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873"/>
  </p:normalViewPr>
  <p:slideViewPr>
    <p:cSldViewPr snapToGrid="0" snapToObjects="1">
      <p:cViewPr>
        <p:scale>
          <a:sx n="92" d="100"/>
          <a:sy n="92" d="100"/>
        </p:scale>
        <p:origin x="1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A3F30-A6EA-409B-9580-CE75BAA8BD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14F3BE-5189-460E-B8EB-4E67D3D67845}">
      <dgm:prSet/>
      <dgm:spPr/>
      <dgm:t>
        <a:bodyPr/>
        <a:lstStyle/>
        <a:p>
          <a:r>
            <a:rPr lang="en-US"/>
            <a:t>Splitting the Problem</a:t>
          </a:r>
        </a:p>
      </dgm:t>
    </dgm:pt>
    <dgm:pt modelId="{A26A903F-F58D-4775-B9D2-8E13DFF52E48}" type="parTrans" cxnId="{F5593517-2ABB-4D58-AD1D-47286E79D07A}">
      <dgm:prSet/>
      <dgm:spPr/>
      <dgm:t>
        <a:bodyPr/>
        <a:lstStyle/>
        <a:p>
          <a:endParaRPr lang="en-US"/>
        </a:p>
      </dgm:t>
    </dgm:pt>
    <dgm:pt modelId="{082A027A-7977-4CB5-B7A5-13401C03A099}" type="sibTrans" cxnId="{F5593517-2ABB-4D58-AD1D-47286E79D07A}">
      <dgm:prSet/>
      <dgm:spPr/>
      <dgm:t>
        <a:bodyPr/>
        <a:lstStyle/>
        <a:p>
          <a:endParaRPr lang="en-US"/>
        </a:p>
      </dgm:t>
    </dgm:pt>
    <dgm:pt modelId="{7B8CF0E6-B7EF-40F7-B11C-B99DE43DD0D2}">
      <dgm:prSet/>
      <dgm:spPr/>
      <dgm:t>
        <a:bodyPr/>
        <a:lstStyle/>
        <a:p>
          <a:r>
            <a:rPr lang="en-US"/>
            <a:t>Ideas – ML Algorithm</a:t>
          </a:r>
        </a:p>
      </dgm:t>
    </dgm:pt>
    <dgm:pt modelId="{A7E4AE16-4F0C-4D09-8A9C-E86089F60943}" type="parTrans" cxnId="{5905DE8D-6996-42BB-ABEF-3DDBC9737067}">
      <dgm:prSet/>
      <dgm:spPr/>
      <dgm:t>
        <a:bodyPr/>
        <a:lstStyle/>
        <a:p>
          <a:endParaRPr lang="en-US"/>
        </a:p>
      </dgm:t>
    </dgm:pt>
    <dgm:pt modelId="{8316AD8B-FFFE-4E4A-8649-962A759698EB}" type="sibTrans" cxnId="{5905DE8D-6996-42BB-ABEF-3DDBC9737067}">
      <dgm:prSet/>
      <dgm:spPr/>
      <dgm:t>
        <a:bodyPr/>
        <a:lstStyle/>
        <a:p>
          <a:endParaRPr lang="en-US"/>
        </a:p>
      </dgm:t>
    </dgm:pt>
    <dgm:pt modelId="{27784161-FCBF-4D41-B003-488CD43F62FA}">
      <dgm:prSet/>
      <dgm:spPr/>
      <dgm:t>
        <a:bodyPr/>
        <a:lstStyle/>
        <a:p>
          <a:r>
            <a:rPr lang="en-US"/>
            <a:t>Ideas – Web Browser Extension</a:t>
          </a:r>
        </a:p>
      </dgm:t>
    </dgm:pt>
    <dgm:pt modelId="{AB7B262D-F259-47A7-951C-9AC9AD53FC9C}" type="parTrans" cxnId="{3818B896-47EE-4448-A9AD-58A577B8A705}">
      <dgm:prSet/>
      <dgm:spPr/>
      <dgm:t>
        <a:bodyPr/>
        <a:lstStyle/>
        <a:p>
          <a:endParaRPr lang="en-US"/>
        </a:p>
      </dgm:t>
    </dgm:pt>
    <dgm:pt modelId="{30AA73B5-36F5-47D1-86F0-92DC3B2CEA81}" type="sibTrans" cxnId="{3818B896-47EE-4448-A9AD-58A577B8A705}">
      <dgm:prSet/>
      <dgm:spPr/>
      <dgm:t>
        <a:bodyPr/>
        <a:lstStyle/>
        <a:p>
          <a:endParaRPr lang="en-US"/>
        </a:p>
      </dgm:t>
    </dgm:pt>
    <dgm:pt modelId="{DBA873EB-0B0F-4D60-99D6-D5E011811071}">
      <dgm:prSet/>
      <dgm:spPr/>
      <dgm:t>
        <a:bodyPr/>
        <a:lstStyle/>
        <a:p>
          <a:r>
            <a:rPr lang="en-US"/>
            <a:t>Ideas – Technologies</a:t>
          </a:r>
        </a:p>
      </dgm:t>
    </dgm:pt>
    <dgm:pt modelId="{A8F2FD55-F712-4BD5-9A09-0AD236BAD5AF}" type="parTrans" cxnId="{3592ADEC-B769-4227-8685-DC7929513314}">
      <dgm:prSet/>
      <dgm:spPr/>
      <dgm:t>
        <a:bodyPr/>
        <a:lstStyle/>
        <a:p>
          <a:endParaRPr lang="en-US"/>
        </a:p>
      </dgm:t>
    </dgm:pt>
    <dgm:pt modelId="{5FD1C685-45EB-4483-A83C-B7E7680B9638}" type="sibTrans" cxnId="{3592ADEC-B769-4227-8685-DC7929513314}">
      <dgm:prSet/>
      <dgm:spPr/>
      <dgm:t>
        <a:bodyPr/>
        <a:lstStyle/>
        <a:p>
          <a:endParaRPr lang="en-US"/>
        </a:p>
      </dgm:t>
    </dgm:pt>
    <dgm:pt modelId="{5C875CCE-691E-4663-8A7C-C20DBB15730D}">
      <dgm:prSet/>
      <dgm:spPr/>
      <dgm:t>
        <a:bodyPr/>
        <a:lstStyle/>
        <a:p>
          <a:r>
            <a:rPr lang="en-US"/>
            <a:t>Concepts we might encounter</a:t>
          </a:r>
        </a:p>
      </dgm:t>
    </dgm:pt>
    <dgm:pt modelId="{EA0D37BF-0207-470F-8D95-EE6E8727A3BA}" type="parTrans" cxnId="{795814C2-A5A0-4308-BC48-0D55E307E258}">
      <dgm:prSet/>
      <dgm:spPr/>
      <dgm:t>
        <a:bodyPr/>
        <a:lstStyle/>
        <a:p>
          <a:endParaRPr lang="en-US"/>
        </a:p>
      </dgm:t>
    </dgm:pt>
    <dgm:pt modelId="{7E243C74-18ED-4A10-9901-D9A4DC90064D}" type="sibTrans" cxnId="{795814C2-A5A0-4308-BC48-0D55E307E258}">
      <dgm:prSet/>
      <dgm:spPr/>
      <dgm:t>
        <a:bodyPr/>
        <a:lstStyle/>
        <a:p>
          <a:endParaRPr lang="en-US"/>
        </a:p>
      </dgm:t>
    </dgm:pt>
    <dgm:pt modelId="{E29754EF-E36F-EA47-9D07-9F7D66DC31FE}" type="pres">
      <dgm:prSet presAssocID="{19AA3F30-A6EA-409B-9580-CE75BAA8BD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C408EF-545A-E142-A8E2-004B789AD9FB}" type="pres">
      <dgm:prSet presAssocID="{1E14F3BE-5189-460E-B8EB-4E67D3D67845}" presName="hierRoot1" presStyleCnt="0"/>
      <dgm:spPr/>
    </dgm:pt>
    <dgm:pt modelId="{5063F793-66CE-E041-9F79-D433A7CCC875}" type="pres">
      <dgm:prSet presAssocID="{1E14F3BE-5189-460E-B8EB-4E67D3D67845}" presName="composite" presStyleCnt="0"/>
      <dgm:spPr/>
    </dgm:pt>
    <dgm:pt modelId="{82FE399E-7920-6445-9B09-4CE533E888CC}" type="pres">
      <dgm:prSet presAssocID="{1E14F3BE-5189-460E-B8EB-4E67D3D67845}" presName="background" presStyleLbl="node0" presStyleIdx="0" presStyleCnt="5"/>
      <dgm:spPr/>
    </dgm:pt>
    <dgm:pt modelId="{9AF1D05A-B33E-0944-9FE8-86DBB2B337FD}" type="pres">
      <dgm:prSet presAssocID="{1E14F3BE-5189-460E-B8EB-4E67D3D67845}" presName="text" presStyleLbl="fgAcc0" presStyleIdx="0" presStyleCnt="5">
        <dgm:presLayoutVars>
          <dgm:chPref val="3"/>
        </dgm:presLayoutVars>
      </dgm:prSet>
      <dgm:spPr/>
    </dgm:pt>
    <dgm:pt modelId="{84D74273-B07E-D344-90CE-9D9EAEE94D6F}" type="pres">
      <dgm:prSet presAssocID="{1E14F3BE-5189-460E-B8EB-4E67D3D67845}" presName="hierChild2" presStyleCnt="0"/>
      <dgm:spPr/>
    </dgm:pt>
    <dgm:pt modelId="{18BD9F38-C99E-C643-BD8F-3BE95294CDB7}" type="pres">
      <dgm:prSet presAssocID="{7B8CF0E6-B7EF-40F7-B11C-B99DE43DD0D2}" presName="hierRoot1" presStyleCnt="0"/>
      <dgm:spPr/>
    </dgm:pt>
    <dgm:pt modelId="{EBDF564B-819C-A44B-AF34-1219B149C166}" type="pres">
      <dgm:prSet presAssocID="{7B8CF0E6-B7EF-40F7-B11C-B99DE43DD0D2}" presName="composite" presStyleCnt="0"/>
      <dgm:spPr/>
    </dgm:pt>
    <dgm:pt modelId="{E8B3DE27-81E3-134D-B9FE-EF6E5AC472BB}" type="pres">
      <dgm:prSet presAssocID="{7B8CF0E6-B7EF-40F7-B11C-B99DE43DD0D2}" presName="background" presStyleLbl="node0" presStyleIdx="1" presStyleCnt="5"/>
      <dgm:spPr/>
    </dgm:pt>
    <dgm:pt modelId="{6A604358-6ED0-6241-BB3F-1CEFF7816533}" type="pres">
      <dgm:prSet presAssocID="{7B8CF0E6-B7EF-40F7-B11C-B99DE43DD0D2}" presName="text" presStyleLbl="fgAcc0" presStyleIdx="1" presStyleCnt="5">
        <dgm:presLayoutVars>
          <dgm:chPref val="3"/>
        </dgm:presLayoutVars>
      </dgm:prSet>
      <dgm:spPr/>
    </dgm:pt>
    <dgm:pt modelId="{9EA45E41-3E57-CE4E-8E15-00FEF919F55E}" type="pres">
      <dgm:prSet presAssocID="{7B8CF0E6-B7EF-40F7-B11C-B99DE43DD0D2}" presName="hierChild2" presStyleCnt="0"/>
      <dgm:spPr/>
    </dgm:pt>
    <dgm:pt modelId="{699826B8-4166-9C41-BD5A-7C5ED7BA2DEE}" type="pres">
      <dgm:prSet presAssocID="{27784161-FCBF-4D41-B003-488CD43F62FA}" presName="hierRoot1" presStyleCnt="0"/>
      <dgm:spPr/>
    </dgm:pt>
    <dgm:pt modelId="{4B807088-7D31-4740-BEDE-0E1B90C88FE3}" type="pres">
      <dgm:prSet presAssocID="{27784161-FCBF-4D41-B003-488CD43F62FA}" presName="composite" presStyleCnt="0"/>
      <dgm:spPr/>
    </dgm:pt>
    <dgm:pt modelId="{D2A4E9AD-337A-6948-9E5A-723AE35E1F5B}" type="pres">
      <dgm:prSet presAssocID="{27784161-FCBF-4D41-B003-488CD43F62FA}" presName="background" presStyleLbl="node0" presStyleIdx="2" presStyleCnt="5"/>
      <dgm:spPr/>
    </dgm:pt>
    <dgm:pt modelId="{A22B9763-C6F6-1D41-B847-7020EBAB9B88}" type="pres">
      <dgm:prSet presAssocID="{27784161-FCBF-4D41-B003-488CD43F62FA}" presName="text" presStyleLbl="fgAcc0" presStyleIdx="2" presStyleCnt="5">
        <dgm:presLayoutVars>
          <dgm:chPref val="3"/>
        </dgm:presLayoutVars>
      </dgm:prSet>
      <dgm:spPr/>
    </dgm:pt>
    <dgm:pt modelId="{823213E7-D9C5-D34F-B830-D830032A457E}" type="pres">
      <dgm:prSet presAssocID="{27784161-FCBF-4D41-B003-488CD43F62FA}" presName="hierChild2" presStyleCnt="0"/>
      <dgm:spPr/>
    </dgm:pt>
    <dgm:pt modelId="{D52C4F42-F1FA-3C4F-8F9E-2E95704DC332}" type="pres">
      <dgm:prSet presAssocID="{DBA873EB-0B0F-4D60-99D6-D5E011811071}" presName="hierRoot1" presStyleCnt="0"/>
      <dgm:spPr/>
    </dgm:pt>
    <dgm:pt modelId="{A0F0E4E4-1601-3944-8796-D2E34F9047B1}" type="pres">
      <dgm:prSet presAssocID="{DBA873EB-0B0F-4D60-99D6-D5E011811071}" presName="composite" presStyleCnt="0"/>
      <dgm:spPr/>
    </dgm:pt>
    <dgm:pt modelId="{A8507778-FD56-2442-87A0-C9CDCBA493A5}" type="pres">
      <dgm:prSet presAssocID="{DBA873EB-0B0F-4D60-99D6-D5E011811071}" presName="background" presStyleLbl="node0" presStyleIdx="3" presStyleCnt="5"/>
      <dgm:spPr/>
    </dgm:pt>
    <dgm:pt modelId="{AACF0DD3-8956-CF42-8072-552DE4BD8E57}" type="pres">
      <dgm:prSet presAssocID="{DBA873EB-0B0F-4D60-99D6-D5E011811071}" presName="text" presStyleLbl="fgAcc0" presStyleIdx="3" presStyleCnt="5">
        <dgm:presLayoutVars>
          <dgm:chPref val="3"/>
        </dgm:presLayoutVars>
      </dgm:prSet>
      <dgm:spPr/>
    </dgm:pt>
    <dgm:pt modelId="{260CE4DC-61E3-5540-9901-05EA6FDCBB2C}" type="pres">
      <dgm:prSet presAssocID="{DBA873EB-0B0F-4D60-99D6-D5E011811071}" presName="hierChild2" presStyleCnt="0"/>
      <dgm:spPr/>
    </dgm:pt>
    <dgm:pt modelId="{53020E37-9D7D-0F4F-94DC-6060AD578A65}" type="pres">
      <dgm:prSet presAssocID="{5C875CCE-691E-4663-8A7C-C20DBB15730D}" presName="hierRoot1" presStyleCnt="0"/>
      <dgm:spPr/>
    </dgm:pt>
    <dgm:pt modelId="{250BBEEA-8665-3C41-B60F-3D35EBAA8403}" type="pres">
      <dgm:prSet presAssocID="{5C875CCE-691E-4663-8A7C-C20DBB15730D}" presName="composite" presStyleCnt="0"/>
      <dgm:spPr/>
    </dgm:pt>
    <dgm:pt modelId="{9C244F64-2CB5-C54E-A4F4-A9B8E89DB94A}" type="pres">
      <dgm:prSet presAssocID="{5C875CCE-691E-4663-8A7C-C20DBB15730D}" presName="background" presStyleLbl="node0" presStyleIdx="4" presStyleCnt="5"/>
      <dgm:spPr/>
    </dgm:pt>
    <dgm:pt modelId="{78D6DC5A-82CC-DB45-92B3-09434E2254EE}" type="pres">
      <dgm:prSet presAssocID="{5C875CCE-691E-4663-8A7C-C20DBB15730D}" presName="text" presStyleLbl="fgAcc0" presStyleIdx="4" presStyleCnt="5">
        <dgm:presLayoutVars>
          <dgm:chPref val="3"/>
        </dgm:presLayoutVars>
      </dgm:prSet>
      <dgm:spPr/>
    </dgm:pt>
    <dgm:pt modelId="{1D160715-7875-644D-954A-057039B02006}" type="pres">
      <dgm:prSet presAssocID="{5C875CCE-691E-4663-8A7C-C20DBB15730D}" presName="hierChild2" presStyleCnt="0"/>
      <dgm:spPr/>
    </dgm:pt>
  </dgm:ptLst>
  <dgm:cxnLst>
    <dgm:cxn modelId="{F5593517-2ABB-4D58-AD1D-47286E79D07A}" srcId="{19AA3F30-A6EA-409B-9580-CE75BAA8BDC8}" destId="{1E14F3BE-5189-460E-B8EB-4E67D3D67845}" srcOrd="0" destOrd="0" parTransId="{A26A903F-F58D-4775-B9D2-8E13DFF52E48}" sibTransId="{082A027A-7977-4CB5-B7A5-13401C03A099}"/>
    <dgm:cxn modelId="{8E0EAE31-D365-E046-9DB9-A5C50A50A694}" type="presOf" srcId="{1E14F3BE-5189-460E-B8EB-4E67D3D67845}" destId="{9AF1D05A-B33E-0944-9FE8-86DBB2B337FD}" srcOrd="0" destOrd="0" presId="urn:microsoft.com/office/officeart/2005/8/layout/hierarchy1"/>
    <dgm:cxn modelId="{CD7F1533-FB53-2A4D-9321-0E4AA60C0F81}" type="presOf" srcId="{27784161-FCBF-4D41-B003-488CD43F62FA}" destId="{A22B9763-C6F6-1D41-B847-7020EBAB9B88}" srcOrd="0" destOrd="0" presId="urn:microsoft.com/office/officeart/2005/8/layout/hierarchy1"/>
    <dgm:cxn modelId="{1F314333-8D08-F041-AD69-1AEC3815AD79}" type="presOf" srcId="{7B8CF0E6-B7EF-40F7-B11C-B99DE43DD0D2}" destId="{6A604358-6ED0-6241-BB3F-1CEFF7816533}" srcOrd="0" destOrd="0" presId="urn:microsoft.com/office/officeart/2005/8/layout/hierarchy1"/>
    <dgm:cxn modelId="{7EC81E5D-3836-AE40-A16E-9DA7DAC9EB9D}" type="presOf" srcId="{5C875CCE-691E-4663-8A7C-C20DBB15730D}" destId="{78D6DC5A-82CC-DB45-92B3-09434E2254EE}" srcOrd="0" destOrd="0" presId="urn:microsoft.com/office/officeart/2005/8/layout/hierarchy1"/>
    <dgm:cxn modelId="{80C53384-3B96-D742-895A-3DA9B4A16BBE}" type="presOf" srcId="{DBA873EB-0B0F-4D60-99D6-D5E011811071}" destId="{AACF0DD3-8956-CF42-8072-552DE4BD8E57}" srcOrd="0" destOrd="0" presId="urn:microsoft.com/office/officeart/2005/8/layout/hierarchy1"/>
    <dgm:cxn modelId="{5905DE8D-6996-42BB-ABEF-3DDBC9737067}" srcId="{19AA3F30-A6EA-409B-9580-CE75BAA8BDC8}" destId="{7B8CF0E6-B7EF-40F7-B11C-B99DE43DD0D2}" srcOrd="1" destOrd="0" parTransId="{A7E4AE16-4F0C-4D09-8A9C-E86089F60943}" sibTransId="{8316AD8B-FFFE-4E4A-8649-962A759698EB}"/>
    <dgm:cxn modelId="{3818B896-47EE-4448-A9AD-58A577B8A705}" srcId="{19AA3F30-A6EA-409B-9580-CE75BAA8BDC8}" destId="{27784161-FCBF-4D41-B003-488CD43F62FA}" srcOrd="2" destOrd="0" parTransId="{AB7B262D-F259-47A7-951C-9AC9AD53FC9C}" sibTransId="{30AA73B5-36F5-47D1-86F0-92DC3B2CEA81}"/>
    <dgm:cxn modelId="{795814C2-A5A0-4308-BC48-0D55E307E258}" srcId="{19AA3F30-A6EA-409B-9580-CE75BAA8BDC8}" destId="{5C875CCE-691E-4663-8A7C-C20DBB15730D}" srcOrd="4" destOrd="0" parTransId="{EA0D37BF-0207-470F-8D95-EE6E8727A3BA}" sibTransId="{7E243C74-18ED-4A10-9901-D9A4DC90064D}"/>
    <dgm:cxn modelId="{941373CA-235D-274F-8732-77E993D75955}" type="presOf" srcId="{19AA3F30-A6EA-409B-9580-CE75BAA8BDC8}" destId="{E29754EF-E36F-EA47-9D07-9F7D66DC31FE}" srcOrd="0" destOrd="0" presId="urn:microsoft.com/office/officeart/2005/8/layout/hierarchy1"/>
    <dgm:cxn modelId="{3592ADEC-B769-4227-8685-DC7929513314}" srcId="{19AA3F30-A6EA-409B-9580-CE75BAA8BDC8}" destId="{DBA873EB-0B0F-4D60-99D6-D5E011811071}" srcOrd="3" destOrd="0" parTransId="{A8F2FD55-F712-4BD5-9A09-0AD236BAD5AF}" sibTransId="{5FD1C685-45EB-4483-A83C-B7E7680B9638}"/>
    <dgm:cxn modelId="{BA90858E-BA45-A24D-B5CD-F5A8E06E47A9}" type="presParOf" srcId="{E29754EF-E36F-EA47-9D07-9F7D66DC31FE}" destId="{3BC408EF-545A-E142-A8E2-004B789AD9FB}" srcOrd="0" destOrd="0" presId="urn:microsoft.com/office/officeart/2005/8/layout/hierarchy1"/>
    <dgm:cxn modelId="{1D242793-8FA2-C347-B8F2-4E3DB04D177C}" type="presParOf" srcId="{3BC408EF-545A-E142-A8E2-004B789AD9FB}" destId="{5063F793-66CE-E041-9F79-D433A7CCC875}" srcOrd="0" destOrd="0" presId="urn:microsoft.com/office/officeart/2005/8/layout/hierarchy1"/>
    <dgm:cxn modelId="{CADE23A4-6B27-AF4D-AA32-F7AFC0921D0B}" type="presParOf" srcId="{5063F793-66CE-E041-9F79-D433A7CCC875}" destId="{82FE399E-7920-6445-9B09-4CE533E888CC}" srcOrd="0" destOrd="0" presId="urn:microsoft.com/office/officeart/2005/8/layout/hierarchy1"/>
    <dgm:cxn modelId="{F2E19104-B1BC-C347-8686-B8CFA4BEBD8A}" type="presParOf" srcId="{5063F793-66CE-E041-9F79-D433A7CCC875}" destId="{9AF1D05A-B33E-0944-9FE8-86DBB2B337FD}" srcOrd="1" destOrd="0" presId="urn:microsoft.com/office/officeart/2005/8/layout/hierarchy1"/>
    <dgm:cxn modelId="{85FAFB3B-5CD1-1549-904D-9B5699F49BF8}" type="presParOf" srcId="{3BC408EF-545A-E142-A8E2-004B789AD9FB}" destId="{84D74273-B07E-D344-90CE-9D9EAEE94D6F}" srcOrd="1" destOrd="0" presId="urn:microsoft.com/office/officeart/2005/8/layout/hierarchy1"/>
    <dgm:cxn modelId="{6D6D5171-A3E7-614F-953A-84AD5F0E7759}" type="presParOf" srcId="{E29754EF-E36F-EA47-9D07-9F7D66DC31FE}" destId="{18BD9F38-C99E-C643-BD8F-3BE95294CDB7}" srcOrd="1" destOrd="0" presId="urn:microsoft.com/office/officeart/2005/8/layout/hierarchy1"/>
    <dgm:cxn modelId="{2E9BD00E-DA9C-F147-8C85-61ECAB6BA2CA}" type="presParOf" srcId="{18BD9F38-C99E-C643-BD8F-3BE95294CDB7}" destId="{EBDF564B-819C-A44B-AF34-1219B149C166}" srcOrd="0" destOrd="0" presId="urn:microsoft.com/office/officeart/2005/8/layout/hierarchy1"/>
    <dgm:cxn modelId="{C2C4F89D-339D-6D45-AB90-9557DC544B72}" type="presParOf" srcId="{EBDF564B-819C-A44B-AF34-1219B149C166}" destId="{E8B3DE27-81E3-134D-B9FE-EF6E5AC472BB}" srcOrd="0" destOrd="0" presId="urn:microsoft.com/office/officeart/2005/8/layout/hierarchy1"/>
    <dgm:cxn modelId="{BA75055E-0683-044A-9EA7-532ADC23C72E}" type="presParOf" srcId="{EBDF564B-819C-A44B-AF34-1219B149C166}" destId="{6A604358-6ED0-6241-BB3F-1CEFF7816533}" srcOrd="1" destOrd="0" presId="urn:microsoft.com/office/officeart/2005/8/layout/hierarchy1"/>
    <dgm:cxn modelId="{BAE78314-4D1F-184B-937D-9BE456E886AC}" type="presParOf" srcId="{18BD9F38-C99E-C643-BD8F-3BE95294CDB7}" destId="{9EA45E41-3E57-CE4E-8E15-00FEF919F55E}" srcOrd="1" destOrd="0" presId="urn:microsoft.com/office/officeart/2005/8/layout/hierarchy1"/>
    <dgm:cxn modelId="{EE55E9F0-2994-D24B-80F1-85682F3769FB}" type="presParOf" srcId="{E29754EF-E36F-EA47-9D07-9F7D66DC31FE}" destId="{699826B8-4166-9C41-BD5A-7C5ED7BA2DEE}" srcOrd="2" destOrd="0" presId="urn:microsoft.com/office/officeart/2005/8/layout/hierarchy1"/>
    <dgm:cxn modelId="{C2A83265-3B83-E846-856D-5649036829EA}" type="presParOf" srcId="{699826B8-4166-9C41-BD5A-7C5ED7BA2DEE}" destId="{4B807088-7D31-4740-BEDE-0E1B90C88FE3}" srcOrd="0" destOrd="0" presId="urn:microsoft.com/office/officeart/2005/8/layout/hierarchy1"/>
    <dgm:cxn modelId="{9F64F445-1B78-B646-8E4D-92FAB3593E66}" type="presParOf" srcId="{4B807088-7D31-4740-BEDE-0E1B90C88FE3}" destId="{D2A4E9AD-337A-6948-9E5A-723AE35E1F5B}" srcOrd="0" destOrd="0" presId="urn:microsoft.com/office/officeart/2005/8/layout/hierarchy1"/>
    <dgm:cxn modelId="{8CE23A86-D86E-6441-887C-DE823D8F8771}" type="presParOf" srcId="{4B807088-7D31-4740-BEDE-0E1B90C88FE3}" destId="{A22B9763-C6F6-1D41-B847-7020EBAB9B88}" srcOrd="1" destOrd="0" presId="urn:microsoft.com/office/officeart/2005/8/layout/hierarchy1"/>
    <dgm:cxn modelId="{946BE889-C884-4049-BD1A-714919594B37}" type="presParOf" srcId="{699826B8-4166-9C41-BD5A-7C5ED7BA2DEE}" destId="{823213E7-D9C5-D34F-B830-D830032A457E}" srcOrd="1" destOrd="0" presId="urn:microsoft.com/office/officeart/2005/8/layout/hierarchy1"/>
    <dgm:cxn modelId="{4E8737CE-9587-3540-8C87-8DFADC573B9E}" type="presParOf" srcId="{E29754EF-E36F-EA47-9D07-9F7D66DC31FE}" destId="{D52C4F42-F1FA-3C4F-8F9E-2E95704DC332}" srcOrd="3" destOrd="0" presId="urn:microsoft.com/office/officeart/2005/8/layout/hierarchy1"/>
    <dgm:cxn modelId="{2D57A5C2-DF71-A240-AA43-21F158FC86BE}" type="presParOf" srcId="{D52C4F42-F1FA-3C4F-8F9E-2E95704DC332}" destId="{A0F0E4E4-1601-3944-8796-D2E34F9047B1}" srcOrd="0" destOrd="0" presId="urn:microsoft.com/office/officeart/2005/8/layout/hierarchy1"/>
    <dgm:cxn modelId="{59A84459-926A-E14C-8B4D-0B90457C0C0A}" type="presParOf" srcId="{A0F0E4E4-1601-3944-8796-D2E34F9047B1}" destId="{A8507778-FD56-2442-87A0-C9CDCBA493A5}" srcOrd="0" destOrd="0" presId="urn:microsoft.com/office/officeart/2005/8/layout/hierarchy1"/>
    <dgm:cxn modelId="{A9937293-8E65-504B-949D-35BE7FC7C46D}" type="presParOf" srcId="{A0F0E4E4-1601-3944-8796-D2E34F9047B1}" destId="{AACF0DD3-8956-CF42-8072-552DE4BD8E57}" srcOrd="1" destOrd="0" presId="urn:microsoft.com/office/officeart/2005/8/layout/hierarchy1"/>
    <dgm:cxn modelId="{BBDEEDE5-47FD-224E-AC97-7C4BD1923E3F}" type="presParOf" srcId="{D52C4F42-F1FA-3C4F-8F9E-2E95704DC332}" destId="{260CE4DC-61E3-5540-9901-05EA6FDCBB2C}" srcOrd="1" destOrd="0" presId="urn:microsoft.com/office/officeart/2005/8/layout/hierarchy1"/>
    <dgm:cxn modelId="{208F9023-30FF-5746-A69C-F1BB23F6229D}" type="presParOf" srcId="{E29754EF-E36F-EA47-9D07-9F7D66DC31FE}" destId="{53020E37-9D7D-0F4F-94DC-6060AD578A65}" srcOrd="4" destOrd="0" presId="urn:microsoft.com/office/officeart/2005/8/layout/hierarchy1"/>
    <dgm:cxn modelId="{0DA989DD-9854-1A49-9B30-D1AE446C6309}" type="presParOf" srcId="{53020E37-9D7D-0F4F-94DC-6060AD578A65}" destId="{250BBEEA-8665-3C41-B60F-3D35EBAA8403}" srcOrd="0" destOrd="0" presId="urn:microsoft.com/office/officeart/2005/8/layout/hierarchy1"/>
    <dgm:cxn modelId="{A187DDFD-F484-C447-A15D-DAE7CB8490E1}" type="presParOf" srcId="{250BBEEA-8665-3C41-B60F-3D35EBAA8403}" destId="{9C244F64-2CB5-C54E-A4F4-A9B8E89DB94A}" srcOrd="0" destOrd="0" presId="urn:microsoft.com/office/officeart/2005/8/layout/hierarchy1"/>
    <dgm:cxn modelId="{2FA5A08F-A660-3F41-B803-898AF85C70D3}" type="presParOf" srcId="{250BBEEA-8665-3C41-B60F-3D35EBAA8403}" destId="{78D6DC5A-82CC-DB45-92B3-09434E2254EE}" srcOrd="1" destOrd="0" presId="urn:microsoft.com/office/officeart/2005/8/layout/hierarchy1"/>
    <dgm:cxn modelId="{392B822A-3DE0-6344-A56F-768FB6CB5C83}" type="presParOf" srcId="{53020E37-9D7D-0F4F-94DC-6060AD578A65}" destId="{1D160715-7875-644D-954A-057039B020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FBB8E-39C9-42F8-BCA0-C4856D8018E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06951C-AD23-4E4A-B20F-34A3A30F35B0}">
      <dgm:prSet/>
      <dgm:spPr/>
      <dgm:t>
        <a:bodyPr/>
        <a:lstStyle/>
        <a:p>
          <a:r>
            <a:rPr lang="en-US"/>
            <a:t>Understand the current extensions in the market by going through the Chrome Store and user ratings.</a:t>
          </a:r>
        </a:p>
      </dgm:t>
    </dgm:pt>
    <dgm:pt modelId="{C613C53D-0910-4989-8037-567A5BA22269}" type="parTrans" cxnId="{1287D654-AACF-475D-B03E-27B97F8037A6}">
      <dgm:prSet/>
      <dgm:spPr/>
      <dgm:t>
        <a:bodyPr/>
        <a:lstStyle/>
        <a:p>
          <a:endParaRPr lang="en-US"/>
        </a:p>
      </dgm:t>
    </dgm:pt>
    <dgm:pt modelId="{B58AC0A3-3598-4CE3-80DC-E888BD998660}" type="sibTrans" cxnId="{1287D654-AACF-475D-B03E-27B97F8037A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99BFACE-4432-4FC0-9188-A3DE8F6A3456}">
      <dgm:prSet/>
      <dgm:spPr/>
      <dgm:t>
        <a:bodyPr/>
        <a:lstStyle/>
        <a:p>
          <a:r>
            <a:rPr lang="en-US"/>
            <a:t>Extension can have the feature of replacing spoilers with multiple options.</a:t>
          </a:r>
        </a:p>
      </dgm:t>
    </dgm:pt>
    <dgm:pt modelId="{D7A4687F-5A68-435E-B4AC-874836829DD5}" type="parTrans" cxnId="{F114022B-6104-4F98-A8F6-9D3F4FCEF378}">
      <dgm:prSet/>
      <dgm:spPr/>
      <dgm:t>
        <a:bodyPr/>
        <a:lstStyle/>
        <a:p>
          <a:endParaRPr lang="en-US"/>
        </a:p>
      </dgm:t>
    </dgm:pt>
    <dgm:pt modelId="{F410AE58-079A-4347-92C7-F93CE14A3E44}" type="sibTrans" cxnId="{F114022B-6104-4F98-A8F6-9D3F4FCEF3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ED826B7-F7A1-4373-A59F-14160EF5CB67}">
      <dgm:prSet/>
      <dgm:spPr/>
      <dgm:t>
        <a:bodyPr/>
        <a:lstStyle/>
        <a:p>
          <a:r>
            <a:rPr lang="en-US"/>
            <a:t>Focus will be on creating a Web Browser extension that is easy to use over one that looks fancy.</a:t>
          </a:r>
        </a:p>
      </dgm:t>
    </dgm:pt>
    <dgm:pt modelId="{D60F99D9-9F88-4D98-A497-2DD0E8F4369F}" type="parTrans" cxnId="{4EF79476-F1FD-4FC7-A491-2E9ECB416A37}">
      <dgm:prSet/>
      <dgm:spPr/>
      <dgm:t>
        <a:bodyPr/>
        <a:lstStyle/>
        <a:p>
          <a:endParaRPr lang="en-US"/>
        </a:p>
      </dgm:t>
    </dgm:pt>
    <dgm:pt modelId="{31A152A5-C7A9-4D2D-8B08-41A6F60E91AD}" type="sibTrans" cxnId="{4EF79476-F1FD-4FC7-A491-2E9ECB416A3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9A148D5-B344-E744-A80F-4BEECBA4CFE4}" type="pres">
      <dgm:prSet presAssocID="{BC0FBB8E-39C9-42F8-BCA0-C4856D8018E1}" presName="Name0" presStyleCnt="0">
        <dgm:presLayoutVars>
          <dgm:animLvl val="lvl"/>
          <dgm:resizeHandles val="exact"/>
        </dgm:presLayoutVars>
      </dgm:prSet>
      <dgm:spPr/>
    </dgm:pt>
    <dgm:pt modelId="{F8F28D0F-BD5A-874D-BFD6-42C910A5BAA0}" type="pres">
      <dgm:prSet presAssocID="{8406951C-AD23-4E4A-B20F-34A3A30F35B0}" presName="compositeNode" presStyleCnt="0">
        <dgm:presLayoutVars>
          <dgm:bulletEnabled val="1"/>
        </dgm:presLayoutVars>
      </dgm:prSet>
      <dgm:spPr/>
    </dgm:pt>
    <dgm:pt modelId="{A406C0F4-52E7-AD41-ADD9-F3C609560AFB}" type="pres">
      <dgm:prSet presAssocID="{8406951C-AD23-4E4A-B20F-34A3A30F35B0}" presName="bgRect" presStyleLbl="bgAccFollowNode1" presStyleIdx="0" presStyleCnt="3"/>
      <dgm:spPr/>
    </dgm:pt>
    <dgm:pt modelId="{D8D0D498-4DE2-5941-8F2C-854B3601336F}" type="pres">
      <dgm:prSet presAssocID="{B58AC0A3-3598-4CE3-80DC-E888BD99866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43FBB94-BA2B-6042-A532-82847D7CBE1B}" type="pres">
      <dgm:prSet presAssocID="{8406951C-AD23-4E4A-B20F-34A3A30F35B0}" presName="bottomLine" presStyleLbl="alignNode1" presStyleIdx="1" presStyleCnt="6">
        <dgm:presLayoutVars/>
      </dgm:prSet>
      <dgm:spPr/>
    </dgm:pt>
    <dgm:pt modelId="{CE9FD7D7-318D-DA47-B570-169EBFE148D6}" type="pres">
      <dgm:prSet presAssocID="{8406951C-AD23-4E4A-B20F-34A3A30F35B0}" presName="nodeText" presStyleLbl="bgAccFollowNode1" presStyleIdx="0" presStyleCnt="3">
        <dgm:presLayoutVars>
          <dgm:bulletEnabled val="1"/>
        </dgm:presLayoutVars>
      </dgm:prSet>
      <dgm:spPr/>
    </dgm:pt>
    <dgm:pt modelId="{53A1AD05-CDE1-7441-86E2-3CBFC46C1350}" type="pres">
      <dgm:prSet presAssocID="{B58AC0A3-3598-4CE3-80DC-E888BD998660}" presName="sibTrans" presStyleCnt="0"/>
      <dgm:spPr/>
    </dgm:pt>
    <dgm:pt modelId="{2925B1C5-2CB4-FE40-8F4D-FA3EE7364174}" type="pres">
      <dgm:prSet presAssocID="{499BFACE-4432-4FC0-9188-A3DE8F6A3456}" presName="compositeNode" presStyleCnt="0">
        <dgm:presLayoutVars>
          <dgm:bulletEnabled val="1"/>
        </dgm:presLayoutVars>
      </dgm:prSet>
      <dgm:spPr/>
    </dgm:pt>
    <dgm:pt modelId="{47DB4578-B3B9-034E-B8EA-AE422817D345}" type="pres">
      <dgm:prSet presAssocID="{499BFACE-4432-4FC0-9188-A3DE8F6A3456}" presName="bgRect" presStyleLbl="bgAccFollowNode1" presStyleIdx="1" presStyleCnt="3"/>
      <dgm:spPr/>
    </dgm:pt>
    <dgm:pt modelId="{9C54E010-CC06-F747-A4EE-4D6EEF1E569B}" type="pres">
      <dgm:prSet presAssocID="{F410AE58-079A-4347-92C7-F93CE14A3E4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305C56A-80D7-1948-BBC4-8B48A45DC5E2}" type="pres">
      <dgm:prSet presAssocID="{499BFACE-4432-4FC0-9188-A3DE8F6A3456}" presName="bottomLine" presStyleLbl="alignNode1" presStyleIdx="3" presStyleCnt="6">
        <dgm:presLayoutVars/>
      </dgm:prSet>
      <dgm:spPr/>
    </dgm:pt>
    <dgm:pt modelId="{C50C9CD3-9B57-284C-A018-A0CAB93E323F}" type="pres">
      <dgm:prSet presAssocID="{499BFACE-4432-4FC0-9188-A3DE8F6A3456}" presName="nodeText" presStyleLbl="bgAccFollowNode1" presStyleIdx="1" presStyleCnt="3">
        <dgm:presLayoutVars>
          <dgm:bulletEnabled val="1"/>
        </dgm:presLayoutVars>
      </dgm:prSet>
      <dgm:spPr/>
    </dgm:pt>
    <dgm:pt modelId="{2E362624-1B08-FD43-B3E8-5288259E9210}" type="pres">
      <dgm:prSet presAssocID="{F410AE58-079A-4347-92C7-F93CE14A3E44}" presName="sibTrans" presStyleCnt="0"/>
      <dgm:spPr/>
    </dgm:pt>
    <dgm:pt modelId="{D99BD2F7-BB5A-5849-B301-D4ECAA81AE3B}" type="pres">
      <dgm:prSet presAssocID="{3ED826B7-F7A1-4373-A59F-14160EF5CB67}" presName="compositeNode" presStyleCnt="0">
        <dgm:presLayoutVars>
          <dgm:bulletEnabled val="1"/>
        </dgm:presLayoutVars>
      </dgm:prSet>
      <dgm:spPr/>
    </dgm:pt>
    <dgm:pt modelId="{E13FEC12-85F5-754D-AE04-F20DB7191760}" type="pres">
      <dgm:prSet presAssocID="{3ED826B7-F7A1-4373-A59F-14160EF5CB67}" presName="bgRect" presStyleLbl="bgAccFollowNode1" presStyleIdx="2" presStyleCnt="3"/>
      <dgm:spPr/>
    </dgm:pt>
    <dgm:pt modelId="{45AAFB01-BE95-4747-AD64-9A09F3917591}" type="pres">
      <dgm:prSet presAssocID="{31A152A5-C7A9-4D2D-8B08-41A6F60E91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0E531E1-DFBC-5047-9A92-27F0D66D9B66}" type="pres">
      <dgm:prSet presAssocID="{3ED826B7-F7A1-4373-A59F-14160EF5CB67}" presName="bottomLine" presStyleLbl="alignNode1" presStyleIdx="5" presStyleCnt="6">
        <dgm:presLayoutVars/>
      </dgm:prSet>
      <dgm:spPr/>
    </dgm:pt>
    <dgm:pt modelId="{2443B9C4-6C95-624A-9708-072A671830ED}" type="pres">
      <dgm:prSet presAssocID="{3ED826B7-F7A1-4373-A59F-14160EF5CB6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114022B-6104-4F98-A8F6-9D3F4FCEF378}" srcId="{BC0FBB8E-39C9-42F8-BCA0-C4856D8018E1}" destId="{499BFACE-4432-4FC0-9188-A3DE8F6A3456}" srcOrd="1" destOrd="0" parTransId="{D7A4687F-5A68-435E-B4AC-874836829DD5}" sibTransId="{F410AE58-079A-4347-92C7-F93CE14A3E44}"/>
    <dgm:cxn modelId="{3E00E632-C143-7647-BA41-BCD601B051BF}" type="presOf" srcId="{499BFACE-4432-4FC0-9188-A3DE8F6A3456}" destId="{47DB4578-B3B9-034E-B8EA-AE422817D345}" srcOrd="0" destOrd="0" presId="urn:microsoft.com/office/officeart/2016/7/layout/BasicLinearProcessNumbered"/>
    <dgm:cxn modelId="{1287D654-AACF-475D-B03E-27B97F8037A6}" srcId="{BC0FBB8E-39C9-42F8-BCA0-C4856D8018E1}" destId="{8406951C-AD23-4E4A-B20F-34A3A30F35B0}" srcOrd="0" destOrd="0" parTransId="{C613C53D-0910-4989-8037-567A5BA22269}" sibTransId="{B58AC0A3-3598-4CE3-80DC-E888BD998660}"/>
    <dgm:cxn modelId="{C635DA5A-29F3-DC49-9F6B-F2F85426E5EA}" type="presOf" srcId="{499BFACE-4432-4FC0-9188-A3DE8F6A3456}" destId="{C50C9CD3-9B57-284C-A018-A0CAB93E323F}" srcOrd="1" destOrd="0" presId="urn:microsoft.com/office/officeart/2016/7/layout/BasicLinearProcessNumbered"/>
    <dgm:cxn modelId="{4EF79476-F1FD-4FC7-A491-2E9ECB416A37}" srcId="{BC0FBB8E-39C9-42F8-BCA0-C4856D8018E1}" destId="{3ED826B7-F7A1-4373-A59F-14160EF5CB67}" srcOrd="2" destOrd="0" parTransId="{D60F99D9-9F88-4D98-A497-2DD0E8F4369F}" sibTransId="{31A152A5-C7A9-4D2D-8B08-41A6F60E91AD}"/>
    <dgm:cxn modelId="{5934837E-0DB4-DA4E-A773-AA09AEBD42CD}" type="presOf" srcId="{F410AE58-079A-4347-92C7-F93CE14A3E44}" destId="{9C54E010-CC06-F747-A4EE-4D6EEF1E569B}" srcOrd="0" destOrd="0" presId="urn:microsoft.com/office/officeart/2016/7/layout/BasicLinearProcessNumbered"/>
    <dgm:cxn modelId="{1AABA29B-CCDB-D643-9810-2702D4E75437}" type="presOf" srcId="{B58AC0A3-3598-4CE3-80DC-E888BD998660}" destId="{D8D0D498-4DE2-5941-8F2C-854B3601336F}" srcOrd="0" destOrd="0" presId="urn:microsoft.com/office/officeart/2016/7/layout/BasicLinearProcessNumbered"/>
    <dgm:cxn modelId="{A58822A1-F401-D343-AB84-41F94618B5EF}" type="presOf" srcId="{BC0FBB8E-39C9-42F8-BCA0-C4856D8018E1}" destId="{C9A148D5-B344-E744-A80F-4BEECBA4CFE4}" srcOrd="0" destOrd="0" presId="urn:microsoft.com/office/officeart/2016/7/layout/BasicLinearProcessNumbered"/>
    <dgm:cxn modelId="{0A0D75D7-F880-E649-AB19-594AE0F1C571}" type="presOf" srcId="{8406951C-AD23-4E4A-B20F-34A3A30F35B0}" destId="{CE9FD7D7-318D-DA47-B570-169EBFE148D6}" srcOrd="1" destOrd="0" presId="urn:microsoft.com/office/officeart/2016/7/layout/BasicLinearProcessNumbered"/>
    <dgm:cxn modelId="{73CFADDF-4821-EB41-A7B0-574BCE3DF671}" type="presOf" srcId="{31A152A5-C7A9-4D2D-8B08-41A6F60E91AD}" destId="{45AAFB01-BE95-4747-AD64-9A09F3917591}" srcOrd="0" destOrd="0" presId="urn:microsoft.com/office/officeart/2016/7/layout/BasicLinearProcessNumbered"/>
    <dgm:cxn modelId="{DC1C20F1-976F-FE41-ACFD-A258B9443C4C}" type="presOf" srcId="{8406951C-AD23-4E4A-B20F-34A3A30F35B0}" destId="{A406C0F4-52E7-AD41-ADD9-F3C609560AFB}" srcOrd="0" destOrd="0" presId="urn:microsoft.com/office/officeart/2016/7/layout/BasicLinearProcessNumbered"/>
    <dgm:cxn modelId="{382DC9F9-BF49-094E-8397-4DB26BBB5245}" type="presOf" srcId="{3ED826B7-F7A1-4373-A59F-14160EF5CB67}" destId="{E13FEC12-85F5-754D-AE04-F20DB7191760}" srcOrd="0" destOrd="0" presId="urn:microsoft.com/office/officeart/2016/7/layout/BasicLinearProcessNumbered"/>
    <dgm:cxn modelId="{E6A7EAFF-B327-CE40-99AF-46665615922D}" type="presOf" srcId="{3ED826B7-F7A1-4373-A59F-14160EF5CB67}" destId="{2443B9C4-6C95-624A-9708-072A671830ED}" srcOrd="1" destOrd="0" presId="urn:microsoft.com/office/officeart/2016/7/layout/BasicLinearProcessNumbered"/>
    <dgm:cxn modelId="{7C070349-E4AB-A347-B8EE-F61A24F1B4BC}" type="presParOf" srcId="{C9A148D5-B344-E744-A80F-4BEECBA4CFE4}" destId="{F8F28D0F-BD5A-874D-BFD6-42C910A5BAA0}" srcOrd="0" destOrd="0" presId="urn:microsoft.com/office/officeart/2016/7/layout/BasicLinearProcessNumbered"/>
    <dgm:cxn modelId="{0A72AF71-21FF-A94A-B5D3-8B8B0254C505}" type="presParOf" srcId="{F8F28D0F-BD5A-874D-BFD6-42C910A5BAA0}" destId="{A406C0F4-52E7-AD41-ADD9-F3C609560AFB}" srcOrd="0" destOrd="0" presId="urn:microsoft.com/office/officeart/2016/7/layout/BasicLinearProcessNumbered"/>
    <dgm:cxn modelId="{A223D6BA-8139-8146-A870-E83CA10A9E43}" type="presParOf" srcId="{F8F28D0F-BD5A-874D-BFD6-42C910A5BAA0}" destId="{D8D0D498-4DE2-5941-8F2C-854B3601336F}" srcOrd="1" destOrd="0" presId="urn:microsoft.com/office/officeart/2016/7/layout/BasicLinearProcessNumbered"/>
    <dgm:cxn modelId="{DDA146E4-553D-7148-A6FF-3B7A448CC858}" type="presParOf" srcId="{F8F28D0F-BD5A-874D-BFD6-42C910A5BAA0}" destId="{943FBB94-BA2B-6042-A532-82847D7CBE1B}" srcOrd="2" destOrd="0" presId="urn:microsoft.com/office/officeart/2016/7/layout/BasicLinearProcessNumbered"/>
    <dgm:cxn modelId="{06641606-657E-0448-8CA7-F703C3DAF597}" type="presParOf" srcId="{F8F28D0F-BD5A-874D-BFD6-42C910A5BAA0}" destId="{CE9FD7D7-318D-DA47-B570-169EBFE148D6}" srcOrd="3" destOrd="0" presId="urn:microsoft.com/office/officeart/2016/7/layout/BasicLinearProcessNumbered"/>
    <dgm:cxn modelId="{EA597E58-64A4-8E44-9765-C90B60577D39}" type="presParOf" srcId="{C9A148D5-B344-E744-A80F-4BEECBA4CFE4}" destId="{53A1AD05-CDE1-7441-86E2-3CBFC46C1350}" srcOrd="1" destOrd="0" presId="urn:microsoft.com/office/officeart/2016/7/layout/BasicLinearProcessNumbered"/>
    <dgm:cxn modelId="{5357A296-0E54-894C-8194-F77850A250E9}" type="presParOf" srcId="{C9A148D5-B344-E744-A80F-4BEECBA4CFE4}" destId="{2925B1C5-2CB4-FE40-8F4D-FA3EE7364174}" srcOrd="2" destOrd="0" presId="urn:microsoft.com/office/officeart/2016/7/layout/BasicLinearProcessNumbered"/>
    <dgm:cxn modelId="{F545E4C1-A6A2-5A49-BAC4-BF2414A2595C}" type="presParOf" srcId="{2925B1C5-2CB4-FE40-8F4D-FA3EE7364174}" destId="{47DB4578-B3B9-034E-B8EA-AE422817D345}" srcOrd="0" destOrd="0" presId="urn:microsoft.com/office/officeart/2016/7/layout/BasicLinearProcessNumbered"/>
    <dgm:cxn modelId="{6322FAF2-CC38-5C4B-BAC7-BE812C6D66D9}" type="presParOf" srcId="{2925B1C5-2CB4-FE40-8F4D-FA3EE7364174}" destId="{9C54E010-CC06-F747-A4EE-4D6EEF1E569B}" srcOrd="1" destOrd="0" presId="urn:microsoft.com/office/officeart/2016/7/layout/BasicLinearProcessNumbered"/>
    <dgm:cxn modelId="{CA905E3C-4B9F-C341-A670-3FD9B97E4308}" type="presParOf" srcId="{2925B1C5-2CB4-FE40-8F4D-FA3EE7364174}" destId="{8305C56A-80D7-1948-BBC4-8B48A45DC5E2}" srcOrd="2" destOrd="0" presId="urn:microsoft.com/office/officeart/2016/7/layout/BasicLinearProcessNumbered"/>
    <dgm:cxn modelId="{ABB5AB21-5FED-8F40-9545-4B34FA7F3CE8}" type="presParOf" srcId="{2925B1C5-2CB4-FE40-8F4D-FA3EE7364174}" destId="{C50C9CD3-9B57-284C-A018-A0CAB93E323F}" srcOrd="3" destOrd="0" presId="urn:microsoft.com/office/officeart/2016/7/layout/BasicLinearProcessNumbered"/>
    <dgm:cxn modelId="{98906F3E-B7F7-2F4E-8DFA-69283E498360}" type="presParOf" srcId="{C9A148D5-B344-E744-A80F-4BEECBA4CFE4}" destId="{2E362624-1B08-FD43-B3E8-5288259E9210}" srcOrd="3" destOrd="0" presId="urn:microsoft.com/office/officeart/2016/7/layout/BasicLinearProcessNumbered"/>
    <dgm:cxn modelId="{C756E70E-EEFC-0541-8C9D-BF49341F50E5}" type="presParOf" srcId="{C9A148D5-B344-E744-A80F-4BEECBA4CFE4}" destId="{D99BD2F7-BB5A-5849-B301-D4ECAA81AE3B}" srcOrd="4" destOrd="0" presId="urn:microsoft.com/office/officeart/2016/7/layout/BasicLinearProcessNumbered"/>
    <dgm:cxn modelId="{F4E5FEB6-19F4-8749-BD7C-094815CA6C0F}" type="presParOf" srcId="{D99BD2F7-BB5A-5849-B301-D4ECAA81AE3B}" destId="{E13FEC12-85F5-754D-AE04-F20DB7191760}" srcOrd="0" destOrd="0" presId="urn:microsoft.com/office/officeart/2016/7/layout/BasicLinearProcessNumbered"/>
    <dgm:cxn modelId="{22F6E738-0B50-094D-8E84-6BA9ABFACFFB}" type="presParOf" srcId="{D99BD2F7-BB5A-5849-B301-D4ECAA81AE3B}" destId="{45AAFB01-BE95-4747-AD64-9A09F3917591}" srcOrd="1" destOrd="0" presId="urn:microsoft.com/office/officeart/2016/7/layout/BasicLinearProcessNumbered"/>
    <dgm:cxn modelId="{F07BC463-4F12-F64D-A142-053BD7F51625}" type="presParOf" srcId="{D99BD2F7-BB5A-5849-B301-D4ECAA81AE3B}" destId="{30E531E1-DFBC-5047-9A92-27F0D66D9B66}" srcOrd="2" destOrd="0" presId="urn:microsoft.com/office/officeart/2016/7/layout/BasicLinearProcessNumbered"/>
    <dgm:cxn modelId="{B35B68E2-8D9B-394B-BA06-0DDEC4440386}" type="presParOf" srcId="{D99BD2F7-BB5A-5849-B301-D4ECAA81AE3B}" destId="{2443B9C4-6C95-624A-9708-072A671830E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E399E-7920-6445-9B09-4CE533E888CC}">
      <dsp:nvSpPr>
        <dsp:cNvPr id="0" name=""/>
        <dsp:cNvSpPr/>
      </dsp:nvSpPr>
      <dsp:spPr>
        <a:xfrm>
          <a:off x="3607" y="1167346"/>
          <a:ext cx="1757893" cy="1116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1D05A-B33E-0944-9FE8-86DBB2B337FD}">
      <dsp:nvSpPr>
        <dsp:cNvPr id="0" name=""/>
        <dsp:cNvSpPr/>
      </dsp:nvSpPr>
      <dsp:spPr>
        <a:xfrm>
          <a:off x="198928" y="1352902"/>
          <a:ext cx="1757893" cy="1116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Splitting the Problem</a:t>
          </a:r>
        </a:p>
      </dsp:txBody>
      <dsp:txXfrm>
        <a:off x="231622" y="1385596"/>
        <a:ext cx="1692505" cy="1050874"/>
      </dsp:txXfrm>
    </dsp:sp>
    <dsp:sp modelId="{E8B3DE27-81E3-134D-B9FE-EF6E5AC472BB}">
      <dsp:nvSpPr>
        <dsp:cNvPr id="0" name=""/>
        <dsp:cNvSpPr/>
      </dsp:nvSpPr>
      <dsp:spPr>
        <a:xfrm>
          <a:off x="2152143" y="1167346"/>
          <a:ext cx="1757893" cy="1116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04358-6ED0-6241-BB3F-1CEFF7816533}">
      <dsp:nvSpPr>
        <dsp:cNvPr id="0" name=""/>
        <dsp:cNvSpPr/>
      </dsp:nvSpPr>
      <dsp:spPr>
        <a:xfrm>
          <a:off x="2347465" y="1352902"/>
          <a:ext cx="1757893" cy="1116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Ideas – ML Algorithm</a:t>
          </a:r>
        </a:p>
      </dsp:txBody>
      <dsp:txXfrm>
        <a:off x="2380159" y="1385596"/>
        <a:ext cx="1692505" cy="1050874"/>
      </dsp:txXfrm>
    </dsp:sp>
    <dsp:sp modelId="{D2A4E9AD-337A-6948-9E5A-723AE35E1F5B}">
      <dsp:nvSpPr>
        <dsp:cNvPr id="0" name=""/>
        <dsp:cNvSpPr/>
      </dsp:nvSpPr>
      <dsp:spPr>
        <a:xfrm>
          <a:off x="4300679" y="1167346"/>
          <a:ext cx="1757893" cy="1116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9763-C6F6-1D41-B847-7020EBAB9B88}">
      <dsp:nvSpPr>
        <dsp:cNvPr id="0" name=""/>
        <dsp:cNvSpPr/>
      </dsp:nvSpPr>
      <dsp:spPr>
        <a:xfrm>
          <a:off x="4496001" y="1352902"/>
          <a:ext cx="1757893" cy="1116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Ideas – Web Browser Extension</a:t>
          </a:r>
        </a:p>
      </dsp:txBody>
      <dsp:txXfrm>
        <a:off x="4528695" y="1385596"/>
        <a:ext cx="1692505" cy="1050874"/>
      </dsp:txXfrm>
    </dsp:sp>
    <dsp:sp modelId="{A8507778-FD56-2442-87A0-C9CDCBA493A5}">
      <dsp:nvSpPr>
        <dsp:cNvPr id="0" name=""/>
        <dsp:cNvSpPr/>
      </dsp:nvSpPr>
      <dsp:spPr>
        <a:xfrm>
          <a:off x="6449215" y="1167346"/>
          <a:ext cx="1757893" cy="1116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0DD3-8956-CF42-8072-552DE4BD8E57}">
      <dsp:nvSpPr>
        <dsp:cNvPr id="0" name=""/>
        <dsp:cNvSpPr/>
      </dsp:nvSpPr>
      <dsp:spPr>
        <a:xfrm>
          <a:off x="6644537" y="1352902"/>
          <a:ext cx="1757893" cy="1116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Ideas – Technologies</a:t>
          </a:r>
        </a:p>
      </dsp:txBody>
      <dsp:txXfrm>
        <a:off x="6677231" y="1385596"/>
        <a:ext cx="1692505" cy="1050874"/>
      </dsp:txXfrm>
    </dsp:sp>
    <dsp:sp modelId="{9C244F64-2CB5-C54E-A4F4-A9B8E89DB94A}">
      <dsp:nvSpPr>
        <dsp:cNvPr id="0" name=""/>
        <dsp:cNvSpPr/>
      </dsp:nvSpPr>
      <dsp:spPr>
        <a:xfrm>
          <a:off x="8597751" y="1167346"/>
          <a:ext cx="1757893" cy="1116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DC5A-82CC-DB45-92B3-09434E2254EE}">
      <dsp:nvSpPr>
        <dsp:cNvPr id="0" name=""/>
        <dsp:cNvSpPr/>
      </dsp:nvSpPr>
      <dsp:spPr>
        <a:xfrm>
          <a:off x="8793073" y="1352902"/>
          <a:ext cx="1757893" cy="1116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Concepts we might encounter</a:t>
          </a:r>
        </a:p>
      </dsp:txBody>
      <dsp:txXfrm>
        <a:off x="8825767" y="1385596"/>
        <a:ext cx="1692505" cy="1050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6C0F4-52E7-AD41-ADD9-F3C609560AFB}">
      <dsp:nvSpPr>
        <dsp:cNvPr id="0" name=""/>
        <dsp:cNvSpPr/>
      </dsp:nvSpPr>
      <dsp:spPr>
        <a:xfrm>
          <a:off x="0" y="418086"/>
          <a:ext cx="1898493" cy="2657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14" tIns="330200" rIns="1480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current extensions in the market by going through the Chrome Store and user ratings.</a:t>
          </a:r>
        </a:p>
      </dsp:txBody>
      <dsp:txXfrm>
        <a:off x="0" y="1428085"/>
        <a:ext cx="1898493" cy="1594734"/>
      </dsp:txXfrm>
    </dsp:sp>
    <dsp:sp modelId="{D8D0D498-4DE2-5941-8F2C-854B3601336F}">
      <dsp:nvSpPr>
        <dsp:cNvPr id="0" name=""/>
        <dsp:cNvSpPr/>
      </dsp:nvSpPr>
      <dsp:spPr>
        <a:xfrm>
          <a:off x="550563" y="683875"/>
          <a:ext cx="797367" cy="797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66" tIns="12700" rIns="6216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67335" y="800647"/>
        <a:ext cx="563823" cy="563823"/>
      </dsp:txXfrm>
    </dsp:sp>
    <dsp:sp modelId="{943FBB94-BA2B-6042-A532-82847D7CBE1B}">
      <dsp:nvSpPr>
        <dsp:cNvPr id="0" name=""/>
        <dsp:cNvSpPr/>
      </dsp:nvSpPr>
      <dsp:spPr>
        <a:xfrm>
          <a:off x="0" y="3075905"/>
          <a:ext cx="18984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B4578-B3B9-034E-B8EA-AE422817D345}">
      <dsp:nvSpPr>
        <dsp:cNvPr id="0" name=""/>
        <dsp:cNvSpPr/>
      </dsp:nvSpPr>
      <dsp:spPr>
        <a:xfrm>
          <a:off x="2088342" y="418086"/>
          <a:ext cx="1898493" cy="2657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14" tIns="330200" rIns="1480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Extension can have the feature of replacing spoilers with multiple options.</a:t>
          </a:r>
        </a:p>
      </dsp:txBody>
      <dsp:txXfrm>
        <a:off x="2088342" y="1428085"/>
        <a:ext cx="1898493" cy="1594734"/>
      </dsp:txXfrm>
    </dsp:sp>
    <dsp:sp modelId="{9C54E010-CC06-F747-A4EE-4D6EEF1E569B}">
      <dsp:nvSpPr>
        <dsp:cNvPr id="0" name=""/>
        <dsp:cNvSpPr/>
      </dsp:nvSpPr>
      <dsp:spPr>
        <a:xfrm>
          <a:off x="2638905" y="683875"/>
          <a:ext cx="797367" cy="797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66" tIns="12700" rIns="6216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5677" y="800647"/>
        <a:ext cx="563823" cy="563823"/>
      </dsp:txXfrm>
    </dsp:sp>
    <dsp:sp modelId="{8305C56A-80D7-1948-BBC4-8B48A45DC5E2}">
      <dsp:nvSpPr>
        <dsp:cNvPr id="0" name=""/>
        <dsp:cNvSpPr/>
      </dsp:nvSpPr>
      <dsp:spPr>
        <a:xfrm>
          <a:off x="2088342" y="3075905"/>
          <a:ext cx="18984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FEC12-85F5-754D-AE04-F20DB7191760}">
      <dsp:nvSpPr>
        <dsp:cNvPr id="0" name=""/>
        <dsp:cNvSpPr/>
      </dsp:nvSpPr>
      <dsp:spPr>
        <a:xfrm>
          <a:off x="4176685" y="418086"/>
          <a:ext cx="1898493" cy="2657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14" tIns="330200" rIns="1480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Focus will be on creating a Web Browser extension that is easy to use over one that looks fancy.</a:t>
          </a:r>
        </a:p>
      </dsp:txBody>
      <dsp:txXfrm>
        <a:off x="4176685" y="1428085"/>
        <a:ext cx="1898493" cy="1594734"/>
      </dsp:txXfrm>
    </dsp:sp>
    <dsp:sp modelId="{45AAFB01-BE95-4747-AD64-9A09F3917591}">
      <dsp:nvSpPr>
        <dsp:cNvPr id="0" name=""/>
        <dsp:cNvSpPr/>
      </dsp:nvSpPr>
      <dsp:spPr>
        <a:xfrm>
          <a:off x="4727248" y="683875"/>
          <a:ext cx="797367" cy="797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66" tIns="12700" rIns="6216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44020" y="800647"/>
        <a:ext cx="563823" cy="563823"/>
      </dsp:txXfrm>
    </dsp:sp>
    <dsp:sp modelId="{30E531E1-DFBC-5047-9A92-27F0D66D9B66}">
      <dsp:nvSpPr>
        <dsp:cNvPr id="0" name=""/>
        <dsp:cNvSpPr/>
      </dsp:nvSpPr>
      <dsp:spPr>
        <a:xfrm>
          <a:off x="4176685" y="3075905"/>
          <a:ext cx="18984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CE9B-CD24-F741-BB66-D9ADBC4C4050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FA31A-B87A-644F-9C9A-A3A4F314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interfac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vtropes.org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first ideas, like first impressions from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FA31A-B87A-644F-9C9A-A3A4F3149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web browser extension that blocks any spoilers detected on the webpage. The solution to the spoiler problem can be </a:t>
            </a:r>
          </a:p>
          <a:p>
            <a:pPr lvl="1"/>
            <a:r>
              <a:rPr lang="en-US" dirty="0"/>
              <a:t>A machine learning algorithm will perform textual analysis and determine the content that needs to be hidden.</a:t>
            </a:r>
          </a:p>
          <a:p>
            <a:pPr lvl="1"/>
            <a:r>
              <a:rPr lang="en-US" dirty="0"/>
              <a:t>A web browser extension will provide an interface for users to make use of the machine learning</a:t>
            </a:r>
          </a:p>
          <a:p>
            <a:r>
              <a:rPr lang="en-US" dirty="0"/>
              <a:t>Deadline: 24/11/2021.</a:t>
            </a:r>
          </a:p>
          <a:p>
            <a:r>
              <a:rPr lang="en-US" dirty="0"/>
              <a:t>Product Manager: Marcos </a:t>
            </a:r>
            <a:r>
              <a:rPr lang="en-US" dirty="0" err="1"/>
              <a:t>Bittencourt</a:t>
            </a:r>
            <a:r>
              <a:rPr lang="en-US" dirty="0"/>
              <a:t> (weekly meetings)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FA31A-B87A-644F-9C9A-A3A4F3149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 this video: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=wdFaYKU5q3Y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 is the most important.</a:t>
            </a:r>
          </a:p>
          <a:p>
            <a:r>
              <a:rPr lang="en-US" dirty="0"/>
              <a:t>Train and test a model using Kaggle’s IMDb dataset.</a:t>
            </a:r>
          </a:p>
          <a:p>
            <a:r>
              <a:rPr lang="en-US" dirty="0"/>
              <a:t>Improve the model by scraping data from the IMDb website. A labelled dataset will be created using the </a:t>
            </a:r>
            <a:r>
              <a:rPr lang="en-US" dirty="0">
                <a:hlinkClick r:id="rId3"/>
              </a:rPr>
              <a:t>reviews on IMDb</a:t>
            </a:r>
            <a:r>
              <a:rPr lang="en-US" dirty="0"/>
              <a:t>, which are tagged with spoilers (if any). </a:t>
            </a:r>
          </a:p>
          <a:p>
            <a:r>
              <a:rPr lang="en-US" dirty="0"/>
              <a:t>Data can then be scraped from numerous other webpages that have reviews of film, series, book, etc. Examples: Goodreads, </a:t>
            </a:r>
            <a:r>
              <a:rPr lang="en-US" dirty="0">
                <a:hlinkClick r:id="rId4"/>
              </a:rPr>
              <a:t>TVtropes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Algorithm</a:t>
            </a:r>
          </a:p>
          <a:p>
            <a:r>
              <a:rPr lang="en-US" dirty="0"/>
              <a:t>A classification algorithm will be needed to detect whether a piece of text contains any spoilers.</a:t>
            </a:r>
          </a:p>
          <a:p>
            <a:r>
              <a:rPr lang="en-US" dirty="0"/>
              <a:t>The specifics of the algorithm will be determined after some exploratory data analysis.</a:t>
            </a:r>
          </a:p>
          <a:p>
            <a:r>
              <a:rPr lang="en-US" dirty="0"/>
              <a:t>Read research papers to carry out background literature when taking a decision.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FA31A-B87A-644F-9C9A-A3A4F3149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FA31A-B87A-644F-9C9A-A3A4F3149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FA31A-B87A-644F-9C9A-A3A4F31493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0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3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0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9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38D8888-9277-E045-BD66-D81522AD6AC6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3B78A66-189D-2649-A4B3-4C5D0F6E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03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imdb.com/interfaces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hyperlink" Target="https://tvtropes.or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iming-xu/spoiler-detector" TargetMode="External"/><Relationship Id="rId2" Type="http://schemas.openxmlformats.org/officeDocument/2006/relationships/hyperlink" Target="https://aclanthology.org/P19-124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FACA-AA9D-554A-AF65-868651F78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264" y="4749560"/>
            <a:ext cx="10572000" cy="1806816"/>
          </a:xfrm>
        </p:spPr>
        <p:txBody>
          <a:bodyPr>
            <a:normAutofit/>
          </a:bodyPr>
          <a:lstStyle/>
          <a:p>
            <a:r>
              <a:rPr lang="en-US" dirty="0"/>
              <a:t>Our First Ideas</a:t>
            </a:r>
            <a:br>
              <a:rPr lang="en-US" dirty="0"/>
            </a:br>
            <a:r>
              <a:rPr lang="en-US" sz="2000" dirty="0"/>
              <a:t>An overview of the Spoiler Blocker Extension Capstone Project.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9E14B-987A-3E45-ABBD-D78BA5E3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711" y="504809"/>
            <a:ext cx="9144000" cy="4007154"/>
          </a:xfrm>
        </p:spPr>
        <p:txBody>
          <a:bodyPr>
            <a:normAutofit/>
          </a:bodyPr>
          <a:lstStyle/>
          <a:p>
            <a:pPr algn="r" fontAlgn="base"/>
            <a:r>
              <a:rPr lang="en-US" sz="4400" b="1" dirty="0"/>
              <a:t>Spoiler Busters</a:t>
            </a:r>
            <a:endParaRPr lang="en-CA" sz="4400" b="1" dirty="0"/>
          </a:p>
          <a:p>
            <a:pPr algn="r" fontAlgn="base"/>
            <a:endParaRPr lang="en-CA" dirty="0"/>
          </a:p>
          <a:p>
            <a:pPr algn="r" fontAlgn="base"/>
            <a:r>
              <a:rPr lang="en-CA" dirty="0" err="1"/>
              <a:t>Arunpriya</a:t>
            </a:r>
            <a:r>
              <a:rPr lang="en-CA" dirty="0"/>
              <a:t> </a:t>
            </a:r>
            <a:r>
              <a:rPr lang="en-CA" dirty="0" err="1"/>
              <a:t>Gobinath</a:t>
            </a:r>
            <a:r>
              <a:rPr lang="en-CA" dirty="0"/>
              <a:t> || 100841238</a:t>
            </a:r>
          </a:p>
          <a:p>
            <a:pPr algn="r" fontAlgn="base"/>
            <a:r>
              <a:rPr lang="en-CA" dirty="0" err="1"/>
              <a:t>Jugnu</a:t>
            </a:r>
            <a:r>
              <a:rPr lang="en-CA" dirty="0"/>
              <a:t> </a:t>
            </a:r>
            <a:r>
              <a:rPr lang="en-CA" dirty="0" err="1"/>
              <a:t>Sheffin</a:t>
            </a:r>
            <a:r>
              <a:rPr lang="en-CA" dirty="0"/>
              <a:t> || 100814025</a:t>
            </a:r>
          </a:p>
          <a:p>
            <a:pPr algn="r" fontAlgn="base"/>
            <a:r>
              <a:rPr lang="en-CA" dirty="0" err="1"/>
              <a:t>Ramasubramanian</a:t>
            </a:r>
            <a:r>
              <a:rPr lang="en-CA" dirty="0"/>
              <a:t> </a:t>
            </a:r>
            <a:r>
              <a:rPr lang="en-CA" dirty="0" err="1"/>
              <a:t>Dharumaperumal</a:t>
            </a:r>
            <a:r>
              <a:rPr lang="en-CA" dirty="0"/>
              <a:t> || 100810343</a:t>
            </a:r>
          </a:p>
          <a:p>
            <a:pPr algn="r" fontAlgn="base"/>
            <a:r>
              <a:rPr lang="en-CA" dirty="0"/>
              <a:t>Raj Dholakia || 100813041</a:t>
            </a:r>
          </a:p>
          <a:p>
            <a:pPr algn="r" fontAlgn="base"/>
            <a:r>
              <a:rPr lang="en-CA" dirty="0"/>
              <a:t>Sourabh </a:t>
            </a:r>
            <a:r>
              <a:rPr lang="en-CA" dirty="0" err="1"/>
              <a:t>Potdar</a:t>
            </a:r>
            <a:r>
              <a:rPr lang="en-CA" dirty="0"/>
              <a:t> || 100844478</a:t>
            </a:r>
          </a:p>
          <a:p>
            <a:pPr algn="r" fontAlgn="base"/>
            <a:endParaRPr lang="en-CA" dirty="0"/>
          </a:p>
          <a:p>
            <a:pPr algn="r" fontAlgn="base"/>
            <a:r>
              <a:rPr lang="en-CA" b="1" dirty="0"/>
              <a:t>Product Manager: Marcos </a:t>
            </a:r>
            <a:r>
              <a:rPr lang="en-CA" b="1" dirty="0" err="1"/>
              <a:t>Bittencourt</a:t>
            </a:r>
            <a:endParaRPr lang="en-CA" b="1" dirty="0"/>
          </a:p>
        </p:txBody>
      </p:sp>
      <p:pic>
        <p:nvPicPr>
          <p:cNvPr id="5" name="Picture 4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46A21F26-C37D-C34B-BD82-413D7722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4" y="1142339"/>
            <a:ext cx="5028391" cy="27320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2797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33B5-CC40-484F-93C5-A9494E49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Presentation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918BE7-3A9E-47A9-8D08-E5C2F11D1C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08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89CF-2D7D-1343-905D-B620B1CE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Problem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FEF60A8C-D928-2744-8C9C-BFF611D04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023" y="5817086"/>
            <a:ext cx="1006118" cy="5064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81403-3042-7E4A-A5A2-12D7B2724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84" y="3356771"/>
            <a:ext cx="2896311" cy="1864500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4D9BADF5-70CC-6245-8EF6-F386E5F4C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158" y="3448317"/>
            <a:ext cx="2968543" cy="669576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DF16391A-30CA-1F47-BC97-9A9BDA7D5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559" y="5597755"/>
            <a:ext cx="3303368" cy="1188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8BA983F-5EBE-E441-B4E7-71D30398D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2340" y="5815932"/>
            <a:ext cx="2031716" cy="506413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5A10C60-06BC-4B41-A788-238A20909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1580" y="5815932"/>
            <a:ext cx="1636668" cy="506413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06F1757-5A47-1E45-A4C6-1BDBEA41B0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4158" y="4398320"/>
            <a:ext cx="1863913" cy="596900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017CC60A-166A-5243-8E05-1473EB3426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0235" y="4361982"/>
            <a:ext cx="824341" cy="669576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ED3DE08B-1A45-5A4E-9919-168D6C0E3D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5402" y="1947221"/>
            <a:ext cx="3216448" cy="1379052"/>
          </a:xfrm>
          <a:prstGeom prst="rect">
            <a:avLst/>
          </a:prstGeom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77D3B01-A4BA-0045-915C-77B8470DE845}"/>
              </a:ext>
            </a:extLst>
          </p:cNvPr>
          <p:cNvCxnSpPr>
            <a:cxnSpLocks/>
            <a:stCxn id="21" idx="1"/>
            <a:endCxn id="55" idx="0"/>
          </p:cNvCxnSpPr>
          <p:nvPr/>
        </p:nvCxnSpPr>
        <p:spPr>
          <a:xfrm rot="10800000" flipV="1">
            <a:off x="2675440" y="2636747"/>
            <a:ext cx="1769963" cy="371598"/>
          </a:xfrm>
          <a:prstGeom prst="bentConnector2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5575F0-917C-3648-950F-7C4E80CED33B}"/>
              </a:ext>
            </a:extLst>
          </p:cNvPr>
          <p:cNvSpPr/>
          <p:nvPr/>
        </p:nvSpPr>
        <p:spPr>
          <a:xfrm>
            <a:off x="8105078" y="3316530"/>
            <a:ext cx="3401520" cy="1904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222D4A9-D5D4-A647-9935-E1332BE9587D}"/>
              </a:ext>
            </a:extLst>
          </p:cNvPr>
          <p:cNvCxnSpPr>
            <a:cxnSpLocks/>
            <a:stCxn id="21" idx="3"/>
            <a:endCxn id="58" idx="0"/>
          </p:cNvCxnSpPr>
          <p:nvPr/>
        </p:nvCxnSpPr>
        <p:spPr>
          <a:xfrm>
            <a:off x="7661850" y="2636747"/>
            <a:ext cx="2153095" cy="320194"/>
          </a:xfrm>
          <a:prstGeom prst="bentConnector2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B2DCA2-1470-864D-AD65-A1B6158A499C}"/>
              </a:ext>
            </a:extLst>
          </p:cNvPr>
          <p:cNvSpPr/>
          <p:nvPr/>
        </p:nvSpPr>
        <p:spPr>
          <a:xfrm>
            <a:off x="291548" y="5633459"/>
            <a:ext cx="5588820" cy="886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86FB13-1319-DD40-84DC-93D169DFD897}"/>
              </a:ext>
            </a:extLst>
          </p:cNvPr>
          <p:cNvSpPr txBox="1"/>
          <p:nvPr/>
        </p:nvSpPr>
        <p:spPr>
          <a:xfrm>
            <a:off x="1263953" y="3008345"/>
            <a:ext cx="282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E58CCA-3E24-5240-9957-4A0CCD1CAC7E}"/>
              </a:ext>
            </a:extLst>
          </p:cNvPr>
          <p:cNvSpPr txBox="1"/>
          <p:nvPr/>
        </p:nvSpPr>
        <p:spPr>
          <a:xfrm>
            <a:off x="8429806" y="2956941"/>
            <a:ext cx="277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Browser Extension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9FCDAF-5345-AC49-A459-7549AF7EAAC6}"/>
              </a:ext>
            </a:extLst>
          </p:cNvPr>
          <p:cNvSpPr txBox="1"/>
          <p:nvPr/>
        </p:nvSpPr>
        <p:spPr>
          <a:xfrm>
            <a:off x="8279845" y="5239466"/>
            <a:ext cx="3076795" cy="379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Manager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EF003A-9071-8941-B3D2-5DCA24589F06}"/>
              </a:ext>
            </a:extLst>
          </p:cNvPr>
          <p:cNvSpPr txBox="1"/>
          <p:nvPr/>
        </p:nvSpPr>
        <p:spPr>
          <a:xfrm>
            <a:off x="1137040" y="5217862"/>
            <a:ext cx="3076795" cy="379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3880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BEE9-5F44-9E4F-9DA9-AD3B50C4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Ideas –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BE10-F296-C64D-A7D4-CBC5DFF4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4" y="2413000"/>
            <a:ext cx="5277286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Data is the most important.</a:t>
            </a:r>
          </a:p>
          <a:p>
            <a:pPr>
              <a:lnSpc>
                <a:spcPct val="90000"/>
              </a:lnSpc>
            </a:pPr>
            <a:r>
              <a:rPr lang="en-US" sz="1100"/>
              <a:t>Train and test a model using Kaggle’s IMDb dataset.</a:t>
            </a:r>
          </a:p>
          <a:p>
            <a:pPr>
              <a:lnSpc>
                <a:spcPct val="90000"/>
              </a:lnSpc>
            </a:pPr>
            <a:r>
              <a:rPr lang="en-US" sz="1100"/>
              <a:t>Improve the model by scraping data from the IMDb website. A labelled dataset will be created using the </a:t>
            </a:r>
            <a:r>
              <a:rPr lang="en-US" sz="1100">
                <a:hlinkClick r:id="rId3"/>
              </a:rPr>
              <a:t>reviews on IMDb</a:t>
            </a:r>
            <a:r>
              <a:rPr lang="en-US" sz="1100"/>
              <a:t>, which are tagged with spoilers (if any). </a:t>
            </a:r>
          </a:p>
          <a:p>
            <a:pPr>
              <a:lnSpc>
                <a:spcPct val="90000"/>
              </a:lnSpc>
            </a:pPr>
            <a:r>
              <a:rPr lang="en-US" sz="1100"/>
              <a:t>Data can then be scraped from numerous other webpages that have reviews of film, series, book, etc. Examples: Goodreads, </a:t>
            </a:r>
            <a:r>
              <a:rPr lang="en-US" sz="1100">
                <a:hlinkClick r:id="rId4"/>
              </a:rPr>
              <a:t>TVtropes</a:t>
            </a:r>
            <a:endParaRPr lang="en-US" sz="1100"/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Algorithm</a:t>
            </a:r>
          </a:p>
          <a:p>
            <a:pPr>
              <a:lnSpc>
                <a:spcPct val="90000"/>
              </a:lnSpc>
            </a:pPr>
            <a:r>
              <a:rPr lang="en-US" sz="1100"/>
              <a:t>A classification algorithm will be needed to detect whether a piece of text contains any spoilers.</a:t>
            </a:r>
          </a:p>
          <a:p>
            <a:pPr>
              <a:lnSpc>
                <a:spcPct val="90000"/>
              </a:lnSpc>
            </a:pPr>
            <a:r>
              <a:rPr lang="en-US" sz="1100"/>
              <a:t>The specifics of the algorithm will be determined after some exploratory data analysis.</a:t>
            </a:r>
          </a:p>
          <a:p>
            <a:pPr>
              <a:lnSpc>
                <a:spcPct val="90000"/>
              </a:lnSpc>
            </a:pPr>
            <a:r>
              <a:rPr lang="en-US" sz="1100"/>
              <a:t>Read research papers to carry out background literature when taking a decision.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E7107-F6B3-904A-84C9-D1A10EAE0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489" y="3561900"/>
            <a:ext cx="2204909" cy="142216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70AFB07-3E57-A344-84F5-0A7247518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267" y="2959691"/>
            <a:ext cx="2205731" cy="68249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92292E5-4A53-C84E-B2A8-C5F12C472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6267" y="4965684"/>
            <a:ext cx="2205731" cy="55143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FE4D5E20-64AB-054E-92D2-4C4BB48B83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6073" y="4019776"/>
            <a:ext cx="1006118" cy="5064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4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DDFE9F7-C936-4F4C-9EF6-679F30903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83F36C5B-9ECA-4480-ABF2-496C48A4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5D703-B923-354D-B248-6E2B2005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  <a:effectLst/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Ideas – Web Browser Extension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F3AD106F-0DDA-4889-BFFD-A7633FA5DB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413000"/>
          <a:ext cx="6075179" cy="349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Rounded Rectangle 14">
            <a:extLst>
              <a:ext uri="{FF2B5EF4-FFF2-40B4-BE49-F238E27FC236}">
                <a16:creationId xmlns:a16="http://schemas.microsoft.com/office/drawing/2014/main" id="{928DE3A7-1615-464D-BCC0-01F17489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9083" y="321733"/>
            <a:ext cx="3363730" cy="620362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664CB64-4100-B64F-A879-DF63AFB3D5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047" y="712467"/>
            <a:ext cx="2925802" cy="994772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DC3BDB7D-07C2-F54C-A2EF-CE6F33DD2E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7908" y="2279188"/>
            <a:ext cx="2926080" cy="819302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5421482-BE13-A442-94A8-C8B26D6021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7908" y="3786041"/>
            <a:ext cx="2926080" cy="76078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50B08B5A-9B81-6242-A3C6-EDDA07F0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7339" y="5809635"/>
            <a:ext cx="3187218" cy="509954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41B2408C-61F4-B44C-8100-0EB7AA9562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77339" y="5055945"/>
            <a:ext cx="3187217" cy="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3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01A4-2193-5743-A045-536A725F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Ideas –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852A-77D0-7346-ABCC-0C9F9E2E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762701" cy="3632200"/>
          </a:xfrm>
        </p:spPr>
        <p:txBody>
          <a:bodyPr>
            <a:normAutofit/>
          </a:bodyPr>
          <a:lstStyle/>
          <a:p>
            <a:r>
              <a:rPr lang="en-US" dirty="0"/>
              <a:t>Google Cloud Platform can be used to build, manage and deploy the spoiler detector algorithm.</a:t>
            </a:r>
          </a:p>
          <a:p>
            <a:r>
              <a:rPr lang="en-US" dirty="0"/>
              <a:t>Google Natural Language Processing capabilities.</a:t>
            </a:r>
          </a:p>
          <a:p>
            <a:r>
              <a:rPr lang="en-US" dirty="0" err="1"/>
              <a:t>Jupyter</a:t>
            </a:r>
            <a:r>
              <a:rPr lang="en-US" dirty="0"/>
              <a:t> Notebooks and Google </a:t>
            </a:r>
            <a:r>
              <a:rPr lang="en-US" dirty="0" err="1"/>
              <a:t>Colab</a:t>
            </a:r>
            <a:r>
              <a:rPr lang="en-US" dirty="0"/>
              <a:t> Notebooks.</a:t>
            </a:r>
          </a:p>
        </p:txBody>
      </p:sp>
      <p:sp>
        <p:nvSpPr>
          <p:cNvPr id="71" name="Rounded Rectangle 9">
            <a:extLst>
              <a:ext uri="{FF2B5EF4-FFF2-40B4-BE49-F238E27FC236}">
                <a16:creationId xmlns:a16="http://schemas.microsoft.com/office/drawing/2014/main" id="{598490DA-2A6A-48DE-914C-B395C9EF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2319866"/>
            <a:ext cx="5285999" cy="3882255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nsorFlow">
            <a:extLst>
              <a:ext uri="{FF2B5EF4-FFF2-40B4-BE49-F238E27FC236}">
                <a16:creationId xmlns:a16="http://schemas.microsoft.com/office/drawing/2014/main" id="{0979B426-9F10-C646-A157-D18DFE7E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4363" y="2687210"/>
            <a:ext cx="2386584" cy="1342452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2D5903-FAEB-6A48-BE8F-C6C98E812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6" r="2449" b="-5"/>
          <a:stretch/>
        </p:blipFill>
        <p:spPr>
          <a:xfrm>
            <a:off x="8814292" y="2747481"/>
            <a:ext cx="2387036" cy="1221910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AB7499E-AEDE-2B4E-9C47-A509BDDBF8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22" r="1311" b="1"/>
          <a:stretch/>
        </p:blipFill>
        <p:spPr>
          <a:xfrm>
            <a:off x="6294363" y="4586496"/>
            <a:ext cx="2386584" cy="125653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4497DF7-254F-E54C-A3E0-01929717AE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7" r="4338" b="-2"/>
          <a:stretch/>
        </p:blipFill>
        <p:spPr>
          <a:xfrm>
            <a:off x="8814518" y="4753359"/>
            <a:ext cx="2386584" cy="85671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DD60003E-6A7E-F547-9B45-C3FC41E59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745" y="3841180"/>
            <a:ext cx="922130" cy="92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3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74F4-22A7-D44C-A829-BF4A7188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Concepts we might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58E0-3184-DF41-A113-14A5FF4D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Natural Language Processing</a:t>
            </a:r>
          </a:p>
          <a:p>
            <a:r>
              <a:rPr lang="en-US" sz="1600" dirty="0"/>
              <a:t>Tokenization</a:t>
            </a:r>
          </a:p>
          <a:p>
            <a:r>
              <a:rPr lang="en-US" sz="1600" dirty="0"/>
              <a:t>Bag of Words</a:t>
            </a:r>
          </a:p>
          <a:p>
            <a:r>
              <a:rPr lang="en-US" sz="1600" dirty="0"/>
              <a:t>Neural Networks – TensorFlow</a:t>
            </a:r>
          </a:p>
          <a:p>
            <a:r>
              <a:rPr lang="en-US" sz="1600" dirty="0"/>
              <a:t>Transfer Learning </a:t>
            </a:r>
          </a:p>
          <a:p>
            <a:r>
              <a:rPr lang="en-US" sz="1600" dirty="0"/>
              <a:t>Creating Web Browser Extensions</a:t>
            </a:r>
          </a:p>
          <a:p>
            <a:r>
              <a:rPr lang="en-US" sz="1600" dirty="0">
                <a:hlinkClick r:id="rId2"/>
              </a:rPr>
              <a:t>https://aclanthology.org/P19-1248/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err="1">
                <a:hlinkClick r:id="rId3"/>
              </a:rPr>
              <a:t>github.com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zhiming</a:t>
            </a:r>
            <a:r>
              <a:rPr lang="en-US" sz="1600" dirty="0">
                <a:hlinkClick r:id="rId3"/>
              </a:rPr>
              <a:t>-xu/spoiler-detector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2050" name="Picture 2" descr="Benefits of Natural Language Processing for the Supply Chain | Blume Global">
            <a:extLst>
              <a:ext uri="{FF2B5EF4-FFF2-40B4-BE49-F238E27FC236}">
                <a16:creationId xmlns:a16="http://schemas.microsoft.com/office/drawing/2014/main" id="{C8681A3A-CD74-6941-8C5F-07800519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7183" y="3127512"/>
            <a:ext cx="4497116" cy="300182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E649B-D806-014E-BFCA-AEAE26AC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 for listening!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Any feedback?</a:t>
            </a:r>
          </a:p>
        </p:txBody>
      </p:sp>
    </p:spTree>
    <p:extLst>
      <p:ext uri="{BB962C8B-B14F-4D97-AF65-F5344CB8AC3E}">
        <p14:creationId xmlns:p14="http://schemas.microsoft.com/office/powerpoint/2010/main" val="407761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{E7807CA3-C24C-BD4C-8229-B8AE351E66C7}tf10001121_mac</Template>
  <TotalTime>511</TotalTime>
  <Words>556</Words>
  <Application>Microsoft Macintosh PowerPoint</Application>
  <PresentationFormat>Widescreen</PresentationFormat>
  <Paragraphs>74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Quotable</vt:lpstr>
      <vt:lpstr>Our First Ideas An overview of the Spoiler Blocker Extension Capstone Project. </vt:lpstr>
      <vt:lpstr>Contents of the Presentation</vt:lpstr>
      <vt:lpstr>Splitting the Problem</vt:lpstr>
      <vt:lpstr>Ideas – ML Algorithm</vt:lpstr>
      <vt:lpstr>Ideas – Web Browser Extension</vt:lpstr>
      <vt:lpstr>Ideas – Technologies</vt:lpstr>
      <vt:lpstr>Concepts we might encounter</vt:lpstr>
      <vt:lpstr>Thank you for listening! Any feedback?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Spoiler Busters</dc:title>
  <dc:creator>Raj Dholakia</dc:creator>
  <cp:lastModifiedBy>Raj Dholakia</cp:lastModifiedBy>
  <cp:revision>10</cp:revision>
  <dcterms:created xsi:type="dcterms:W3CDTF">2021-09-28T21:16:23Z</dcterms:created>
  <dcterms:modified xsi:type="dcterms:W3CDTF">2021-09-30T00:01:49Z</dcterms:modified>
</cp:coreProperties>
</file>