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sldIdLst>
    <p:sldId id="256" r:id="rId5"/>
    <p:sldId id="257" r:id="rId6"/>
    <p:sldId id="258" r:id="rId7"/>
    <p:sldId id="259" r:id="rId8"/>
    <p:sldId id="267" r:id="rId9"/>
    <p:sldId id="265" r:id="rId10"/>
    <p:sldId id="26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FCD"/>
    <a:srgbClr val="FF5757"/>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FDB7A-4DB8-4096-8AA4-8EE27E16616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5CBCE7D-2E08-4755-B9C0-A5063D5E5CA2}">
      <dgm:prSet custT="1"/>
      <dgm:spPr/>
      <dgm:t>
        <a:bodyPr/>
        <a:lstStyle/>
        <a:p>
          <a:pPr rtl="0"/>
          <a:r>
            <a:rPr lang="en-US" sz="3200" dirty="0">
              <a:latin typeface="Arial" panose="020B0604020202020204" pitchFamily="34" charset="0"/>
              <a:cs typeface="Arial" panose="020B0604020202020204" pitchFamily="34" charset="0"/>
            </a:rPr>
            <a:t>Problem Description</a:t>
          </a:r>
        </a:p>
      </dgm:t>
    </dgm:pt>
    <dgm:pt modelId="{71779774-523D-4EFA-A70E-91EC83B41A6C}" type="parTrans" cxnId="{B31B5C8E-F7FB-4439-8D3C-F36AE4FD9708}">
      <dgm:prSet/>
      <dgm:spPr/>
      <dgm:t>
        <a:bodyPr/>
        <a:lstStyle/>
        <a:p>
          <a:endParaRPr lang="en-US"/>
        </a:p>
      </dgm:t>
    </dgm:pt>
    <dgm:pt modelId="{9CF6EF0C-5FD7-4D7F-BAA2-B72C49993819}" type="sibTrans" cxnId="{B31B5C8E-F7FB-4439-8D3C-F36AE4FD9708}">
      <dgm:prSet/>
      <dgm:spPr/>
      <dgm:t>
        <a:bodyPr/>
        <a:lstStyle/>
        <a:p>
          <a:endParaRPr lang="en-US"/>
        </a:p>
      </dgm:t>
    </dgm:pt>
    <dgm:pt modelId="{0016A18C-1C02-4D71-917E-DDC297747D6A}">
      <dgm:prSet custT="1"/>
      <dgm:spPr/>
      <dgm:t>
        <a:bodyPr/>
        <a:lstStyle/>
        <a:p>
          <a:pPr rtl="0"/>
          <a:r>
            <a:rPr lang="en-US" sz="3200" dirty="0">
              <a:latin typeface="Arial" panose="020B0604020202020204" pitchFamily="34" charset="0"/>
              <a:cs typeface="Arial" panose="020B0604020202020204" pitchFamily="34" charset="0"/>
            </a:rPr>
            <a:t>Project demo</a:t>
          </a:r>
        </a:p>
      </dgm:t>
    </dgm:pt>
    <dgm:pt modelId="{9E58BE4C-33DB-44A0-82E6-746BC58E195C}" type="parTrans" cxnId="{9F814108-6B5E-47B9-A195-8656EA5BC389}">
      <dgm:prSet/>
      <dgm:spPr/>
      <dgm:t>
        <a:bodyPr/>
        <a:lstStyle/>
        <a:p>
          <a:endParaRPr lang="en-US"/>
        </a:p>
      </dgm:t>
    </dgm:pt>
    <dgm:pt modelId="{B7E6CAE0-867F-47BE-BAE5-3677DB252872}" type="sibTrans" cxnId="{9F814108-6B5E-47B9-A195-8656EA5BC389}">
      <dgm:prSet/>
      <dgm:spPr/>
      <dgm:t>
        <a:bodyPr/>
        <a:lstStyle/>
        <a:p>
          <a:endParaRPr lang="en-US"/>
        </a:p>
      </dgm:t>
    </dgm:pt>
    <dgm:pt modelId="{71BC4C1A-256F-3A4D-AE28-B8C6D574438C}">
      <dgm:prSet custT="1"/>
      <dgm:spPr/>
      <dgm:t>
        <a:bodyPr/>
        <a:lstStyle/>
        <a:p>
          <a:r>
            <a:rPr lang="en-US" sz="3200" dirty="0">
              <a:latin typeface="Arial" panose="020B0604020202020204" pitchFamily="34" charset="0"/>
              <a:cs typeface="Arial" panose="020B0604020202020204" pitchFamily="34" charset="0"/>
            </a:rPr>
            <a:t>Technologies</a:t>
          </a:r>
        </a:p>
      </dgm:t>
    </dgm:pt>
    <dgm:pt modelId="{7B5737E0-2A9B-0C49-A27C-827AEFED53F7}" type="parTrans" cxnId="{04627DD6-ED1C-274E-8D11-7C3B495EDA6A}">
      <dgm:prSet/>
      <dgm:spPr/>
      <dgm:t>
        <a:bodyPr/>
        <a:lstStyle/>
        <a:p>
          <a:endParaRPr lang="en-US"/>
        </a:p>
      </dgm:t>
    </dgm:pt>
    <dgm:pt modelId="{7F87C534-CD5F-5846-9C1A-E6D0CF6417E1}" type="sibTrans" cxnId="{04627DD6-ED1C-274E-8D11-7C3B495EDA6A}">
      <dgm:prSet/>
      <dgm:spPr/>
      <dgm:t>
        <a:bodyPr/>
        <a:lstStyle/>
        <a:p>
          <a:endParaRPr lang="en-US"/>
        </a:p>
      </dgm:t>
    </dgm:pt>
    <dgm:pt modelId="{61226C85-524F-0C43-B3AC-338A223C53F0}">
      <dgm:prSet custT="1"/>
      <dgm:spPr/>
      <dgm:t>
        <a:bodyPr/>
        <a:lstStyle/>
        <a:p>
          <a:r>
            <a:rPr lang="en-US" sz="3200" dirty="0">
              <a:latin typeface="Arial" panose="020B0604020202020204" pitchFamily="34" charset="0"/>
              <a:cs typeface="Arial" panose="020B0604020202020204" pitchFamily="34" charset="0"/>
            </a:rPr>
            <a:t>Challenges</a:t>
          </a:r>
        </a:p>
      </dgm:t>
    </dgm:pt>
    <dgm:pt modelId="{BCCD2705-094A-4646-A9CF-EB59ED070AC0}" type="parTrans" cxnId="{0961F084-75ED-3147-B2D9-A3B89E6CCCB2}">
      <dgm:prSet/>
      <dgm:spPr/>
      <dgm:t>
        <a:bodyPr/>
        <a:lstStyle/>
        <a:p>
          <a:endParaRPr lang="en-US"/>
        </a:p>
      </dgm:t>
    </dgm:pt>
    <dgm:pt modelId="{C5CB69F3-1E26-D24B-AB91-C5215C925788}" type="sibTrans" cxnId="{0961F084-75ED-3147-B2D9-A3B89E6CCCB2}">
      <dgm:prSet/>
      <dgm:spPr/>
      <dgm:t>
        <a:bodyPr/>
        <a:lstStyle/>
        <a:p>
          <a:endParaRPr lang="en-US"/>
        </a:p>
      </dgm:t>
    </dgm:pt>
    <dgm:pt modelId="{B79D4428-1870-5449-84CD-1D38C9201EC9}">
      <dgm:prSet custT="1"/>
      <dgm:spPr/>
      <dgm:t>
        <a:bodyPr/>
        <a:lstStyle/>
        <a:p>
          <a:pPr rtl="0"/>
          <a:r>
            <a:rPr lang="en-US" sz="3200">
              <a:latin typeface="Arial" panose="020B0604020202020204" pitchFamily="34" charset="0"/>
              <a:cs typeface="Arial" panose="020B0604020202020204" pitchFamily="34" charset="0"/>
            </a:rPr>
            <a:t>Project </a:t>
          </a:r>
          <a:r>
            <a:rPr lang="en-US" sz="3200" dirty="0">
              <a:latin typeface="Arial" panose="020B0604020202020204" pitchFamily="34" charset="0"/>
              <a:cs typeface="Arial" panose="020B0604020202020204" pitchFamily="34" charset="0"/>
            </a:rPr>
            <a:t>scope and evaluation</a:t>
          </a:r>
        </a:p>
      </dgm:t>
    </dgm:pt>
    <dgm:pt modelId="{0EEC3445-A8D3-1F4F-BC0F-348CB38A30FA}" type="parTrans" cxnId="{5B3010F0-2811-3145-AE2C-BEF13500BC88}">
      <dgm:prSet/>
      <dgm:spPr/>
      <dgm:t>
        <a:bodyPr/>
        <a:lstStyle/>
        <a:p>
          <a:endParaRPr lang="en-US"/>
        </a:p>
      </dgm:t>
    </dgm:pt>
    <dgm:pt modelId="{C7779F4F-F5E3-E645-B1CB-6D75AFB0021E}" type="sibTrans" cxnId="{5B3010F0-2811-3145-AE2C-BEF13500BC88}">
      <dgm:prSet/>
      <dgm:spPr/>
      <dgm:t>
        <a:bodyPr/>
        <a:lstStyle/>
        <a:p>
          <a:endParaRPr lang="en-US"/>
        </a:p>
      </dgm:t>
    </dgm:pt>
    <dgm:pt modelId="{E4924DF6-31D6-B441-92EE-4049A4E95F75}">
      <dgm:prSet custT="1"/>
      <dgm:spPr/>
      <dgm:t>
        <a:bodyPr/>
        <a:lstStyle/>
        <a:p>
          <a:pPr rtl="0"/>
          <a:r>
            <a:rPr lang="en-US" sz="3200" dirty="0">
              <a:latin typeface="Arial" panose="020B0604020202020204" pitchFamily="34" charset="0"/>
              <a:cs typeface="Arial" panose="020B0604020202020204" pitchFamily="34" charset="0"/>
            </a:rPr>
            <a:t>Solution Description</a:t>
          </a:r>
        </a:p>
      </dgm:t>
    </dgm:pt>
    <dgm:pt modelId="{BD4C92E8-CFEE-0346-84C4-4B3AC9F5913D}" type="parTrans" cxnId="{73DAE0BB-5B6B-F746-8E73-E6E04B7CFAE1}">
      <dgm:prSet/>
      <dgm:spPr/>
      <dgm:t>
        <a:bodyPr/>
        <a:lstStyle/>
        <a:p>
          <a:endParaRPr lang="en-US"/>
        </a:p>
      </dgm:t>
    </dgm:pt>
    <dgm:pt modelId="{C09267B1-12A4-2A45-A65E-EF9C951E2123}" type="sibTrans" cxnId="{73DAE0BB-5B6B-F746-8E73-E6E04B7CFAE1}">
      <dgm:prSet/>
      <dgm:spPr/>
      <dgm:t>
        <a:bodyPr/>
        <a:lstStyle/>
        <a:p>
          <a:endParaRPr lang="en-US"/>
        </a:p>
      </dgm:t>
    </dgm:pt>
    <dgm:pt modelId="{05F2898D-E199-5341-A50E-29EE2AC9277D}" type="pres">
      <dgm:prSet presAssocID="{51FFDB7A-4DB8-4096-8AA4-8EE27E16616F}" presName="vert0" presStyleCnt="0">
        <dgm:presLayoutVars>
          <dgm:dir/>
          <dgm:animOne val="branch"/>
          <dgm:animLvl val="lvl"/>
        </dgm:presLayoutVars>
      </dgm:prSet>
      <dgm:spPr/>
    </dgm:pt>
    <dgm:pt modelId="{B5B93204-1547-5C42-AC27-E687B482871C}" type="pres">
      <dgm:prSet presAssocID="{D5CBCE7D-2E08-4755-B9C0-A5063D5E5CA2}" presName="thickLine" presStyleLbl="alignNode1" presStyleIdx="0" presStyleCnt="6"/>
      <dgm:spPr/>
    </dgm:pt>
    <dgm:pt modelId="{C9A74261-2148-A140-8844-1196F1AE77C3}" type="pres">
      <dgm:prSet presAssocID="{D5CBCE7D-2E08-4755-B9C0-A5063D5E5CA2}" presName="horz1" presStyleCnt="0"/>
      <dgm:spPr/>
    </dgm:pt>
    <dgm:pt modelId="{3A163894-C92E-B64B-9E15-D18FE0923FBC}" type="pres">
      <dgm:prSet presAssocID="{D5CBCE7D-2E08-4755-B9C0-A5063D5E5CA2}" presName="tx1" presStyleLbl="revTx" presStyleIdx="0" presStyleCnt="6"/>
      <dgm:spPr/>
    </dgm:pt>
    <dgm:pt modelId="{A9728AE6-58AA-2F4F-879C-1C19D7794242}" type="pres">
      <dgm:prSet presAssocID="{D5CBCE7D-2E08-4755-B9C0-A5063D5E5CA2}" presName="vert1" presStyleCnt="0"/>
      <dgm:spPr/>
    </dgm:pt>
    <dgm:pt modelId="{8AD52F04-E9C0-0F42-8F97-5AB9A0A7A1C9}" type="pres">
      <dgm:prSet presAssocID="{E4924DF6-31D6-B441-92EE-4049A4E95F75}" presName="thickLine" presStyleLbl="alignNode1" presStyleIdx="1" presStyleCnt="6"/>
      <dgm:spPr/>
    </dgm:pt>
    <dgm:pt modelId="{3D09F5E1-98A1-684F-A4D3-22B60FF4622B}" type="pres">
      <dgm:prSet presAssocID="{E4924DF6-31D6-B441-92EE-4049A4E95F75}" presName="horz1" presStyleCnt="0"/>
      <dgm:spPr/>
    </dgm:pt>
    <dgm:pt modelId="{E2987C8C-8736-BB44-B3D3-D25CB568725E}" type="pres">
      <dgm:prSet presAssocID="{E4924DF6-31D6-B441-92EE-4049A4E95F75}" presName="tx1" presStyleLbl="revTx" presStyleIdx="1" presStyleCnt="6"/>
      <dgm:spPr/>
    </dgm:pt>
    <dgm:pt modelId="{C0006A65-E4C5-4F47-BD47-D228162F0C7D}" type="pres">
      <dgm:prSet presAssocID="{E4924DF6-31D6-B441-92EE-4049A4E95F75}" presName="vert1" presStyleCnt="0"/>
      <dgm:spPr/>
    </dgm:pt>
    <dgm:pt modelId="{3D217670-820A-DA4F-BB0D-9A7BDC55972F}" type="pres">
      <dgm:prSet presAssocID="{B79D4428-1870-5449-84CD-1D38C9201EC9}" presName="thickLine" presStyleLbl="alignNode1" presStyleIdx="2" presStyleCnt="6"/>
      <dgm:spPr/>
    </dgm:pt>
    <dgm:pt modelId="{9275CEFF-D4CE-3E48-9EBE-1B1224C76C8E}" type="pres">
      <dgm:prSet presAssocID="{B79D4428-1870-5449-84CD-1D38C9201EC9}" presName="horz1" presStyleCnt="0"/>
      <dgm:spPr/>
    </dgm:pt>
    <dgm:pt modelId="{9635503E-CA51-4246-93A8-AED743844B56}" type="pres">
      <dgm:prSet presAssocID="{B79D4428-1870-5449-84CD-1D38C9201EC9}" presName="tx1" presStyleLbl="revTx" presStyleIdx="2" presStyleCnt="6"/>
      <dgm:spPr/>
    </dgm:pt>
    <dgm:pt modelId="{F0DA62E4-2C49-8A42-BEAF-28D19B13D74C}" type="pres">
      <dgm:prSet presAssocID="{B79D4428-1870-5449-84CD-1D38C9201EC9}" presName="vert1" presStyleCnt="0"/>
      <dgm:spPr/>
    </dgm:pt>
    <dgm:pt modelId="{204CF928-B386-0F4D-B310-0CFF467F1EE4}" type="pres">
      <dgm:prSet presAssocID="{71BC4C1A-256F-3A4D-AE28-B8C6D574438C}" presName="thickLine" presStyleLbl="alignNode1" presStyleIdx="3" presStyleCnt="6"/>
      <dgm:spPr/>
    </dgm:pt>
    <dgm:pt modelId="{6E04ACFB-96FC-BC4C-9EB8-3C2283883F50}" type="pres">
      <dgm:prSet presAssocID="{71BC4C1A-256F-3A4D-AE28-B8C6D574438C}" presName="horz1" presStyleCnt="0"/>
      <dgm:spPr/>
    </dgm:pt>
    <dgm:pt modelId="{A34464C5-3798-1440-A7E2-0A5ADBDBA83D}" type="pres">
      <dgm:prSet presAssocID="{71BC4C1A-256F-3A4D-AE28-B8C6D574438C}" presName="tx1" presStyleLbl="revTx" presStyleIdx="3" presStyleCnt="6"/>
      <dgm:spPr/>
    </dgm:pt>
    <dgm:pt modelId="{1BBD4D28-48A5-6C4B-A5FA-CC03FF8ED04D}" type="pres">
      <dgm:prSet presAssocID="{71BC4C1A-256F-3A4D-AE28-B8C6D574438C}" presName="vert1" presStyleCnt="0"/>
      <dgm:spPr/>
    </dgm:pt>
    <dgm:pt modelId="{3CD2A232-6A7F-6E4E-8388-78BB46AE8BD4}" type="pres">
      <dgm:prSet presAssocID="{61226C85-524F-0C43-B3AC-338A223C53F0}" presName="thickLine" presStyleLbl="alignNode1" presStyleIdx="4" presStyleCnt="6"/>
      <dgm:spPr/>
    </dgm:pt>
    <dgm:pt modelId="{1942BD86-C5E0-E049-AF5B-CCCC7DAEE091}" type="pres">
      <dgm:prSet presAssocID="{61226C85-524F-0C43-B3AC-338A223C53F0}" presName="horz1" presStyleCnt="0"/>
      <dgm:spPr/>
    </dgm:pt>
    <dgm:pt modelId="{7676981C-4715-3243-B9C6-9A0FB05CD3A8}" type="pres">
      <dgm:prSet presAssocID="{61226C85-524F-0C43-B3AC-338A223C53F0}" presName="tx1" presStyleLbl="revTx" presStyleIdx="4" presStyleCnt="6"/>
      <dgm:spPr/>
    </dgm:pt>
    <dgm:pt modelId="{86A550C4-3FC6-0943-8296-7653BBE0E690}" type="pres">
      <dgm:prSet presAssocID="{61226C85-524F-0C43-B3AC-338A223C53F0}" presName="vert1" presStyleCnt="0"/>
      <dgm:spPr/>
    </dgm:pt>
    <dgm:pt modelId="{EC46EF8C-2DA8-5045-A18C-C7B1CDEF6490}" type="pres">
      <dgm:prSet presAssocID="{0016A18C-1C02-4D71-917E-DDC297747D6A}" presName="thickLine" presStyleLbl="alignNode1" presStyleIdx="5" presStyleCnt="6"/>
      <dgm:spPr/>
    </dgm:pt>
    <dgm:pt modelId="{657A7DD5-63CE-B94B-BB4A-B11DDC0836D5}" type="pres">
      <dgm:prSet presAssocID="{0016A18C-1C02-4D71-917E-DDC297747D6A}" presName="horz1" presStyleCnt="0"/>
      <dgm:spPr/>
    </dgm:pt>
    <dgm:pt modelId="{E5D890FB-B86A-384C-91D9-822199307764}" type="pres">
      <dgm:prSet presAssocID="{0016A18C-1C02-4D71-917E-DDC297747D6A}" presName="tx1" presStyleLbl="revTx" presStyleIdx="5" presStyleCnt="6"/>
      <dgm:spPr/>
    </dgm:pt>
    <dgm:pt modelId="{8826820A-7470-E947-81E9-B41E9A9BAB0E}" type="pres">
      <dgm:prSet presAssocID="{0016A18C-1C02-4D71-917E-DDC297747D6A}" presName="vert1" presStyleCnt="0"/>
      <dgm:spPr/>
    </dgm:pt>
  </dgm:ptLst>
  <dgm:cxnLst>
    <dgm:cxn modelId="{9F814108-6B5E-47B9-A195-8656EA5BC389}" srcId="{51FFDB7A-4DB8-4096-8AA4-8EE27E16616F}" destId="{0016A18C-1C02-4D71-917E-DDC297747D6A}" srcOrd="5" destOrd="0" parTransId="{9E58BE4C-33DB-44A0-82E6-746BC58E195C}" sibTransId="{B7E6CAE0-867F-47BE-BAE5-3677DB252872}"/>
    <dgm:cxn modelId="{7AC9512A-752D-BA48-B6E2-46A92AA7F550}" type="presOf" srcId="{51FFDB7A-4DB8-4096-8AA4-8EE27E16616F}" destId="{05F2898D-E199-5341-A50E-29EE2AC9277D}" srcOrd="0" destOrd="0" presId="urn:microsoft.com/office/officeart/2008/layout/LinedList"/>
    <dgm:cxn modelId="{11264850-F89C-104C-8DC5-6AC3733D2FC6}" type="presOf" srcId="{E4924DF6-31D6-B441-92EE-4049A4E95F75}" destId="{E2987C8C-8736-BB44-B3D3-D25CB568725E}" srcOrd="0" destOrd="0" presId="urn:microsoft.com/office/officeart/2008/layout/LinedList"/>
    <dgm:cxn modelId="{6CFCA457-0CEB-CC41-8931-BD274CD72D25}" type="presOf" srcId="{0016A18C-1C02-4D71-917E-DDC297747D6A}" destId="{E5D890FB-B86A-384C-91D9-822199307764}" srcOrd="0" destOrd="0" presId="urn:microsoft.com/office/officeart/2008/layout/LinedList"/>
    <dgm:cxn modelId="{EEF02D60-C435-4741-88D6-4AC2C1F03A75}" type="presOf" srcId="{61226C85-524F-0C43-B3AC-338A223C53F0}" destId="{7676981C-4715-3243-B9C6-9A0FB05CD3A8}" srcOrd="0" destOrd="0" presId="urn:microsoft.com/office/officeart/2008/layout/LinedList"/>
    <dgm:cxn modelId="{0961F084-75ED-3147-B2D9-A3B89E6CCCB2}" srcId="{51FFDB7A-4DB8-4096-8AA4-8EE27E16616F}" destId="{61226C85-524F-0C43-B3AC-338A223C53F0}" srcOrd="4" destOrd="0" parTransId="{BCCD2705-094A-4646-A9CF-EB59ED070AC0}" sibTransId="{C5CB69F3-1E26-D24B-AB91-C5215C925788}"/>
    <dgm:cxn modelId="{B31B5C8E-F7FB-4439-8D3C-F36AE4FD9708}" srcId="{51FFDB7A-4DB8-4096-8AA4-8EE27E16616F}" destId="{D5CBCE7D-2E08-4755-B9C0-A5063D5E5CA2}" srcOrd="0" destOrd="0" parTransId="{71779774-523D-4EFA-A70E-91EC83B41A6C}" sibTransId="{9CF6EF0C-5FD7-4D7F-BAA2-B72C49993819}"/>
    <dgm:cxn modelId="{F8ADA69A-EEBC-FB44-A13D-6BED13A72E98}" type="presOf" srcId="{D5CBCE7D-2E08-4755-B9C0-A5063D5E5CA2}" destId="{3A163894-C92E-B64B-9E15-D18FE0923FBC}" srcOrd="0" destOrd="0" presId="urn:microsoft.com/office/officeart/2008/layout/LinedList"/>
    <dgm:cxn modelId="{73DAE0BB-5B6B-F746-8E73-E6E04B7CFAE1}" srcId="{51FFDB7A-4DB8-4096-8AA4-8EE27E16616F}" destId="{E4924DF6-31D6-B441-92EE-4049A4E95F75}" srcOrd="1" destOrd="0" parTransId="{BD4C92E8-CFEE-0346-84C4-4B3AC9F5913D}" sibTransId="{C09267B1-12A4-2A45-A65E-EF9C951E2123}"/>
    <dgm:cxn modelId="{E9F8D9D2-FA8C-C448-B414-07C2C7D7A43F}" type="presOf" srcId="{B79D4428-1870-5449-84CD-1D38C9201EC9}" destId="{9635503E-CA51-4246-93A8-AED743844B56}" srcOrd="0" destOrd="0" presId="urn:microsoft.com/office/officeart/2008/layout/LinedList"/>
    <dgm:cxn modelId="{04627DD6-ED1C-274E-8D11-7C3B495EDA6A}" srcId="{51FFDB7A-4DB8-4096-8AA4-8EE27E16616F}" destId="{71BC4C1A-256F-3A4D-AE28-B8C6D574438C}" srcOrd="3" destOrd="0" parTransId="{7B5737E0-2A9B-0C49-A27C-827AEFED53F7}" sibTransId="{7F87C534-CD5F-5846-9C1A-E6D0CF6417E1}"/>
    <dgm:cxn modelId="{5B3010F0-2811-3145-AE2C-BEF13500BC88}" srcId="{51FFDB7A-4DB8-4096-8AA4-8EE27E16616F}" destId="{B79D4428-1870-5449-84CD-1D38C9201EC9}" srcOrd="2" destOrd="0" parTransId="{0EEC3445-A8D3-1F4F-BC0F-348CB38A30FA}" sibTransId="{C7779F4F-F5E3-E645-B1CB-6D75AFB0021E}"/>
    <dgm:cxn modelId="{679EF1F0-C014-F443-AF75-E3E380430DC1}" type="presOf" srcId="{71BC4C1A-256F-3A4D-AE28-B8C6D574438C}" destId="{A34464C5-3798-1440-A7E2-0A5ADBDBA83D}" srcOrd="0" destOrd="0" presId="urn:microsoft.com/office/officeart/2008/layout/LinedList"/>
    <dgm:cxn modelId="{64DFB1E8-EA73-CA4F-979C-7A63A321F409}" type="presParOf" srcId="{05F2898D-E199-5341-A50E-29EE2AC9277D}" destId="{B5B93204-1547-5C42-AC27-E687B482871C}" srcOrd="0" destOrd="0" presId="urn:microsoft.com/office/officeart/2008/layout/LinedList"/>
    <dgm:cxn modelId="{CBAF5D08-BF10-E84A-A4C1-8290549D5231}" type="presParOf" srcId="{05F2898D-E199-5341-A50E-29EE2AC9277D}" destId="{C9A74261-2148-A140-8844-1196F1AE77C3}" srcOrd="1" destOrd="0" presId="urn:microsoft.com/office/officeart/2008/layout/LinedList"/>
    <dgm:cxn modelId="{28E7E792-7BCC-DE47-B748-57B3CE590B30}" type="presParOf" srcId="{C9A74261-2148-A140-8844-1196F1AE77C3}" destId="{3A163894-C92E-B64B-9E15-D18FE0923FBC}" srcOrd="0" destOrd="0" presId="urn:microsoft.com/office/officeart/2008/layout/LinedList"/>
    <dgm:cxn modelId="{734EC51D-4517-DC48-8554-A472DCD7EA8F}" type="presParOf" srcId="{C9A74261-2148-A140-8844-1196F1AE77C3}" destId="{A9728AE6-58AA-2F4F-879C-1C19D7794242}" srcOrd="1" destOrd="0" presId="urn:microsoft.com/office/officeart/2008/layout/LinedList"/>
    <dgm:cxn modelId="{248C0DE3-0D00-2B44-AE71-334009807385}" type="presParOf" srcId="{05F2898D-E199-5341-A50E-29EE2AC9277D}" destId="{8AD52F04-E9C0-0F42-8F97-5AB9A0A7A1C9}" srcOrd="2" destOrd="0" presId="urn:microsoft.com/office/officeart/2008/layout/LinedList"/>
    <dgm:cxn modelId="{CD44A6BC-A497-1E4B-B1F2-E1CF56FA47F2}" type="presParOf" srcId="{05F2898D-E199-5341-A50E-29EE2AC9277D}" destId="{3D09F5E1-98A1-684F-A4D3-22B60FF4622B}" srcOrd="3" destOrd="0" presId="urn:microsoft.com/office/officeart/2008/layout/LinedList"/>
    <dgm:cxn modelId="{385EE40F-8DD7-EF4F-96B5-40DAED7ABDB0}" type="presParOf" srcId="{3D09F5E1-98A1-684F-A4D3-22B60FF4622B}" destId="{E2987C8C-8736-BB44-B3D3-D25CB568725E}" srcOrd="0" destOrd="0" presId="urn:microsoft.com/office/officeart/2008/layout/LinedList"/>
    <dgm:cxn modelId="{9EA497CC-875C-2D4C-BAE1-49893674DC89}" type="presParOf" srcId="{3D09F5E1-98A1-684F-A4D3-22B60FF4622B}" destId="{C0006A65-E4C5-4F47-BD47-D228162F0C7D}" srcOrd="1" destOrd="0" presId="urn:microsoft.com/office/officeart/2008/layout/LinedList"/>
    <dgm:cxn modelId="{E98AAA9B-A5BB-2447-BFF7-617CD647A67E}" type="presParOf" srcId="{05F2898D-E199-5341-A50E-29EE2AC9277D}" destId="{3D217670-820A-DA4F-BB0D-9A7BDC55972F}" srcOrd="4" destOrd="0" presId="urn:microsoft.com/office/officeart/2008/layout/LinedList"/>
    <dgm:cxn modelId="{A50CFF66-945D-9541-AD20-E6A33984658F}" type="presParOf" srcId="{05F2898D-E199-5341-A50E-29EE2AC9277D}" destId="{9275CEFF-D4CE-3E48-9EBE-1B1224C76C8E}" srcOrd="5" destOrd="0" presId="urn:microsoft.com/office/officeart/2008/layout/LinedList"/>
    <dgm:cxn modelId="{8EFB0DEC-D95F-794E-A2F4-F7CE28090A27}" type="presParOf" srcId="{9275CEFF-D4CE-3E48-9EBE-1B1224C76C8E}" destId="{9635503E-CA51-4246-93A8-AED743844B56}" srcOrd="0" destOrd="0" presId="urn:microsoft.com/office/officeart/2008/layout/LinedList"/>
    <dgm:cxn modelId="{7BA3A8D5-815A-E94C-9C89-DEDECE6AF281}" type="presParOf" srcId="{9275CEFF-D4CE-3E48-9EBE-1B1224C76C8E}" destId="{F0DA62E4-2C49-8A42-BEAF-28D19B13D74C}" srcOrd="1" destOrd="0" presId="urn:microsoft.com/office/officeart/2008/layout/LinedList"/>
    <dgm:cxn modelId="{402A07D1-900B-E349-9E59-F365943B01E8}" type="presParOf" srcId="{05F2898D-E199-5341-A50E-29EE2AC9277D}" destId="{204CF928-B386-0F4D-B310-0CFF467F1EE4}" srcOrd="6" destOrd="0" presId="urn:microsoft.com/office/officeart/2008/layout/LinedList"/>
    <dgm:cxn modelId="{9B8F5620-926D-B74D-B17D-311979AF2565}" type="presParOf" srcId="{05F2898D-E199-5341-A50E-29EE2AC9277D}" destId="{6E04ACFB-96FC-BC4C-9EB8-3C2283883F50}" srcOrd="7" destOrd="0" presId="urn:microsoft.com/office/officeart/2008/layout/LinedList"/>
    <dgm:cxn modelId="{FB464286-2895-7144-9AA8-2268145802B5}" type="presParOf" srcId="{6E04ACFB-96FC-BC4C-9EB8-3C2283883F50}" destId="{A34464C5-3798-1440-A7E2-0A5ADBDBA83D}" srcOrd="0" destOrd="0" presId="urn:microsoft.com/office/officeart/2008/layout/LinedList"/>
    <dgm:cxn modelId="{7A5150E0-9B5E-324E-8C5A-8C756BD5C47A}" type="presParOf" srcId="{6E04ACFB-96FC-BC4C-9EB8-3C2283883F50}" destId="{1BBD4D28-48A5-6C4B-A5FA-CC03FF8ED04D}" srcOrd="1" destOrd="0" presId="urn:microsoft.com/office/officeart/2008/layout/LinedList"/>
    <dgm:cxn modelId="{FC4B005B-B696-C24B-AEEB-B5732D45F27F}" type="presParOf" srcId="{05F2898D-E199-5341-A50E-29EE2AC9277D}" destId="{3CD2A232-6A7F-6E4E-8388-78BB46AE8BD4}" srcOrd="8" destOrd="0" presId="urn:microsoft.com/office/officeart/2008/layout/LinedList"/>
    <dgm:cxn modelId="{52AFE267-9C60-5B4E-BF17-5BE0AAEE5D2A}" type="presParOf" srcId="{05F2898D-E199-5341-A50E-29EE2AC9277D}" destId="{1942BD86-C5E0-E049-AF5B-CCCC7DAEE091}" srcOrd="9" destOrd="0" presId="urn:microsoft.com/office/officeart/2008/layout/LinedList"/>
    <dgm:cxn modelId="{809BA5B0-FAE7-314C-9909-209A26D95EDA}" type="presParOf" srcId="{1942BD86-C5E0-E049-AF5B-CCCC7DAEE091}" destId="{7676981C-4715-3243-B9C6-9A0FB05CD3A8}" srcOrd="0" destOrd="0" presId="urn:microsoft.com/office/officeart/2008/layout/LinedList"/>
    <dgm:cxn modelId="{6097ECA3-A14F-054F-A60D-129CDDA946EF}" type="presParOf" srcId="{1942BD86-C5E0-E049-AF5B-CCCC7DAEE091}" destId="{86A550C4-3FC6-0943-8296-7653BBE0E690}" srcOrd="1" destOrd="0" presId="urn:microsoft.com/office/officeart/2008/layout/LinedList"/>
    <dgm:cxn modelId="{CE96041C-C4BC-7B44-A231-95E9D84B202C}" type="presParOf" srcId="{05F2898D-E199-5341-A50E-29EE2AC9277D}" destId="{EC46EF8C-2DA8-5045-A18C-C7B1CDEF6490}" srcOrd="10" destOrd="0" presId="urn:microsoft.com/office/officeart/2008/layout/LinedList"/>
    <dgm:cxn modelId="{EEC6859E-1134-684F-8716-C2C2C187B29F}" type="presParOf" srcId="{05F2898D-E199-5341-A50E-29EE2AC9277D}" destId="{657A7DD5-63CE-B94B-BB4A-B11DDC0836D5}" srcOrd="11" destOrd="0" presId="urn:microsoft.com/office/officeart/2008/layout/LinedList"/>
    <dgm:cxn modelId="{A0AEC1C8-083F-D246-AF89-0CBD2D82534C}" type="presParOf" srcId="{657A7DD5-63CE-B94B-BB4A-B11DDC0836D5}" destId="{E5D890FB-B86A-384C-91D9-822199307764}" srcOrd="0" destOrd="0" presId="urn:microsoft.com/office/officeart/2008/layout/LinedList"/>
    <dgm:cxn modelId="{4C757DD2-5533-F747-8ED3-E40B22997B27}" type="presParOf" srcId="{657A7DD5-63CE-B94B-BB4A-B11DDC0836D5}" destId="{8826820A-7470-E947-81E9-B41E9A9BAB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93204-1547-5C42-AC27-E687B482871C}">
      <dsp:nvSpPr>
        <dsp:cNvPr id="0" name=""/>
        <dsp:cNvSpPr/>
      </dsp:nvSpPr>
      <dsp:spPr>
        <a:xfrm>
          <a:off x="0" y="2362"/>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63894-C92E-B64B-9E15-D18FE0923FBC}">
      <dsp:nvSpPr>
        <dsp:cNvPr id="0" name=""/>
        <dsp:cNvSpPr/>
      </dsp:nvSpPr>
      <dsp:spPr>
        <a:xfrm>
          <a:off x="0" y="2362"/>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Problem Description</a:t>
          </a:r>
        </a:p>
      </dsp:txBody>
      <dsp:txXfrm>
        <a:off x="0" y="2362"/>
        <a:ext cx="6900512" cy="805662"/>
      </dsp:txXfrm>
    </dsp:sp>
    <dsp:sp modelId="{8AD52F04-E9C0-0F42-8F97-5AB9A0A7A1C9}">
      <dsp:nvSpPr>
        <dsp:cNvPr id="0" name=""/>
        <dsp:cNvSpPr/>
      </dsp:nvSpPr>
      <dsp:spPr>
        <a:xfrm>
          <a:off x="0" y="80802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87C8C-8736-BB44-B3D3-D25CB568725E}">
      <dsp:nvSpPr>
        <dsp:cNvPr id="0" name=""/>
        <dsp:cNvSpPr/>
      </dsp:nvSpPr>
      <dsp:spPr>
        <a:xfrm>
          <a:off x="0" y="808025"/>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Solution Description</a:t>
          </a:r>
        </a:p>
      </dsp:txBody>
      <dsp:txXfrm>
        <a:off x="0" y="808025"/>
        <a:ext cx="6900512" cy="805662"/>
      </dsp:txXfrm>
    </dsp:sp>
    <dsp:sp modelId="{3D217670-820A-DA4F-BB0D-9A7BDC55972F}">
      <dsp:nvSpPr>
        <dsp:cNvPr id="0" name=""/>
        <dsp:cNvSpPr/>
      </dsp:nvSpPr>
      <dsp:spPr>
        <a:xfrm>
          <a:off x="0" y="161368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5503E-CA51-4246-93A8-AED743844B56}">
      <dsp:nvSpPr>
        <dsp:cNvPr id="0" name=""/>
        <dsp:cNvSpPr/>
      </dsp:nvSpPr>
      <dsp:spPr>
        <a:xfrm>
          <a:off x="0" y="1613687"/>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Project </a:t>
          </a:r>
          <a:r>
            <a:rPr lang="en-US" sz="3200" kern="1200" dirty="0">
              <a:latin typeface="Arial" panose="020B0604020202020204" pitchFamily="34" charset="0"/>
              <a:cs typeface="Arial" panose="020B0604020202020204" pitchFamily="34" charset="0"/>
            </a:rPr>
            <a:t>scope and evaluation</a:t>
          </a:r>
        </a:p>
      </dsp:txBody>
      <dsp:txXfrm>
        <a:off x="0" y="1613687"/>
        <a:ext cx="6900512" cy="805662"/>
      </dsp:txXfrm>
    </dsp:sp>
    <dsp:sp modelId="{204CF928-B386-0F4D-B310-0CFF467F1EE4}">
      <dsp:nvSpPr>
        <dsp:cNvPr id="0" name=""/>
        <dsp:cNvSpPr/>
      </dsp:nvSpPr>
      <dsp:spPr>
        <a:xfrm>
          <a:off x="0" y="241935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464C5-3798-1440-A7E2-0A5ADBDBA83D}">
      <dsp:nvSpPr>
        <dsp:cNvPr id="0" name=""/>
        <dsp:cNvSpPr/>
      </dsp:nvSpPr>
      <dsp:spPr>
        <a:xfrm>
          <a:off x="0" y="2419350"/>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Technologies</a:t>
          </a:r>
        </a:p>
      </dsp:txBody>
      <dsp:txXfrm>
        <a:off x="0" y="2419350"/>
        <a:ext cx="6900512" cy="805662"/>
      </dsp:txXfrm>
    </dsp:sp>
    <dsp:sp modelId="{3CD2A232-6A7F-6E4E-8388-78BB46AE8BD4}">
      <dsp:nvSpPr>
        <dsp:cNvPr id="0" name=""/>
        <dsp:cNvSpPr/>
      </dsp:nvSpPr>
      <dsp:spPr>
        <a:xfrm>
          <a:off x="0" y="3225013"/>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6981C-4715-3243-B9C6-9A0FB05CD3A8}">
      <dsp:nvSpPr>
        <dsp:cNvPr id="0" name=""/>
        <dsp:cNvSpPr/>
      </dsp:nvSpPr>
      <dsp:spPr>
        <a:xfrm>
          <a:off x="0" y="3225013"/>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Challenges</a:t>
          </a:r>
        </a:p>
      </dsp:txBody>
      <dsp:txXfrm>
        <a:off x="0" y="3225013"/>
        <a:ext cx="6900512" cy="805662"/>
      </dsp:txXfrm>
    </dsp:sp>
    <dsp:sp modelId="{EC46EF8C-2DA8-5045-A18C-C7B1CDEF6490}">
      <dsp:nvSpPr>
        <dsp:cNvPr id="0" name=""/>
        <dsp:cNvSpPr/>
      </dsp:nvSpPr>
      <dsp:spPr>
        <a:xfrm>
          <a:off x="0" y="4030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890FB-B86A-384C-91D9-822199307764}">
      <dsp:nvSpPr>
        <dsp:cNvPr id="0" name=""/>
        <dsp:cNvSpPr/>
      </dsp:nvSpPr>
      <dsp:spPr>
        <a:xfrm>
          <a:off x="0" y="4030675"/>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Project demo</a:t>
          </a:r>
        </a:p>
      </dsp:txBody>
      <dsp:txXfrm>
        <a:off x="0" y="4030675"/>
        <a:ext cx="6900512" cy="8056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BAF9-CD73-CC47-9B66-229CE41D0E6F}" type="datetimeFigureOut">
              <a:rPr lang="en-US" smtClean="0"/>
              <a:t>4/18/22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A4ED2-3207-A440-B9CB-91BB33976DEC}" type="slidenum">
              <a:rPr lang="en-US" smtClean="0"/>
              <a:t>‹#›</a:t>
            </a:fld>
            <a:endParaRPr lang="en-US"/>
          </a:p>
        </p:txBody>
      </p:sp>
    </p:spTree>
    <p:extLst>
      <p:ext uri="{BB962C8B-B14F-4D97-AF65-F5344CB8AC3E}">
        <p14:creationId xmlns:p14="http://schemas.microsoft.com/office/powerpoint/2010/main" val="1273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3A4ED2-3207-A440-B9CB-91BB33976DEC}" type="slidenum">
              <a:rPr lang="en-US" smtClean="0"/>
              <a:t>1</a:t>
            </a:fld>
            <a:endParaRPr lang="en-US"/>
          </a:p>
        </p:txBody>
      </p:sp>
    </p:spTree>
    <p:extLst>
      <p:ext uri="{BB962C8B-B14F-4D97-AF65-F5344CB8AC3E}">
        <p14:creationId xmlns:p14="http://schemas.microsoft.com/office/powerpoint/2010/main" val="344175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D63B-F30B-0545-AC5C-ABE565987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34826-D57D-9A40-9823-C3DB45BC6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8F308-A306-0D4F-BC56-0FD5E7F0EB43}"/>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9F2A641B-A475-024D-BD08-37DDA61D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D9C5-6AC2-E843-B08E-1B75A1C033B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287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E36-19FD-DB41-A147-A4AB9A913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172A8-AD49-724C-85DD-478C55D4B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39CE3-6CF9-0045-8DFE-661BC2A694A9}"/>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ABEA6EED-5F61-FB4B-8726-1840E2494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72409-FD18-654F-AB6C-D78EB391AA0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611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9FA72-E96B-5B4D-9A87-D0CA3EBCD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CCA70-F430-FA4E-B7D9-29A3AC2F9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4B4AD-FA81-B146-B7B9-0FFB50CE0B5E}"/>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A597C8EB-5B76-A74E-8369-A57888C66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A27D0-1532-A140-B636-AA300F3FD9C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231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8263-5417-BB47-AAF7-0714D96CB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5FAB-390B-B74A-99EF-9BC88578E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687BA-A4FB-1641-85CB-5296A412271B}"/>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19973CE3-87F7-0940-99CF-7D87AF007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6C032-3459-E84A-8EB4-A5FDABC0897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6289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4C3E-2336-654C-AD5B-CE3E2A6E3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68D98-95B4-DF45-A2CE-8C0CE5743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D9E63-8EF6-5548-8585-C8B46A91A61B}"/>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ACD5C006-7EAE-5C4B-AC33-7D757C6AC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67438-82AF-CC43-8C23-389D02A5E2F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002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4322-8B15-3742-871F-5EEF2F0EF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486DE-3160-EE4D-A786-F0DA11167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71CE30-0155-C043-A2C4-35BC3490B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E5D14-A632-DA48-9DAD-F36C8938AB46}"/>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6" name="Footer Placeholder 5">
            <a:extLst>
              <a:ext uri="{FF2B5EF4-FFF2-40B4-BE49-F238E27FC236}">
                <a16:creationId xmlns:a16="http://schemas.microsoft.com/office/drawing/2014/main" id="{BA1123F9-8271-6240-9240-86D6FBD89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B853-ABBF-984C-A4BE-274271BC125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206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C7D7-44B7-304D-9025-E84383B982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AA9C7-1978-1D42-B5DF-DDEEBCBFE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3F69A-2764-204A-8123-07D417866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6F15A-E50B-C24E-BAEF-6151E0B1A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873BB-10E4-5B4E-A4E4-E6052FDA2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27072-4FFA-B94D-93B1-34A6FB229E24}"/>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8" name="Footer Placeholder 7">
            <a:extLst>
              <a:ext uri="{FF2B5EF4-FFF2-40B4-BE49-F238E27FC236}">
                <a16:creationId xmlns:a16="http://schemas.microsoft.com/office/drawing/2014/main" id="{5E41F629-5675-A74B-833E-9E517CBB2F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6932F-A5F0-EB4E-BB3B-16C2516D52F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735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B50-1478-8A46-AC08-77B20511E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CAFBF-377E-594D-AA18-5D0CEB1424A9}"/>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4" name="Footer Placeholder 3">
            <a:extLst>
              <a:ext uri="{FF2B5EF4-FFF2-40B4-BE49-F238E27FC236}">
                <a16:creationId xmlns:a16="http://schemas.microsoft.com/office/drawing/2014/main" id="{BEB4CE5E-2D4B-EC47-9F2D-7B6AB1258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C38F7-C794-5348-9407-7D671CE17D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272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D7E65-826C-5243-9FE9-5E0236482DA6}"/>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3" name="Footer Placeholder 2">
            <a:extLst>
              <a:ext uri="{FF2B5EF4-FFF2-40B4-BE49-F238E27FC236}">
                <a16:creationId xmlns:a16="http://schemas.microsoft.com/office/drawing/2014/main" id="{0E1B852D-F144-AA4B-98E1-EDA87E6C2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37EA06-27EE-8D4C-BE83-A673253C728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629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90B2-3390-2C44-9680-82DBFA5AA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2E8C4-96B9-6E49-80D4-46E6985BC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F248A-C853-8649-B297-F193B40C2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5EE99-99D3-7544-AD43-682E6ADCF65E}"/>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6" name="Footer Placeholder 5">
            <a:extLst>
              <a:ext uri="{FF2B5EF4-FFF2-40B4-BE49-F238E27FC236}">
                <a16:creationId xmlns:a16="http://schemas.microsoft.com/office/drawing/2014/main" id="{66520504-32AE-0E48-8218-9C59FE407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197CF-67F3-6443-A66B-0FB0AA7C98C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546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2D26-B9BC-954A-B4E4-E955BFB57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9BEC4B-F161-A743-BD84-2ECB6BB30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27A2E-34B2-B145-9ABD-FC320882D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2673E-F980-B446-B98D-C6617211C7E5}"/>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6" name="Footer Placeholder 5">
            <a:extLst>
              <a:ext uri="{FF2B5EF4-FFF2-40B4-BE49-F238E27FC236}">
                <a16:creationId xmlns:a16="http://schemas.microsoft.com/office/drawing/2014/main" id="{99542102-0D02-DD42-A1F0-D45B4D383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EE0C-40AF-A94F-9421-8BD577FBDEA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23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A1A04-252B-AC46-96EB-429986A58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6C820-6F38-6246-A00E-81814CE01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97261-3008-CE44-958A-C8AC60514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DFE6B000-6F78-D84E-B520-C1E9C68F7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FA308-904F-0C41-B0EE-E6792F2FE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6666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2176265"/>
          </a:xfrm>
        </p:spPr>
        <p:txBody>
          <a:bodyPr>
            <a:noAutofit/>
          </a:bodyPr>
          <a:lstStyle/>
          <a:p>
            <a:pPr algn="r"/>
            <a:r>
              <a:rPr lang="en-US" sz="4800" b="1" dirty="0">
                <a:latin typeface=""/>
              </a:rPr>
              <a:t>Project Presentation</a:t>
            </a:r>
          </a:p>
        </p:txBody>
      </p:sp>
      <p:sp>
        <p:nvSpPr>
          <p:cNvPr id="3" name="Subtitle 2"/>
          <p:cNvSpPr>
            <a:spLocks noGrp="1"/>
          </p:cNvSpPr>
          <p:nvPr>
            <p:ph type="subTitle" idx="1"/>
          </p:nvPr>
        </p:nvSpPr>
        <p:spPr>
          <a:xfrm>
            <a:off x="6194715" y="2916244"/>
            <a:ext cx="5334931" cy="3756019"/>
          </a:xfrm>
        </p:spPr>
        <p:txBody>
          <a:bodyPr vert="horz" lIns="91440" tIns="45720" rIns="91440" bIns="45720" rtlCol="0" anchor="t">
            <a:normAutofit/>
          </a:bodyPr>
          <a:lstStyle/>
          <a:p>
            <a:pPr algn="r" fontAlgn="base"/>
            <a:endParaRPr lang="en-CA" sz="1800" dirty="0">
              <a:latin typeface=""/>
            </a:endParaRPr>
          </a:p>
          <a:p>
            <a:pPr algn="r" fontAlgn="base"/>
            <a:r>
              <a:rPr lang="en-CA" sz="1800" dirty="0" err="1">
                <a:latin typeface=""/>
              </a:rPr>
              <a:t>Arunpriya</a:t>
            </a:r>
            <a:r>
              <a:rPr lang="en-CA" sz="1800" dirty="0">
                <a:latin typeface=""/>
              </a:rPr>
              <a:t> </a:t>
            </a:r>
            <a:r>
              <a:rPr lang="en-CA" sz="1800" dirty="0" err="1">
                <a:latin typeface=""/>
              </a:rPr>
              <a:t>Gobinath</a:t>
            </a:r>
            <a:r>
              <a:rPr lang="en-CA" sz="1800" dirty="0">
                <a:latin typeface=""/>
              </a:rPr>
              <a:t> || 100841238</a:t>
            </a:r>
          </a:p>
          <a:p>
            <a:pPr algn="r" fontAlgn="base"/>
            <a:r>
              <a:rPr lang="en-CA" sz="1800" dirty="0" err="1">
                <a:latin typeface=""/>
              </a:rPr>
              <a:t>Jugnu</a:t>
            </a:r>
            <a:r>
              <a:rPr lang="en-CA" sz="1800" dirty="0">
                <a:latin typeface=""/>
              </a:rPr>
              <a:t> </a:t>
            </a:r>
            <a:r>
              <a:rPr lang="en-CA" sz="1800" dirty="0" err="1">
                <a:latin typeface=""/>
              </a:rPr>
              <a:t>Shefin</a:t>
            </a:r>
            <a:r>
              <a:rPr lang="en-CA" sz="1800" dirty="0">
                <a:latin typeface=""/>
              </a:rPr>
              <a:t> || 100814025</a:t>
            </a:r>
          </a:p>
          <a:p>
            <a:pPr algn="r" fontAlgn="base"/>
            <a:r>
              <a:rPr lang="en-CA" sz="1800" dirty="0">
                <a:latin typeface=""/>
              </a:rPr>
              <a:t>Ramasubramanian </a:t>
            </a:r>
            <a:r>
              <a:rPr lang="en-CA" sz="1800" dirty="0" err="1">
                <a:latin typeface=""/>
              </a:rPr>
              <a:t>Dharumaperumal</a:t>
            </a:r>
            <a:r>
              <a:rPr lang="en-CA" sz="1800" dirty="0">
                <a:latin typeface=""/>
              </a:rPr>
              <a:t> || 100810343</a:t>
            </a:r>
          </a:p>
          <a:p>
            <a:pPr algn="r" fontAlgn="base"/>
            <a:r>
              <a:rPr lang="en-CA" sz="1800" dirty="0">
                <a:latin typeface=""/>
              </a:rPr>
              <a:t>Raj Dholakia || 100813041</a:t>
            </a:r>
          </a:p>
          <a:p>
            <a:pPr algn="r" fontAlgn="base"/>
            <a:r>
              <a:rPr lang="en-CA" sz="1800" dirty="0">
                <a:latin typeface=""/>
              </a:rPr>
              <a:t>Sourabh Potdar || 100844478</a:t>
            </a:r>
          </a:p>
          <a:p>
            <a:pPr algn="r" fontAlgn="base"/>
            <a:endParaRPr lang="en-CA" sz="1800" dirty="0">
              <a:latin typeface=""/>
            </a:endParaRPr>
          </a:p>
          <a:p>
            <a:pPr algn="r" fontAlgn="base"/>
            <a:r>
              <a:rPr lang="en-CA" sz="1800" b="1" dirty="0">
                <a:latin typeface=""/>
              </a:rPr>
              <a:t>Product Manager: Marcos </a:t>
            </a:r>
            <a:r>
              <a:rPr lang="en-CA" sz="1800" b="1" dirty="0" err="1">
                <a:latin typeface=""/>
              </a:rPr>
              <a:t>Bittencourt</a:t>
            </a:r>
            <a:endParaRPr lang="en-CA" sz="1800" b="1" dirty="0">
              <a:latin typeface=""/>
            </a:endParaRPr>
          </a:p>
        </p:txBody>
      </p:sp>
      <p:sp>
        <p:nvSpPr>
          <p:cNvPr id="9"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7"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2768FA1F-2D7F-AC42-9163-04B0F044A8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8" t="149" r="-3141" b="-4418"/>
          <a:stretch/>
        </p:blipFill>
        <p:spPr>
          <a:xfrm>
            <a:off x="631840" y="598720"/>
            <a:ext cx="5399309" cy="539930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25C17-C616-4620-B6DB-17F4307F6A61}"/>
              </a:ext>
            </a:extLst>
          </p:cNvPr>
          <p:cNvSpPr>
            <a:spLocks noGrp="1"/>
          </p:cNvSpPr>
          <p:nvPr>
            <p:ph type="title"/>
          </p:nvPr>
        </p:nvSpPr>
        <p:spPr>
          <a:xfrm>
            <a:off x="643470" y="847461"/>
            <a:ext cx="3418659" cy="2445277"/>
          </a:xfrm>
        </p:spPr>
        <p:txBody>
          <a:bodyPr anchor="ctr">
            <a:normAutofit/>
          </a:bodyPr>
          <a:lstStyle/>
          <a:p>
            <a:r>
              <a:rPr lang="en-US" sz="4800" b="1">
                <a:latin typeface=""/>
                <a:cs typeface="Calibri Light"/>
              </a:rPr>
              <a:t>Table of Contents</a:t>
            </a:r>
            <a:endParaRPr lang="en-US" sz="4800" b="1">
              <a:latin typeface=""/>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3FF4FBAE-4715-47F9-8D09-5E829B41307B}"/>
              </a:ext>
            </a:extLst>
          </p:cNvPr>
          <p:cNvGraphicFramePr>
            <a:graphicFrameLocks noGrp="1"/>
          </p:cNvGraphicFramePr>
          <p:nvPr>
            <p:ph idx="1"/>
            <p:extLst>
              <p:ext uri="{D42A27DB-BD31-4B8C-83A1-F6EECF244321}">
                <p14:modId xmlns:p14="http://schemas.microsoft.com/office/powerpoint/2010/main" val="2581829218"/>
              </p:ext>
            </p:extLst>
          </p:nvPr>
        </p:nvGraphicFramePr>
        <p:xfrm>
          <a:off x="4648018" y="1338262"/>
          <a:ext cx="690051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77B96E2-4C21-F94D-9368-5CD20404651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Tree>
    <p:extLst>
      <p:ext uri="{BB962C8B-B14F-4D97-AF65-F5344CB8AC3E}">
        <p14:creationId xmlns:p14="http://schemas.microsoft.com/office/powerpoint/2010/main" val="167670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9B24-4E46-444F-A6CC-F20CC048AAEC}"/>
              </a:ext>
            </a:extLst>
          </p:cNvPr>
          <p:cNvSpPr>
            <a:spLocks noGrp="1"/>
          </p:cNvSpPr>
          <p:nvPr>
            <p:ph type="title"/>
          </p:nvPr>
        </p:nvSpPr>
        <p:spPr/>
        <p:txBody>
          <a:bodyPr>
            <a:normAutofit/>
          </a:bodyPr>
          <a:lstStyle/>
          <a:p>
            <a:r>
              <a:rPr lang="en-US" sz="3600" b="1" dirty="0">
                <a:latin typeface=""/>
              </a:rPr>
              <a:t>Problem Description</a:t>
            </a:r>
          </a:p>
        </p:txBody>
      </p:sp>
      <p:sp>
        <p:nvSpPr>
          <p:cNvPr id="3" name="Content Placeholder 2">
            <a:extLst>
              <a:ext uri="{FF2B5EF4-FFF2-40B4-BE49-F238E27FC236}">
                <a16:creationId xmlns:a16="http://schemas.microsoft.com/office/drawing/2014/main" id="{A6537701-8D68-4494-8403-3275299B73F4}"/>
              </a:ext>
            </a:extLst>
          </p:cNvPr>
          <p:cNvSpPr>
            <a:spLocks noGrp="1"/>
          </p:cNvSpPr>
          <p:nvPr>
            <p:ph idx="1"/>
          </p:nvPr>
        </p:nvSpPr>
        <p:spPr>
          <a:xfrm>
            <a:off x="838200" y="1825625"/>
            <a:ext cx="7587343" cy="4351338"/>
          </a:xfrm>
        </p:spPr>
        <p:txBody>
          <a:bodyPr vert="horz" lIns="91440" tIns="45720" rIns="91440" bIns="45720" rtlCol="0" anchor="t">
            <a:normAutofit fontScale="55000" lnSpcReduction="20000"/>
          </a:bodyPr>
          <a:lstStyle/>
          <a:p>
            <a:pPr marL="0" indent="0">
              <a:buNone/>
            </a:pPr>
            <a:r>
              <a:rPr lang="en-CA" sz="2400" b="1" dirty="0">
                <a:solidFill>
                  <a:srgbClr val="0070C0"/>
                </a:solidFill>
                <a:latin typeface=""/>
              </a:rPr>
              <a:t>What is the Dino Run game?</a:t>
            </a:r>
          </a:p>
          <a:p>
            <a:pPr marL="0" indent="0">
              <a:buNone/>
            </a:pPr>
            <a:r>
              <a:rPr lang="en-US" sz="2400" dirty="0">
                <a:ea typeface="+mn-lt"/>
                <a:cs typeface="+mn-lt"/>
              </a:rPr>
              <a:t>When our internet connection goes down and we feel like a Neanderthal, Google understands our plight and provides some fun entertainment to pass the time while our connection to the World Wide Web is resurrecting Chrome dinosaur offline game! </a:t>
            </a:r>
          </a:p>
          <a:p>
            <a:pPr marL="0" indent="0">
              <a:buNone/>
            </a:pPr>
            <a:r>
              <a:rPr lang="en-US" sz="2400" dirty="0">
                <a:ea typeface="+mn-lt"/>
                <a:cs typeface="+mn-lt"/>
              </a:rPr>
              <a:t>It is a primitive endless runner game in the Chrome browser. The protagonist is a charming little T-Rex dinosaur who is running through an ancient desert. </a:t>
            </a:r>
          </a:p>
          <a:p>
            <a:pPr marL="0" indent="0">
              <a:buNone/>
            </a:pPr>
            <a:r>
              <a:rPr lang="en-US" sz="2500" b="1" dirty="0">
                <a:ea typeface="+mn-lt"/>
                <a:cs typeface="+mn-lt"/>
              </a:rPr>
              <a:t>What is the goal of the Game?</a:t>
            </a:r>
          </a:p>
          <a:p>
            <a:pPr marL="0" indent="0">
              <a:buNone/>
            </a:pPr>
            <a:r>
              <a:rPr lang="en-US" sz="2400" dirty="0">
                <a:ea typeface="+mn-lt"/>
                <a:cs typeface="+mn-lt"/>
              </a:rPr>
              <a:t>Of course, the dinosaur game has its purpose: to avoid cacti and pterodactyls. Though the game seems easy, it does not take long to get hard because the game’s speed will be constantly increasing as our progress further</a:t>
            </a:r>
          </a:p>
          <a:p>
            <a:pPr marL="0" indent="0">
              <a:buNone/>
            </a:pPr>
            <a:r>
              <a:rPr lang="en-US" sz="2500" b="1" dirty="0">
                <a:ea typeface="+mn-lt"/>
                <a:cs typeface="+mn-lt"/>
              </a:rPr>
              <a:t>How to play the game?</a:t>
            </a:r>
          </a:p>
          <a:p>
            <a:pPr marL="0" indent="0">
              <a:buNone/>
            </a:pPr>
            <a:r>
              <a:rPr lang="en-US" sz="2400" dirty="0">
                <a:ea typeface="+mn-lt"/>
                <a:cs typeface="+mn-lt"/>
              </a:rPr>
              <a:t>On both desktop and mobile, the game may be played in the Chrome browser. The control is the simplest: When the black dinosaur appears in our browser, suggesting that there is no Internet connection, we just hit the spacebar to begin the game. Jumping over obstacles is also done with the spacebar. To duck, use the down arrow. If we're on a mobile device, simply tapping the little Chrome Dino will activate it and help it avoid obstacles.</a:t>
            </a:r>
            <a:endParaRPr lang="en-CA" sz="2400" b="1" dirty="0">
              <a:ea typeface="+mn-lt"/>
              <a:cs typeface="+mn-lt"/>
            </a:endParaRPr>
          </a:p>
          <a:p>
            <a:pPr marL="0" indent="0">
              <a:buNone/>
            </a:pPr>
            <a:r>
              <a:rPr lang="en-CA" sz="2400" b="1" dirty="0">
                <a:solidFill>
                  <a:srgbClr val="0070C0"/>
                </a:solidFill>
                <a:latin typeface=""/>
              </a:rPr>
              <a:t>Why should we train this Dino?</a:t>
            </a:r>
          </a:p>
          <a:p>
            <a:r>
              <a:rPr lang="en-CA" sz="2400" dirty="0">
                <a:cs typeface="Calibri"/>
              </a:rPr>
              <a:t>If we are trying to create AI, why not try to see how these algorithms perform at playing games? Games can be learnt from scratch – with usually a simple goal (of survival in this case).</a:t>
            </a:r>
          </a:p>
          <a:p>
            <a:r>
              <a:rPr lang="en-US" sz="2400" dirty="0">
                <a:cs typeface="Calibri"/>
              </a:rPr>
              <a:t>Training a virtual agent to outperform human players can teach us how to optimize different processes in a variety of different and exciting subfields. By better understanding different aspects of intelligence, we can use this knowledge as inspiration to build novel computer systems that learn to find solutions to difficult problems on their own.</a:t>
            </a:r>
            <a:endParaRPr lang="en-CA" sz="2400" dirty="0">
              <a:cs typeface="Calibri"/>
            </a:endParaRPr>
          </a:p>
        </p:txBody>
      </p:sp>
      <p:grpSp>
        <p:nvGrpSpPr>
          <p:cNvPr id="12" name="Group 11">
            <a:extLst>
              <a:ext uri="{FF2B5EF4-FFF2-40B4-BE49-F238E27FC236}">
                <a16:creationId xmlns:a16="http://schemas.microsoft.com/office/drawing/2014/main" id="{B4BFA936-823C-6147-9F5C-8AF12EE4DDF8}"/>
              </a:ext>
            </a:extLst>
          </p:cNvPr>
          <p:cNvGrpSpPr/>
          <p:nvPr/>
        </p:nvGrpSpPr>
        <p:grpSpPr>
          <a:xfrm>
            <a:off x="0" y="0"/>
            <a:ext cx="12192000" cy="6858000"/>
            <a:chOff x="0" y="0"/>
            <a:chExt cx="12192000" cy="6858000"/>
          </a:xfrm>
        </p:grpSpPr>
        <p:pic>
          <p:nvPicPr>
            <p:cNvPr id="13" name="Picture 12">
              <a:extLst>
                <a:ext uri="{FF2B5EF4-FFF2-40B4-BE49-F238E27FC236}">
                  <a16:creationId xmlns:a16="http://schemas.microsoft.com/office/drawing/2014/main" id="{92ABB402-B95C-D441-B7A4-19CEDBF8A9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14" name="Rectangle 13">
              <a:extLst>
                <a:ext uri="{FF2B5EF4-FFF2-40B4-BE49-F238E27FC236}">
                  <a16:creationId xmlns:a16="http://schemas.microsoft.com/office/drawing/2014/main" id="{714E0962-206D-D64A-8385-89E935FA1D3A}"/>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FE9F90A-A88C-BF49-A704-6F4AC946B589}"/>
                </a:ext>
              </a:extLst>
            </p:cNvPr>
            <p:cNvCxnSpPr>
              <a:cxnSpLocks/>
            </p:cNvCxnSpPr>
            <p:nvPr/>
          </p:nvCxnSpPr>
          <p:spPr>
            <a:xfrm>
              <a:off x="925286" y="1447800"/>
              <a:ext cx="1066744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0B85E8-24A4-E84A-8D7C-CC2D1BB81562}"/>
                </a:ext>
              </a:extLst>
            </p:cNvPr>
            <p:cNvCxnSpPr>
              <a:cxnSpLocks/>
            </p:cNvCxnSpPr>
            <p:nvPr/>
          </p:nvCxnSpPr>
          <p:spPr>
            <a:xfrm>
              <a:off x="925286" y="1503040"/>
              <a:ext cx="10667446"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853B9B70-0FC0-4DCC-B66A-DB7ED8046DB8}"/>
              </a:ext>
            </a:extLst>
          </p:cNvPr>
          <p:cNvPicPr>
            <a:picLocks noChangeAspect="1"/>
          </p:cNvPicPr>
          <p:nvPr/>
        </p:nvPicPr>
        <p:blipFill>
          <a:blip r:embed="rId3"/>
          <a:stretch>
            <a:fillRect/>
          </a:stretch>
        </p:blipFill>
        <p:spPr>
          <a:xfrm>
            <a:off x="8425543" y="3204956"/>
            <a:ext cx="3694948" cy="1766728"/>
          </a:xfrm>
          <a:prstGeom prst="rect">
            <a:avLst/>
          </a:prstGeom>
        </p:spPr>
      </p:pic>
      <p:sp>
        <p:nvSpPr>
          <p:cNvPr id="6" name="TextBox 5">
            <a:extLst>
              <a:ext uri="{FF2B5EF4-FFF2-40B4-BE49-F238E27FC236}">
                <a16:creationId xmlns:a16="http://schemas.microsoft.com/office/drawing/2014/main" id="{8D47410E-7532-43B9-A331-A9FF8FA822C6}"/>
              </a:ext>
            </a:extLst>
          </p:cNvPr>
          <p:cNvSpPr txBox="1"/>
          <p:nvPr/>
        </p:nvSpPr>
        <p:spPr>
          <a:xfrm>
            <a:off x="8499192" y="2488676"/>
            <a:ext cx="3435141" cy="492443"/>
          </a:xfrm>
          <a:prstGeom prst="rect">
            <a:avLst/>
          </a:prstGeom>
          <a:noFill/>
        </p:spPr>
        <p:txBody>
          <a:bodyPr wrap="square" rtlCol="0">
            <a:spAutoFit/>
          </a:bodyPr>
          <a:lstStyle/>
          <a:p>
            <a:pPr algn="ctr"/>
            <a:r>
              <a:rPr lang="en-CA" sz="1400" b="1">
                <a:ea typeface="+mn-lt"/>
                <a:cs typeface="+mn-lt"/>
              </a:rPr>
              <a:t>What are the high scores like?</a:t>
            </a:r>
          </a:p>
          <a:p>
            <a:pPr algn="ctr"/>
            <a:r>
              <a:rPr lang="en-CA" sz="1200">
                <a:ea typeface="+mn-lt"/>
                <a:cs typeface="+mn-lt"/>
              </a:rPr>
              <a:t>Source : (https://chromedino.com/)</a:t>
            </a:r>
          </a:p>
        </p:txBody>
      </p:sp>
    </p:spTree>
    <p:extLst>
      <p:ext uri="{BB962C8B-B14F-4D97-AF65-F5344CB8AC3E}">
        <p14:creationId xmlns:p14="http://schemas.microsoft.com/office/powerpoint/2010/main" val="2112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B1974B6-A6F0-8D41-9E25-CF09D1670178}"/>
              </a:ext>
            </a:extLst>
          </p:cNvPr>
          <p:cNvGrpSpPr/>
          <p:nvPr/>
        </p:nvGrpSpPr>
        <p:grpSpPr>
          <a:xfrm>
            <a:off x="0" y="0"/>
            <a:ext cx="12192000" cy="6858000"/>
            <a:chOff x="0" y="0"/>
            <a:chExt cx="12192000" cy="6858000"/>
          </a:xfrm>
        </p:grpSpPr>
        <p:pic>
          <p:nvPicPr>
            <p:cNvPr id="6" name="Picture 5">
              <a:extLst>
                <a:ext uri="{FF2B5EF4-FFF2-40B4-BE49-F238E27FC236}">
                  <a16:creationId xmlns:a16="http://schemas.microsoft.com/office/drawing/2014/main" id="{0BD1CA3E-32EE-D246-ABE8-D121B8001B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7" name="Rectangle 6">
              <a:extLst>
                <a:ext uri="{FF2B5EF4-FFF2-40B4-BE49-F238E27FC236}">
                  <a16:creationId xmlns:a16="http://schemas.microsoft.com/office/drawing/2014/main" id="{962176D7-7F98-F246-B52E-9EEEFA9F5F8E}"/>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A420DF-5E22-9D49-913B-B58A0848C2A9}"/>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402661-E883-F546-B666-78AEE3F9FAD2}"/>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BB824F-CE79-4B75-BAAD-DE1AE66D1BC5}"/>
              </a:ext>
            </a:extLst>
          </p:cNvPr>
          <p:cNvSpPr>
            <a:spLocks noGrp="1"/>
          </p:cNvSpPr>
          <p:nvPr>
            <p:ph type="title"/>
          </p:nvPr>
        </p:nvSpPr>
        <p:spPr/>
        <p:txBody>
          <a:bodyPr>
            <a:normAutofit/>
          </a:bodyPr>
          <a:lstStyle/>
          <a:p>
            <a:r>
              <a:rPr lang="en-US" sz="3600" b="1">
                <a:latin typeface=""/>
                <a:cs typeface="Calibri Light"/>
              </a:rPr>
              <a:t>Solution Description</a:t>
            </a:r>
            <a:endParaRPr lang="en-US" sz="3600" b="1">
              <a:latin typeface=""/>
            </a:endParaRPr>
          </a:p>
        </p:txBody>
      </p:sp>
      <p:sp>
        <p:nvSpPr>
          <p:cNvPr id="3" name="Content Placeholder 2">
            <a:extLst>
              <a:ext uri="{FF2B5EF4-FFF2-40B4-BE49-F238E27FC236}">
                <a16:creationId xmlns:a16="http://schemas.microsoft.com/office/drawing/2014/main" id="{57C76BD7-5D26-4FC3-B9EB-79B382DC027C}"/>
              </a:ext>
            </a:extLst>
          </p:cNvPr>
          <p:cNvSpPr>
            <a:spLocks noGrp="1"/>
          </p:cNvSpPr>
          <p:nvPr>
            <p:ph idx="1"/>
          </p:nvPr>
        </p:nvSpPr>
        <p:spPr>
          <a:xfrm>
            <a:off x="838200" y="1688214"/>
            <a:ext cx="10515600" cy="4513732"/>
          </a:xfrm>
        </p:spPr>
        <p:txBody>
          <a:bodyPr vert="horz" lIns="91440" tIns="45720" rIns="91440" bIns="45720" rtlCol="0" anchor="t">
            <a:normAutofit fontScale="62500" lnSpcReduction="20000"/>
          </a:bodyPr>
          <a:lstStyle/>
          <a:p>
            <a:r>
              <a:rPr lang="en-US" dirty="0">
                <a:latin typeface=""/>
                <a:cs typeface="Calibri"/>
              </a:rPr>
              <a:t>Use of Reinforcement Algorithm</a:t>
            </a:r>
          </a:p>
          <a:p>
            <a:r>
              <a:rPr lang="en-US" dirty="0">
                <a:latin typeface=""/>
                <a:ea typeface="+mn-lt"/>
                <a:cs typeface="+mn-lt"/>
              </a:rPr>
              <a:t>We will create a base model using multiple online resources.</a:t>
            </a:r>
          </a:p>
          <a:p>
            <a:pPr marL="0" indent="0">
              <a:buNone/>
            </a:pPr>
            <a:endParaRPr lang="en-US" b="1" dirty="0">
              <a:latin typeface=""/>
              <a:ea typeface="+mn-lt"/>
              <a:cs typeface="+mn-lt"/>
            </a:endParaRPr>
          </a:p>
          <a:p>
            <a:pPr marL="0" indent="0">
              <a:buNone/>
            </a:pPr>
            <a:r>
              <a:rPr lang="en-US" b="1" dirty="0">
                <a:solidFill>
                  <a:srgbClr val="0070C0"/>
                </a:solidFill>
                <a:latin typeface=""/>
                <a:ea typeface="+mn-lt"/>
                <a:cs typeface="+mn-lt"/>
              </a:rPr>
              <a:t>Algorithm</a:t>
            </a:r>
          </a:p>
          <a:p>
            <a:r>
              <a:rPr lang="en-US" dirty="0">
                <a:latin typeface=""/>
                <a:cs typeface="Calibri"/>
              </a:rPr>
              <a:t>The algorithm would describe a high-level overview of the steps to be undertaken.</a:t>
            </a:r>
          </a:p>
          <a:p>
            <a:r>
              <a:rPr lang="en-US" dirty="0">
                <a:latin typeface=""/>
                <a:cs typeface="Calibri"/>
              </a:rPr>
              <a:t>Achieve the live position of the Dino in the game.</a:t>
            </a:r>
          </a:p>
          <a:p>
            <a:r>
              <a:rPr lang="en-US" dirty="0">
                <a:latin typeface=""/>
                <a:cs typeface="Calibri"/>
              </a:rPr>
              <a:t>Preparing the data to be fed into the Machine Learning model.</a:t>
            </a:r>
          </a:p>
          <a:p>
            <a:r>
              <a:rPr lang="en-US" dirty="0">
                <a:latin typeface=""/>
                <a:cs typeface="Calibri"/>
              </a:rPr>
              <a:t>Q-Learning Reinforcement learning algorithm is to be used.</a:t>
            </a:r>
          </a:p>
          <a:p>
            <a:r>
              <a:rPr lang="en-US" dirty="0">
                <a:latin typeface=""/>
                <a:cs typeface="Calibri"/>
              </a:rPr>
              <a:t>The way the model is going to be trained.</a:t>
            </a:r>
          </a:p>
          <a:p>
            <a:pPr marL="0" indent="0">
              <a:buNone/>
            </a:pPr>
            <a:endParaRPr lang="en-US" b="1" dirty="0">
              <a:latin typeface=""/>
              <a:cs typeface="Calibri"/>
            </a:endParaRPr>
          </a:p>
          <a:p>
            <a:pPr marL="0" indent="0">
              <a:buNone/>
            </a:pPr>
            <a:r>
              <a:rPr lang="en-US" b="1" dirty="0">
                <a:solidFill>
                  <a:srgbClr val="0070C0"/>
                </a:solidFill>
                <a:latin typeface=""/>
                <a:cs typeface="Calibri"/>
              </a:rPr>
              <a:t>Cloud Services</a:t>
            </a:r>
          </a:p>
          <a:p>
            <a:r>
              <a:rPr lang="en-US" dirty="0">
                <a:latin typeface=""/>
                <a:cs typeface="Calibri"/>
              </a:rPr>
              <a:t>Two ways to use cloud computing for the project.</a:t>
            </a:r>
          </a:p>
          <a:p>
            <a:r>
              <a:rPr lang="en-US" dirty="0">
                <a:latin typeface=""/>
                <a:cs typeface="Calibri"/>
              </a:rPr>
              <a:t>Training and testing the performance of the model on the cloud – there might be a cost associated.</a:t>
            </a:r>
          </a:p>
          <a:p>
            <a:r>
              <a:rPr lang="en-US" dirty="0">
                <a:latin typeface=""/>
                <a:cs typeface="Calibri"/>
              </a:rPr>
              <a:t>Create a website, a playground for hyperparameter tuning for the model.</a:t>
            </a:r>
          </a:p>
          <a:p>
            <a:endParaRPr lang="en-US" dirty="0">
              <a:latin typeface=""/>
              <a:cs typeface="Calibri"/>
            </a:endParaRPr>
          </a:p>
        </p:txBody>
      </p:sp>
    </p:spTree>
    <p:extLst>
      <p:ext uri="{BB962C8B-B14F-4D97-AF65-F5344CB8AC3E}">
        <p14:creationId xmlns:p14="http://schemas.microsoft.com/office/powerpoint/2010/main" val="209395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AFB5-8C2F-4DF9-829E-C7D0ED80FB13}"/>
              </a:ext>
            </a:extLst>
          </p:cNvPr>
          <p:cNvSpPr>
            <a:spLocks noGrp="1"/>
          </p:cNvSpPr>
          <p:nvPr>
            <p:ph type="title"/>
          </p:nvPr>
        </p:nvSpPr>
        <p:spPr/>
        <p:txBody>
          <a:bodyPr>
            <a:normAutofit/>
          </a:bodyPr>
          <a:lstStyle/>
          <a:p>
            <a:r>
              <a:rPr lang="en-US" sz="3600" b="1">
                <a:latin typeface=""/>
                <a:cs typeface="Calibri Light"/>
              </a:rPr>
              <a:t>Project Scope</a:t>
            </a:r>
            <a:endParaRPr lang="en-US" sz="3600" b="1">
              <a:latin typeface=""/>
            </a:endParaRPr>
          </a:p>
        </p:txBody>
      </p:sp>
      <p:sp>
        <p:nvSpPr>
          <p:cNvPr id="3" name="Content Placeholder 2">
            <a:extLst>
              <a:ext uri="{FF2B5EF4-FFF2-40B4-BE49-F238E27FC236}">
                <a16:creationId xmlns:a16="http://schemas.microsoft.com/office/drawing/2014/main" id="{0045600C-8B81-4BF9-BBBD-8B6BFD859E21}"/>
              </a:ext>
            </a:extLst>
          </p:cNvPr>
          <p:cNvSpPr>
            <a:spLocks noGrp="1"/>
          </p:cNvSpPr>
          <p:nvPr>
            <p:ph idx="1"/>
          </p:nvPr>
        </p:nvSpPr>
        <p:spPr>
          <a:xfrm>
            <a:off x="838200" y="1825625"/>
            <a:ext cx="10515600" cy="4575175"/>
          </a:xfrm>
        </p:spPr>
        <p:txBody>
          <a:bodyPr vert="horz" lIns="91440" tIns="45720" rIns="91440" bIns="45720" rtlCol="0" anchor="t">
            <a:normAutofit fontScale="92500" lnSpcReduction="20000"/>
          </a:bodyPr>
          <a:lstStyle/>
          <a:p>
            <a:pPr marL="0" indent="0">
              <a:buNone/>
            </a:pPr>
            <a:r>
              <a:rPr lang="en-US" sz="2000" b="1" dirty="0">
                <a:latin typeface=""/>
                <a:cs typeface="Calibri"/>
              </a:rPr>
              <a:t>The main goal is to develop an algorithm that scores more than 10000+ (highest category on the website) on the Dino Game.</a:t>
            </a:r>
          </a:p>
          <a:p>
            <a:pPr marL="0" indent="0">
              <a:buNone/>
            </a:pPr>
            <a:endParaRPr lang="en-US" sz="2400" b="1" dirty="0">
              <a:latin typeface=""/>
              <a:cs typeface="Calibri"/>
            </a:endParaRPr>
          </a:p>
          <a:p>
            <a:pPr marL="0" indent="0">
              <a:buNone/>
            </a:pPr>
            <a:r>
              <a:rPr lang="en-US" sz="2400" b="1" dirty="0">
                <a:solidFill>
                  <a:srgbClr val="0070C0"/>
                </a:solidFill>
                <a:latin typeface=""/>
                <a:cs typeface="Calibri"/>
              </a:rPr>
              <a:t>In-scope deliverables</a:t>
            </a:r>
            <a:endParaRPr lang="en-US" sz="1600" b="1" dirty="0">
              <a:solidFill>
                <a:srgbClr val="0070C0"/>
              </a:solidFill>
              <a:latin typeface=""/>
              <a:cs typeface="Calibri"/>
            </a:endParaRPr>
          </a:p>
          <a:p>
            <a:pPr marL="285750" indent="-285750">
              <a:spcAft>
                <a:spcPts val="500"/>
              </a:spcAft>
            </a:pPr>
            <a:r>
              <a:rPr lang="en-US" sz="2000" dirty="0">
                <a:latin typeface=""/>
                <a:cs typeface="Calibri"/>
              </a:rPr>
              <a:t>Prepare a plan to acquire, clean and prepare the current state of the game for the model input.</a:t>
            </a:r>
          </a:p>
          <a:p>
            <a:pPr marL="285750" indent="-285750">
              <a:spcAft>
                <a:spcPts val="500"/>
              </a:spcAft>
            </a:pPr>
            <a:r>
              <a:rPr lang="en-US" sz="2000" dirty="0">
                <a:latin typeface=""/>
                <a:cs typeface="Calibri"/>
              </a:rPr>
              <a:t>Train and test a reinforcement learning (Q-Learning) algorithm to play the game and make the highest score variable.</a:t>
            </a:r>
          </a:p>
          <a:p>
            <a:pPr marL="285750" indent="-285750">
              <a:spcAft>
                <a:spcPts val="500"/>
              </a:spcAft>
            </a:pPr>
            <a:r>
              <a:rPr lang="en-US" sz="2000" dirty="0">
                <a:latin typeface=""/>
                <a:cs typeface="Calibri"/>
              </a:rPr>
              <a:t>Improve the performance of the model by tuning the hyperparameters and using different network architectures.</a:t>
            </a:r>
            <a:endParaRPr lang="en-US" sz="2400" b="1" dirty="0">
              <a:latin typeface=""/>
              <a:cs typeface="Calibri"/>
            </a:endParaRPr>
          </a:p>
          <a:p>
            <a:pPr marL="0" indent="0">
              <a:buNone/>
            </a:pPr>
            <a:r>
              <a:rPr lang="en-US" sz="2400" b="1" dirty="0">
                <a:solidFill>
                  <a:srgbClr val="0070C0"/>
                </a:solidFill>
                <a:latin typeface=""/>
                <a:cs typeface="Calibri"/>
              </a:rPr>
              <a:t>Out-of-scope deliverables</a:t>
            </a:r>
          </a:p>
          <a:p>
            <a:r>
              <a:rPr lang="en-CA" sz="2000" dirty="0"/>
              <a:t>Creating a duplicate version of the </a:t>
            </a:r>
            <a:r>
              <a:rPr lang="en-CA" sz="2000" dirty="0" err="1"/>
              <a:t>dino</a:t>
            </a:r>
            <a:r>
              <a:rPr lang="en-CA" sz="2000" dirty="0"/>
              <a:t> game as a test environment for the training and testing of the reinforcement learning model.</a:t>
            </a:r>
          </a:p>
          <a:p>
            <a:r>
              <a:rPr lang="en-CA" sz="2000" dirty="0"/>
              <a:t>Data collection for model training.</a:t>
            </a:r>
            <a:endParaRPr lang="en-US" sz="2000" dirty="0"/>
          </a:p>
          <a:p>
            <a:pPr marL="742950" lvl="1" indent="-285750">
              <a:spcAft>
                <a:spcPts val="500"/>
              </a:spcAft>
              <a:buFont typeface="Arial"/>
              <a:buChar char="•"/>
            </a:pPr>
            <a:endParaRPr lang="en-US" sz="1600" dirty="0">
              <a:latin typeface=""/>
              <a:cs typeface="Calibri"/>
            </a:endParaRPr>
          </a:p>
          <a:p>
            <a:pPr marL="0" indent="0">
              <a:buNone/>
            </a:pPr>
            <a:endParaRPr lang="en-US" sz="2000" dirty="0">
              <a:latin typeface=""/>
              <a:cs typeface="Calibri"/>
            </a:endParaRPr>
          </a:p>
        </p:txBody>
      </p:sp>
      <p:grpSp>
        <p:nvGrpSpPr>
          <p:cNvPr id="7" name="Group 6">
            <a:extLst>
              <a:ext uri="{FF2B5EF4-FFF2-40B4-BE49-F238E27FC236}">
                <a16:creationId xmlns:a16="http://schemas.microsoft.com/office/drawing/2014/main" id="{D750A187-9C22-594E-BDA2-7615F78343CB}"/>
              </a:ext>
            </a:extLst>
          </p:cNvPr>
          <p:cNvGrpSpPr/>
          <p:nvPr/>
        </p:nvGrpSpPr>
        <p:grpSpPr>
          <a:xfrm>
            <a:off x="0" y="0"/>
            <a:ext cx="12192000" cy="6858000"/>
            <a:chOff x="0" y="0"/>
            <a:chExt cx="12192000" cy="6858000"/>
          </a:xfrm>
        </p:grpSpPr>
        <p:pic>
          <p:nvPicPr>
            <p:cNvPr id="8" name="Picture 7">
              <a:extLst>
                <a:ext uri="{FF2B5EF4-FFF2-40B4-BE49-F238E27FC236}">
                  <a16:creationId xmlns:a16="http://schemas.microsoft.com/office/drawing/2014/main" id="{A3205E98-C4ED-9640-BD7A-9813E1B322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9" name="Rectangle 8">
              <a:extLst>
                <a:ext uri="{FF2B5EF4-FFF2-40B4-BE49-F238E27FC236}">
                  <a16:creationId xmlns:a16="http://schemas.microsoft.com/office/drawing/2014/main" id="{A40A00CB-6956-8E4D-96BE-8A6CCBBEC46F}"/>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0CD456B-3D7C-A042-9B1E-A0F4B02032F5}"/>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97BA5C-7D49-D34A-A451-1E3A7943723E}"/>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40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9F14-8E89-41A3-9746-05D3DFCE9E3C}"/>
              </a:ext>
            </a:extLst>
          </p:cNvPr>
          <p:cNvSpPr>
            <a:spLocks noGrp="1"/>
          </p:cNvSpPr>
          <p:nvPr>
            <p:ph type="title"/>
          </p:nvPr>
        </p:nvSpPr>
        <p:spPr>
          <a:xfrm>
            <a:off x="704209" y="635069"/>
            <a:ext cx="4509236" cy="1139139"/>
          </a:xfrm>
        </p:spPr>
        <p:txBody>
          <a:bodyPr>
            <a:normAutofit/>
          </a:bodyPr>
          <a:lstStyle/>
          <a:p>
            <a:r>
              <a:rPr lang="en-US" sz="3600" b="1">
                <a:latin typeface=""/>
                <a:cs typeface="Calibri Light"/>
              </a:rPr>
              <a:t>Technologies to be Used</a:t>
            </a:r>
            <a:endParaRPr lang="en-US" sz="3600" b="1">
              <a:latin typeface=""/>
            </a:endParaRPr>
          </a:p>
        </p:txBody>
      </p:sp>
      <p:sp>
        <p:nvSpPr>
          <p:cNvPr id="3" name="Content Placeholder 2">
            <a:extLst>
              <a:ext uri="{FF2B5EF4-FFF2-40B4-BE49-F238E27FC236}">
                <a16:creationId xmlns:a16="http://schemas.microsoft.com/office/drawing/2014/main" id="{B493280C-1DE5-4155-9B7D-13ADDF6BBBF0}"/>
              </a:ext>
            </a:extLst>
          </p:cNvPr>
          <p:cNvSpPr>
            <a:spLocks noGrp="1"/>
          </p:cNvSpPr>
          <p:nvPr>
            <p:ph idx="1"/>
          </p:nvPr>
        </p:nvSpPr>
        <p:spPr>
          <a:xfrm>
            <a:off x="720992" y="1941362"/>
            <a:ext cx="4492454" cy="2419097"/>
          </a:xfrm>
        </p:spPr>
        <p:txBody>
          <a:bodyPr vert="horz" lIns="91440" tIns="45720" rIns="91440" bIns="45720" rtlCol="0" anchor="t">
            <a:normAutofit/>
          </a:bodyPr>
          <a:lstStyle/>
          <a:p>
            <a:r>
              <a:rPr lang="en-US" sz="1500">
                <a:latin typeface=""/>
                <a:cs typeface="Calibri"/>
              </a:rPr>
              <a:t>Python</a:t>
            </a:r>
          </a:p>
          <a:p>
            <a:r>
              <a:rPr lang="en-US" sz="1500">
                <a:latin typeface=""/>
                <a:cs typeface="Calibri"/>
              </a:rPr>
              <a:t>Machine learning libraries : Scikit-learn, TensorFlow, Keras</a:t>
            </a:r>
          </a:p>
          <a:p>
            <a:r>
              <a:rPr lang="en-US" sz="1500">
                <a:latin typeface=""/>
                <a:cs typeface="Calibri"/>
              </a:rPr>
              <a:t>HTML/CSS/JavaScript for building the browser extension</a:t>
            </a:r>
          </a:p>
          <a:p>
            <a:r>
              <a:rPr lang="en-US" sz="1500">
                <a:latin typeface=""/>
                <a:cs typeface="Calibri"/>
              </a:rPr>
              <a:t>Selenium</a:t>
            </a:r>
          </a:p>
          <a:p>
            <a:r>
              <a:rPr lang="en-US" sz="1500">
                <a:latin typeface=""/>
                <a:cs typeface="Calibri"/>
              </a:rPr>
              <a:t>Git and GitHub for code management and version control.</a:t>
            </a:r>
          </a:p>
        </p:txBody>
      </p:sp>
      <p:sp>
        <p:nvSpPr>
          <p:cNvPr id="10" name="Freeform: Shape 12">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4">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4" descr="Logo&#10;&#10;Description automatically generated">
            <a:extLst>
              <a:ext uri="{FF2B5EF4-FFF2-40B4-BE49-F238E27FC236}">
                <a16:creationId xmlns:a16="http://schemas.microsoft.com/office/drawing/2014/main" id="{ABA11BFD-4A97-264A-AE04-031DB79B11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p:blipFill>
        <p:spPr bwMode="auto">
          <a:xfrm>
            <a:off x="6050245" y="696037"/>
            <a:ext cx="1017204" cy="101720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6">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20">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24">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6">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TensorFlow">
            <a:extLst>
              <a:ext uri="{FF2B5EF4-FFF2-40B4-BE49-F238E27FC236}">
                <a16:creationId xmlns:a16="http://schemas.microsoft.com/office/drawing/2014/main" id="{1B00D53D-6FC4-EF47-9CE6-43626B00B6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10806" y="3556634"/>
            <a:ext cx="1885522" cy="10606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83404044-3E61-E24D-9FD3-B2764BDC0B9D}"/>
              </a:ext>
            </a:extLst>
          </p:cNvPr>
          <p:cNvPicPr>
            <a:picLocks noChangeAspect="1"/>
          </p:cNvPicPr>
          <p:nvPr/>
        </p:nvPicPr>
        <p:blipFill rotWithShape="1">
          <a:blip r:embed="rId4"/>
          <a:srcRect l="6517" r="4338" b="-2"/>
          <a:stretch/>
        </p:blipFill>
        <p:spPr>
          <a:xfrm>
            <a:off x="2640841" y="5609956"/>
            <a:ext cx="2210937" cy="793666"/>
          </a:xfrm>
          <a:prstGeom prst="rect">
            <a:avLst/>
          </a:prstGeom>
        </p:spPr>
      </p:pic>
      <p:sp>
        <p:nvSpPr>
          <p:cNvPr id="24" name="Freeform: Shape 28">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30">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 company name&#10;&#10;Description automatically generated">
            <a:extLst>
              <a:ext uri="{FF2B5EF4-FFF2-40B4-BE49-F238E27FC236}">
                <a16:creationId xmlns:a16="http://schemas.microsoft.com/office/drawing/2014/main" id="{4CC080B1-9C51-584F-88F0-34163223A296}"/>
              </a:ext>
            </a:extLst>
          </p:cNvPr>
          <p:cNvPicPr>
            <a:picLocks noChangeAspect="1"/>
          </p:cNvPicPr>
          <p:nvPr/>
        </p:nvPicPr>
        <p:blipFill rotWithShape="1">
          <a:blip r:embed="rId5"/>
          <a:srcRect l="7522" r="1311" b="1"/>
          <a:stretch/>
        </p:blipFill>
        <p:spPr>
          <a:xfrm>
            <a:off x="9689910" y="5091462"/>
            <a:ext cx="2110556" cy="1111209"/>
          </a:xfrm>
          <a:prstGeom prst="rect">
            <a:avLst/>
          </a:prstGeom>
        </p:spPr>
      </p:pic>
      <p:pic>
        <p:nvPicPr>
          <p:cNvPr id="30" name="Picture 29">
            <a:extLst>
              <a:ext uri="{FF2B5EF4-FFF2-40B4-BE49-F238E27FC236}">
                <a16:creationId xmlns:a16="http://schemas.microsoft.com/office/drawing/2014/main" id="{2200EB0A-E0B1-184E-96AF-EF55F042AE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50690" y="0"/>
            <a:ext cx="1338262" cy="1338262"/>
          </a:xfrm>
          <a:prstGeom prst="rect">
            <a:avLst/>
          </a:prstGeom>
        </p:spPr>
      </p:pic>
      <p:pic>
        <p:nvPicPr>
          <p:cNvPr id="9" name="Picture 12" descr="Icon&#10;&#10;Description automatically generated">
            <a:extLst>
              <a:ext uri="{FF2B5EF4-FFF2-40B4-BE49-F238E27FC236}">
                <a16:creationId xmlns:a16="http://schemas.microsoft.com/office/drawing/2014/main" id="{5F35426A-0C86-4CFE-ADB4-D1BD29A2E731}"/>
              </a:ext>
            </a:extLst>
          </p:cNvPr>
          <p:cNvPicPr>
            <a:picLocks noChangeAspect="1"/>
          </p:cNvPicPr>
          <p:nvPr/>
        </p:nvPicPr>
        <p:blipFill>
          <a:blip r:embed="rId7"/>
          <a:stretch>
            <a:fillRect/>
          </a:stretch>
        </p:blipFill>
        <p:spPr>
          <a:xfrm>
            <a:off x="9059333" y="1257998"/>
            <a:ext cx="2743200" cy="1040004"/>
          </a:xfrm>
          <a:prstGeom prst="rect">
            <a:avLst/>
          </a:prstGeom>
        </p:spPr>
      </p:pic>
    </p:spTree>
    <p:extLst>
      <p:ext uri="{BB962C8B-B14F-4D97-AF65-F5344CB8AC3E}">
        <p14:creationId xmlns:p14="http://schemas.microsoft.com/office/powerpoint/2010/main" val="5375575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199F-6DCC-40B3-8B1E-8BCAD4CBB0D7}"/>
              </a:ext>
            </a:extLst>
          </p:cNvPr>
          <p:cNvSpPr>
            <a:spLocks noGrp="1"/>
          </p:cNvSpPr>
          <p:nvPr>
            <p:ph type="title"/>
          </p:nvPr>
        </p:nvSpPr>
        <p:spPr/>
        <p:txBody>
          <a:bodyPr>
            <a:normAutofit/>
          </a:bodyPr>
          <a:lstStyle/>
          <a:p>
            <a:r>
              <a:rPr lang="en-US" sz="3600" dirty="0">
                <a:latin typeface=""/>
                <a:cs typeface="Calibri Light"/>
              </a:rPr>
              <a:t>Challenges</a:t>
            </a:r>
            <a:br>
              <a:rPr lang="en-US" sz="3600" dirty="0">
                <a:latin typeface=""/>
                <a:cs typeface="Calibri Light"/>
              </a:rPr>
            </a:br>
            <a:r>
              <a:rPr lang="en-US" sz="2400" dirty="0">
                <a:solidFill>
                  <a:schemeClr val="bg1">
                    <a:lumMod val="50000"/>
                  </a:schemeClr>
                </a:solidFill>
                <a:latin typeface=""/>
                <a:cs typeface="Calibri Light"/>
              </a:rPr>
              <a:t>The most difficult problems faced during implementation</a:t>
            </a:r>
            <a:endParaRPr lang="en-US" sz="2400" dirty="0">
              <a:solidFill>
                <a:schemeClr val="bg1">
                  <a:lumMod val="50000"/>
                </a:schemeClr>
              </a:solidFill>
              <a:latin typeface=""/>
            </a:endParaRPr>
          </a:p>
        </p:txBody>
      </p:sp>
      <p:sp>
        <p:nvSpPr>
          <p:cNvPr id="3" name="Content Placeholder 2">
            <a:extLst>
              <a:ext uri="{FF2B5EF4-FFF2-40B4-BE49-F238E27FC236}">
                <a16:creationId xmlns:a16="http://schemas.microsoft.com/office/drawing/2014/main" id="{C6F3D525-EAB3-4E0E-97FB-6C1555B7BEED}"/>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
              </a:rPr>
              <a:t>Deployment of the algorithm on a webpage - to allow users to tune the hyperparameters of the model.</a:t>
            </a:r>
            <a:endParaRPr lang="en-US" sz="2400" dirty="0">
              <a:solidFill>
                <a:schemeClr val="bg1">
                  <a:lumMod val="50000"/>
                </a:schemeClr>
              </a:solidFill>
              <a:latin typeface=""/>
            </a:endParaRPr>
          </a:p>
          <a:p>
            <a:pPr marL="0" indent="0">
              <a:buNone/>
            </a:pPr>
            <a:endParaRPr lang="en-US" sz="2400" b="1" dirty="0">
              <a:latin typeface=""/>
            </a:endParaRPr>
          </a:p>
          <a:p>
            <a:pPr marL="0" indent="0">
              <a:buNone/>
            </a:pPr>
            <a:r>
              <a:rPr lang="en-US" sz="2400" b="1" dirty="0">
                <a:solidFill>
                  <a:srgbClr val="0070C0"/>
                </a:solidFill>
                <a:latin typeface=""/>
              </a:rPr>
              <a:t>Expected features</a:t>
            </a:r>
          </a:p>
          <a:p>
            <a:r>
              <a:rPr lang="en-US" sz="2400" dirty="0">
                <a:latin typeface=""/>
              </a:rPr>
              <a:t>Ability to navigate through the obstacles and move forward. </a:t>
            </a:r>
          </a:p>
          <a:p>
            <a:r>
              <a:rPr lang="en-US" sz="2400" dirty="0">
                <a:latin typeface=""/>
              </a:rPr>
              <a:t>Option to select a background color to hide spoilers (only in Hidden Mode).</a:t>
            </a:r>
          </a:p>
          <a:p>
            <a:pPr marL="0" indent="0">
              <a:buNone/>
            </a:pPr>
            <a:endParaRPr lang="en-US" sz="2400" b="1" dirty="0">
              <a:latin typeface=""/>
              <a:cs typeface="Calibri"/>
            </a:endParaRPr>
          </a:p>
          <a:p>
            <a:pPr marL="0" indent="0">
              <a:buNone/>
            </a:pPr>
            <a:r>
              <a:rPr lang="en-US" sz="2400" b="1" dirty="0">
                <a:solidFill>
                  <a:srgbClr val="0070C0"/>
                </a:solidFill>
                <a:latin typeface=""/>
                <a:cs typeface="Calibri"/>
              </a:rPr>
              <a:t>Project acceptance criteria</a:t>
            </a:r>
          </a:p>
          <a:p>
            <a:r>
              <a:rPr lang="en-US" sz="2400" dirty="0">
                <a:latin typeface=""/>
                <a:cs typeface="Calibri"/>
              </a:rPr>
              <a:t>Beat the target score of 10000 points.</a:t>
            </a:r>
          </a:p>
        </p:txBody>
      </p:sp>
      <p:grpSp>
        <p:nvGrpSpPr>
          <p:cNvPr id="6" name="Group 5">
            <a:extLst>
              <a:ext uri="{FF2B5EF4-FFF2-40B4-BE49-F238E27FC236}">
                <a16:creationId xmlns:a16="http://schemas.microsoft.com/office/drawing/2014/main" id="{2E4E6597-2953-ED4C-B239-EED471D7963A}"/>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2D6A6BAF-1251-404F-A85C-52751F629D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8" name="Rectangle 7">
              <a:extLst>
                <a:ext uri="{FF2B5EF4-FFF2-40B4-BE49-F238E27FC236}">
                  <a16:creationId xmlns:a16="http://schemas.microsoft.com/office/drawing/2014/main" id="{9A37DBAF-2AAE-3849-9647-B1FB740F6862}"/>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283395D-F12B-7F4D-8F3E-ED52A3D34330}"/>
                </a:ext>
              </a:extLst>
            </p:cNvPr>
            <p:cNvCxnSpPr/>
            <p:nvPr/>
          </p:nvCxnSpPr>
          <p:spPr>
            <a:xfrm>
              <a:off x="925286" y="1577500"/>
              <a:ext cx="1010194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DD3E59-04C8-4645-9420-119227020ADD}"/>
                </a:ext>
              </a:extLst>
            </p:cNvPr>
            <p:cNvCxnSpPr>
              <a:cxnSpLocks/>
            </p:cNvCxnSpPr>
            <p:nvPr/>
          </p:nvCxnSpPr>
          <p:spPr>
            <a:xfrm>
              <a:off x="925286" y="16327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91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5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96F1-1E80-534F-B7EE-F510AF1579B2}"/>
              </a:ext>
            </a:extLst>
          </p:cNvPr>
          <p:cNvSpPr>
            <a:spLocks noGrp="1"/>
          </p:cNvSpPr>
          <p:nvPr>
            <p:ph type="title"/>
          </p:nvPr>
        </p:nvSpPr>
        <p:spPr>
          <a:xfrm>
            <a:off x="838200" y="1563666"/>
            <a:ext cx="10515600" cy="930320"/>
          </a:xfrm>
        </p:spPr>
        <p:txBody>
          <a:bodyPr>
            <a:normAutofit/>
          </a:bodyPr>
          <a:lstStyle/>
          <a:p>
            <a:pPr algn="ctr"/>
            <a:r>
              <a:rPr lang="en-US" sz="6000" b="1">
                <a:latin typeface=""/>
              </a:rPr>
              <a:t>Thank you!</a:t>
            </a:r>
          </a:p>
        </p:txBody>
      </p:sp>
      <p:pic>
        <p:nvPicPr>
          <p:cNvPr id="5" name="Picture 4">
            <a:extLst>
              <a:ext uri="{FF2B5EF4-FFF2-40B4-BE49-F238E27FC236}">
                <a16:creationId xmlns:a16="http://schemas.microsoft.com/office/drawing/2014/main" id="{7900C93D-694F-2B43-BE12-932250D635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90530" y="2493986"/>
            <a:ext cx="3810939" cy="3810939"/>
          </a:xfrm>
          <a:prstGeom prst="rect">
            <a:avLst/>
          </a:prstGeom>
        </p:spPr>
      </p:pic>
    </p:spTree>
    <p:extLst>
      <p:ext uri="{BB962C8B-B14F-4D97-AF65-F5344CB8AC3E}">
        <p14:creationId xmlns:p14="http://schemas.microsoft.com/office/powerpoint/2010/main" val="1490739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1CC0CE335B6E4281FE89842D256374" ma:contentTypeVersion="12" ma:contentTypeDescription="Create a new document." ma:contentTypeScope="" ma:versionID="ae9d638fc8612f104d9c94ad5ab6c34d">
  <xsd:schema xmlns:xsd="http://www.w3.org/2001/XMLSchema" xmlns:xs="http://www.w3.org/2001/XMLSchema" xmlns:p="http://schemas.microsoft.com/office/2006/metadata/properties" xmlns:ns2="1a303891-b730-4f3b-97a3-ea9f42070766" xmlns:ns3="7a701bdc-cd9f-45d4-a0d4-25a2b20bd704" targetNamespace="http://schemas.microsoft.com/office/2006/metadata/properties" ma:root="true" ma:fieldsID="2221c7a9a8d3215347c3a6ee65086457" ns2:_="" ns3:_="">
    <xsd:import namespace="1a303891-b730-4f3b-97a3-ea9f42070766"/>
    <xsd:import namespace="7a701bdc-cd9f-45d4-a0d4-25a2b20bd7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03891-b730-4f3b-97a3-ea9f42070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701bdc-cd9f-45d4-a0d4-25a2b20bd70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F90BF9-4E57-46AB-8B64-A3AAEE8B040C}">
  <ds:schemaRefs>
    <ds:schemaRef ds:uri="1a303891-b730-4f3b-97a3-ea9f42070766"/>
    <ds:schemaRef ds:uri="7a701bdc-cd9f-45d4-a0d4-25a2b20bd7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F67229A-346B-431C-9475-F7EC9532EF5A}">
  <ds:schemaRefs>
    <ds:schemaRef ds:uri="1a303891-b730-4f3b-97a3-ea9f42070766"/>
    <ds:schemaRef ds:uri="7a701bdc-cd9f-45d4-a0d4-25a2b20bd7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1430105-7A75-42AB-ABF8-2AA674738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TotalTime>
  <Words>726</Words>
  <Application>Microsoft Macintosh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Presentation</vt:lpstr>
      <vt:lpstr>Table of Contents</vt:lpstr>
      <vt:lpstr>Problem Description</vt:lpstr>
      <vt:lpstr>Solution Description</vt:lpstr>
      <vt:lpstr>Project Scope</vt:lpstr>
      <vt:lpstr>Technologies to be Used</vt:lpstr>
      <vt:lpstr>Challenges The most difficult problems faced during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Dholakia</cp:lastModifiedBy>
  <cp:revision>3</cp:revision>
  <dcterms:created xsi:type="dcterms:W3CDTF">2021-10-06T02:43:37Z</dcterms:created>
  <dcterms:modified xsi:type="dcterms:W3CDTF">2022-04-19T00:44:42Z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0x010100291CC0CE335B6E4281FE89842D256374</vt:lpwstr>
  </property>
</Properties>
</file>