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57" r:id="rId6"/>
    <p:sldId id="258" r:id="rId7"/>
    <p:sldId id="259" r:id="rId8"/>
    <p:sldId id="265" r:id="rId9"/>
    <p:sldId id="262"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FCD"/>
    <a:srgbClr val="FF5757"/>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E88F5-60A4-B447-8AF9-E53917BB1827}" v="33" dt="2022-04-19T22:38:20.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80" d="100"/>
          <a:sy n="80" d="100"/>
        </p:scale>
        <p:origin x="60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Dholakia" userId="fe24f8bd-2cac-41d0-937b-28eb3fbbe759" providerId="ADAL" clId="{03EE88F5-60A4-B447-8AF9-E53917BB1827}"/>
    <pc:docChg chg="undo redo custSel addSld delSld modSld">
      <pc:chgData name="Raj Dholakia" userId="fe24f8bd-2cac-41d0-937b-28eb3fbbe759" providerId="ADAL" clId="{03EE88F5-60A4-B447-8AF9-E53917BB1827}" dt="2022-04-19T22:39:10.225" v="1565" actId="20577"/>
      <pc:docMkLst>
        <pc:docMk/>
      </pc:docMkLst>
      <pc:sldChg chg="addSp modSp mod">
        <pc:chgData name="Raj Dholakia" userId="fe24f8bd-2cac-41d0-937b-28eb3fbbe759" providerId="ADAL" clId="{03EE88F5-60A4-B447-8AF9-E53917BB1827}" dt="2022-04-19T22:31:34.604" v="1490" actId="1076"/>
        <pc:sldMkLst>
          <pc:docMk/>
          <pc:sldMk cId="1676701470" sldId="257"/>
        </pc:sldMkLst>
        <pc:spChg chg="add mod">
          <ac:chgData name="Raj Dholakia" userId="fe24f8bd-2cac-41d0-937b-28eb3fbbe759" providerId="ADAL" clId="{03EE88F5-60A4-B447-8AF9-E53917BB1827}" dt="2022-04-19T22:31:34.604" v="1490" actId="1076"/>
          <ac:spMkLst>
            <pc:docMk/>
            <pc:sldMk cId="1676701470" sldId="257"/>
            <ac:spMk id="6" creationId="{385520A1-15AC-9ED5-7E58-495C44D2C509}"/>
          </ac:spMkLst>
        </pc:spChg>
        <pc:graphicFrameChg chg="mod">
          <ac:chgData name="Raj Dholakia" userId="fe24f8bd-2cac-41d0-937b-28eb3fbbe759" providerId="ADAL" clId="{03EE88F5-60A4-B447-8AF9-E53917BB1827}" dt="2022-04-19T22:30:44.269" v="1488" actId="20577"/>
          <ac:graphicFrameMkLst>
            <pc:docMk/>
            <pc:sldMk cId="1676701470" sldId="257"/>
            <ac:graphicFrameMk id="8" creationId="{3FF4FBAE-4715-47F9-8D09-5E829B41307B}"/>
          </ac:graphicFrameMkLst>
        </pc:graphicFrameChg>
        <pc:picChg chg="add mod">
          <ac:chgData name="Raj Dholakia" userId="fe24f8bd-2cac-41d0-937b-28eb3fbbe759" providerId="ADAL" clId="{03EE88F5-60A4-B447-8AF9-E53917BB1827}" dt="2022-04-19T22:31:34.604" v="1490" actId="1076"/>
          <ac:picMkLst>
            <pc:docMk/>
            <pc:sldMk cId="1676701470" sldId="257"/>
            <ac:picMk id="4" creationId="{8A0C9F3C-3209-DA34-F908-E465E0337193}"/>
          </ac:picMkLst>
        </pc:picChg>
      </pc:sldChg>
      <pc:sldChg chg="modSp mod">
        <pc:chgData name="Raj Dholakia" userId="fe24f8bd-2cac-41d0-937b-28eb3fbbe759" providerId="ADAL" clId="{03EE88F5-60A4-B447-8AF9-E53917BB1827}" dt="2022-04-19T22:30:14.624" v="1486" actId="20577"/>
        <pc:sldMkLst>
          <pc:docMk/>
          <pc:sldMk cId="2093958423" sldId="259"/>
        </pc:sldMkLst>
        <pc:spChg chg="mod">
          <ac:chgData name="Raj Dholakia" userId="fe24f8bd-2cac-41d0-937b-28eb3fbbe759" providerId="ADAL" clId="{03EE88F5-60A4-B447-8AF9-E53917BB1827}" dt="2022-04-19T22:30:14.624" v="1486" actId="20577"/>
          <ac:spMkLst>
            <pc:docMk/>
            <pc:sldMk cId="2093958423" sldId="259"/>
            <ac:spMk id="3" creationId="{57C76BD7-5D26-4FC3-B9EB-79B382DC027C}"/>
          </ac:spMkLst>
        </pc:spChg>
      </pc:sldChg>
      <pc:sldChg chg="addSp delSp modSp mod setBg">
        <pc:chgData name="Raj Dholakia" userId="fe24f8bd-2cac-41d0-937b-28eb3fbbe759" providerId="ADAL" clId="{03EE88F5-60A4-B447-8AF9-E53917BB1827}" dt="2022-04-19T22:36:31.477" v="1543" actId="478"/>
        <pc:sldMkLst>
          <pc:docMk/>
          <pc:sldMk cId="1499119944" sldId="262"/>
        </pc:sldMkLst>
        <pc:spChg chg="mod">
          <ac:chgData name="Raj Dholakia" userId="fe24f8bd-2cac-41d0-937b-28eb3fbbe759" providerId="ADAL" clId="{03EE88F5-60A4-B447-8AF9-E53917BB1827}" dt="2022-04-19T22:33:39.191" v="1511" actId="20577"/>
          <ac:spMkLst>
            <pc:docMk/>
            <pc:sldMk cId="1499119944" sldId="262"/>
            <ac:spMk id="2" creationId="{91E5199F-6DCC-40B3-8B1E-8BCAD4CBB0D7}"/>
          </ac:spMkLst>
        </pc:spChg>
        <pc:spChg chg="add del mod">
          <ac:chgData name="Raj Dholakia" userId="fe24f8bd-2cac-41d0-937b-28eb3fbbe759" providerId="ADAL" clId="{03EE88F5-60A4-B447-8AF9-E53917BB1827}" dt="2022-04-19T22:33:24.332" v="1504" actId="26606"/>
          <ac:spMkLst>
            <pc:docMk/>
            <pc:sldMk cId="1499119944" sldId="262"/>
            <ac:spMk id="3" creationId="{C6F3D525-EAB3-4E0E-97FB-6C1555B7BEED}"/>
          </ac:spMkLst>
        </pc:spChg>
        <pc:spChg chg="add">
          <ac:chgData name="Raj Dholakia" userId="fe24f8bd-2cac-41d0-937b-28eb3fbbe759" providerId="ADAL" clId="{03EE88F5-60A4-B447-8AF9-E53917BB1827}" dt="2022-04-19T22:33:24.332" v="1504" actId="26606"/>
          <ac:spMkLst>
            <pc:docMk/>
            <pc:sldMk cId="1499119944" sldId="262"/>
            <ac:spMk id="9" creationId="{BACC6370-2D7E-4714-9D71-7542949D7D5D}"/>
          </ac:spMkLst>
        </pc:spChg>
        <pc:spChg chg="add">
          <ac:chgData name="Raj Dholakia" userId="fe24f8bd-2cac-41d0-937b-28eb3fbbe759" providerId="ADAL" clId="{03EE88F5-60A4-B447-8AF9-E53917BB1827}" dt="2022-04-19T22:33:24.332" v="1504" actId="26606"/>
          <ac:spMkLst>
            <pc:docMk/>
            <pc:sldMk cId="1499119944" sldId="262"/>
            <ac:spMk id="11" creationId="{F68B3F68-107C-434F-AA38-110D5EA91B85}"/>
          </ac:spMkLst>
        </pc:spChg>
        <pc:spChg chg="add">
          <ac:chgData name="Raj Dholakia" userId="fe24f8bd-2cac-41d0-937b-28eb3fbbe759" providerId="ADAL" clId="{03EE88F5-60A4-B447-8AF9-E53917BB1827}" dt="2022-04-19T22:33:24.332" v="1504" actId="26606"/>
          <ac:spMkLst>
            <pc:docMk/>
            <pc:sldMk cId="1499119944" sldId="262"/>
            <ac:spMk id="13" creationId="{AAD0DBB9-1A4B-4391-81D4-CB19F9AB918A}"/>
          </ac:spMkLst>
        </pc:spChg>
        <pc:spChg chg="add">
          <ac:chgData name="Raj Dholakia" userId="fe24f8bd-2cac-41d0-937b-28eb3fbbe759" providerId="ADAL" clId="{03EE88F5-60A4-B447-8AF9-E53917BB1827}" dt="2022-04-19T22:33:24.332" v="1504" actId="26606"/>
          <ac:spMkLst>
            <pc:docMk/>
            <pc:sldMk cId="1499119944" sldId="262"/>
            <ac:spMk id="15" creationId="{063BBA22-50EA-4C4D-BE05-F1CE4E63AA56}"/>
          </ac:spMkLst>
        </pc:spChg>
        <pc:spChg chg="mod">
          <ac:chgData name="Raj Dholakia" userId="fe24f8bd-2cac-41d0-937b-28eb3fbbe759" providerId="ADAL" clId="{03EE88F5-60A4-B447-8AF9-E53917BB1827}" dt="2022-04-19T22:34:10.656" v="1514"/>
          <ac:spMkLst>
            <pc:docMk/>
            <pc:sldMk cId="1499119944" sldId="262"/>
            <ac:spMk id="17" creationId="{68B86701-4C78-8E35-DC05-5DC11745BC7E}"/>
          </ac:spMkLst>
        </pc:spChg>
        <pc:grpChg chg="add del">
          <ac:chgData name="Raj Dholakia" userId="fe24f8bd-2cac-41d0-937b-28eb3fbbe759" providerId="ADAL" clId="{03EE88F5-60A4-B447-8AF9-E53917BB1827}" dt="2022-04-19T22:33:08.559" v="1503" actId="21"/>
          <ac:grpSpMkLst>
            <pc:docMk/>
            <pc:sldMk cId="1499119944" sldId="262"/>
            <ac:grpSpMk id="6" creationId="{2E4E6597-2953-ED4C-B239-EED471D7963A}"/>
          </ac:grpSpMkLst>
        </pc:grpChg>
        <pc:grpChg chg="add mod">
          <ac:chgData name="Raj Dholakia" userId="fe24f8bd-2cac-41d0-937b-28eb3fbbe759" providerId="ADAL" clId="{03EE88F5-60A4-B447-8AF9-E53917BB1827}" dt="2022-04-19T22:34:10.656" v="1514"/>
          <ac:grpSpMkLst>
            <pc:docMk/>
            <pc:sldMk cId="1499119944" sldId="262"/>
            <ac:grpSpMk id="14" creationId="{E38C4955-F973-09F2-B101-7A9BFFB7E7BB}"/>
          </ac:grpSpMkLst>
        </pc:grpChg>
        <pc:graphicFrameChg chg="add del mod">
          <ac:chgData name="Raj Dholakia" userId="fe24f8bd-2cac-41d0-937b-28eb3fbbe759" providerId="ADAL" clId="{03EE88F5-60A4-B447-8AF9-E53917BB1827}" dt="2022-04-19T22:32:46.335" v="1494" actId="12084"/>
          <ac:graphicFrameMkLst>
            <pc:docMk/>
            <pc:sldMk cId="1499119944" sldId="262"/>
            <ac:graphicFrameMk id="4" creationId="{7FD5C9B9-A8FE-2087-EA50-756B4B11F21E}"/>
          </ac:graphicFrameMkLst>
        </pc:graphicFrameChg>
        <pc:graphicFrameChg chg="add mod">
          <ac:chgData name="Raj Dholakia" userId="fe24f8bd-2cac-41d0-937b-28eb3fbbe759" providerId="ADAL" clId="{03EE88F5-60A4-B447-8AF9-E53917BB1827}" dt="2022-04-19T22:33:54.927" v="1513" actId="20577"/>
          <ac:graphicFrameMkLst>
            <pc:docMk/>
            <pc:sldMk cId="1499119944" sldId="262"/>
            <ac:graphicFrameMk id="5" creationId="{08E2922E-E4E9-738C-50B2-164E68A33733}"/>
          </ac:graphicFrameMkLst>
        </pc:graphicFrameChg>
        <pc:picChg chg="mod">
          <ac:chgData name="Raj Dholakia" userId="fe24f8bd-2cac-41d0-937b-28eb3fbbe759" providerId="ADAL" clId="{03EE88F5-60A4-B447-8AF9-E53917BB1827}" dt="2022-04-19T22:36:07.814" v="1541" actId="14100"/>
          <ac:picMkLst>
            <pc:docMk/>
            <pc:sldMk cId="1499119944" sldId="262"/>
            <ac:picMk id="16" creationId="{15D427E6-A13D-CAFB-A5BA-A8839DEC8B34}"/>
          </ac:picMkLst>
        </pc:picChg>
        <pc:cxnChg chg="del mod">
          <ac:chgData name="Raj Dholakia" userId="fe24f8bd-2cac-41d0-937b-28eb3fbbe759" providerId="ADAL" clId="{03EE88F5-60A4-B447-8AF9-E53917BB1827}" dt="2022-04-19T22:36:31.477" v="1543" actId="478"/>
          <ac:cxnSpMkLst>
            <pc:docMk/>
            <pc:sldMk cId="1499119944" sldId="262"/>
            <ac:cxnSpMk id="18" creationId="{ACFCC642-EB52-6814-0F33-9200AF610CE1}"/>
          </ac:cxnSpMkLst>
        </pc:cxnChg>
        <pc:cxnChg chg="del mod">
          <ac:chgData name="Raj Dholakia" userId="fe24f8bd-2cac-41d0-937b-28eb3fbbe759" providerId="ADAL" clId="{03EE88F5-60A4-B447-8AF9-E53917BB1827}" dt="2022-04-19T22:36:31.477" v="1543" actId="478"/>
          <ac:cxnSpMkLst>
            <pc:docMk/>
            <pc:sldMk cId="1499119944" sldId="262"/>
            <ac:cxnSpMk id="19" creationId="{238C1A7C-28AB-72CB-A3F2-854D3DB28AA4}"/>
          </ac:cxnSpMkLst>
        </pc:cxnChg>
      </pc:sldChg>
      <pc:sldChg chg="modSp del mod">
        <pc:chgData name="Raj Dholakia" userId="fe24f8bd-2cac-41d0-937b-28eb3fbbe759" providerId="ADAL" clId="{03EE88F5-60A4-B447-8AF9-E53917BB1827}" dt="2022-04-19T22:30:35.866" v="1487" actId="2696"/>
        <pc:sldMkLst>
          <pc:docMk/>
          <pc:sldMk cId="372409467" sldId="267"/>
        </pc:sldMkLst>
        <pc:spChg chg="mod">
          <ac:chgData name="Raj Dholakia" userId="fe24f8bd-2cac-41d0-937b-28eb3fbbe759" providerId="ADAL" clId="{03EE88F5-60A4-B447-8AF9-E53917BB1827}" dt="2022-04-19T22:19:21.483" v="1024" actId="20577"/>
          <ac:spMkLst>
            <pc:docMk/>
            <pc:sldMk cId="372409467" sldId="267"/>
            <ac:spMk id="3" creationId="{0045600C-8B81-4BF9-BBBD-8B6BFD859E21}"/>
          </ac:spMkLst>
        </pc:spChg>
      </pc:sldChg>
      <pc:sldChg chg="addSp delSp modSp new mod setBg setClrOvrMap">
        <pc:chgData name="Raj Dholakia" userId="fe24f8bd-2cac-41d0-937b-28eb3fbbe759" providerId="ADAL" clId="{03EE88F5-60A4-B447-8AF9-E53917BB1827}" dt="2022-04-19T22:39:10.225" v="1565" actId="20577"/>
        <pc:sldMkLst>
          <pc:docMk/>
          <pc:sldMk cId="210669657" sldId="270"/>
        </pc:sldMkLst>
        <pc:spChg chg="mod">
          <ac:chgData name="Raj Dholakia" userId="fe24f8bd-2cac-41d0-937b-28eb3fbbe759" providerId="ADAL" clId="{03EE88F5-60A4-B447-8AF9-E53917BB1827}" dt="2022-04-19T22:39:10.225" v="1565" actId="20577"/>
          <ac:spMkLst>
            <pc:docMk/>
            <pc:sldMk cId="210669657" sldId="270"/>
            <ac:spMk id="2" creationId="{C4379292-7E30-6CAC-6D5C-47647CB97600}"/>
          </ac:spMkLst>
        </pc:spChg>
        <pc:spChg chg="del">
          <ac:chgData name="Raj Dholakia" userId="fe24f8bd-2cac-41d0-937b-28eb3fbbe759" providerId="ADAL" clId="{03EE88F5-60A4-B447-8AF9-E53917BB1827}" dt="2022-04-19T22:37:59.987" v="1554" actId="931"/>
          <ac:spMkLst>
            <pc:docMk/>
            <pc:sldMk cId="210669657" sldId="270"/>
            <ac:spMk id="3" creationId="{3A1A17AE-4FBA-EF49-2A36-1F924132A059}"/>
          </ac:spMkLst>
        </pc:spChg>
        <pc:spChg chg="add mod ord">
          <ac:chgData name="Raj Dholakia" userId="fe24f8bd-2cac-41d0-937b-28eb3fbbe759" providerId="ADAL" clId="{03EE88F5-60A4-B447-8AF9-E53917BB1827}" dt="2022-04-19T22:39:03.013" v="1564" actId="26606"/>
          <ac:spMkLst>
            <pc:docMk/>
            <pc:sldMk cId="210669657" sldId="270"/>
            <ac:spMk id="6" creationId="{9D6D0421-F857-8FB3-BF9E-B6080ED21941}"/>
          </ac:spMkLst>
        </pc:spChg>
        <pc:spChg chg="add mod">
          <ac:chgData name="Raj Dholakia" userId="fe24f8bd-2cac-41d0-937b-28eb3fbbe759" providerId="ADAL" clId="{03EE88F5-60A4-B447-8AF9-E53917BB1827}" dt="2022-04-19T22:39:03.013" v="1564" actId="26606"/>
          <ac:spMkLst>
            <pc:docMk/>
            <pc:sldMk cId="210669657" sldId="270"/>
            <ac:spMk id="9" creationId="{43E0B589-BA7D-A658-7371-B0E933619A4A}"/>
          </ac:spMkLst>
        </pc:spChg>
        <pc:spChg chg="add">
          <ac:chgData name="Raj Dholakia" userId="fe24f8bd-2cac-41d0-937b-28eb3fbbe759" providerId="ADAL" clId="{03EE88F5-60A4-B447-8AF9-E53917BB1827}" dt="2022-04-19T22:39:03.013" v="1564" actId="26606"/>
          <ac:spMkLst>
            <pc:docMk/>
            <pc:sldMk cId="210669657" sldId="270"/>
            <ac:spMk id="21" creationId="{823AC064-BC96-4F32-8AE1-B2FD38754823}"/>
          </ac:spMkLst>
        </pc:spChg>
        <pc:picChg chg="add mod ord">
          <ac:chgData name="Raj Dholakia" userId="fe24f8bd-2cac-41d0-937b-28eb3fbbe759" providerId="ADAL" clId="{03EE88F5-60A4-B447-8AF9-E53917BB1827}" dt="2022-04-19T22:39:03.013" v="1564" actId="26606"/>
          <ac:picMkLst>
            <pc:docMk/>
            <pc:sldMk cId="210669657" sldId="270"/>
            <ac:picMk id="5" creationId="{1C13AB4B-835B-1630-9EE5-6BFF200D9F48}"/>
          </ac:picMkLst>
        </pc:picChg>
        <pc:picChg chg="add mod">
          <ac:chgData name="Raj Dholakia" userId="fe24f8bd-2cac-41d0-937b-28eb3fbbe759" providerId="ADAL" clId="{03EE88F5-60A4-B447-8AF9-E53917BB1827}" dt="2022-04-19T22:39:03.013" v="1564" actId="26606"/>
          <ac:picMkLst>
            <pc:docMk/>
            <pc:sldMk cId="210669657" sldId="270"/>
            <ac:picMk id="8" creationId="{1064DC68-2224-02F2-7D0A-B893007FDDA6}"/>
          </ac:picMkLst>
        </pc:picChg>
        <pc:cxnChg chg="add del">
          <ac:chgData name="Raj Dholakia" userId="fe24f8bd-2cac-41d0-937b-28eb3fbbe759" providerId="ADAL" clId="{03EE88F5-60A4-B447-8AF9-E53917BB1827}" dt="2022-04-19T22:39:03.013" v="1564" actId="26606"/>
          <ac:cxnSpMkLst>
            <pc:docMk/>
            <pc:sldMk cId="210669657" sldId="270"/>
            <ac:cxnSpMk id="14" creationId="{3D83F26F-C55B-4A92-9AFF-4894D14E27C5}"/>
          </ac:cxnSpMkLst>
        </pc:cxnChg>
        <pc:cxnChg chg="add">
          <ac:chgData name="Raj Dholakia" userId="fe24f8bd-2cac-41d0-937b-28eb3fbbe759" providerId="ADAL" clId="{03EE88F5-60A4-B447-8AF9-E53917BB1827}" dt="2022-04-19T22:39:03.013" v="1564" actId="26606"/>
          <ac:cxnSpMkLst>
            <pc:docMk/>
            <pc:sldMk cId="210669657" sldId="270"/>
            <ac:cxnSpMk id="19" creationId="{DB146403-F3D6-484B-B2ED-97F9565D0370}"/>
          </ac:cxnSpMkLst>
        </pc:cxnChg>
        <pc:cxnChg chg="add">
          <ac:chgData name="Raj Dholakia" userId="fe24f8bd-2cac-41d0-937b-28eb3fbbe759" providerId="ADAL" clId="{03EE88F5-60A4-B447-8AF9-E53917BB1827}" dt="2022-04-19T22:39:03.013" v="1564" actId="26606"/>
          <ac:cxnSpMkLst>
            <pc:docMk/>
            <pc:sldMk cId="210669657" sldId="270"/>
            <ac:cxnSpMk id="23" creationId="{7E7C77BC-7138-40B1-A15B-20F57A494629}"/>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DB7A-4DB8-4096-8AA4-8EE27E16616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5CBCE7D-2E08-4755-B9C0-A5063D5E5CA2}">
      <dgm:prSet custT="1"/>
      <dgm:spPr/>
      <dgm:t>
        <a:bodyPr/>
        <a:lstStyle/>
        <a:p>
          <a:pPr rtl="0"/>
          <a:r>
            <a:rPr lang="en-US" sz="3200" dirty="0">
              <a:latin typeface="Arial" panose="020B0604020202020204" pitchFamily="34" charset="0"/>
              <a:cs typeface="Arial" panose="020B0604020202020204" pitchFamily="34" charset="0"/>
            </a:rPr>
            <a:t>Problem Description</a:t>
          </a:r>
        </a:p>
      </dgm:t>
    </dgm:pt>
    <dgm:pt modelId="{71779774-523D-4EFA-A70E-91EC83B41A6C}" type="parTrans" cxnId="{B31B5C8E-F7FB-4439-8D3C-F36AE4FD9708}">
      <dgm:prSet/>
      <dgm:spPr/>
      <dgm:t>
        <a:bodyPr/>
        <a:lstStyle/>
        <a:p>
          <a:endParaRPr lang="en-US"/>
        </a:p>
      </dgm:t>
    </dgm:pt>
    <dgm:pt modelId="{9CF6EF0C-5FD7-4D7F-BAA2-B72C49993819}" type="sibTrans" cxnId="{B31B5C8E-F7FB-4439-8D3C-F36AE4FD9708}">
      <dgm:prSet/>
      <dgm:spPr/>
      <dgm:t>
        <a:bodyPr/>
        <a:lstStyle/>
        <a:p>
          <a:endParaRPr lang="en-US"/>
        </a:p>
      </dgm:t>
    </dgm:pt>
    <dgm:pt modelId="{0016A18C-1C02-4D71-917E-DDC297747D6A}">
      <dgm:prSet custT="1"/>
      <dgm:spPr/>
      <dgm:t>
        <a:bodyPr/>
        <a:lstStyle/>
        <a:p>
          <a:pPr rtl="0"/>
          <a:r>
            <a:rPr lang="en-US" sz="3200" dirty="0">
              <a:latin typeface="Arial" panose="020B0604020202020204" pitchFamily="34" charset="0"/>
              <a:cs typeface="Arial" panose="020B0604020202020204" pitchFamily="34" charset="0"/>
            </a:rPr>
            <a:t>Project demo</a:t>
          </a:r>
        </a:p>
      </dgm:t>
    </dgm:pt>
    <dgm:pt modelId="{9E58BE4C-33DB-44A0-82E6-746BC58E195C}" type="parTrans" cxnId="{9F814108-6B5E-47B9-A195-8656EA5BC389}">
      <dgm:prSet/>
      <dgm:spPr/>
      <dgm:t>
        <a:bodyPr/>
        <a:lstStyle/>
        <a:p>
          <a:endParaRPr lang="en-US"/>
        </a:p>
      </dgm:t>
    </dgm:pt>
    <dgm:pt modelId="{B7E6CAE0-867F-47BE-BAE5-3677DB252872}" type="sibTrans" cxnId="{9F814108-6B5E-47B9-A195-8656EA5BC389}">
      <dgm:prSet/>
      <dgm:spPr/>
      <dgm:t>
        <a:bodyPr/>
        <a:lstStyle/>
        <a:p>
          <a:endParaRPr lang="en-US"/>
        </a:p>
      </dgm:t>
    </dgm:pt>
    <dgm:pt modelId="{71BC4C1A-256F-3A4D-AE28-B8C6D574438C}">
      <dgm:prSet custT="1"/>
      <dgm:spPr/>
      <dgm:t>
        <a:bodyPr/>
        <a:lstStyle/>
        <a:p>
          <a:r>
            <a:rPr lang="en-US" sz="3200" dirty="0">
              <a:latin typeface="Arial" panose="020B0604020202020204" pitchFamily="34" charset="0"/>
              <a:cs typeface="Arial" panose="020B0604020202020204" pitchFamily="34" charset="0"/>
            </a:rPr>
            <a:t>Technologies</a:t>
          </a:r>
        </a:p>
      </dgm:t>
    </dgm:pt>
    <dgm:pt modelId="{7B5737E0-2A9B-0C49-A27C-827AEFED53F7}" type="parTrans" cxnId="{04627DD6-ED1C-274E-8D11-7C3B495EDA6A}">
      <dgm:prSet/>
      <dgm:spPr/>
      <dgm:t>
        <a:bodyPr/>
        <a:lstStyle/>
        <a:p>
          <a:endParaRPr lang="en-US"/>
        </a:p>
      </dgm:t>
    </dgm:pt>
    <dgm:pt modelId="{7F87C534-CD5F-5846-9C1A-E6D0CF6417E1}" type="sibTrans" cxnId="{04627DD6-ED1C-274E-8D11-7C3B495EDA6A}">
      <dgm:prSet/>
      <dgm:spPr/>
      <dgm:t>
        <a:bodyPr/>
        <a:lstStyle/>
        <a:p>
          <a:endParaRPr lang="en-US"/>
        </a:p>
      </dgm:t>
    </dgm:pt>
    <dgm:pt modelId="{61226C85-524F-0C43-B3AC-338A223C53F0}">
      <dgm:prSet custT="1"/>
      <dgm:spPr/>
      <dgm:t>
        <a:bodyPr/>
        <a:lstStyle/>
        <a:p>
          <a:r>
            <a:rPr lang="en-US" sz="3200" dirty="0">
              <a:latin typeface="Arial" panose="020B0604020202020204" pitchFamily="34" charset="0"/>
              <a:cs typeface="Arial" panose="020B0604020202020204" pitchFamily="34" charset="0"/>
            </a:rPr>
            <a:t>Challenges</a:t>
          </a:r>
        </a:p>
      </dgm:t>
    </dgm:pt>
    <dgm:pt modelId="{BCCD2705-094A-4646-A9CF-EB59ED070AC0}" type="parTrans" cxnId="{0961F084-75ED-3147-B2D9-A3B89E6CCCB2}">
      <dgm:prSet/>
      <dgm:spPr/>
      <dgm:t>
        <a:bodyPr/>
        <a:lstStyle/>
        <a:p>
          <a:endParaRPr lang="en-US"/>
        </a:p>
      </dgm:t>
    </dgm:pt>
    <dgm:pt modelId="{C5CB69F3-1E26-D24B-AB91-C5215C925788}" type="sibTrans" cxnId="{0961F084-75ED-3147-B2D9-A3B89E6CCCB2}">
      <dgm:prSet/>
      <dgm:spPr/>
      <dgm:t>
        <a:bodyPr/>
        <a:lstStyle/>
        <a:p>
          <a:endParaRPr lang="en-US"/>
        </a:p>
      </dgm:t>
    </dgm:pt>
    <dgm:pt modelId="{E4924DF6-31D6-B441-92EE-4049A4E95F75}">
      <dgm:prSet custT="1"/>
      <dgm:spPr/>
      <dgm:t>
        <a:bodyPr/>
        <a:lstStyle/>
        <a:p>
          <a:pPr rtl="0"/>
          <a:r>
            <a:rPr lang="en-US" sz="3200" dirty="0">
              <a:latin typeface="Arial" panose="020B0604020202020204" pitchFamily="34" charset="0"/>
              <a:cs typeface="Arial" panose="020B0604020202020204" pitchFamily="34" charset="0"/>
            </a:rPr>
            <a:t>Solution Description</a:t>
          </a:r>
        </a:p>
      </dgm:t>
    </dgm:pt>
    <dgm:pt modelId="{BD4C92E8-CFEE-0346-84C4-4B3AC9F5913D}" type="parTrans" cxnId="{73DAE0BB-5B6B-F746-8E73-E6E04B7CFAE1}">
      <dgm:prSet/>
      <dgm:spPr/>
      <dgm:t>
        <a:bodyPr/>
        <a:lstStyle/>
        <a:p>
          <a:endParaRPr lang="en-US"/>
        </a:p>
      </dgm:t>
    </dgm:pt>
    <dgm:pt modelId="{C09267B1-12A4-2A45-A65E-EF9C951E2123}" type="sibTrans" cxnId="{73DAE0BB-5B6B-F746-8E73-E6E04B7CFAE1}">
      <dgm:prSet/>
      <dgm:spPr/>
      <dgm:t>
        <a:bodyPr/>
        <a:lstStyle/>
        <a:p>
          <a:endParaRPr lang="en-US"/>
        </a:p>
      </dgm:t>
    </dgm:pt>
    <dgm:pt modelId="{05F2898D-E199-5341-A50E-29EE2AC9277D}" type="pres">
      <dgm:prSet presAssocID="{51FFDB7A-4DB8-4096-8AA4-8EE27E16616F}" presName="vert0" presStyleCnt="0">
        <dgm:presLayoutVars>
          <dgm:dir/>
          <dgm:animOne val="branch"/>
          <dgm:animLvl val="lvl"/>
        </dgm:presLayoutVars>
      </dgm:prSet>
      <dgm:spPr/>
    </dgm:pt>
    <dgm:pt modelId="{B5B93204-1547-5C42-AC27-E687B482871C}" type="pres">
      <dgm:prSet presAssocID="{D5CBCE7D-2E08-4755-B9C0-A5063D5E5CA2}" presName="thickLine" presStyleLbl="alignNode1" presStyleIdx="0" presStyleCnt="5"/>
      <dgm:spPr/>
    </dgm:pt>
    <dgm:pt modelId="{C9A74261-2148-A140-8844-1196F1AE77C3}" type="pres">
      <dgm:prSet presAssocID="{D5CBCE7D-2E08-4755-B9C0-A5063D5E5CA2}" presName="horz1" presStyleCnt="0"/>
      <dgm:spPr/>
    </dgm:pt>
    <dgm:pt modelId="{3A163894-C92E-B64B-9E15-D18FE0923FBC}" type="pres">
      <dgm:prSet presAssocID="{D5CBCE7D-2E08-4755-B9C0-A5063D5E5CA2}" presName="tx1" presStyleLbl="revTx" presStyleIdx="0" presStyleCnt="5"/>
      <dgm:spPr/>
    </dgm:pt>
    <dgm:pt modelId="{A9728AE6-58AA-2F4F-879C-1C19D7794242}" type="pres">
      <dgm:prSet presAssocID="{D5CBCE7D-2E08-4755-B9C0-A5063D5E5CA2}" presName="vert1" presStyleCnt="0"/>
      <dgm:spPr/>
    </dgm:pt>
    <dgm:pt modelId="{8AD52F04-E9C0-0F42-8F97-5AB9A0A7A1C9}" type="pres">
      <dgm:prSet presAssocID="{E4924DF6-31D6-B441-92EE-4049A4E95F75}" presName="thickLine" presStyleLbl="alignNode1" presStyleIdx="1" presStyleCnt="5"/>
      <dgm:spPr/>
    </dgm:pt>
    <dgm:pt modelId="{3D09F5E1-98A1-684F-A4D3-22B60FF4622B}" type="pres">
      <dgm:prSet presAssocID="{E4924DF6-31D6-B441-92EE-4049A4E95F75}" presName="horz1" presStyleCnt="0"/>
      <dgm:spPr/>
    </dgm:pt>
    <dgm:pt modelId="{E2987C8C-8736-BB44-B3D3-D25CB568725E}" type="pres">
      <dgm:prSet presAssocID="{E4924DF6-31D6-B441-92EE-4049A4E95F75}" presName="tx1" presStyleLbl="revTx" presStyleIdx="1" presStyleCnt="5"/>
      <dgm:spPr/>
    </dgm:pt>
    <dgm:pt modelId="{C0006A65-E4C5-4F47-BD47-D228162F0C7D}" type="pres">
      <dgm:prSet presAssocID="{E4924DF6-31D6-B441-92EE-4049A4E95F75}" presName="vert1" presStyleCnt="0"/>
      <dgm:spPr/>
    </dgm:pt>
    <dgm:pt modelId="{204CF928-B386-0F4D-B310-0CFF467F1EE4}" type="pres">
      <dgm:prSet presAssocID="{71BC4C1A-256F-3A4D-AE28-B8C6D574438C}" presName="thickLine" presStyleLbl="alignNode1" presStyleIdx="2" presStyleCnt="5"/>
      <dgm:spPr/>
    </dgm:pt>
    <dgm:pt modelId="{6E04ACFB-96FC-BC4C-9EB8-3C2283883F50}" type="pres">
      <dgm:prSet presAssocID="{71BC4C1A-256F-3A4D-AE28-B8C6D574438C}" presName="horz1" presStyleCnt="0"/>
      <dgm:spPr/>
    </dgm:pt>
    <dgm:pt modelId="{A34464C5-3798-1440-A7E2-0A5ADBDBA83D}" type="pres">
      <dgm:prSet presAssocID="{71BC4C1A-256F-3A4D-AE28-B8C6D574438C}" presName="tx1" presStyleLbl="revTx" presStyleIdx="2" presStyleCnt="5"/>
      <dgm:spPr/>
    </dgm:pt>
    <dgm:pt modelId="{1BBD4D28-48A5-6C4B-A5FA-CC03FF8ED04D}" type="pres">
      <dgm:prSet presAssocID="{71BC4C1A-256F-3A4D-AE28-B8C6D574438C}" presName="vert1" presStyleCnt="0"/>
      <dgm:spPr/>
    </dgm:pt>
    <dgm:pt modelId="{3CD2A232-6A7F-6E4E-8388-78BB46AE8BD4}" type="pres">
      <dgm:prSet presAssocID="{61226C85-524F-0C43-B3AC-338A223C53F0}" presName="thickLine" presStyleLbl="alignNode1" presStyleIdx="3" presStyleCnt="5"/>
      <dgm:spPr/>
    </dgm:pt>
    <dgm:pt modelId="{1942BD86-C5E0-E049-AF5B-CCCC7DAEE091}" type="pres">
      <dgm:prSet presAssocID="{61226C85-524F-0C43-B3AC-338A223C53F0}" presName="horz1" presStyleCnt="0"/>
      <dgm:spPr/>
    </dgm:pt>
    <dgm:pt modelId="{7676981C-4715-3243-B9C6-9A0FB05CD3A8}" type="pres">
      <dgm:prSet presAssocID="{61226C85-524F-0C43-B3AC-338A223C53F0}" presName="tx1" presStyleLbl="revTx" presStyleIdx="3" presStyleCnt="5"/>
      <dgm:spPr/>
    </dgm:pt>
    <dgm:pt modelId="{86A550C4-3FC6-0943-8296-7653BBE0E690}" type="pres">
      <dgm:prSet presAssocID="{61226C85-524F-0C43-B3AC-338A223C53F0}" presName="vert1" presStyleCnt="0"/>
      <dgm:spPr/>
    </dgm:pt>
    <dgm:pt modelId="{EC46EF8C-2DA8-5045-A18C-C7B1CDEF6490}" type="pres">
      <dgm:prSet presAssocID="{0016A18C-1C02-4D71-917E-DDC297747D6A}" presName="thickLine" presStyleLbl="alignNode1" presStyleIdx="4" presStyleCnt="5"/>
      <dgm:spPr/>
    </dgm:pt>
    <dgm:pt modelId="{657A7DD5-63CE-B94B-BB4A-B11DDC0836D5}" type="pres">
      <dgm:prSet presAssocID="{0016A18C-1C02-4D71-917E-DDC297747D6A}" presName="horz1" presStyleCnt="0"/>
      <dgm:spPr/>
    </dgm:pt>
    <dgm:pt modelId="{E5D890FB-B86A-384C-91D9-822199307764}" type="pres">
      <dgm:prSet presAssocID="{0016A18C-1C02-4D71-917E-DDC297747D6A}" presName="tx1" presStyleLbl="revTx" presStyleIdx="4" presStyleCnt="5"/>
      <dgm:spPr/>
    </dgm:pt>
    <dgm:pt modelId="{8826820A-7470-E947-81E9-B41E9A9BAB0E}" type="pres">
      <dgm:prSet presAssocID="{0016A18C-1C02-4D71-917E-DDC297747D6A}" presName="vert1" presStyleCnt="0"/>
      <dgm:spPr/>
    </dgm:pt>
  </dgm:ptLst>
  <dgm:cxnLst>
    <dgm:cxn modelId="{9F814108-6B5E-47B9-A195-8656EA5BC389}" srcId="{51FFDB7A-4DB8-4096-8AA4-8EE27E16616F}" destId="{0016A18C-1C02-4D71-917E-DDC297747D6A}" srcOrd="4" destOrd="0" parTransId="{9E58BE4C-33DB-44A0-82E6-746BC58E195C}" sibTransId="{B7E6CAE0-867F-47BE-BAE5-3677DB252872}"/>
    <dgm:cxn modelId="{7AC9512A-752D-BA48-B6E2-46A92AA7F550}" type="presOf" srcId="{51FFDB7A-4DB8-4096-8AA4-8EE27E16616F}" destId="{05F2898D-E199-5341-A50E-29EE2AC9277D}" srcOrd="0" destOrd="0" presId="urn:microsoft.com/office/officeart/2008/layout/LinedList"/>
    <dgm:cxn modelId="{11264850-F89C-104C-8DC5-6AC3733D2FC6}" type="presOf" srcId="{E4924DF6-31D6-B441-92EE-4049A4E95F75}" destId="{E2987C8C-8736-BB44-B3D3-D25CB568725E}" srcOrd="0" destOrd="0" presId="urn:microsoft.com/office/officeart/2008/layout/LinedList"/>
    <dgm:cxn modelId="{6CFCA457-0CEB-CC41-8931-BD274CD72D25}" type="presOf" srcId="{0016A18C-1C02-4D71-917E-DDC297747D6A}" destId="{E5D890FB-B86A-384C-91D9-822199307764}" srcOrd="0" destOrd="0" presId="urn:microsoft.com/office/officeart/2008/layout/LinedList"/>
    <dgm:cxn modelId="{EEF02D60-C435-4741-88D6-4AC2C1F03A75}" type="presOf" srcId="{61226C85-524F-0C43-B3AC-338A223C53F0}" destId="{7676981C-4715-3243-B9C6-9A0FB05CD3A8}" srcOrd="0" destOrd="0" presId="urn:microsoft.com/office/officeart/2008/layout/LinedList"/>
    <dgm:cxn modelId="{0961F084-75ED-3147-B2D9-A3B89E6CCCB2}" srcId="{51FFDB7A-4DB8-4096-8AA4-8EE27E16616F}" destId="{61226C85-524F-0C43-B3AC-338A223C53F0}" srcOrd="3" destOrd="0" parTransId="{BCCD2705-094A-4646-A9CF-EB59ED070AC0}" sibTransId="{C5CB69F3-1E26-D24B-AB91-C5215C925788}"/>
    <dgm:cxn modelId="{B31B5C8E-F7FB-4439-8D3C-F36AE4FD9708}" srcId="{51FFDB7A-4DB8-4096-8AA4-8EE27E16616F}" destId="{D5CBCE7D-2E08-4755-B9C0-A5063D5E5CA2}" srcOrd="0" destOrd="0" parTransId="{71779774-523D-4EFA-A70E-91EC83B41A6C}" sibTransId="{9CF6EF0C-5FD7-4D7F-BAA2-B72C49993819}"/>
    <dgm:cxn modelId="{F8ADA69A-EEBC-FB44-A13D-6BED13A72E98}" type="presOf" srcId="{D5CBCE7D-2E08-4755-B9C0-A5063D5E5CA2}" destId="{3A163894-C92E-B64B-9E15-D18FE0923FBC}" srcOrd="0" destOrd="0" presId="urn:microsoft.com/office/officeart/2008/layout/LinedList"/>
    <dgm:cxn modelId="{73DAE0BB-5B6B-F746-8E73-E6E04B7CFAE1}" srcId="{51FFDB7A-4DB8-4096-8AA4-8EE27E16616F}" destId="{E4924DF6-31D6-B441-92EE-4049A4E95F75}" srcOrd="1" destOrd="0" parTransId="{BD4C92E8-CFEE-0346-84C4-4B3AC9F5913D}" sibTransId="{C09267B1-12A4-2A45-A65E-EF9C951E2123}"/>
    <dgm:cxn modelId="{04627DD6-ED1C-274E-8D11-7C3B495EDA6A}" srcId="{51FFDB7A-4DB8-4096-8AA4-8EE27E16616F}" destId="{71BC4C1A-256F-3A4D-AE28-B8C6D574438C}" srcOrd="2" destOrd="0" parTransId="{7B5737E0-2A9B-0C49-A27C-827AEFED53F7}" sibTransId="{7F87C534-CD5F-5846-9C1A-E6D0CF6417E1}"/>
    <dgm:cxn modelId="{679EF1F0-C014-F443-AF75-E3E380430DC1}" type="presOf" srcId="{71BC4C1A-256F-3A4D-AE28-B8C6D574438C}" destId="{A34464C5-3798-1440-A7E2-0A5ADBDBA83D}" srcOrd="0" destOrd="0" presId="urn:microsoft.com/office/officeart/2008/layout/LinedList"/>
    <dgm:cxn modelId="{64DFB1E8-EA73-CA4F-979C-7A63A321F409}" type="presParOf" srcId="{05F2898D-E199-5341-A50E-29EE2AC9277D}" destId="{B5B93204-1547-5C42-AC27-E687B482871C}" srcOrd="0" destOrd="0" presId="urn:microsoft.com/office/officeart/2008/layout/LinedList"/>
    <dgm:cxn modelId="{CBAF5D08-BF10-E84A-A4C1-8290549D5231}" type="presParOf" srcId="{05F2898D-E199-5341-A50E-29EE2AC9277D}" destId="{C9A74261-2148-A140-8844-1196F1AE77C3}" srcOrd="1" destOrd="0" presId="urn:microsoft.com/office/officeart/2008/layout/LinedList"/>
    <dgm:cxn modelId="{28E7E792-7BCC-DE47-B748-57B3CE590B30}" type="presParOf" srcId="{C9A74261-2148-A140-8844-1196F1AE77C3}" destId="{3A163894-C92E-B64B-9E15-D18FE0923FBC}" srcOrd="0" destOrd="0" presId="urn:microsoft.com/office/officeart/2008/layout/LinedList"/>
    <dgm:cxn modelId="{734EC51D-4517-DC48-8554-A472DCD7EA8F}" type="presParOf" srcId="{C9A74261-2148-A140-8844-1196F1AE77C3}" destId="{A9728AE6-58AA-2F4F-879C-1C19D7794242}" srcOrd="1" destOrd="0" presId="urn:microsoft.com/office/officeart/2008/layout/LinedList"/>
    <dgm:cxn modelId="{248C0DE3-0D00-2B44-AE71-334009807385}" type="presParOf" srcId="{05F2898D-E199-5341-A50E-29EE2AC9277D}" destId="{8AD52F04-E9C0-0F42-8F97-5AB9A0A7A1C9}" srcOrd="2" destOrd="0" presId="urn:microsoft.com/office/officeart/2008/layout/LinedList"/>
    <dgm:cxn modelId="{CD44A6BC-A497-1E4B-B1F2-E1CF56FA47F2}" type="presParOf" srcId="{05F2898D-E199-5341-A50E-29EE2AC9277D}" destId="{3D09F5E1-98A1-684F-A4D3-22B60FF4622B}" srcOrd="3" destOrd="0" presId="urn:microsoft.com/office/officeart/2008/layout/LinedList"/>
    <dgm:cxn modelId="{385EE40F-8DD7-EF4F-96B5-40DAED7ABDB0}" type="presParOf" srcId="{3D09F5E1-98A1-684F-A4D3-22B60FF4622B}" destId="{E2987C8C-8736-BB44-B3D3-D25CB568725E}" srcOrd="0" destOrd="0" presId="urn:microsoft.com/office/officeart/2008/layout/LinedList"/>
    <dgm:cxn modelId="{9EA497CC-875C-2D4C-BAE1-49893674DC89}" type="presParOf" srcId="{3D09F5E1-98A1-684F-A4D3-22B60FF4622B}" destId="{C0006A65-E4C5-4F47-BD47-D228162F0C7D}" srcOrd="1" destOrd="0" presId="urn:microsoft.com/office/officeart/2008/layout/LinedList"/>
    <dgm:cxn modelId="{402A07D1-900B-E349-9E59-F365943B01E8}" type="presParOf" srcId="{05F2898D-E199-5341-A50E-29EE2AC9277D}" destId="{204CF928-B386-0F4D-B310-0CFF467F1EE4}" srcOrd="4" destOrd="0" presId="urn:microsoft.com/office/officeart/2008/layout/LinedList"/>
    <dgm:cxn modelId="{9B8F5620-926D-B74D-B17D-311979AF2565}" type="presParOf" srcId="{05F2898D-E199-5341-A50E-29EE2AC9277D}" destId="{6E04ACFB-96FC-BC4C-9EB8-3C2283883F50}" srcOrd="5" destOrd="0" presId="urn:microsoft.com/office/officeart/2008/layout/LinedList"/>
    <dgm:cxn modelId="{FB464286-2895-7144-9AA8-2268145802B5}" type="presParOf" srcId="{6E04ACFB-96FC-BC4C-9EB8-3C2283883F50}" destId="{A34464C5-3798-1440-A7E2-0A5ADBDBA83D}" srcOrd="0" destOrd="0" presId="urn:microsoft.com/office/officeart/2008/layout/LinedList"/>
    <dgm:cxn modelId="{7A5150E0-9B5E-324E-8C5A-8C756BD5C47A}" type="presParOf" srcId="{6E04ACFB-96FC-BC4C-9EB8-3C2283883F50}" destId="{1BBD4D28-48A5-6C4B-A5FA-CC03FF8ED04D}" srcOrd="1" destOrd="0" presId="urn:microsoft.com/office/officeart/2008/layout/LinedList"/>
    <dgm:cxn modelId="{FC4B005B-B696-C24B-AEEB-B5732D45F27F}" type="presParOf" srcId="{05F2898D-E199-5341-A50E-29EE2AC9277D}" destId="{3CD2A232-6A7F-6E4E-8388-78BB46AE8BD4}" srcOrd="6" destOrd="0" presId="urn:microsoft.com/office/officeart/2008/layout/LinedList"/>
    <dgm:cxn modelId="{52AFE267-9C60-5B4E-BF17-5BE0AAEE5D2A}" type="presParOf" srcId="{05F2898D-E199-5341-A50E-29EE2AC9277D}" destId="{1942BD86-C5E0-E049-AF5B-CCCC7DAEE091}" srcOrd="7" destOrd="0" presId="urn:microsoft.com/office/officeart/2008/layout/LinedList"/>
    <dgm:cxn modelId="{809BA5B0-FAE7-314C-9909-209A26D95EDA}" type="presParOf" srcId="{1942BD86-C5E0-E049-AF5B-CCCC7DAEE091}" destId="{7676981C-4715-3243-B9C6-9A0FB05CD3A8}" srcOrd="0" destOrd="0" presId="urn:microsoft.com/office/officeart/2008/layout/LinedList"/>
    <dgm:cxn modelId="{6097ECA3-A14F-054F-A60D-129CDDA946EF}" type="presParOf" srcId="{1942BD86-C5E0-E049-AF5B-CCCC7DAEE091}" destId="{86A550C4-3FC6-0943-8296-7653BBE0E690}" srcOrd="1" destOrd="0" presId="urn:microsoft.com/office/officeart/2008/layout/LinedList"/>
    <dgm:cxn modelId="{CE96041C-C4BC-7B44-A231-95E9D84B202C}" type="presParOf" srcId="{05F2898D-E199-5341-A50E-29EE2AC9277D}" destId="{EC46EF8C-2DA8-5045-A18C-C7B1CDEF6490}" srcOrd="8" destOrd="0" presId="urn:microsoft.com/office/officeart/2008/layout/LinedList"/>
    <dgm:cxn modelId="{EEC6859E-1134-684F-8716-C2C2C187B29F}" type="presParOf" srcId="{05F2898D-E199-5341-A50E-29EE2AC9277D}" destId="{657A7DD5-63CE-B94B-BB4A-B11DDC0836D5}" srcOrd="9" destOrd="0" presId="urn:microsoft.com/office/officeart/2008/layout/LinedList"/>
    <dgm:cxn modelId="{A0AEC1C8-083F-D246-AF89-0CBD2D82534C}" type="presParOf" srcId="{657A7DD5-63CE-B94B-BB4A-B11DDC0836D5}" destId="{E5D890FB-B86A-384C-91D9-822199307764}" srcOrd="0" destOrd="0" presId="urn:microsoft.com/office/officeart/2008/layout/LinedList"/>
    <dgm:cxn modelId="{4C757DD2-5533-F747-8ED3-E40B22997B27}" type="presParOf" srcId="{657A7DD5-63CE-B94B-BB4A-B11DDC0836D5}" destId="{8826820A-7470-E947-81E9-B41E9A9BA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A832D8-4362-4334-855F-F286606C84A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4D1911-8F1F-4E75-9DD1-B95346998504}">
      <dgm:prSet/>
      <dgm:spPr/>
      <dgm:t>
        <a:bodyPr/>
        <a:lstStyle/>
        <a:p>
          <a:r>
            <a:rPr lang="en-US" dirty="0"/>
            <a:t>Controlling the obstacles.</a:t>
          </a:r>
        </a:p>
      </dgm:t>
    </dgm:pt>
    <dgm:pt modelId="{FE763F42-F9C6-448C-A9C2-37848D999BC5}" type="parTrans" cxnId="{C4109146-6FD3-44FE-91A2-6645D5A3EC18}">
      <dgm:prSet/>
      <dgm:spPr/>
      <dgm:t>
        <a:bodyPr/>
        <a:lstStyle/>
        <a:p>
          <a:endParaRPr lang="en-US"/>
        </a:p>
      </dgm:t>
    </dgm:pt>
    <dgm:pt modelId="{F99327B9-33E9-45CD-A296-AB130EF67D2F}" type="sibTrans" cxnId="{C4109146-6FD3-44FE-91A2-6645D5A3EC18}">
      <dgm:prSet/>
      <dgm:spPr/>
      <dgm:t>
        <a:bodyPr/>
        <a:lstStyle/>
        <a:p>
          <a:endParaRPr lang="en-US"/>
        </a:p>
      </dgm:t>
    </dgm:pt>
    <dgm:pt modelId="{F51FC514-D5AF-4184-90C5-C18575A08D0E}">
      <dgm:prSet/>
      <dgm:spPr/>
      <dgm:t>
        <a:bodyPr/>
        <a:lstStyle/>
        <a:p>
          <a:r>
            <a:rPr lang="en-US" dirty="0"/>
            <a:t>Integrating the game (JavaScript) and machine learning algorithm (Python).</a:t>
          </a:r>
        </a:p>
      </dgm:t>
    </dgm:pt>
    <dgm:pt modelId="{883DC58B-55B7-4AC4-8A2C-CE32AFFC46BB}" type="parTrans" cxnId="{8C019B60-297C-4D17-A781-DC89448F17EB}">
      <dgm:prSet/>
      <dgm:spPr/>
      <dgm:t>
        <a:bodyPr/>
        <a:lstStyle/>
        <a:p>
          <a:endParaRPr lang="en-US"/>
        </a:p>
      </dgm:t>
    </dgm:pt>
    <dgm:pt modelId="{54DFA4F3-F8ED-47DF-A268-60128D5C4E98}" type="sibTrans" cxnId="{8C019B60-297C-4D17-A781-DC89448F17EB}">
      <dgm:prSet/>
      <dgm:spPr/>
      <dgm:t>
        <a:bodyPr/>
        <a:lstStyle/>
        <a:p>
          <a:endParaRPr lang="en-US"/>
        </a:p>
      </dgm:t>
    </dgm:pt>
    <dgm:pt modelId="{F41C439E-BAB1-4A2C-A8D1-1B1463377F8E}">
      <dgm:prSet/>
      <dgm:spPr/>
      <dgm:t>
        <a:bodyPr/>
        <a:lstStyle/>
        <a:p>
          <a:r>
            <a:rPr lang="en-US" dirty="0"/>
            <a:t>Deploying the system – integration issues.</a:t>
          </a:r>
        </a:p>
      </dgm:t>
    </dgm:pt>
    <dgm:pt modelId="{6B9A51DB-290E-424F-9E35-BD835E5E3BF8}" type="parTrans" cxnId="{5FC0B8A4-640C-41B7-ADFC-669920801B69}">
      <dgm:prSet/>
      <dgm:spPr/>
      <dgm:t>
        <a:bodyPr/>
        <a:lstStyle/>
        <a:p>
          <a:endParaRPr lang="en-US"/>
        </a:p>
      </dgm:t>
    </dgm:pt>
    <dgm:pt modelId="{B45B4400-8DA9-46EA-9BFA-ADE0B289AF7D}" type="sibTrans" cxnId="{5FC0B8A4-640C-41B7-ADFC-669920801B69}">
      <dgm:prSet/>
      <dgm:spPr/>
      <dgm:t>
        <a:bodyPr/>
        <a:lstStyle/>
        <a:p>
          <a:endParaRPr lang="en-US"/>
        </a:p>
      </dgm:t>
    </dgm:pt>
    <dgm:pt modelId="{44AAAFD0-E156-4182-A405-B1A6BE67B23B}" type="pres">
      <dgm:prSet presAssocID="{EFA832D8-4362-4334-855F-F286606C84A2}" presName="root" presStyleCnt="0">
        <dgm:presLayoutVars>
          <dgm:dir/>
          <dgm:resizeHandles val="exact"/>
        </dgm:presLayoutVars>
      </dgm:prSet>
      <dgm:spPr/>
    </dgm:pt>
    <dgm:pt modelId="{91281074-A9EE-4F5A-8574-BC8DF296D438}" type="pres">
      <dgm:prSet presAssocID="{444D1911-8F1F-4E75-9DD1-B95346998504}" presName="compNode" presStyleCnt="0"/>
      <dgm:spPr/>
    </dgm:pt>
    <dgm:pt modelId="{E9E18714-1B81-4C8B-9D13-12819C51B4E0}" type="pres">
      <dgm:prSet presAssocID="{444D1911-8F1F-4E75-9DD1-B953469985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2C31B5A-B970-4120-AAE0-488C03D28E22}" type="pres">
      <dgm:prSet presAssocID="{444D1911-8F1F-4E75-9DD1-B95346998504}" presName="spaceRect" presStyleCnt="0"/>
      <dgm:spPr/>
    </dgm:pt>
    <dgm:pt modelId="{3B7A199C-151A-4C43-8982-5645A2C240DC}" type="pres">
      <dgm:prSet presAssocID="{444D1911-8F1F-4E75-9DD1-B95346998504}" presName="textRect" presStyleLbl="revTx" presStyleIdx="0" presStyleCnt="3">
        <dgm:presLayoutVars>
          <dgm:chMax val="1"/>
          <dgm:chPref val="1"/>
        </dgm:presLayoutVars>
      </dgm:prSet>
      <dgm:spPr/>
    </dgm:pt>
    <dgm:pt modelId="{ED621984-A28F-4CE6-B1DB-A8BB3D075BF4}" type="pres">
      <dgm:prSet presAssocID="{F99327B9-33E9-45CD-A296-AB130EF67D2F}" presName="sibTrans" presStyleCnt="0"/>
      <dgm:spPr/>
    </dgm:pt>
    <dgm:pt modelId="{6074FCF8-7A3A-4E26-8F88-442F011F6D0A}" type="pres">
      <dgm:prSet presAssocID="{F51FC514-D5AF-4184-90C5-C18575A08D0E}" presName="compNode" presStyleCnt="0"/>
      <dgm:spPr/>
    </dgm:pt>
    <dgm:pt modelId="{BFED0095-749A-4D62-8B28-01820312367D}" type="pres">
      <dgm:prSet presAssocID="{F51FC514-D5AF-4184-90C5-C18575A08D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E9E53DD-9130-402E-8C9B-B4816674A00E}" type="pres">
      <dgm:prSet presAssocID="{F51FC514-D5AF-4184-90C5-C18575A08D0E}" presName="spaceRect" presStyleCnt="0"/>
      <dgm:spPr/>
    </dgm:pt>
    <dgm:pt modelId="{1CE4A1AB-57AC-4BB3-AE75-C3FD5876AA0E}" type="pres">
      <dgm:prSet presAssocID="{F51FC514-D5AF-4184-90C5-C18575A08D0E}" presName="textRect" presStyleLbl="revTx" presStyleIdx="1" presStyleCnt="3">
        <dgm:presLayoutVars>
          <dgm:chMax val="1"/>
          <dgm:chPref val="1"/>
        </dgm:presLayoutVars>
      </dgm:prSet>
      <dgm:spPr/>
    </dgm:pt>
    <dgm:pt modelId="{7D2732FC-8BF0-4768-89FD-7EC38C0431F7}" type="pres">
      <dgm:prSet presAssocID="{54DFA4F3-F8ED-47DF-A268-60128D5C4E98}" presName="sibTrans" presStyleCnt="0"/>
      <dgm:spPr/>
    </dgm:pt>
    <dgm:pt modelId="{AF61D5B5-B91B-487E-A1E9-3C23C5F7F2B0}" type="pres">
      <dgm:prSet presAssocID="{F41C439E-BAB1-4A2C-A8D1-1B1463377F8E}" presName="compNode" presStyleCnt="0"/>
      <dgm:spPr/>
    </dgm:pt>
    <dgm:pt modelId="{DDC0128B-ACE5-4E20-9875-380AAB81258D}" type="pres">
      <dgm:prSet presAssocID="{F41C439E-BAB1-4A2C-A8D1-1B1463377F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95496ABF-933F-4936-804E-37327E558A2B}" type="pres">
      <dgm:prSet presAssocID="{F41C439E-BAB1-4A2C-A8D1-1B1463377F8E}" presName="spaceRect" presStyleCnt="0"/>
      <dgm:spPr/>
    </dgm:pt>
    <dgm:pt modelId="{D1073A08-1E7A-48AB-9A53-9CE3B7CB9593}" type="pres">
      <dgm:prSet presAssocID="{F41C439E-BAB1-4A2C-A8D1-1B1463377F8E}" presName="textRect" presStyleLbl="revTx" presStyleIdx="2" presStyleCnt="3">
        <dgm:presLayoutVars>
          <dgm:chMax val="1"/>
          <dgm:chPref val="1"/>
        </dgm:presLayoutVars>
      </dgm:prSet>
      <dgm:spPr/>
    </dgm:pt>
  </dgm:ptLst>
  <dgm:cxnLst>
    <dgm:cxn modelId="{24985F01-D6C1-434D-AAE5-214122C1D8F6}" type="presOf" srcId="{F51FC514-D5AF-4184-90C5-C18575A08D0E}" destId="{1CE4A1AB-57AC-4BB3-AE75-C3FD5876AA0E}" srcOrd="0" destOrd="0" presId="urn:microsoft.com/office/officeart/2018/2/layout/IconLabelList"/>
    <dgm:cxn modelId="{FC257E1C-5F01-4269-9474-D99FB7C0E1A5}" type="presOf" srcId="{F41C439E-BAB1-4A2C-A8D1-1B1463377F8E}" destId="{D1073A08-1E7A-48AB-9A53-9CE3B7CB9593}" srcOrd="0" destOrd="0" presId="urn:microsoft.com/office/officeart/2018/2/layout/IconLabelList"/>
    <dgm:cxn modelId="{C4109146-6FD3-44FE-91A2-6645D5A3EC18}" srcId="{EFA832D8-4362-4334-855F-F286606C84A2}" destId="{444D1911-8F1F-4E75-9DD1-B95346998504}" srcOrd="0" destOrd="0" parTransId="{FE763F42-F9C6-448C-A9C2-37848D999BC5}" sibTransId="{F99327B9-33E9-45CD-A296-AB130EF67D2F}"/>
    <dgm:cxn modelId="{3EF9E65C-BE34-4293-A6E1-D199972FFB92}" type="presOf" srcId="{444D1911-8F1F-4E75-9DD1-B95346998504}" destId="{3B7A199C-151A-4C43-8982-5645A2C240DC}" srcOrd="0" destOrd="0" presId="urn:microsoft.com/office/officeart/2018/2/layout/IconLabelList"/>
    <dgm:cxn modelId="{8C019B60-297C-4D17-A781-DC89448F17EB}" srcId="{EFA832D8-4362-4334-855F-F286606C84A2}" destId="{F51FC514-D5AF-4184-90C5-C18575A08D0E}" srcOrd="1" destOrd="0" parTransId="{883DC58B-55B7-4AC4-8A2C-CE32AFFC46BB}" sibTransId="{54DFA4F3-F8ED-47DF-A268-60128D5C4E98}"/>
    <dgm:cxn modelId="{5FC0B8A4-640C-41B7-ADFC-669920801B69}" srcId="{EFA832D8-4362-4334-855F-F286606C84A2}" destId="{F41C439E-BAB1-4A2C-A8D1-1B1463377F8E}" srcOrd="2" destOrd="0" parTransId="{6B9A51DB-290E-424F-9E35-BD835E5E3BF8}" sibTransId="{B45B4400-8DA9-46EA-9BFA-ADE0B289AF7D}"/>
    <dgm:cxn modelId="{A33096D3-A88A-4529-A5E4-DC0DBD124A7E}" type="presOf" srcId="{EFA832D8-4362-4334-855F-F286606C84A2}" destId="{44AAAFD0-E156-4182-A405-B1A6BE67B23B}" srcOrd="0" destOrd="0" presId="urn:microsoft.com/office/officeart/2018/2/layout/IconLabelList"/>
    <dgm:cxn modelId="{25A425A4-7852-48B7-AE3B-F86A7A722A18}" type="presParOf" srcId="{44AAAFD0-E156-4182-A405-B1A6BE67B23B}" destId="{91281074-A9EE-4F5A-8574-BC8DF296D438}" srcOrd="0" destOrd="0" presId="urn:microsoft.com/office/officeart/2018/2/layout/IconLabelList"/>
    <dgm:cxn modelId="{B9FE02CA-45F9-41E2-AA12-4E01C8829D45}" type="presParOf" srcId="{91281074-A9EE-4F5A-8574-BC8DF296D438}" destId="{E9E18714-1B81-4C8B-9D13-12819C51B4E0}" srcOrd="0" destOrd="0" presId="urn:microsoft.com/office/officeart/2018/2/layout/IconLabelList"/>
    <dgm:cxn modelId="{EE46E94D-3BD3-470F-B9C5-C978DB9A2A98}" type="presParOf" srcId="{91281074-A9EE-4F5A-8574-BC8DF296D438}" destId="{E2C31B5A-B970-4120-AAE0-488C03D28E22}" srcOrd="1" destOrd="0" presId="urn:microsoft.com/office/officeart/2018/2/layout/IconLabelList"/>
    <dgm:cxn modelId="{8EAA4A35-3FF4-4719-88CD-B5C5EDBE8003}" type="presParOf" srcId="{91281074-A9EE-4F5A-8574-BC8DF296D438}" destId="{3B7A199C-151A-4C43-8982-5645A2C240DC}" srcOrd="2" destOrd="0" presId="urn:microsoft.com/office/officeart/2018/2/layout/IconLabelList"/>
    <dgm:cxn modelId="{0C55B97D-471F-4808-8095-FB4CEA11AC2D}" type="presParOf" srcId="{44AAAFD0-E156-4182-A405-B1A6BE67B23B}" destId="{ED621984-A28F-4CE6-B1DB-A8BB3D075BF4}" srcOrd="1" destOrd="0" presId="urn:microsoft.com/office/officeart/2018/2/layout/IconLabelList"/>
    <dgm:cxn modelId="{F89B0308-4DB9-496F-BFD3-E43B8C605D3B}" type="presParOf" srcId="{44AAAFD0-E156-4182-A405-B1A6BE67B23B}" destId="{6074FCF8-7A3A-4E26-8F88-442F011F6D0A}" srcOrd="2" destOrd="0" presId="urn:microsoft.com/office/officeart/2018/2/layout/IconLabelList"/>
    <dgm:cxn modelId="{33901FEF-ED87-434D-AB34-6DE932E282AA}" type="presParOf" srcId="{6074FCF8-7A3A-4E26-8F88-442F011F6D0A}" destId="{BFED0095-749A-4D62-8B28-01820312367D}" srcOrd="0" destOrd="0" presId="urn:microsoft.com/office/officeart/2018/2/layout/IconLabelList"/>
    <dgm:cxn modelId="{A207F406-F32A-4771-AE25-F90FFC940A0C}" type="presParOf" srcId="{6074FCF8-7A3A-4E26-8F88-442F011F6D0A}" destId="{2E9E53DD-9130-402E-8C9B-B4816674A00E}" srcOrd="1" destOrd="0" presId="urn:microsoft.com/office/officeart/2018/2/layout/IconLabelList"/>
    <dgm:cxn modelId="{363107E1-81E1-4BE8-A2B9-E812A3DB6F54}" type="presParOf" srcId="{6074FCF8-7A3A-4E26-8F88-442F011F6D0A}" destId="{1CE4A1AB-57AC-4BB3-AE75-C3FD5876AA0E}" srcOrd="2" destOrd="0" presId="urn:microsoft.com/office/officeart/2018/2/layout/IconLabelList"/>
    <dgm:cxn modelId="{53CD96A6-A152-4003-AA87-EB1EA9415A49}" type="presParOf" srcId="{44AAAFD0-E156-4182-A405-B1A6BE67B23B}" destId="{7D2732FC-8BF0-4768-89FD-7EC38C0431F7}" srcOrd="3" destOrd="0" presId="urn:microsoft.com/office/officeart/2018/2/layout/IconLabelList"/>
    <dgm:cxn modelId="{6101EBF9-DDDD-4F1A-9515-BF176071647A}" type="presParOf" srcId="{44AAAFD0-E156-4182-A405-B1A6BE67B23B}" destId="{AF61D5B5-B91B-487E-A1E9-3C23C5F7F2B0}" srcOrd="4" destOrd="0" presId="urn:microsoft.com/office/officeart/2018/2/layout/IconLabelList"/>
    <dgm:cxn modelId="{3070A7F9-9473-4397-B3A9-06A1FFA79CC6}" type="presParOf" srcId="{AF61D5B5-B91B-487E-A1E9-3C23C5F7F2B0}" destId="{DDC0128B-ACE5-4E20-9875-380AAB81258D}" srcOrd="0" destOrd="0" presId="urn:microsoft.com/office/officeart/2018/2/layout/IconLabelList"/>
    <dgm:cxn modelId="{5611D977-CCD8-4F8E-A3C2-A9FF1A130250}" type="presParOf" srcId="{AF61D5B5-B91B-487E-A1E9-3C23C5F7F2B0}" destId="{95496ABF-933F-4936-804E-37327E558A2B}" srcOrd="1" destOrd="0" presId="urn:microsoft.com/office/officeart/2018/2/layout/IconLabelList"/>
    <dgm:cxn modelId="{5FDE6591-98F3-46EA-B70D-F7FFC464E823}" type="presParOf" srcId="{AF61D5B5-B91B-487E-A1E9-3C23C5F7F2B0}" destId="{D1073A08-1E7A-48AB-9A53-9CE3B7CB95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93204-1547-5C42-AC27-E687B482871C}">
      <dsp:nvSpPr>
        <dsp:cNvPr id="0" name=""/>
        <dsp:cNvSpPr/>
      </dsp:nvSpPr>
      <dsp:spPr>
        <a:xfrm>
          <a:off x="0" y="59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63894-C92E-B64B-9E15-D18FE0923FBC}">
      <dsp:nvSpPr>
        <dsp:cNvPr id="0" name=""/>
        <dsp:cNvSpPr/>
      </dsp:nvSpPr>
      <dsp:spPr>
        <a:xfrm>
          <a:off x="0" y="590"/>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Problem Description</a:t>
          </a:r>
        </a:p>
      </dsp:txBody>
      <dsp:txXfrm>
        <a:off x="0" y="590"/>
        <a:ext cx="6900512" cy="967503"/>
      </dsp:txXfrm>
    </dsp:sp>
    <dsp:sp modelId="{8AD52F04-E9C0-0F42-8F97-5AB9A0A7A1C9}">
      <dsp:nvSpPr>
        <dsp:cNvPr id="0" name=""/>
        <dsp:cNvSpPr/>
      </dsp:nvSpPr>
      <dsp:spPr>
        <a:xfrm>
          <a:off x="0" y="968094"/>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87C8C-8736-BB44-B3D3-D25CB568725E}">
      <dsp:nvSpPr>
        <dsp:cNvPr id="0" name=""/>
        <dsp:cNvSpPr/>
      </dsp:nvSpPr>
      <dsp:spPr>
        <a:xfrm>
          <a:off x="0" y="968094"/>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Solution Description</a:t>
          </a:r>
        </a:p>
      </dsp:txBody>
      <dsp:txXfrm>
        <a:off x="0" y="968094"/>
        <a:ext cx="6900512" cy="967503"/>
      </dsp:txXfrm>
    </dsp:sp>
    <dsp:sp modelId="{204CF928-B386-0F4D-B310-0CFF467F1EE4}">
      <dsp:nvSpPr>
        <dsp:cNvPr id="0" name=""/>
        <dsp:cNvSpPr/>
      </dsp:nvSpPr>
      <dsp:spPr>
        <a:xfrm>
          <a:off x="0" y="193559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464C5-3798-1440-A7E2-0A5ADBDBA83D}">
      <dsp:nvSpPr>
        <dsp:cNvPr id="0" name=""/>
        <dsp:cNvSpPr/>
      </dsp:nvSpPr>
      <dsp:spPr>
        <a:xfrm>
          <a:off x="0" y="1935598"/>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Technologies</a:t>
          </a:r>
        </a:p>
      </dsp:txBody>
      <dsp:txXfrm>
        <a:off x="0" y="1935598"/>
        <a:ext cx="6900512" cy="967503"/>
      </dsp:txXfrm>
    </dsp:sp>
    <dsp:sp modelId="{3CD2A232-6A7F-6E4E-8388-78BB46AE8BD4}">
      <dsp:nvSpPr>
        <dsp:cNvPr id="0" name=""/>
        <dsp:cNvSpPr/>
      </dsp:nvSpPr>
      <dsp:spPr>
        <a:xfrm>
          <a:off x="0" y="290310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6981C-4715-3243-B9C6-9A0FB05CD3A8}">
      <dsp:nvSpPr>
        <dsp:cNvPr id="0" name=""/>
        <dsp:cNvSpPr/>
      </dsp:nvSpPr>
      <dsp:spPr>
        <a:xfrm>
          <a:off x="0" y="2903102"/>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Challenges</a:t>
          </a:r>
        </a:p>
      </dsp:txBody>
      <dsp:txXfrm>
        <a:off x="0" y="2903102"/>
        <a:ext cx="6900512" cy="967503"/>
      </dsp:txXfrm>
    </dsp:sp>
    <dsp:sp modelId="{EC46EF8C-2DA8-5045-A18C-C7B1CDEF6490}">
      <dsp:nvSpPr>
        <dsp:cNvPr id="0" name=""/>
        <dsp:cNvSpPr/>
      </dsp:nvSpPr>
      <dsp:spPr>
        <a:xfrm>
          <a:off x="0" y="3870606"/>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890FB-B86A-384C-91D9-822199307764}">
      <dsp:nvSpPr>
        <dsp:cNvPr id="0" name=""/>
        <dsp:cNvSpPr/>
      </dsp:nvSpPr>
      <dsp:spPr>
        <a:xfrm>
          <a:off x="0" y="3870606"/>
          <a:ext cx="6900512" cy="967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Project demo</a:t>
          </a:r>
        </a:p>
      </dsp:txBody>
      <dsp:txXfrm>
        <a:off x="0" y="3870606"/>
        <a:ext cx="6900512" cy="967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8714-1B81-4C8B-9D13-12819C51B4E0}">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7A199C-151A-4C43-8982-5645A2C240DC}">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Controlling the obstacles.</a:t>
          </a:r>
        </a:p>
      </dsp:txBody>
      <dsp:txXfrm>
        <a:off x="59990" y="2654049"/>
        <a:ext cx="3226223" cy="720000"/>
      </dsp:txXfrm>
    </dsp:sp>
    <dsp:sp modelId="{BFED0095-749A-4D62-8B28-01820312367D}">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4A1AB-57AC-4BB3-AE75-C3FD5876AA0E}">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Integrating the game (JavaScript) and machine learning algorithm (Python).</a:t>
          </a:r>
        </a:p>
      </dsp:txBody>
      <dsp:txXfrm>
        <a:off x="3850802" y="2654049"/>
        <a:ext cx="3226223" cy="720000"/>
      </dsp:txXfrm>
    </dsp:sp>
    <dsp:sp modelId="{DDC0128B-ACE5-4E20-9875-380AAB81258D}">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73A08-1E7A-48AB-9A53-9CE3B7CB9593}">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Deploying the system – integration issues.</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BAF9-CD73-CC47-9B66-229CE41D0E6F}"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A4ED2-3207-A440-B9CB-91BB33976DEC}" type="slidenum">
              <a:rPr lang="en-US" smtClean="0"/>
              <a:t>‹#›</a:t>
            </a:fld>
            <a:endParaRPr lang="en-US"/>
          </a:p>
        </p:txBody>
      </p:sp>
    </p:spTree>
    <p:extLst>
      <p:ext uri="{BB962C8B-B14F-4D97-AF65-F5344CB8AC3E}">
        <p14:creationId xmlns:p14="http://schemas.microsoft.com/office/powerpoint/2010/main" val="1273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63B-F30B-0545-AC5C-ABE56598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34826-D57D-9A40-9823-C3DB45BC6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8F308-A306-0D4F-BC56-0FD5E7F0EB43}"/>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9F2A641B-A475-024D-BD08-37DDA61D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D9C5-6AC2-E843-B08E-1B75A1C033B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8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E36-19FD-DB41-A147-A4AB9A913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172A8-AD49-724C-85DD-478C55D4B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9CE3-6CF9-0045-8DFE-661BC2A694A9}"/>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ABEA6EED-5F61-FB4B-8726-1840E24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72409-FD18-654F-AB6C-D78EB391AA0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11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9FA72-E96B-5B4D-9A87-D0CA3EBCD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CCA70-F430-FA4E-B7D9-29A3AC2F9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B4AD-FA81-B146-B7B9-0FFB50CE0B5E}"/>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A597C8EB-5B76-A74E-8369-A57888C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A27D0-1532-A140-B636-AA300F3FD9C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3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8263-5417-BB47-AAF7-0714D96CB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5FAB-390B-B74A-99EF-9BC88578E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87BA-A4FB-1641-85CB-5296A412271B}"/>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19973CE3-87F7-0940-99CF-7D87AF007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C032-3459-E84A-8EB4-A5FDABC0897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289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C3E-2336-654C-AD5B-CE3E2A6E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68D98-95B4-DF45-A2CE-8C0CE5743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D9E63-8EF6-5548-8585-C8B46A91A61B}"/>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ACD5C006-7EAE-5C4B-AC33-7D757C6A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7438-82AF-CC43-8C23-389D02A5E2F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002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22-8B15-3742-871F-5EEF2F0E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486DE-3160-EE4D-A786-F0DA1116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1CE30-0155-C043-A2C4-35BC3490B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E5D14-A632-DA48-9DAD-F36C8938AB46}"/>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6" name="Footer Placeholder 5">
            <a:extLst>
              <a:ext uri="{FF2B5EF4-FFF2-40B4-BE49-F238E27FC236}">
                <a16:creationId xmlns:a16="http://schemas.microsoft.com/office/drawing/2014/main" id="{BA1123F9-8271-6240-9240-86D6FBD89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B853-ABBF-984C-A4BE-274271BC125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0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C7D7-44B7-304D-9025-E84383B98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AA9C7-1978-1D42-B5DF-DDEEBCBF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3F69A-2764-204A-8123-07D417866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6F15A-E50B-C24E-BAEF-6151E0B1A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873BB-10E4-5B4E-A4E4-E6052FDA2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27072-4FFA-B94D-93B1-34A6FB229E24}"/>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8" name="Footer Placeholder 7">
            <a:extLst>
              <a:ext uri="{FF2B5EF4-FFF2-40B4-BE49-F238E27FC236}">
                <a16:creationId xmlns:a16="http://schemas.microsoft.com/office/drawing/2014/main" id="{5E41F629-5675-A74B-833E-9E517CBB2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932F-A5F0-EB4E-BB3B-16C2516D52F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735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B50-1478-8A46-AC08-77B20511E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CAFBF-377E-594D-AA18-5D0CEB1424A9}"/>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4" name="Footer Placeholder 3">
            <a:extLst>
              <a:ext uri="{FF2B5EF4-FFF2-40B4-BE49-F238E27FC236}">
                <a16:creationId xmlns:a16="http://schemas.microsoft.com/office/drawing/2014/main" id="{BEB4CE5E-2D4B-EC47-9F2D-7B6AB1258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C38F7-C794-5348-9407-7D671CE17D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272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D7E65-826C-5243-9FE9-5E0236482DA6}"/>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3" name="Footer Placeholder 2">
            <a:extLst>
              <a:ext uri="{FF2B5EF4-FFF2-40B4-BE49-F238E27FC236}">
                <a16:creationId xmlns:a16="http://schemas.microsoft.com/office/drawing/2014/main" id="{0E1B852D-F144-AA4B-98E1-EDA87E6C2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7EA06-27EE-8D4C-BE83-A673253C728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29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90B2-3390-2C44-9680-82DBFA5A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2E8C4-96B9-6E49-80D4-46E6985B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F248A-C853-8649-B297-F193B40C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5EE99-99D3-7544-AD43-682E6ADCF65E}"/>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6" name="Footer Placeholder 5">
            <a:extLst>
              <a:ext uri="{FF2B5EF4-FFF2-40B4-BE49-F238E27FC236}">
                <a16:creationId xmlns:a16="http://schemas.microsoft.com/office/drawing/2014/main" id="{66520504-32AE-0E48-8218-9C59FE407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97CF-67F3-6443-A66B-0FB0AA7C98C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54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26-B9BC-954A-B4E4-E955BFB5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BEC4B-F161-A743-BD84-2ECB6BB3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27A2E-34B2-B145-9ABD-FC320882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673E-F980-B446-B98D-C6617211C7E5}"/>
              </a:ext>
            </a:extLst>
          </p:cNvPr>
          <p:cNvSpPr>
            <a:spLocks noGrp="1"/>
          </p:cNvSpPr>
          <p:nvPr>
            <p:ph type="dt" sz="half" idx="10"/>
          </p:nvPr>
        </p:nvSpPr>
        <p:spPr/>
        <p:txBody>
          <a:bodyPr/>
          <a:lstStyle/>
          <a:p>
            <a:fld id="{846CE7D5-CF57-46EF-B807-FDD0502418D4}" type="datetimeFigureOut">
              <a:rPr lang="en-US" smtClean="0"/>
              <a:t>4/19/22</a:t>
            </a:fld>
            <a:endParaRPr lang="en-US"/>
          </a:p>
        </p:txBody>
      </p:sp>
      <p:sp>
        <p:nvSpPr>
          <p:cNvPr id="6" name="Footer Placeholder 5">
            <a:extLst>
              <a:ext uri="{FF2B5EF4-FFF2-40B4-BE49-F238E27FC236}">
                <a16:creationId xmlns:a16="http://schemas.microsoft.com/office/drawing/2014/main" id="{99542102-0D02-DD42-A1F0-D45B4D383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EE0C-40AF-A94F-9421-8BD577FBDEA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3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1A04-252B-AC46-96EB-429986A5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6C820-6F38-6246-A00E-81814CE01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7261-3008-CE44-958A-C8AC60514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4/19/22</a:t>
            </a:fld>
            <a:endParaRPr lang="en-US"/>
          </a:p>
        </p:txBody>
      </p:sp>
      <p:sp>
        <p:nvSpPr>
          <p:cNvPr id="5" name="Footer Placeholder 4">
            <a:extLst>
              <a:ext uri="{FF2B5EF4-FFF2-40B4-BE49-F238E27FC236}">
                <a16:creationId xmlns:a16="http://schemas.microsoft.com/office/drawing/2014/main" id="{DFE6B000-6F78-D84E-B520-C1E9C68F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FA308-904F-0C41-B0EE-E6792F2FE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666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hyperlink" Target="https://creativecommons.org/licenses/by-nc/3.0/" TargetMode="External"/><Relationship Id="rId4" Type="http://schemas.openxmlformats.org/officeDocument/2006/relationships/diagramQuickStyle" Target="../diagrams/quickStyle1.xml"/><Relationship Id="rId9" Type="http://schemas.openxmlformats.org/officeDocument/2006/relationships/hyperlink" Target="https://blakbin.blogspot.com/2017/03/make-your-own-t-rex-runner-gam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urish/i-saw-a-dinosaur-or-how-i-built-a-real-life-version-of-chrome-t-rex-game-92175f6cad2c"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www.newgrounds.com/art/view/kommandokilesk/a-rather-soviet-dinosaur" TargetMode="External"/><Relationship Id="rId4" Type="http://schemas.openxmlformats.org/officeDocument/2006/relationships/image" Target="../media/image19.gif"/></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2176265"/>
          </a:xfrm>
        </p:spPr>
        <p:txBody>
          <a:bodyPr>
            <a:noAutofit/>
          </a:bodyPr>
          <a:lstStyle/>
          <a:p>
            <a:pPr algn="r"/>
            <a:r>
              <a:rPr lang="en-US" sz="4800" b="1" dirty="0">
                <a:latin typeface=""/>
              </a:rPr>
              <a:t>Project Presentation</a:t>
            </a:r>
          </a:p>
        </p:txBody>
      </p:sp>
      <p:sp>
        <p:nvSpPr>
          <p:cNvPr id="3" name="Subtitle 2"/>
          <p:cNvSpPr>
            <a:spLocks noGrp="1"/>
          </p:cNvSpPr>
          <p:nvPr>
            <p:ph type="subTitle" idx="1"/>
          </p:nvPr>
        </p:nvSpPr>
        <p:spPr>
          <a:xfrm>
            <a:off x="6194715" y="2916244"/>
            <a:ext cx="5334931" cy="3756019"/>
          </a:xfrm>
        </p:spPr>
        <p:txBody>
          <a:bodyPr vert="horz" lIns="91440" tIns="45720" rIns="91440" bIns="45720" rtlCol="0" anchor="t">
            <a:normAutofit/>
          </a:bodyPr>
          <a:lstStyle/>
          <a:p>
            <a:pPr algn="r" fontAlgn="base"/>
            <a:endParaRPr lang="en-CA" sz="1800" dirty="0">
              <a:latin typeface=""/>
            </a:endParaRPr>
          </a:p>
          <a:p>
            <a:pPr algn="r" fontAlgn="base"/>
            <a:r>
              <a:rPr lang="en-CA" sz="1800" dirty="0" err="1">
                <a:latin typeface=""/>
              </a:rPr>
              <a:t>Arunpriya</a:t>
            </a:r>
            <a:r>
              <a:rPr lang="en-CA" sz="1800" dirty="0">
                <a:latin typeface=""/>
              </a:rPr>
              <a:t> </a:t>
            </a:r>
            <a:r>
              <a:rPr lang="en-CA" sz="1800" dirty="0" err="1">
                <a:latin typeface=""/>
              </a:rPr>
              <a:t>Gobinath</a:t>
            </a:r>
            <a:r>
              <a:rPr lang="en-CA" sz="1800" dirty="0">
                <a:latin typeface=""/>
              </a:rPr>
              <a:t> || 100841238</a:t>
            </a:r>
          </a:p>
          <a:p>
            <a:pPr algn="r" fontAlgn="base"/>
            <a:r>
              <a:rPr lang="en-CA" sz="1800" dirty="0" err="1">
                <a:latin typeface=""/>
              </a:rPr>
              <a:t>Jugnu</a:t>
            </a:r>
            <a:r>
              <a:rPr lang="en-CA" sz="1800" dirty="0">
                <a:latin typeface=""/>
              </a:rPr>
              <a:t> </a:t>
            </a:r>
            <a:r>
              <a:rPr lang="en-CA" sz="1800" dirty="0" err="1">
                <a:latin typeface=""/>
              </a:rPr>
              <a:t>Shefin</a:t>
            </a:r>
            <a:r>
              <a:rPr lang="en-CA" sz="1800" dirty="0">
                <a:latin typeface=""/>
              </a:rPr>
              <a:t> || 100814025</a:t>
            </a:r>
          </a:p>
          <a:p>
            <a:pPr algn="r" fontAlgn="base"/>
            <a:r>
              <a:rPr lang="en-CA" sz="1800" dirty="0">
                <a:latin typeface=""/>
              </a:rPr>
              <a:t>Ramasubramanian </a:t>
            </a:r>
            <a:r>
              <a:rPr lang="en-CA" sz="1800" dirty="0" err="1">
                <a:latin typeface=""/>
              </a:rPr>
              <a:t>Dharumaperumal</a:t>
            </a:r>
            <a:r>
              <a:rPr lang="en-CA" sz="1800" dirty="0">
                <a:latin typeface=""/>
              </a:rPr>
              <a:t> || 100810343</a:t>
            </a:r>
          </a:p>
          <a:p>
            <a:pPr algn="r" fontAlgn="base"/>
            <a:r>
              <a:rPr lang="en-CA" sz="1800" dirty="0">
                <a:latin typeface=""/>
              </a:rPr>
              <a:t>Raj Dholakia || 100813041</a:t>
            </a:r>
          </a:p>
          <a:p>
            <a:pPr algn="r" fontAlgn="base"/>
            <a:r>
              <a:rPr lang="en-CA" sz="1800" dirty="0">
                <a:latin typeface=""/>
              </a:rPr>
              <a:t>Sourabh Potdar || 100844478</a:t>
            </a:r>
          </a:p>
          <a:p>
            <a:pPr algn="r" fontAlgn="base"/>
            <a:endParaRPr lang="en-CA" sz="1800" dirty="0">
              <a:latin typeface=""/>
            </a:endParaRPr>
          </a:p>
          <a:p>
            <a:pPr algn="r" fontAlgn="base"/>
            <a:r>
              <a:rPr lang="en-CA" sz="1800" b="1" dirty="0">
                <a:latin typeface=""/>
              </a:rPr>
              <a:t>Product Manager: Marcos </a:t>
            </a:r>
            <a:r>
              <a:rPr lang="en-CA" sz="1800" b="1" dirty="0" err="1">
                <a:latin typeface=""/>
              </a:rPr>
              <a:t>Bittencourt</a:t>
            </a:r>
            <a:endParaRPr lang="en-CA" sz="1800" b="1" dirty="0">
              <a:latin typeface=""/>
            </a:endParaRPr>
          </a:p>
        </p:txBody>
      </p:sp>
      <p:sp>
        <p:nvSpPr>
          <p:cNvPr id="9"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2768FA1F-2D7F-AC42-9163-04B0F044A8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8" t="149" r="-3141" b="-4418"/>
          <a:stretch/>
        </p:blipFill>
        <p:spPr>
          <a:xfrm>
            <a:off x="631840" y="598720"/>
            <a:ext cx="5399309" cy="53993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5C17-C616-4620-B6DB-17F4307F6A61}"/>
              </a:ext>
            </a:extLst>
          </p:cNvPr>
          <p:cNvSpPr>
            <a:spLocks noGrp="1"/>
          </p:cNvSpPr>
          <p:nvPr>
            <p:ph type="title"/>
          </p:nvPr>
        </p:nvSpPr>
        <p:spPr>
          <a:xfrm>
            <a:off x="643470" y="847461"/>
            <a:ext cx="3418659" cy="2445277"/>
          </a:xfrm>
        </p:spPr>
        <p:txBody>
          <a:bodyPr anchor="ctr">
            <a:normAutofit/>
          </a:bodyPr>
          <a:lstStyle/>
          <a:p>
            <a:r>
              <a:rPr lang="en-US" sz="4800" b="1">
                <a:latin typeface=""/>
                <a:cs typeface="Calibri Light"/>
              </a:rPr>
              <a:t>Table of Contents</a:t>
            </a:r>
            <a:endParaRPr lang="en-US" sz="4800" b="1">
              <a:latin typeface=""/>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3FF4FBAE-4715-47F9-8D09-5E829B41307B}"/>
              </a:ext>
            </a:extLst>
          </p:cNvPr>
          <p:cNvGraphicFramePr>
            <a:graphicFrameLocks noGrp="1"/>
          </p:cNvGraphicFramePr>
          <p:nvPr>
            <p:ph idx="1"/>
            <p:extLst>
              <p:ext uri="{D42A27DB-BD31-4B8C-83A1-F6EECF244321}">
                <p14:modId xmlns:p14="http://schemas.microsoft.com/office/powerpoint/2010/main" val="1810627145"/>
              </p:ext>
            </p:extLst>
          </p:nvPr>
        </p:nvGraphicFramePr>
        <p:xfrm>
          <a:off x="4648018" y="1338262"/>
          <a:ext cx="690051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77B96E2-4C21-F94D-9368-5CD2040465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4" name="Picture 3">
            <a:extLst>
              <a:ext uri="{FF2B5EF4-FFF2-40B4-BE49-F238E27FC236}">
                <a16:creationId xmlns:a16="http://schemas.microsoft.com/office/drawing/2014/main" id="{8A0C9F3C-3209-DA34-F908-E465E033719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3429" y="3429000"/>
            <a:ext cx="3568700" cy="1701800"/>
          </a:xfrm>
          <a:prstGeom prst="rect">
            <a:avLst/>
          </a:prstGeom>
        </p:spPr>
      </p:pic>
      <p:sp>
        <p:nvSpPr>
          <p:cNvPr id="6" name="TextBox 5">
            <a:extLst>
              <a:ext uri="{FF2B5EF4-FFF2-40B4-BE49-F238E27FC236}">
                <a16:creationId xmlns:a16="http://schemas.microsoft.com/office/drawing/2014/main" id="{385520A1-15AC-9ED5-7E58-495C44D2C509}"/>
              </a:ext>
            </a:extLst>
          </p:cNvPr>
          <p:cNvSpPr txBox="1"/>
          <p:nvPr/>
        </p:nvSpPr>
        <p:spPr>
          <a:xfrm>
            <a:off x="493429" y="5130800"/>
            <a:ext cx="3568700" cy="230832"/>
          </a:xfrm>
          <a:prstGeom prst="rect">
            <a:avLst/>
          </a:prstGeom>
          <a:noFill/>
        </p:spPr>
        <p:txBody>
          <a:bodyPr wrap="square" rtlCol="0">
            <a:spAutoFit/>
          </a:bodyPr>
          <a:lstStyle/>
          <a:p>
            <a:r>
              <a:rPr lang="en-US" sz="900">
                <a:hlinkClick r:id="rId9" tooltip="https://blakbin.blogspot.com/2017/03/make-your-own-t-rex-runner-game.html"/>
              </a:rPr>
              <a:t>This Photo</a:t>
            </a:r>
            <a:r>
              <a:rPr lang="en-US" sz="900"/>
              <a:t> by Unknown Author is licensed under </a:t>
            </a:r>
            <a:r>
              <a:rPr lang="en-US" sz="900">
                <a:hlinkClick r:id="rId10" tooltip="https://creativecommons.org/licenses/by-nc/3.0/"/>
              </a:rPr>
              <a:t>CC BY-NC</a:t>
            </a:r>
            <a:endParaRPr lang="en-US" sz="900"/>
          </a:p>
        </p:txBody>
      </p:sp>
    </p:spTree>
    <p:extLst>
      <p:ext uri="{BB962C8B-B14F-4D97-AF65-F5344CB8AC3E}">
        <p14:creationId xmlns:p14="http://schemas.microsoft.com/office/powerpoint/2010/main" val="16767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9B24-4E46-444F-A6CC-F20CC048AAEC}"/>
              </a:ext>
            </a:extLst>
          </p:cNvPr>
          <p:cNvSpPr>
            <a:spLocks noGrp="1"/>
          </p:cNvSpPr>
          <p:nvPr>
            <p:ph type="title"/>
          </p:nvPr>
        </p:nvSpPr>
        <p:spPr/>
        <p:txBody>
          <a:bodyPr>
            <a:normAutofit/>
          </a:bodyPr>
          <a:lstStyle/>
          <a:p>
            <a:r>
              <a:rPr lang="en-US" sz="3600" b="1" dirty="0">
                <a:latin typeface=""/>
              </a:rPr>
              <a:t>Problem Description</a:t>
            </a:r>
          </a:p>
        </p:txBody>
      </p:sp>
      <p:sp>
        <p:nvSpPr>
          <p:cNvPr id="3" name="Content Placeholder 2">
            <a:extLst>
              <a:ext uri="{FF2B5EF4-FFF2-40B4-BE49-F238E27FC236}">
                <a16:creationId xmlns:a16="http://schemas.microsoft.com/office/drawing/2014/main" id="{A6537701-8D68-4494-8403-3275299B73F4}"/>
              </a:ext>
            </a:extLst>
          </p:cNvPr>
          <p:cNvSpPr>
            <a:spLocks noGrp="1"/>
          </p:cNvSpPr>
          <p:nvPr>
            <p:ph idx="1"/>
          </p:nvPr>
        </p:nvSpPr>
        <p:spPr>
          <a:xfrm>
            <a:off x="838200" y="1825625"/>
            <a:ext cx="7587343" cy="4351338"/>
          </a:xfrm>
        </p:spPr>
        <p:txBody>
          <a:bodyPr vert="horz" lIns="91440" tIns="45720" rIns="91440" bIns="45720" rtlCol="0" anchor="t">
            <a:normAutofit fontScale="55000" lnSpcReduction="20000"/>
          </a:bodyPr>
          <a:lstStyle/>
          <a:p>
            <a:pPr marL="0" indent="0">
              <a:buNone/>
            </a:pPr>
            <a:r>
              <a:rPr lang="en-CA" sz="2400" b="1" dirty="0">
                <a:solidFill>
                  <a:srgbClr val="0070C0"/>
                </a:solidFill>
                <a:latin typeface=""/>
              </a:rPr>
              <a:t>What is the Dino Run game?</a:t>
            </a:r>
          </a:p>
          <a:p>
            <a:pPr marL="0" indent="0">
              <a:buNone/>
            </a:pPr>
            <a:r>
              <a:rPr lang="en-US" sz="2400" dirty="0">
                <a:ea typeface="+mn-lt"/>
                <a:cs typeface="+mn-lt"/>
              </a:rPr>
              <a:t>When our internet connection goes down and we feel like a Neanderthal, Google understands our plight and provides some fun entertainment to pass the time while our connection to the World Wide Web is resurrecting Chrome dinosaur offline game! </a:t>
            </a:r>
          </a:p>
          <a:p>
            <a:pPr marL="0" indent="0">
              <a:buNone/>
            </a:pPr>
            <a:r>
              <a:rPr lang="en-US" sz="2400" dirty="0">
                <a:ea typeface="+mn-lt"/>
                <a:cs typeface="+mn-lt"/>
              </a:rPr>
              <a:t>It is a primitive endless runner game in the Chrome browser. The protagonist is a charming little T-Rex dinosaur who is running through an ancient desert. </a:t>
            </a:r>
          </a:p>
          <a:p>
            <a:pPr marL="0" indent="0">
              <a:buNone/>
            </a:pPr>
            <a:r>
              <a:rPr lang="en-US" sz="2500" b="1" dirty="0">
                <a:ea typeface="+mn-lt"/>
                <a:cs typeface="+mn-lt"/>
              </a:rPr>
              <a:t>What is the goal of the Game?</a:t>
            </a:r>
          </a:p>
          <a:p>
            <a:pPr marL="0" indent="0">
              <a:buNone/>
            </a:pPr>
            <a:r>
              <a:rPr lang="en-US" sz="2400" dirty="0">
                <a:ea typeface="+mn-lt"/>
                <a:cs typeface="+mn-lt"/>
              </a:rPr>
              <a:t>Of course, the dinosaur game has its purpose: to avoid cacti and pterodactyls. Though the game seems easy, it does not take long to get hard because the game’s speed will be constantly increasing as our progress further</a:t>
            </a:r>
          </a:p>
          <a:p>
            <a:pPr marL="0" indent="0">
              <a:buNone/>
            </a:pPr>
            <a:r>
              <a:rPr lang="en-US" sz="2500" b="1" dirty="0">
                <a:ea typeface="+mn-lt"/>
                <a:cs typeface="+mn-lt"/>
              </a:rPr>
              <a:t>How to play the game?</a:t>
            </a:r>
          </a:p>
          <a:p>
            <a:pPr marL="0" indent="0">
              <a:buNone/>
            </a:pPr>
            <a:r>
              <a:rPr lang="en-US" sz="2400" dirty="0">
                <a:ea typeface="+mn-lt"/>
                <a:cs typeface="+mn-lt"/>
              </a:rPr>
              <a:t>On both desktop and mobile, the game may be played in the Chrome browser. The control is the simplest: When the black dinosaur appears in our browser, suggesting that there is no Internet connection, we just hit the spacebar to begin the game. Jumping over obstacles is also done with the spacebar. To duck, use the down arrow. If we're on a mobile device, simply tapping the little Chrome Dino will activate it and help it avoid obstacles.</a:t>
            </a:r>
            <a:endParaRPr lang="en-CA" sz="2400" b="1" dirty="0">
              <a:ea typeface="+mn-lt"/>
              <a:cs typeface="+mn-lt"/>
            </a:endParaRPr>
          </a:p>
          <a:p>
            <a:pPr marL="0" indent="0">
              <a:buNone/>
            </a:pPr>
            <a:r>
              <a:rPr lang="en-CA" sz="2400" b="1" dirty="0">
                <a:solidFill>
                  <a:srgbClr val="0070C0"/>
                </a:solidFill>
                <a:latin typeface=""/>
              </a:rPr>
              <a:t>Why should we train this Dino?</a:t>
            </a:r>
          </a:p>
          <a:p>
            <a:r>
              <a:rPr lang="en-CA" sz="2400" dirty="0">
                <a:cs typeface="Calibri"/>
              </a:rPr>
              <a:t>If we are trying to create AI, why not try to see how these algorithms perform at playing games? Games can be learnt from scratch – with usually a simple goal (of survival in this case).</a:t>
            </a:r>
          </a:p>
          <a:p>
            <a:r>
              <a:rPr lang="en-US" sz="2400" dirty="0">
                <a:cs typeface="Calibri"/>
              </a:rPr>
              <a:t>Training a virtual agent to outperform human players can teach us how to optimize different processes in a variety of different and exciting subfields. By better understanding different aspects of intelligence, we can use this knowledge as inspiration to build novel computer systems that learn to find solutions to difficult problems on their own.</a:t>
            </a:r>
            <a:endParaRPr lang="en-CA" sz="2400" dirty="0">
              <a:cs typeface="Calibri"/>
            </a:endParaRPr>
          </a:p>
        </p:txBody>
      </p:sp>
      <p:grpSp>
        <p:nvGrpSpPr>
          <p:cNvPr id="12" name="Group 11">
            <a:extLst>
              <a:ext uri="{FF2B5EF4-FFF2-40B4-BE49-F238E27FC236}">
                <a16:creationId xmlns:a16="http://schemas.microsoft.com/office/drawing/2014/main" id="{B4BFA936-823C-6147-9F5C-8AF12EE4DDF8}"/>
              </a:ext>
            </a:extLst>
          </p:cNvPr>
          <p:cNvGrpSpPr/>
          <p:nvPr/>
        </p:nvGrpSpPr>
        <p:grpSpPr>
          <a:xfrm>
            <a:off x="0" y="0"/>
            <a:ext cx="12192000" cy="6858000"/>
            <a:chOff x="0" y="0"/>
            <a:chExt cx="12192000" cy="6858000"/>
          </a:xfrm>
        </p:grpSpPr>
        <p:pic>
          <p:nvPicPr>
            <p:cNvPr id="13" name="Picture 12">
              <a:extLst>
                <a:ext uri="{FF2B5EF4-FFF2-40B4-BE49-F238E27FC236}">
                  <a16:creationId xmlns:a16="http://schemas.microsoft.com/office/drawing/2014/main" id="{92ABB402-B95C-D441-B7A4-19CEDBF8A9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14" name="Rectangle 13">
              <a:extLst>
                <a:ext uri="{FF2B5EF4-FFF2-40B4-BE49-F238E27FC236}">
                  <a16:creationId xmlns:a16="http://schemas.microsoft.com/office/drawing/2014/main" id="{714E0962-206D-D64A-8385-89E935FA1D3A}"/>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E9F90A-A88C-BF49-A704-6F4AC946B589}"/>
                </a:ext>
              </a:extLst>
            </p:cNvPr>
            <p:cNvCxnSpPr>
              <a:cxnSpLocks/>
            </p:cNvCxnSpPr>
            <p:nvPr/>
          </p:nvCxnSpPr>
          <p:spPr>
            <a:xfrm>
              <a:off x="925286" y="1447800"/>
              <a:ext cx="106674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0B85E8-24A4-E84A-8D7C-CC2D1BB81562}"/>
                </a:ext>
              </a:extLst>
            </p:cNvPr>
            <p:cNvCxnSpPr>
              <a:cxnSpLocks/>
            </p:cNvCxnSpPr>
            <p:nvPr/>
          </p:nvCxnSpPr>
          <p:spPr>
            <a:xfrm>
              <a:off x="925286" y="1503040"/>
              <a:ext cx="10667446"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853B9B70-0FC0-4DCC-B66A-DB7ED8046DB8}"/>
              </a:ext>
            </a:extLst>
          </p:cNvPr>
          <p:cNvPicPr>
            <a:picLocks noChangeAspect="1"/>
          </p:cNvPicPr>
          <p:nvPr/>
        </p:nvPicPr>
        <p:blipFill>
          <a:blip r:embed="rId3"/>
          <a:stretch>
            <a:fillRect/>
          </a:stretch>
        </p:blipFill>
        <p:spPr>
          <a:xfrm>
            <a:off x="8425543" y="3204956"/>
            <a:ext cx="3694948" cy="1766728"/>
          </a:xfrm>
          <a:prstGeom prst="rect">
            <a:avLst/>
          </a:prstGeom>
        </p:spPr>
      </p:pic>
      <p:sp>
        <p:nvSpPr>
          <p:cNvPr id="6" name="TextBox 5">
            <a:extLst>
              <a:ext uri="{FF2B5EF4-FFF2-40B4-BE49-F238E27FC236}">
                <a16:creationId xmlns:a16="http://schemas.microsoft.com/office/drawing/2014/main" id="{8D47410E-7532-43B9-A331-A9FF8FA822C6}"/>
              </a:ext>
            </a:extLst>
          </p:cNvPr>
          <p:cNvSpPr txBox="1"/>
          <p:nvPr/>
        </p:nvSpPr>
        <p:spPr>
          <a:xfrm>
            <a:off x="8499192" y="2488676"/>
            <a:ext cx="3435141" cy="492443"/>
          </a:xfrm>
          <a:prstGeom prst="rect">
            <a:avLst/>
          </a:prstGeom>
          <a:noFill/>
        </p:spPr>
        <p:txBody>
          <a:bodyPr wrap="square" rtlCol="0">
            <a:spAutoFit/>
          </a:bodyPr>
          <a:lstStyle/>
          <a:p>
            <a:pPr algn="ctr"/>
            <a:r>
              <a:rPr lang="en-CA" sz="1400" b="1">
                <a:ea typeface="+mn-lt"/>
                <a:cs typeface="+mn-lt"/>
              </a:rPr>
              <a:t>What are the high scores like?</a:t>
            </a:r>
          </a:p>
          <a:p>
            <a:pPr algn="ctr"/>
            <a:r>
              <a:rPr lang="en-CA" sz="1200">
                <a:ea typeface="+mn-lt"/>
                <a:cs typeface="+mn-lt"/>
              </a:rPr>
              <a:t>Source : (https://chromedino.com/)</a:t>
            </a:r>
          </a:p>
        </p:txBody>
      </p:sp>
    </p:spTree>
    <p:extLst>
      <p:ext uri="{BB962C8B-B14F-4D97-AF65-F5344CB8AC3E}">
        <p14:creationId xmlns:p14="http://schemas.microsoft.com/office/powerpoint/2010/main" val="2112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B1974B6-A6F0-8D41-9E25-CF09D1670178}"/>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0BD1CA3E-32EE-D246-ABE8-D121B8001B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7" name="Rectangle 6">
              <a:extLst>
                <a:ext uri="{FF2B5EF4-FFF2-40B4-BE49-F238E27FC236}">
                  <a16:creationId xmlns:a16="http://schemas.microsoft.com/office/drawing/2014/main" id="{962176D7-7F98-F246-B52E-9EEEFA9F5F8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A420DF-5E22-9D49-913B-B58A0848C2A9}"/>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402661-E883-F546-B666-78AEE3F9FAD2}"/>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BB824F-CE79-4B75-BAAD-DE1AE66D1BC5}"/>
              </a:ext>
            </a:extLst>
          </p:cNvPr>
          <p:cNvSpPr>
            <a:spLocks noGrp="1"/>
          </p:cNvSpPr>
          <p:nvPr>
            <p:ph type="title"/>
          </p:nvPr>
        </p:nvSpPr>
        <p:spPr/>
        <p:txBody>
          <a:bodyPr>
            <a:normAutofit/>
          </a:bodyPr>
          <a:lstStyle/>
          <a:p>
            <a:r>
              <a:rPr lang="en-US" sz="3600" b="1">
                <a:latin typeface=""/>
                <a:cs typeface="Calibri Light"/>
              </a:rPr>
              <a:t>Solution Description</a:t>
            </a:r>
            <a:endParaRPr lang="en-US" sz="3600" b="1">
              <a:latin typeface=""/>
            </a:endParaRPr>
          </a:p>
        </p:txBody>
      </p:sp>
      <p:sp>
        <p:nvSpPr>
          <p:cNvPr id="3" name="Content Placeholder 2">
            <a:extLst>
              <a:ext uri="{FF2B5EF4-FFF2-40B4-BE49-F238E27FC236}">
                <a16:creationId xmlns:a16="http://schemas.microsoft.com/office/drawing/2014/main" id="{57C76BD7-5D26-4FC3-B9EB-79B382DC027C}"/>
              </a:ext>
            </a:extLst>
          </p:cNvPr>
          <p:cNvSpPr>
            <a:spLocks noGrp="1"/>
          </p:cNvSpPr>
          <p:nvPr>
            <p:ph idx="1"/>
          </p:nvPr>
        </p:nvSpPr>
        <p:spPr>
          <a:xfrm>
            <a:off x="838200" y="1688214"/>
            <a:ext cx="10515600" cy="4513732"/>
          </a:xfrm>
        </p:spPr>
        <p:txBody>
          <a:bodyPr vert="horz" lIns="91440" tIns="45720" rIns="91440" bIns="45720" rtlCol="0" anchor="t">
            <a:normAutofit fontScale="62500" lnSpcReduction="20000"/>
          </a:bodyPr>
          <a:lstStyle/>
          <a:p>
            <a:r>
              <a:rPr lang="en-US" dirty="0">
                <a:latin typeface=""/>
                <a:cs typeface="Calibri"/>
              </a:rPr>
              <a:t>Showcase the capabilities of a reinforcement learning algorithm using the Chrome Dino Game.</a:t>
            </a:r>
          </a:p>
          <a:p>
            <a:r>
              <a:rPr lang="en-US" dirty="0">
                <a:latin typeface=""/>
                <a:ea typeface="+mn-lt"/>
                <a:cs typeface="+mn-lt"/>
              </a:rPr>
              <a:t>Control the obstacles being given to the Dino Agent.</a:t>
            </a:r>
          </a:p>
          <a:p>
            <a:pPr marL="0" indent="0">
              <a:buNone/>
            </a:pPr>
            <a:endParaRPr lang="en-US" b="1" dirty="0">
              <a:latin typeface=""/>
              <a:ea typeface="+mn-lt"/>
              <a:cs typeface="+mn-lt"/>
            </a:endParaRPr>
          </a:p>
          <a:p>
            <a:pPr marL="0" indent="0">
              <a:buNone/>
            </a:pPr>
            <a:r>
              <a:rPr lang="en-US" b="1" dirty="0">
                <a:solidFill>
                  <a:srgbClr val="0070C0"/>
                </a:solidFill>
                <a:latin typeface=""/>
                <a:ea typeface="+mn-lt"/>
                <a:cs typeface="+mn-lt"/>
              </a:rPr>
              <a:t>Algorithm</a:t>
            </a:r>
          </a:p>
          <a:p>
            <a:r>
              <a:rPr lang="en-US" dirty="0">
                <a:latin typeface=""/>
                <a:cs typeface="Calibri"/>
              </a:rPr>
              <a:t>Q-Learning Reinforcement learning algorithm.</a:t>
            </a:r>
          </a:p>
          <a:p>
            <a:r>
              <a:rPr lang="en-US" dirty="0">
                <a:latin typeface=""/>
                <a:cs typeface="Calibri"/>
              </a:rPr>
              <a:t>Model trained for 4000 epochs has a highest score of over 2000 in the game.</a:t>
            </a:r>
          </a:p>
          <a:p>
            <a:r>
              <a:rPr lang="en-US" dirty="0">
                <a:latin typeface=""/>
                <a:cs typeface="Calibri"/>
              </a:rPr>
              <a:t>A set of 4 images (frames) is analyzed by the model to determine </a:t>
            </a:r>
          </a:p>
          <a:p>
            <a:r>
              <a:rPr lang="en-US" dirty="0">
                <a:latin typeface=""/>
                <a:cs typeface="Calibri"/>
              </a:rPr>
              <a:t>Pre-processed images are used by the model to take an action: FORWARD, JUMP, DUCK.</a:t>
            </a:r>
          </a:p>
          <a:p>
            <a:pPr marL="0" indent="0">
              <a:buNone/>
            </a:pPr>
            <a:endParaRPr lang="en-US" b="1" dirty="0">
              <a:latin typeface=""/>
              <a:cs typeface="Calibri"/>
            </a:endParaRPr>
          </a:p>
          <a:p>
            <a:pPr marL="0" indent="0">
              <a:buNone/>
            </a:pPr>
            <a:r>
              <a:rPr lang="en-US" b="1" dirty="0">
                <a:solidFill>
                  <a:srgbClr val="0070C0"/>
                </a:solidFill>
                <a:latin typeface=""/>
                <a:cs typeface="Calibri"/>
              </a:rPr>
              <a:t>Dino Game</a:t>
            </a:r>
          </a:p>
          <a:p>
            <a:r>
              <a:rPr lang="en-US" dirty="0">
                <a:latin typeface=""/>
                <a:cs typeface="Calibri"/>
              </a:rPr>
              <a:t>Modify Chrome Dino Game’s original code to control the obstacles.</a:t>
            </a:r>
          </a:p>
          <a:p>
            <a:r>
              <a:rPr lang="en-US" dirty="0">
                <a:latin typeface=""/>
                <a:cs typeface="Calibri"/>
              </a:rPr>
              <a:t>Add small cacti, large cacti and Pterodactyl (obstacles in the game) using buttons.</a:t>
            </a:r>
          </a:p>
          <a:p>
            <a:r>
              <a:rPr lang="en-US" dirty="0">
                <a:latin typeface=""/>
                <a:cs typeface="Calibri"/>
              </a:rPr>
              <a:t>Deploy two versions of the game using Microsoft’s Azure cloud services.</a:t>
            </a:r>
          </a:p>
        </p:txBody>
      </p:sp>
    </p:spTree>
    <p:extLst>
      <p:ext uri="{BB962C8B-B14F-4D97-AF65-F5344CB8AC3E}">
        <p14:creationId xmlns:p14="http://schemas.microsoft.com/office/powerpoint/2010/main" val="20939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704209" y="635069"/>
            <a:ext cx="4509236" cy="1139139"/>
          </a:xfrm>
        </p:spPr>
        <p:txBody>
          <a:bodyPr>
            <a:normAutofit/>
          </a:bodyPr>
          <a:lstStyle/>
          <a:p>
            <a:r>
              <a:rPr lang="en-US" sz="3600" b="1">
                <a:latin typeface=""/>
                <a:cs typeface="Calibri Light"/>
              </a:rPr>
              <a:t>Technologies to be Used</a:t>
            </a:r>
            <a:endParaRPr lang="en-US" sz="3600" b="1">
              <a:latin typeface=""/>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20992" y="1941362"/>
            <a:ext cx="4492454" cy="2419097"/>
          </a:xfrm>
        </p:spPr>
        <p:txBody>
          <a:bodyPr vert="horz" lIns="91440" tIns="45720" rIns="91440" bIns="45720" rtlCol="0" anchor="t">
            <a:normAutofit/>
          </a:bodyPr>
          <a:lstStyle/>
          <a:p>
            <a:r>
              <a:rPr lang="en-US" sz="1500">
                <a:latin typeface=""/>
                <a:cs typeface="Calibri"/>
              </a:rPr>
              <a:t>Python</a:t>
            </a:r>
          </a:p>
          <a:p>
            <a:r>
              <a:rPr lang="en-US" sz="1500">
                <a:latin typeface=""/>
                <a:cs typeface="Calibri"/>
              </a:rPr>
              <a:t>Machine learning libraries : Scikit-learn, TensorFlow, Keras</a:t>
            </a:r>
          </a:p>
          <a:p>
            <a:r>
              <a:rPr lang="en-US" sz="1500">
                <a:latin typeface=""/>
                <a:cs typeface="Calibri"/>
              </a:rPr>
              <a:t>HTML/CSS/JavaScript for building the browser extension</a:t>
            </a:r>
          </a:p>
          <a:p>
            <a:r>
              <a:rPr lang="en-US" sz="1500">
                <a:latin typeface=""/>
                <a:cs typeface="Calibri"/>
              </a:rPr>
              <a:t>Selenium</a:t>
            </a:r>
          </a:p>
          <a:p>
            <a:r>
              <a:rPr lang="en-US" sz="1500">
                <a:latin typeface=""/>
                <a:cs typeface="Calibri"/>
              </a:rPr>
              <a:t>Git and GitHub for code management and version control.</a:t>
            </a:r>
          </a:p>
        </p:txBody>
      </p:sp>
      <p:sp>
        <p:nvSpPr>
          <p:cNvPr id="10" name="Freeform: Shape 12">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6">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20">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24">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TensorFlow">
            <a:extLst>
              <a:ext uri="{FF2B5EF4-FFF2-40B4-BE49-F238E27FC236}">
                <a16:creationId xmlns:a16="http://schemas.microsoft.com/office/drawing/2014/main" id="{1B00D53D-6FC4-EF47-9CE6-43626B00B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10806" y="3556634"/>
            <a:ext cx="1885522" cy="10606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4"/>
          <a:srcRect l="6517" r="4338" b="-2"/>
          <a:stretch/>
        </p:blipFill>
        <p:spPr>
          <a:xfrm>
            <a:off x="2640841" y="5609956"/>
            <a:ext cx="2210937" cy="793666"/>
          </a:xfrm>
          <a:prstGeom prst="rect">
            <a:avLst/>
          </a:prstGeom>
        </p:spPr>
      </p:pic>
      <p:sp>
        <p:nvSpPr>
          <p:cNvPr id="24" name="Freeform: Shape 28">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3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5"/>
          <a:srcRect l="7522" r="1311" b="1"/>
          <a:stretch/>
        </p:blipFill>
        <p:spPr>
          <a:xfrm>
            <a:off x="9689910" y="5091462"/>
            <a:ext cx="2110556" cy="1111209"/>
          </a:xfrm>
          <a:prstGeom prst="rect">
            <a:avLst/>
          </a:prstGeom>
        </p:spPr>
      </p:pic>
      <p:pic>
        <p:nvPicPr>
          <p:cNvPr id="30" name="Picture 29">
            <a:extLst>
              <a:ext uri="{FF2B5EF4-FFF2-40B4-BE49-F238E27FC236}">
                <a16:creationId xmlns:a16="http://schemas.microsoft.com/office/drawing/2014/main" id="{2200EB0A-E0B1-184E-96AF-EF55F042AE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9" name="Picture 12" descr="Icon&#10;&#10;Description automatically generated">
            <a:extLst>
              <a:ext uri="{FF2B5EF4-FFF2-40B4-BE49-F238E27FC236}">
                <a16:creationId xmlns:a16="http://schemas.microsoft.com/office/drawing/2014/main" id="{5F35426A-0C86-4CFE-ADB4-D1BD29A2E731}"/>
              </a:ext>
            </a:extLst>
          </p:cNvPr>
          <p:cNvPicPr>
            <a:picLocks noChangeAspect="1"/>
          </p:cNvPicPr>
          <p:nvPr/>
        </p:nvPicPr>
        <p:blipFill>
          <a:blip r:embed="rId7"/>
          <a:stretch>
            <a:fillRect/>
          </a:stretch>
        </p:blipFill>
        <p:spPr>
          <a:xfrm>
            <a:off x="9059333" y="1257998"/>
            <a:ext cx="2743200" cy="1040004"/>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E5199F-6DCC-40B3-8B1E-8BCAD4CBB0D7}"/>
              </a:ext>
            </a:extLst>
          </p:cNvPr>
          <p:cNvSpPr>
            <a:spLocks noGrp="1"/>
          </p:cNvSpPr>
          <p:nvPr>
            <p:ph type="title"/>
          </p:nvPr>
        </p:nvSpPr>
        <p:spPr>
          <a:xfrm>
            <a:off x="1371597" y="348865"/>
            <a:ext cx="10044023" cy="877729"/>
          </a:xfrm>
        </p:spPr>
        <p:txBody>
          <a:bodyPr anchor="ctr">
            <a:normAutofit fontScale="90000"/>
          </a:bodyPr>
          <a:lstStyle/>
          <a:p>
            <a:r>
              <a:rPr lang="en-US" b="1" dirty="0">
                <a:solidFill>
                  <a:srgbClr val="FFFFFF"/>
                </a:solidFill>
                <a:latin typeface=""/>
                <a:cs typeface="Calibri Light"/>
              </a:rPr>
              <a:t>Challenges</a:t>
            </a:r>
            <a:br>
              <a:rPr lang="en-US" sz="2800" dirty="0">
                <a:solidFill>
                  <a:srgbClr val="FFFFFF"/>
                </a:solidFill>
                <a:latin typeface=""/>
                <a:cs typeface="Calibri Light"/>
              </a:rPr>
            </a:br>
            <a:r>
              <a:rPr lang="en-US" sz="2800" dirty="0">
                <a:solidFill>
                  <a:srgbClr val="FFFFFF"/>
                </a:solidFill>
                <a:latin typeface=""/>
                <a:cs typeface="Calibri Light"/>
              </a:rPr>
              <a:t>The most difficult problems faced during implementation.</a:t>
            </a:r>
            <a:endParaRPr lang="en-US" sz="2800" dirty="0">
              <a:solidFill>
                <a:srgbClr val="FFFFFF"/>
              </a:solidFill>
              <a:latin typeface=""/>
            </a:endParaRPr>
          </a:p>
        </p:txBody>
      </p:sp>
      <p:graphicFrame>
        <p:nvGraphicFramePr>
          <p:cNvPr id="5" name="Content Placeholder 2">
            <a:extLst>
              <a:ext uri="{FF2B5EF4-FFF2-40B4-BE49-F238E27FC236}">
                <a16:creationId xmlns:a16="http://schemas.microsoft.com/office/drawing/2014/main" id="{08E2922E-E4E9-738C-50B2-164E68A33733}"/>
              </a:ext>
            </a:extLst>
          </p:cNvPr>
          <p:cNvGraphicFramePr>
            <a:graphicFrameLocks noGrp="1"/>
          </p:cNvGraphicFramePr>
          <p:nvPr>
            <p:ph idx="1"/>
            <p:extLst>
              <p:ext uri="{D42A27DB-BD31-4B8C-83A1-F6EECF244321}">
                <p14:modId xmlns:p14="http://schemas.microsoft.com/office/powerpoint/2010/main" val="10028821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E38C4955-F973-09F2-B101-7A9BFFB7E7BB}"/>
              </a:ext>
            </a:extLst>
          </p:cNvPr>
          <p:cNvGrpSpPr/>
          <p:nvPr/>
        </p:nvGrpSpPr>
        <p:grpSpPr>
          <a:xfrm>
            <a:off x="152400" y="-492"/>
            <a:ext cx="12192000" cy="7010892"/>
            <a:chOff x="0" y="-152892"/>
            <a:chExt cx="12192000" cy="7010892"/>
          </a:xfrm>
        </p:grpSpPr>
        <p:pic>
          <p:nvPicPr>
            <p:cNvPr id="16" name="Picture 15">
              <a:extLst>
                <a:ext uri="{FF2B5EF4-FFF2-40B4-BE49-F238E27FC236}">
                  <a16:creationId xmlns:a16="http://schemas.microsoft.com/office/drawing/2014/main" id="{15D427E6-A13D-CAFB-A5BA-A8839DEC8B3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407918" y="-152892"/>
              <a:ext cx="1631683" cy="1631683"/>
            </a:xfrm>
            <a:prstGeom prst="rect">
              <a:avLst/>
            </a:prstGeom>
          </p:spPr>
        </p:pic>
        <p:sp>
          <p:nvSpPr>
            <p:cNvPr id="17" name="Rectangle 16">
              <a:extLst>
                <a:ext uri="{FF2B5EF4-FFF2-40B4-BE49-F238E27FC236}">
                  <a16:creationId xmlns:a16="http://schemas.microsoft.com/office/drawing/2014/main" id="{68B86701-4C78-8E35-DC05-5DC11745BC7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911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79292-7E30-6CAC-6D5C-47647CB97600}"/>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Demo Time!</a:t>
            </a:r>
          </a:p>
        </p:txBody>
      </p:sp>
      <p:pic>
        <p:nvPicPr>
          <p:cNvPr id="8" name="Picture 7" descr="A picture containing sky, person, outdoor, hand&#10;&#10;Description automatically generated">
            <a:extLst>
              <a:ext uri="{FF2B5EF4-FFF2-40B4-BE49-F238E27FC236}">
                <a16:creationId xmlns:a16="http://schemas.microsoft.com/office/drawing/2014/main" id="{1064DC68-2224-02F2-7D0A-B893007FDD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2907" y="307731"/>
            <a:ext cx="5330182" cy="3997637"/>
          </a:xfrm>
          <a:prstGeom prst="rect">
            <a:avLst/>
          </a:prstGeom>
        </p:spPr>
      </p:pic>
      <p:pic>
        <p:nvPicPr>
          <p:cNvPr id="5" name="Content Placeholder 4">
            <a:extLst>
              <a:ext uri="{FF2B5EF4-FFF2-40B4-BE49-F238E27FC236}">
                <a16:creationId xmlns:a16="http://schemas.microsoft.com/office/drawing/2014/main" id="{1C13AB4B-835B-1630-9EE5-6BFF200D9F48}"/>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16043" y="533376"/>
            <a:ext cx="5455917" cy="3546346"/>
          </a:xfrm>
          <a:prstGeom prst="rect">
            <a:avLst/>
          </a:prstGeom>
        </p:spPr>
      </p:pic>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6D0421-F857-8FB3-BF9E-B6080ED21941}"/>
              </a:ext>
            </a:extLst>
          </p:cNvPr>
          <p:cNvSpPr txBox="1"/>
          <p:nvPr/>
        </p:nvSpPr>
        <p:spPr>
          <a:xfrm>
            <a:off x="9412633" y="3879667"/>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newgrounds.com/art/view/kommandokilesk/a-rather-soviet-dinosau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9" name="TextBox 8">
            <a:extLst>
              <a:ext uri="{FF2B5EF4-FFF2-40B4-BE49-F238E27FC236}">
                <a16:creationId xmlns:a16="http://schemas.microsoft.com/office/drawing/2014/main" id="{43E0B589-BA7D-A658-7371-B0E933619A4A}"/>
              </a:ext>
            </a:extLst>
          </p:cNvPr>
          <p:cNvSpPr txBox="1"/>
          <p:nvPr/>
        </p:nvSpPr>
        <p:spPr>
          <a:xfrm>
            <a:off x="3406047" y="4105313"/>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edium.com/@urish/i-saw-a-dinosaur-or-how-i-built-a-real-life-version-of-chrome-t-rex-game-92175f6cad2c">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1066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96F1-1E80-534F-B7EE-F510AF1579B2}"/>
              </a:ext>
            </a:extLst>
          </p:cNvPr>
          <p:cNvSpPr>
            <a:spLocks noGrp="1"/>
          </p:cNvSpPr>
          <p:nvPr>
            <p:ph type="title"/>
          </p:nvPr>
        </p:nvSpPr>
        <p:spPr>
          <a:xfrm>
            <a:off x="838200" y="1563666"/>
            <a:ext cx="10515600" cy="930320"/>
          </a:xfrm>
        </p:spPr>
        <p:txBody>
          <a:bodyPr>
            <a:normAutofit/>
          </a:bodyPr>
          <a:lstStyle/>
          <a:p>
            <a:pPr algn="ctr"/>
            <a:r>
              <a:rPr lang="en-US" sz="6000" b="1">
                <a:latin typeface=""/>
              </a:rPr>
              <a:t>Thank you!</a:t>
            </a:r>
          </a:p>
        </p:txBody>
      </p:sp>
      <p:pic>
        <p:nvPicPr>
          <p:cNvPr id="5" name="Picture 4">
            <a:extLst>
              <a:ext uri="{FF2B5EF4-FFF2-40B4-BE49-F238E27FC236}">
                <a16:creationId xmlns:a16="http://schemas.microsoft.com/office/drawing/2014/main" id="{7900C93D-694F-2B43-BE12-932250D63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90530" y="2493986"/>
            <a:ext cx="3810939" cy="3810939"/>
          </a:xfrm>
          <a:prstGeom prst="rect">
            <a:avLst/>
          </a:prstGeom>
        </p:spPr>
      </p:pic>
    </p:spTree>
    <p:extLst>
      <p:ext uri="{BB962C8B-B14F-4D97-AF65-F5344CB8AC3E}">
        <p14:creationId xmlns:p14="http://schemas.microsoft.com/office/powerpoint/2010/main" val="149073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67229A-346B-431C-9475-F7EC9532EF5A}">
  <ds:schemaRefs>
    <ds:schemaRef ds:uri="http://schemas.microsoft.com/office/2006/documentManagement/types"/>
    <ds:schemaRef ds:uri="http://www.w3.org/XML/1998/namespace"/>
    <ds:schemaRef ds:uri="1a303891-b730-4f3b-97a3-ea9f42070766"/>
    <ds:schemaRef ds:uri="http://purl.org/dc/elements/1.1/"/>
    <ds:schemaRef ds:uri="http://purl.org/dc/terms/"/>
    <ds:schemaRef ds:uri="http://schemas.openxmlformats.org/package/2006/metadata/core-properties"/>
    <ds:schemaRef ds:uri="7a701bdc-cd9f-45d4-a0d4-25a2b20bd704"/>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F7F90BF9-4E57-46AB-8B64-A3AAEE8B040C}">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430105-7A75-42AB-ABF8-2AA674738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280</TotalTime>
  <Words>610</Words>
  <Application>Microsoft Macintosh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Presentation</vt:lpstr>
      <vt:lpstr>Table of Contents</vt:lpstr>
      <vt:lpstr>Problem Description</vt:lpstr>
      <vt:lpstr>Solution Description</vt:lpstr>
      <vt:lpstr>Technologies to be Used</vt:lpstr>
      <vt:lpstr>Challenges The most difficult problems faced during implementation.</vt:lpstr>
      <vt:lpstr>Demo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3</cp:revision>
  <dcterms:created xsi:type="dcterms:W3CDTF">2021-10-06T02:43:37Z</dcterms:created>
  <dcterms:modified xsi:type="dcterms:W3CDTF">2022-04-19T22:39:10Z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