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11"/>
  </p:notesMasterIdLst>
  <p:handoutMasterIdLst>
    <p:handoutMasterId r:id="rId12"/>
  </p:handoutMasterIdLst>
  <p:sldIdLst>
    <p:sldId id="256" r:id="rId2"/>
    <p:sldId id="305" r:id="rId3"/>
    <p:sldId id="303" r:id="rId4"/>
    <p:sldId id="306" r:id="rId5"/>
    <p:sldId id="309" r:id="rId6"/>
    <p:sldId id="310" r:id="rId7"/>
    <p:sldId id="307" r:id="rId8"/>
    <p:sldId id="308" r:id="rId9"/>
    <p:sldId id="311" r:id="rId10"/>
  </p:sldIdLst>
  <p:sldSz cx="14630400" cy="8229600"/>
  <p:notesSz cx="6858000" cy="9144000"/>
  <p:defaultTextStyle>
    <a:defPPr>
      <a:defRPr lang="en-US"/>
    </a:defPPr>
    <a:lvl1pPr algn="l" defTabSz="13049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Gill Sans MT" charset="0"/>
        <a:ea typeface="ＭＳ Ｐゴシック" charset="0"/>
        <a:cs typeface="ＭＳ Ｐゴシック" charset="0"/>
      </a:defRPr>
    </a:lvl1pPr>
    <a:lvl2pPr marL="652463" indent="-195263" algn="l" defTabSz="13049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Gill Sans MT" charset="0"/>
        <a:ea typeface="ＭＳ Ｐゴシック" charset="0"/>
        <a:cs typeface="ＭＳ Ｐゴシック" charset="0"/>
      </a:defRPr>
    </a:lvl2pPr>
    <a:lvl3pPr marL="1304925" indent="-390525" algn="l" defTabSz="13049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Gill Sans MT" charset="0"/>
        <a:ea typeface="ＭＳ Ｐゴシック" charset="0"/>
        <a:cs typeface="ＭＳ Ｐゴシック" charset="0"/>
      </a:defRPr>
    </a:lvl3pPr>
    <a:lvl4pPr marL="1958975" indent="-587375" algn="l" defTabSz="13049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Gill Sans MT" charset="0"/>
        <a:ea typeface="ＭＳ Ｐゴシック" charset="0"/>
        <a:cs typeface="ＭＳ Ｐゴシック" charset="0"/>
      </a:defRPr>
    </a:lvl4pPr>
    <a:lvl5pPr marL="2611438" indent="-782638" algn="l" defTabSz="13049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Gill Sans MT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600" kern="1200">
        <a:solidFill>
          <a:schemeClr val="tx1"/>
        </a:solidFill>
        <a:latin typeface="Gill Sans MT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600" kern="1200">
        <a:solidFill>
          <a:schemeClr val="tx1"/>
        </a:solidFill>
        <a:latin typeface="Gill Sans MT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600" kern="1200">
        <a:solidFill>
          <a:schemeClr val="tx1"/>
        </a:solidFill>
        <a:latin typeface="Gill Sans MT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600" kern="1200">
        <a:solidFill>
          <a:schemeClr val="tx1"/>
        </a:solidFill>
        <a:latin typeface="Gill Sans MT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81">
          <p15:clr>
            <a:srgbClr val="A4A3A4"/>
          </p15:clr>
        </p15:guide>
        <p15:guide id="2" orient="horz" pos="36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1FF"/>
    <a:srgbClr val="C1C0FF"/>
    <a:srgbClr val="FFFFFF"/>
    <a:srgbClr val="BE3600"/>
    <a:srgbClr val="000000"/>
    <a:srgbClr val="B2E4D7"/>
    <a:srgbClr val="E0E0E0"/>
    <a:srgbClr val="59879B"/>
    <a:srgbClr val="1F447D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48" autoAdjust="0"/>
    <p:restoredTop sz="79050" autoAdjust="0"/>
  </p:normalViewPr>
  <p:slideViewPr>
    <p:cSldViewPr snapToGrid="0" showGuides="1">
      <p:cViewPr varScale="1">
        <p:scale>
          <a:sx n="47" d="100"/>
          <a:sy n="47" d="100"/>
        </p:scale>
        <p:origin x="1080" y="66"/>
      </p:cViewPr>
      <p:guideLst>
        <p:guide orient="horz" pos="1181"/>
        <p:guide orient="horz" pos="369"/>
        <p:guide pos="43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306221" fontAlgn="auto">
              <a:spcBef>
                <a:spcPts val="0"/>
              </a:spcBef>
              <a:spcAft>
                <a:spcPts val="0"/>
              </a:spcAft>
              <a:defRPr sz="1200" dirty="0">
                <a:latin typeface="BentonSans Book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306221" fontAlgn="auto">
              <a:spcBef>
                <a:spcPts val="0"/>
              </a:spcBef>
              <a:spcAft>
                <a:spcPts val="0"/>
              </a:spcAft>
              <a:defRPr sz="1200" smtClean="0">
                <a:latin typeface="BentonSans Book"/>
                <a:ea typeface="+mn-ea"/>
                <a:cs typeface="+mn-cs"/>
              </a:defRPr>
            </a:lvl1pPr>
          </a:lstStyle>
          <a:p>
            <a:pPr>
              <a:defRPr/>
            </a:pPr>
            <a:fld id="{85591767-110F-A243-83F9-36645DAA76CB}" type="datetime1">
              <a:rPr lang="en-US"/>
              <a:pPr>
                <a:defRPr/>
              </a:pPr>
              <a:t>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306221" fontAlgn="auto">
              <a:spcBef>
                <a:spcPts val="0"/>
              </a:spcBef>
              <a:spcAft>
                <a:spcPts val="0"/>
              </a:spcAft>
              <a:defRPr sz="1200" dirty="0">
                <a:latin typeface="BentonSans Book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306221" fontAlgn="auto">
              <a:spcBef>
                <a:spcPts val="0"/>
              </a:spcBef>
              <a:spcAft>
                <a:spcPts val="0"/>
              </a:spcAft>
              <a:defRPr sz="1200" smtClean="0">
                <a:latin typeface="BentonSans Book"/>
                <a:ea typeface="+mn-ea"/>
                <a:cs typeface="+mn-cs"/>
              </a:defRPr>
            </a:lvl1pPr>
          </a:lstStyle>
          <a:p>
            <a:pPr>
              <a:defRPr/>
            </a:pPr>
            <a:fld id="{183AF4F7-31B0-B643-9B95-E1F087EE11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410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306221" fontAlgn="auto">
              <a:spcBef>
                <a:spcPts val="0"/>
              </a:spcBef>
              <a:spcAft>
                <a:spcPts val="0"/>
              </a:spcAft>
              <a:defRPr sz="1200" dirty="0">
                <a:latin typeface="BentonSans Book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306221" fontAlgn="auto">
              <a:spcBef>
                <a:spcPts val="0"/>
              </a:spcBef>
              <a:spcAft>
                <a:spcPts val="0"/>
              </a:spcAft>
              <a:defRPr sz="1200" smtClean="0">
                <a:latin typeface="BentonSans Book"/>
                <a:ea typeface="+mn-ea"/>
                <a:cs typeface="+mn-cs"/>
              </a:defRPr>
            </a:lvl1pPr>
          </a:lstStyle>
          <a:p>
            <a:pPr>
              <a:defRPr/>
            </a:pPr>
            <a:fld id="{7850FBDF-363D-BA4E-BF53-7E974FE76827}" type="datetime1">
              <a:rPr lang="en-US"/>
              <a:pPr>
                <a:defRPr/>
              </a:pPr>
              <a:t>1/2/2021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306221" fontAlgn="auto">
              <a:spcBef>
                <a:spcPts val="0"/>
              </a:spcBef>
              <a:spcAft>
                <a:spcPts val="0"/>
              </a:spcAft>
              <a:defRPr sz="1200" dirty="0">
                <a:latin typeface="BentonSans Book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306221" fontAlgn="auto">
              <a:spcBef>
                <a:spcPts val="0"/>
              </a:spcBef>
              <a:spcAft>
                <a:spcPts val="0"/>
              </a:spcAft>
              <a:defRPr sz="1200" smtClean="0">
                <a:latin typeface="BentonSans Book"/>
                <a:ea typeface="+mn-ea"/>
                <a:cs typeface="+mn-cs"/>
              </a:defRPr>
            </a:lvl1pPr>
          </a:lstStyle>
          <a:p>
            <a:pPr>
              <a:defRPr/>
            </a:pPr>
            <a:fld id="{BE318CCB-9EB4-A04E-B82B-4EF927884A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840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1304925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BentonSans Book"/>
        <a:ea typeface="ＭＳ Ｐゴシック" charset="0"/>
        <a:cs typeface="ＭＳ Ｐゴシック" charset="0"/>
      </a:defRPr>
    </a:lvl1pPr>
    <a:lvl2pPr marL="652463" algn="l" defTabSz="1304925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BentonSans Book"/>
        <a:ea typeface="ＭＳ Ｐゴシック" charset="0"/>
        <a:cs typeface="+mn-cs"/>
      </a:defRPr>
    </a:lvl2pPr>
    <a:lvl3pPr marL="1304925" algn="l" defTabSz="1304925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BentonSans Book"/>
        <a:ea typeface="ＭＳ Ｐゴシック" charset="0"/>
        <a:cs typeface="+mn-cs"/>
      </a:defRPr>
    </a:lvl3pPr>
    <a:lvl4pPr marL="1958975" algn="l" defTabSz="1304925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BentonSans Book"/>
        <a:ea typeface="ＭＳ Ｐゴシック" charset="0"/>
        <a:cs typeface="+mn-cs"/>
      </a:defRPr>
    </a:lvl4pPr>
    <a:lvl5pPr marL="2611438" algn="l" defTabSz="1304925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BentonSans Book"/>
        <a:ea typeface="ＭＳ Ｐゴシック" charset="0"/>
        <a:cs typeface="+mn-cs"/>
      </a:defRPr>
    </a:lvl5pPr>
    <a:lvl6pPr marL="3265550" algn="l" defTabSz="13062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>
                <a:latin typeface="BentonSans Book" charset="0"/>
              </a:rPr>
              <a:t>Title Slide</a:t>
            </a:r>
          </a:p>
        </p:txBody>
      </p:sp>
    </p:spTree>
    <p:extLst>
      <p:ext uri="{BB962C8B-B14F-4D97-AF65-F5344CB8AC3E}">
        <p14:creationId xmlns:p14="http://schemas.microsoft.com/office/powerpoint/2010/main" val="2965945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609600"/>
            <a:ext cx="25939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05985" y="1891756"/>
            <a:ext cx="13245156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None/>
              <a:defRPr sz="4500" b="0" i="0" baseline="0">
                <a:solidFill>
                  <a:schemeClr val="accent5"/>
                </a:solidFill>
                <a:latin typeface="BentonSans Book"/>
                <a:cs typeface="BentonSans Book"/>
              </a:defRPr>
            </a:lvl1pPr>
            <a:lvl2pPr marL="653110" indent="0">
              <a:buNone/>
              <a:defRPr/>
            </a:lvl2pPr>
            <a:lvl3pPr marL="1306221" indent="0">
              <a:buNone/>
              <a:defRPr/>
            </a:lvl3pPr>
            <a:lvl4pPr marL="1959331" indent="0">
              <a:buNone/>
              <a:defRPr/>
            </a:lvl4pPr>
            <a:lvl5pPr marL="2612442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099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704476" y="1893515"/>
            <a:ext cx="13273820" cy="1631216"/>
          </a:xfrm>
          <a:prstGeom prst="rect">
            <a:avLst/>
          </a:prstGeom>
        </p:spPr>
        <p:txBody>
          <a:bodyPr wrap="square" lIns="0" tIns="0" rIns="0" bIns="0" numCol="1" spcCol="365760">
            <a:spAutoFit/>
          </a:bodyPr>
          <a:lstStyle>
            <a:lvl1pPr marL="6350" indent="27432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tabLst/>
              <a:defRPr sz="2800" baseline="0">
                <a:solidFill>
                  <a:srgbClr val="4C4C4C"/>
                </a:solidFill>
                <a:latin typeface="Merriweather Light"/>
                <a:cs typeface="Merriweather Light"/>
              </a:defRPr>
            </a:lvl1pPr>
            <a:lvl2pPr marL="288925" indent="27305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defRPr sz="24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2pPr>
            <a:lvl3pPr marL="512763" indent="27305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defRPr sz="2100" baseline="0">
                <a:solidFill>
                  <a:schemeClr val="accent5"/>
                </a:solidFill>
              </a:defRPr>
            </a:lvl3pPr>
            <a:lvl4pPr marL="1027114" indent="-28575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defRPr sz="1800" baseline="0">
                <a:solidFill>
                  <a:schemeClr val="accent5"/>
                </a:solidFill>
              </a:defRPr>
            </a:lvl4pPr>
            <a:lvl5pPr marL="2406650" indent="-342901">
              <a:buSzPct val="100000"/>
              <a:buFont typeface="+mj-lt"/>
              <a:buAutoNum type="arabicPeriod"/>
              <a:defRPr sz="16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10057" y="598699"/>
            <a:ext cx="13269093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4500" b="0" i="0">
                <a:solidFill>
                  <a:srgbClr val="4C4C4C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441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705331" y="1893749"/>
            <a:ext cx="5943600" cy="1631216"/>
          </a:xfrm>
          <a:prstGeom prst="rect">
            <a:avLst/>
          </a:prstGeom>
        </p:spPr>
        <p:txBody>
          <a:bodyPr wrap="square" lIns="0" tIns="0" rIns="0" bIns="0" numCol="1" spcCol="365760">
            <a:spAutoFit/>
          </a:bodyPr>
          <a:lstStyle>
            <a:lvl1pPr marL="6350" indent="27432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tabLst/>
              <a:defRPr sz="28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  <a:lvl2pPr marL="288925" indent="27305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defRPr sz="24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2pPr>
            <a:lvl3pPr marL="512763" indent="27305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defRPr sz="2100" baseline="0">
                <a:solidFill>
                  <a:schemeClr val="accent5"/>
                </a:solidFill>
              </a:defRPr>
            </a:lvl3pPr>
            <a:lvl4pPr marL="1027114" indent="-28575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defRPr sz="1800" baseline="0">
                <a:solidFill>
                  <a:schemeClr val="accent5"/>
                </a:solidFill>
              </a:defRPr>
            </a:lvl4pPr>
            <a:lvl5pPr marL="2406650" indent="-342901">
              <a:buSzPct val="100000"/>
              <a:buFont typeface="+mj-lt"/>
              <a:buAutoNum type="arabicPeriod"/>
              <a:defRPr sz="16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5"/>
          </p:nvPr>
        </p:nvSpPr>
        <p:spPr>
          <a:xfrm>
            <a:off x="7311907" y="1893515"/>
            <a:ext cx="5943600" cy="1631216"/>
          </a:xfrm>
          <a:prstGeom prst="rect">
            <a:avLst/>
          </a:prstGeom>
        </p:spPr>
        <p:txBody>
          <a:bodyPr wrap="square" lIns="0" tIns="0" rIns="0" bIns="0" numCol="1" spcCol="365760">
            <a:spAutoFit/>
          </a:bodyPr>
          <a:lstStyle>
            <a:lvl1pPr marL="6350" indent="27432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tabLst/>
              <a:defRPr sz="28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  <a:lvl2pPr marL="288925" indent="27305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defRPr sz="24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2pPr>
            <a:lvl3pPr marL="512763" indent="27305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defRPr sz="2100" baseline="0">
                <a:solidFill>
                  <a:schemeClr val="accent5"/>
                </a:solidFill>
              </a:defRPr>
            </a:lvl3pPr>
            <a:lvl4pPr marL="1027114" indent="-28575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defRPr sz="1800" baseline="0">
                <a:solidFill>
                  <a:schemeClr val="accent5"/>
                </a:solidFill>
              </a:defRPr>
            </a:lvl4pPr>
            <a:lvl5pPr marL="2406650" indent="-342901">
              <a:buSzPct val="100000"/>
              <a:buFont typeface="+mj-lt"/>
              <a:buAutoNum type="arabicPeriod"/>
              <a:defRPr sz="16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10057" y="598699"/>
            <a:ext cx="13269093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4500" b="0" i="0">
                <a:solidFill>
                  <a:srgbClr val="4C4C4C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6054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7329803" y="1887752"/>
            <a:ext cx="664934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SzPct val="100000"/>
              <a:buFont typeface="Arial"/>
              <a:buNone/>
              <a:defRPr sz="280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  <a:lvl2pPr marL="339725" indent="0">
              <a:buSzPct val="100000"/>
              <a:buFont typeface="Arial"/>
              <a:buNone/>
              <a:defRPr sz="2400">
                <a:solidFill>
                  <a:schemeClr val="accent5"/>
                </a:solidFill>
              </a:defRPr>
            </a:lvl2pPr>
            <a:lvl3pPr marL="692150" indent="0">
              <a:buSzPct val="100000"/>
              <a:buFont typeface="Arial"/>
              <a:buNone/>
              <a:defRPr sz="2100">
                <a:solidFill>
                  <a:schemeClr val="accent5"/>
                </a:solidFill>
              </a:defRPr>
            </a:lvl3pPr>
            <a:lvl4pPr marL="1384301" indent="0">
              <a:buSzPct val="100000"/>
              <a:buFont typeface="Arial"/>
              <a:buNone/>
              <a:defRPr sz="1800">
                <a:solidFill>
                  <a:schemeClr val="accent5"/>
                </a:solidFill>
              </a:defRPr>
            </a:lvl4pPr>
            <a:lvl5pPr marL="2406650" indent="-342901">
              <a:buSzPct val="100000"/>
              <a:buFont typeface="+mj-lt"/>
              <a:buAutoNum type="arabicPeriod"/>
              <a:defRPr sz="16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04476" y="1869074"/>
            <a:ext cx="6019800" cy="5407933"/>
          </a:xfrm>
          <a:prstGeom prst="rect">
            <a:avLst/>
          </a:prstGeom>
          <a:ln w="6350" cmpd="sng">
            <a:solidFill>
              <a:srgbClr val="666666"/>
            </a:solidFill>
          </a:ln>
        </p:spPr>
        <p:txBody>
          <a:bodyPr lIns="91440" tIns="45720" rIns="91440" bIns="45720"/>
          <a:lstStyle>
            <a:lvl1pPr marL="0" indent="0">
              <a:buFontTx/>
              <a:buNone/>
              <a:defRPr sz="2800">
                <a:solidFill>
                  <a:srgbClr val="4C4C4C"/>
                </a:solidFill>
                <a:latin typeface="Merriweather Light"/>
                <a:cs typeface="Merriweather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10057" y="598699"/>
            <a:ext cx="13269093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4500" b="0" i="0">
                <a:solidFill>
                  <a:srgbClr val="4C4C4C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2568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704476" y="1893515"/>
            <a:ext cx="13273731" cy="53589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SzPct val="120000"/>
              <a:buFontTx/>
              <a:buNone/>
              <a:defRPr sz="280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10057" y="598699"/>
            <a:ext cx="13269093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4500" b="0" i="0">
                <a:solidFill>
                  <a:srgbClr val="4C4C4C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1633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Image_NoColor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666666"/>
            </a:solidFill>
          </a:ln>
        </p:spPr>
        <p:txBody>
          <a:bodyPr lIns="91440" tIns="45720" rIns="91440" bIns="45720"/>
          <a:lstStyle>
            <a:lvl1pPr marL="0" indent="0">
              <a:buFontTx/>
              <a:buNone/>
              <a:defRPr sz="280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5207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 w Colo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4630400" cy="822960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txBody>
          <a:bodyPr lIns="91440" tIns="45720" rIns="91440" bIns="45720"/>
          <a:lstStyle>
            <a:lvl1pPr marL="0" indent="0">
              <a:buFontTx/>
              <a:buNone/>
              <a:defRPr sz="280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0614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043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062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BentonSans Book"/>
            </a:endParaRPr>
          </a:p>
        </p:txBody>
      </p:sp>
      <p:pic>
        <p:nvPicPr>
          <p:cNvPr id="3" name="Picture 6" descr="tableau_rgb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3206750"/>
            <a:ext cx="8737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6416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062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BentonSans Book"/>
            </a:endParaRPr>
          </a:p>
        </p:txBody>
      </p:sp>
    </p:spTree>
    <p:extLst>
      <p:ext uri="{BB962C8B-B14F-4D97-AF65-F5344CB8AC3E}">
        <p14:creationId xmlns:p14="http://schemas.microsoft.com/office/powerpoint/2010/main" val="4110817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t Blank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39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2"/>
          <p:cNvSpPr>
            <a:spLocks noGrp="1"/>
          </p:cNvSpPr>
          <p:nvPr>
            <p:ph type="body" sz="quarter" idx="11"/>
          </p:nvPr>
        </p:nvSpPr>
        <p:spPr>
          <a:xfrm>
            <a:off x="706102" y="1813044"/>
            <a:ext cx="5337174" cy="3643818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sz="2800" b="0" i="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  <a:lvl2pPr marL="0" indent="0">
              <a:lnSpc>
                <a:spcPct val="150000"/>
              </a:lnSpc>
              <a:buFontTx/>
              <a:buNone/>
              <a:defRPr sz="2900" baseline="0">
                <a:solidFill>
                  <a:schemeClr val="accent5"/>
                </a:solidFill>
              </a:defRPr>
            </a:lvl2pPr>
            <a:lvl3pPr marL="0" indent="0">
              <a:lnSpc>
                <a:spcPct val="150000"/>
              </a:lnSpc>
              <a:buFontTx/>
              <a:buNone/>
              <a:defRPr sz="2900" baseline="0">
                <a:solidFill>
                  <a:schemeClr val="accent5"/>
                </a:solidFill>
              </a:defRPr>
            </a:lvl3pPr>
            <a:lvl4pPr marL="0" indent="0">
              <a:lnSpc>
                <a:spcPct val="150000"/>
              </a:lnSpc>
              <a:buFontTx/>
              <a:buNone/>
              <a:defRPr sz="2900" baseline="0">
                <a:solidFill>
                  <a:schemeClr val="accent5"/>
                </a:solidFill>
              </a:defRPr>
            </a:lvl4pPr>
            <a:lvl5pPr marL="0" indent="0">
              <a:lnSpc>
                <a:spcPct val="150000"/>
              </a:lnSpc>
              <a:buFontTx/>
              <a:buNone/>
              <a:defRPr sz="2900" baseline="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2"/>
          </p:nvPr>
        </p:nvSpPr>
        <p:spPr>
          <a:xfrm>
            <a:off x="8545513" y="1813044"/>
            <a:ext cx="5414961" cy="364381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marR="0" indent="0" algn="l" defTabSz="1306221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rgbClr val="4C4C4C"/>
                </a:solidFill>
                <a:latin typeface="Merriweather Light"/>
                <a:cs typeface="Merriweather Light"/>
              </a:defRPr>
            </a:lvl1pPr>
            <a:lvl2pPr marL="0" indent="0">
              <a:lnSpc>
                <a:spcPct val="150000"/>
              </a:lnSpc>
              <a:buFontTx/>
              <a:buNone/>
              <a:defRPr sz="2900" baseline="0">
                <a:solidFill>
                  <a:srgbClr val="4C4C4C"/>
                </a:solidFill>
              </a:defRPr>
            </a:lvl2pPr>
            <a:lvl3pPr marL="0" indent="0">
              <a:lnSpc>
                <a:spcPct val="150000"/>
              </a:lnSpc>
              <a:buFontTx/>
              <a:buNone/>
              <a:defRPr sz="2900" baseline="0">
                <a:solidFill>
                  <a:srgbClr val="4C4C4C"/>
                </a:solidFill>
              </a:defRPr>
            </a:lvl3pPr>
            <a:lvl4pPr marL="0" indent="0">
              <a:lnSpc>
                <a:spcPct val="150000"/>
              </a:lnSpc>
              <a:buFontTx/>
              <a:buNone/>
              <a:defRPr sz="2900" baseline="0">
                <a:solidFill>
                  <a:srgbClr val="4C4C4C"/>
                </a:solidFill>
              </a:defRPr>
            </a:lvl4pPr>
            <a:lvl5pPr marL="0" indent="0">
              <a:lnSpc>
                <a:spcPct val="150000"/>
              </a:lnSpc>
              <a:buFontTx/>
              <a:buNone/>
              <a:defRPr sz="2900" baseline="0">
                <a:solidFill>
                  <a:srgbClr val="4C4C4C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15321" y="600286"/>
            <a:ext cx="13245154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4500" b="0" i="0" baseline="0">
                <a:solidFill>
                  <a:schemeClr val="accent5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6969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6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3275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346836"/>
            <a:ext cx="1243584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A5A3-3104-47FA-8711-B264DD835C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BF65-5B03-405A-A475-A9522EE86E7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5584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gray">
          <a:xfrm>
            <a:off x="731520" y="1920240"/>
            <a:ext cx="13167360" cy="54311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8768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609600"/>
            <a:ext cx="25939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05985" y="1891756"/>
            <a:ext cx="13245156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None/>
              <a:defRPr sz="4500" b="0" i="0" baseline="0">
                <a:solidFill>
                  <a:schemeClr val="accent5"/>
                </a:solidFill>
                <a:latin typeface="BentonSans Book"/>
                <a:cs typeface="BentonSans Book"/>
              </a:defRPr>
            </a:lvl1pPr>
            <a:lvl2pPr marL="653110" indent="0">
              <a:buNone/>
              <a:defRPr/>
            </a:lvl2pPr>
            <a:lvl3pPr marL="1306221" indent="0">
              <a:buNone/>
              <a:defRPr/>
            </a:lvl3pPr>
            <a:lvl4pPr marL="1959331" indent="0">
              <a:buNone/>
              <a:defRPr/>
            </a:lvl4pPr>
            <a:lvl5pPr marL="2612442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52868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2"/>
          <p:cNvSpPr>
            <a:spLocks noGrp="1"/>
          </p:cNvSpPr>
          <p:nvPr>
            <p:ph type="body" sz="quarter" idx="11"/>
          </p:nvPr>
        </p:nvSpPr>
        <p:spPr>
          <a:xfrm>
            <a:off x="706102" y="1813044"/>
            <a:ext cx="5337174" cy="3643818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sz="2800" b="0" i="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  <a:lvl2pPr marL="0" indent="0">
              <a:lnSpc>
                <a:spcPct val="150000"/>
              </a:lnSpc>
              <a:buFontTx/>
              <a:buNone/>
              <a:defRPr sz="2900" baseline="0">
                <a:solidFill>
                  <a:schemeClr val="accent5"/>
                </a:solidFill>
              </a:defRPr>
            </a:lvl2pPr>
            <a:lvl3pPr marL="0" indent="0">
              <a:lnSpc>
                <a:spcPct val="150000"/>
              </a:lnSpc>
              <a:buFontTx/>
              <a:buNone/>
              <a:defRPr sz="2900" baseline="0">
                <a:solidFill>
                  <a:schemeClr val="accent5"/>
                </a:solidFill>
              </a:defRPr>
            </a:lvl3pPr>
            <a:lvl4pPr marL="0" indent="0">
              <a:lnSpc>
                <a:spcPct val="150000"/>
              </a:lnSpc>
              <a:buFontTx/>
              <a:buNone/>
              <a:defRPr sz="2900" baseline="0">
                <a:solidFill>
                  <a:schemeClr val="accent5"/>
                </a:solidFill>
              </a:defRPr>
            </a:lvl4pPr>
            <a:lvl5pPr marL="0" indent="0">
              <a:lnSpc>
                <a:spcPct val="150000"/>
              </a:lnSpc>
              <a:buFontTx/>
              <a:buNone/>
              <a:defRPr sz="2900" baseline="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2"/>
          </p:nvPr>
        </p:nvSpPr>
        <p:spPr>
          <a:xfrm>
            <a:off x="8545513" y="1813044"/>
            <a:ext cx="5414961" cy="364381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marR="0" indent="0" algn="l" defTabSz="1306221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rgbClr val="4C4C4C"/>
                </a:solidFill>
                <a:latin typeface="Merriweather Light"/>
                <a:cs typeface="Merriweather Light"/>
              </a:defRPr>
            </a:lvl1pPr>
            <a:lvl2pPr marL="0" indent="0">
              <a:lnSpc>
                <a:spcPct val="150000"/>
              </a:lnSpc>
              <a:buFontTx/>
              <a:buNone/>
              <a:defRPr sz="2900" baseline="0">
                <a:solidFill>
                  <a:srgbClr val="4C4C4C"/>
                </a:solidFill>
              </a:defRPr>
            </a:lvl2pPr>
            <a:lvl3pPr marL="0" indent="0">
              <a:lnSpc>
                <a:spcPct val="150000"/>
              </a:lnSpc>
              <a:buFontTx/>
              <a:buNone/>
              <a:defRPr sz="2900" baseline="0">
                <a:solidFill>
                  <a:srgbClr val="4C4C4C"/>
                </a:solidFill>
              </a:defRPr>
            </a:lvl3pPr>
            <a:lvl4pPr marL="0" indent="0">
              <a:lnSpc>
                <a:spcPct val="150000"/>
              </a:lnSpc>
              <a:buFontTx/>
              <a:buNone/>
              <a:defRPr sz="2900" baseline="0">
                <a:solidFill>
                  <a:srgbClr val="4C4C4C"/>
                </a:solidFill>
              </a:defRPr>
            </a:lvl4pPr>
            <a:lvl5pPr marL="0" indent="0">
              <a:lnSpc>
                <a:spcPct val="150000"/>
              </a:lnSpc>
              <a:buFontTx/>
              <a:buNone/>
              <a:defRPr sz="2900" baseline="0">
                <a:solidFill>
                  <a:srgbClr val="4C4C4C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15321" y="600286"/>
            <a:ext cx="13245154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4500" b="0" i="0" baseline="0">
                <a:solidFill>
                  <a:schemeClr val="accent5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54584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ew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062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BentonSans Book"/>
            </a:endParaRPr>
          </a:p>
        </p:txBody>
      </p:sp>
      <p:pic>
        <p:nvPicPr>
          <p:cNvPr id="7" name="Picture 6" descr="Bottom_Viz_August-0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9" t="3221" r="13841" b="-3221"/>
          <a:stretch/>
        </p:blipFill>
        <p:spPr>
          <a:xfrm>
            <a:off x="0" y="3225800"/>
            <a:ext cx="14630400" cy="3153156"/>
          </a:xfrm>
          <a:prstGeom prst="rect">
            <a:avLst/>
          </a:prstGeom>
        </p:spPr>
      </p:pic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05985" y="1891756"/>
            <a:ext cx="13245156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None/>
              <a:defRPr sz="4500" b="0" i="0" baseline="0">
                <a:solidFill>
                  <a:schemeClr val="accent5"/>
                </a:solidFill>
                <a:latin typeface="BentonSans Book"/>
                <a:cs typeface="BentonSans Book"/>
              </a:defRPr>
            </a:lvl1pPr>
            <a:lvl2pPr marL="653110" indent="0">
              <a:buNone/>
              <a:defRPr/>
            </a:lvl2pPr>
            <a:lvl3pPr marL="1306221" indent="0">
              <a:buNone/>
              <a:defRPr/>
            </a:lvl3pPr>
            <a:lvl4pPr marL="1959331" indent="0">
              <a:buNone/>
              <a:defRPr/>
            </a:lvl4pPr>
            <a:lvl5pPr marL="2612442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69078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599" y="2438401"/>
            <a:ext cx="9133131" cy="761747"/>
          </a:xfrm>
          <a:prstGeom prst="rect">
            <a:avLst/>
          </a:prstGeom>
        </p:spPr>
        <p:txBody>
          <a:bodyPr/>
          <a:lstStyle>
            <a:lvl1pPr>
              <a:defRPr sz="540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3561080" y="3733800"/>
            <a:ext cx="8077200" cy="3693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24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  <a:lvl2pPr marL="653110" indent="0">
              <a:buNone/>
              <a:defRPr sz="1000"/>
            </a:lvl2pPr>
            <a:lvl3pPr marL="1306221" indent="0">
              <a:buNone/>
              <a:defRPr sz="1000"/>
            </a:lvl3pPr>
            <a:lvl4pPr marL="1959331" indent="0">
              <a:buNone/>
              <a:defRPr sz="1000"/>
            </a:lvl4pPr>
            <a:lvl5pPr marL="2612442" indent="0">
              <a:buNone/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85507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New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062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BentonSans Book"/>
            </a:endParaRPr>
          </a:p>
        </p:txBody>
      </p:sp>
      <p:pic>
        <p:nvPicPr>
          <p:cNvPr id="5" name="Picture 4" descr="SectionDivider-03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8" r="12503"/>
          <a:stretch/>
        </p:blipFill>
        <p:spPr>
          <a:xfrm>
            <a:off x="0" y="2362200"/>
            <a:ext cx="14630400" cy="5482336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05985" y="1891756"/>
            <a:ext cx="13245156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None/>
              <a:defRPr sz="4500" b="0" i="0" baseline="0">
                <a:solidFill>
                  <a:schemeClr val="accent5"/>
                </a:solidFill>
                <a:latin typeface="BentonSans Book"/>
                <a:cs typeface="BentonSans Book"/>
              </a:defRPr>
            </a:lvl1pPr>
            <a:lvl2pPr marL="653110" indent="0">
              <a:buNone/>
              <a:defRPr/>
            </a:lvl2pPr>
            <a:lvl3pPr marL="1306221" indent="0">
              <a:buNone/>
              <a:defRPr/>
            </a:lvl3pPr>
            <a:lvl4pPr marL="1959331" indent="0">
              <a:buNone/>
              <a:defRPr/>
            </a:lvl4pPr>
            <a:lvl5pPr marL="2612442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01229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New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062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BentonSans Book"/>
            </a:endParaRPr>
          </a:p>
        </p:txBody>
      </p:sp>
      <p:pic>
        <p:nvPicPr>
          <p:cNvPr id="7" name="Picture 6" descr="SectionDivider-0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"/>
          <a:stretch/>
        </p:blipFill>
        <p:spPr>
          <a:xfrm>
            <a:off x="0" y="2946400"/>
            <a:ext cx="14630400" cy="4749800"/>
          </a:xfrm>
          <a:prstGeom prst="rect">
            <a:avLst/>
          </a:prstGeom>
        </p:spPr>
      </p:pic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05985" y="1891756"/>
            <a:ext cx="13245156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None/>
              <a:defRPr sz="4500" b="0" i="0" baseline="0">
                <a:solidFill>
                  <a:schemeClr val="accent5"/>
                </a:solidFill>
                <a:latin typeface="BentonSans Book"/>
                <a:cs typeface="BentonSans Book"/>
              </a:defRPr>
            </a:lvl1pPr>
            <a:lvl2pPr marL="653110" indent="0">
              <a:buNone/>
              <a:defRPr/>
            </a:lvl2pPr>
            <a:lvl3pPr marL="1306221" indent="0">
              <a:buNone/>
              <a:defRPr/>
            </a:lvl3pPr>
            <a:lvl4pPr marL="1959331" indent="0">
              <a:buNone/>
              <a:defRPr/>
            </a:lvl4pPr>
            <a:lvl5pPr marL="2612442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47927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ormat Blank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53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062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BentonSans Book"/>
            </a:endParaRPr>
          </a:p>
        </p:txBody>
      </p:sp>
      <p:pic>
        <p:nvPicPr>
          <p:cNvPr id="7" name="Picture 6" descr="Bottom_Viz_August-0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9" t="3221" r="13841" b="-3221"/>
          <a:stretch/>
        </p:blipFill>
        <p:spPr>
          <a:xfrm>
            <a:off x="0" y="3225800"/>
            <a:ext cx="14630400" cy="3153156"/>
          </a:xfrm>
          <a:prstGeom prst="rect">
            <a:avLst/>
          </a:prstGeom>
        </p:spPr>
      </p:pic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05985" y="1891756"/>
            <a:ext cx="13245156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None/>
              <a:defRPr sz="4500" b="0" i="0" baseline="0">
                <a:solidFill>
                  <a:schemeClr val="accent5"/>
                </a:solidFill>
                <a:latin typeface="BentonSans Book"/>
                <a:cs typeface="BentonSans Book"/>
              </a:defRPr>
            </a:lvl1pPr>
            <a:lvl2pPr marL="653110" indent="0">
              <a:buNone/>
              <a:defRPr/>
            </a:lvl2pPr>
            <a:lvl3pPr marL="1306221" indent="0">
              <a:buNone/>
              <a:defRPr/>
            </a:lvl3pPr>
            <a:lvl4pPr marL="1959331" indent="0">
              <a:buNone/>
              <a:defRPr/>
            </a:lvl4pPr>
            <a:lvl5pPr marL="2612442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7017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ulti-leve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10057" y="598699"/>
            <a:ext cx="13269093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4500" b="0" i="0">
                <a:solidFill>
                  <a:srgbClr val="4C4C4C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704476" y="1893515"/>
            <a:ext cx="13274793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6350" indent="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None/>
              <a:tabLst/>
              <a:defRPr sz="2800" b="0" i="0" baseline="0">
                <a:solidFill>
                  <a:srgbClr val="4C4C4C"/>
                </a:solidFill>
                <a:latin typeface="Merriweather Light"/>
                <a:cs typeface="Merriweather Light"/>
              </a:defRPr>
            </a:lvl1pPr>
            <a:lvl2pPr marL="288925" indent="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None/>
              <a:defRPr sz="2400" baseline="0">
                <a:solidFill>
                  <a:schemeClr val="accent5"/>
                </a:solidFill>
              </a:defRPr>
            </a:lvl2pPr>
            <a:lvl3pPr marL="512763" indent="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None/>
              <a:defRPr sz="2100" baseline="0">
                <a:solidFill>
                  <a:schemeClr val="accent5"/>
                </a:solidFill>
              </a:defRPr>
            </a:lvl3pPr>
            <a:lvl4pPr marL="741363" indent="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None/>
              <a:defRPr sz="1800" baseline="0">
                <a:solidFill>
                  <a:schemeClr val="accent5"/>
                </a:solidFill>
              </a:defRPr>
            </a:lvl4pPr>
            <a:lvl5pPr marL="2406650" indent="-342901">
              <a:buSzPct val="100000"/>
              <a:buFont typeface="+mj-lt"/>
              <a:buAutoNum type="arabicPeriod"/>
              <a:defRPr sz="16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68926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062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BentonSans Book"/>
            </a:endParaRPr>
          </a:p>
        </p:txBody>
      </p:sp>
      <p:pic>
        <p:nvPicPr>
          <p:cNvPr id="3" name="Picture 6" descr="tableau_rgb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3206750"/>
            <a:ext cx="8737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3385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0097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601314"/>
            <a:ext cx="13244512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096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ew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062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BentonSans Book"/>
            </a:endParaRPr>
          </a:p>
        </p:txBody>
      </p:sp>
      <p:pic>
        <p:nvPicPr>
          <p:cNvPr id="5" name="Picture 4" descr="SectionDivider-03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8" r="12503"/>
          <a:stretch/>
        </p:blipFill>
        <p:spPr>
          <a:xfrm>
            <a:off x="0" y="2362200"/>
            <a:ext cx="14630400" cy="5482336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05985" y="1891756"/>
            <a:ext cx="13245156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None/>
              <a:defRPr sz="4500" b="0" i="0" baseline="0">
                <a:solidFill>
                  <a:schemeClr val="accent5"/>
                </a:solidFill>
                <a:latin typeface="BentonSans Book"/>
                <a:cs typeface="BentonSans Book"/>
              </a:defRPr>
            </a:lvl1pPr>
            <a:lvl2pPr marL="653110" indent="0">
              <a:buNone/>
              <a:defRPr/>
            </a:lvl2pPr>
            <a:lvl3pPr marL="1306221" indent="0">
              <a:buNone/>
              <a:defRPr/>
            </a:lvl3pPr>
            <a:lvl4pPr marL="1959331" indent="0">
              <a:buNone/>
              <a:defRPr/>
            </a:lvl4pPr>
            <a:lvl5pPr marL="2612442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430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ew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062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BentonSans Book"/>
            </a:endParaRPr>
          </a:p>
        </p:txBody>
      </p:sp>
      <p:pic>
        <p:nvPicPr>
          <p:cNvPr id="7" name="Picture 6" descr="SectionDivider-0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"/>
          <a:stretch/>
        </p:blipFill>
        <p:spPr>
          <a:xfrm>
            <a:off x="0" y="2946400"/>
            <a:ext cx="14630400" cy="4749800"/>
          </a:xfrm>
          <a:prstGeom prst="rect">
            <a:avLst/>
          </a:prstGeom>
        </p:spPr>
      </p:pic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05985" y="1891756"/>
            <a:ext cx="13245156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None/>
              <a:defRPr sz="4500" b="0" i="0" baseline="0">
                <a:solidFill>
                  <a:schemeClr val="accent5"/>
                </a:solidFill>
                <a:latin typeface="BentonSans Book"/>
                <a:cs typeface="BentonSans Book"/>
              </a:defRPr>
            </a:lvl1pPr>
            <a:lvl2pPr marL="653110" indent="0">
              <a:buNone/>
              <a:defRPr/>
            </a:lvl2pPr>
            <a:lvl3pPr marL="1306221" indent="0">
              <a:buNone/>
              <a:defRPr/>
            </a:lvl3pPr>
            <a:lvl4pPr marL="1959331" indent="0">
              <a:buNone/>
              <a:defRPr/>
            </a:lvl4pPr>
            <a:lvl5pPr marL="2612442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655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10057" y="598699"/>
            <a:ext cx="13269093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4500" b="0" i="0">
                <a:solidFill>
                  <a:srgbClr val="4C4C4C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279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eve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10057" y="598699"/>
            <a:ext cx="13269093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4500" b="0" i="0">
                <a:solidFill>
                  <a:srgbClr val="4C4C4C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704476" y="1893515"/>
            <a:ext cx="13274793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6350" indent="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None/>
              <a:tabLst/>
              <a:defRPr sz="2800" b="0" i="0" baseline="0">
                <a:solidFill>
                  <a:srgbClr val="4C4C4C"/>
                </a:solidFill>
                <a:latin typeface="Merriweather Light"/>
                <a:cs typeface="Merriweather Light"/>
              </a:defRPr>
            </a:lvl1pPr>
            <a:lvl2pPr marL="288925" indent="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None/>
              <a:defRPr sz="2400" baseline="0">
                <a:solidFill>
                  <a:schemeClr val="accent5"/>
                </a:solidFill>
              </a:defRPr>
            </a:lvl2pPr>
            <a:lvl3pPr marL="512763" indent="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None/>
              <a:defRPr sz="2100" baseline="0">
                <a:solidFill>
                  <a:schemeClr val="accent5"/>
                </a:solidFill>
              </a:defRPr>
            </a:lvl3pPr>
            <a:lvl4pPr marL="741363" indent="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None/>
              <a:defRPr sz="1800" baseline="0">
                <a:solidFill>
                  <a:schemeClr val="accent5"/>
                </a:solidFill>
              </a:defRPr>
            </a:lvl4pPr>
            <a:lvl5pPr marL="2406650" indent="-342901">
              <a:buSzPct val="100000"/>
              <a:buFont typeface="+mj-lt"/>
              <a:buAutoNum type="arabicPeriod"/>
              <a:defRPr sz="16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517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599" y="2438401"/>
            <a:ext cx="9133131" cy="761747"/>
          </a:xfrm>
        </p:spPr>
        <p:txBody>
          <a:bodyPr/>
          <a:lstStyle>
            <a:lvl1pPr>
              <a:defRPr sz="540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3561080" y="3733800"/>
            <a:ext cx="8077200" cy="3693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24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  <a:lvl2pPr marL="653110" indent="0">
              <a:buNone/>
              <a:defRPr sz="1000"/>
            </a:lvl2pPr>
            <a:lvl3pPr marL="1306221" indent="0">
              <a:buNone/>
              <a:defRPr sz="1000"/>
            </a:lvl3pPr>
            <a:lvl4pPr marL="1959331" indent="0">
              <a:buNone/>
              <a:defRPr sz="1000"/>
            </a:lvl4pPr>
            <a:lvl5pPr marL="2612442" indent="0">
              <a:buNone/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264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704357" y="1893515"/>
            <a:ext cx="13274793" cy="1631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520701" indent="-51435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  <a:tabLst/>
              <a:defRPr sz="28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  <a:lvl2pPr marL="746125" indent="-45720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romanUcPeriod"/>
              <a:defRPr sz="24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2pPr>
            <a:lvl3pPr marL="969963" indent="-45720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  <a:defRPr sz="21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3pPr>
            <a:lvl4pPr marL="1084262" indent="-342901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  <a:defRPr sz="1800" baseline="0">
                <a:solidFill>
                  <a:schemeClr val="accent5"/>
                </a:solidFill>
              </a:defRPr>
            </a:lvl4pPr>
            <a:lvl5pPr marL="2063749" indent="0">
              <a:buSzPct val="100000"/>
              <a:buFont typeface="+mj-lt"/>
              <a:buNone/>
              <a:defRPr sz="1600">
                <a:solidFill>
                  <a:srgbClr val="4C4C4C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10057" y="598699"/>
            <a:ext cx="13269093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4500" b="0" i="0">
                <a:solidFill>
                  <a:srgbClr val="4C4C4C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77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ttom_Viz_August-02.png"/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83"/>
          <a:stretch/>
        </p:blipFill>
        <p:spPr>
          <a:xfrm flipH="1">
            <a:off x="0" y="6932613"/>
            <a:ext cx="14630400" cy="1296987"/>
          </a:xfrm>
          <a:prstGeom prst="rect">
            <a:avLst/>
          </a:prstGeom>
        </p:spPr>
      </p:pic>
      <p:pic>
        <p:nvPicPr>
          <p:cNvPr id="1027" name="Picture 7" descr="tableau_white.eps"/>
          <p:cNvPicPr>
            <a:picLocks noChangeAspect="1"/>
          </p:cNvPicPr>
          <p:nvPr/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9838" y="7724775"/>
            <a:ext cx="17272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712788" y="601314"/>
            <a:ext cx="13244512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35" r:id="rId2"/>
    <p:sldLayoutId id="2147484148" r:id="rId3"/>
    <p:sldLayoutId id="2147484150" r:id="rId4"/>
    <p:sldLayoutId id="2147484152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  <p:sldLayoutId id="2147484142" r:id="rId12"/>
    <p:sldLayoutId id="2147484143" r:id="rId13"/>
    <p:sldLayoutId id="2147484144" r:id="rId14"/>
    <p:sldLayoutId id="2147484145" r:id="rId15"/>
    <p:sldLayoutId id="2147484146" r:id="rId16"/>
    <p:sldLayoutId id="2147484149" r:id="rId17"/>
    <p:sldLayoutId id="2147484154" r:id="rId18"/>
    <p:sldLayoutId id="2147484153" r:id="rId19"/>
    <p:sldLayoutId id="2147484162" r:id="rId20"/>
    <p:sldLayoutId id="2147484163" r:id="rId21"/>
    <p:sldLayoutId id="2147484176" r:id="rId22"/>
    <p:sldLayoutId id="2147484192" r:id="rId23"/>
    <p:sldLayoutId id="2147484193" r:id="rId24"/>
    <p:sldLayoutId id="2147484194" r:id="rId25"/>
    <p:sldLayoutId id="2147484196" r:id="rId26"/>
    <p:sldLayoutId id="2147484197" r:id="rId27"/>
    <p:sldLayoutId id="2147484198" r:id="rId28"/>
    <p:sldLayoutId id="2147484199" r:id="rId29"/>
    <p:sldLayoutId id="2147484200" r:id="rId30"/>
    <p:sldLayoutId id="2147484201" r:id="rId31"/>
    <p:sldLayoutId id="2147484189" r:id="rId32"/>
    <p:sldLayoutId id="2147484202" r:id="rId33"/>
  </p:sldLayoutIdLst>
  <p:txStyles>
    <p:titleStyle>
      <a:lvl1pPr algn="l" defTabSz="1304925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500" kern="1200">
          <a:solidFill>
            <a:srgbClr val="4C4C4C"/>
          </a:solidFill>
          <a:latin typeface="BentonSans Book"/>
          <a:ea typeface="ＭＳ Ｐゴシック" charset="0"/>
          <a:cs typeface="BentonSans Book"/>
        </a:defRPr>
      </a:lvl1pPr>
      <a:lvl2pPr algn="l" defTabSz="13049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4C4C4C"/>
          </a:solidFill>
          <a:latin typeface="BentonSans Book" charset="0"/>
          <a:ea typeface="ＭＳ Ｐゴシック" charset="0"/>
        </a:defRPr>
      </a:lvl2pPr>
      <a:lvl3pPr algn="l" defTabSz="13049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4C4C4C"/>
          </a:solidFill>
          <a:latin typeface="BentonSans Book" charset="0"/>
          <a:ea typeface="ＭＳ Ｐゴシック" charset="0"/>
        </a:defRPr>
      </a:lvl3pPr>
      <a:lvl4pPr algn="l" defTabSz="13049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4C4C4C"/>
          </a:solidFill>
          <a:latin typeface="BentonSans Book" charset="0"/>
          <a:ea typeface="ＭＳ Ｐゴシック" charset="0"/>
        </a:defRPr>
      </a:lvl4pPr>
      <a:lvl5pPr algn="l" defTabSz="13049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4C4C4C"/>
          </a:solidFill>
          <a:latin typeface="BentonSans Book" charset="0"/>
          <a:ea typeface="ＭＳ Ｐゴシック" charset="0"/>
        </a:defRPr>
      </a:lvl5pPr>
      <a:lvl6pPr marL="457200" algn="l" defTabSz="13049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4C4C4C"/>
          </a:solidFill>
          <a:latin typeface="BentonSans Book" charset="0"/>
          <a:ea typeface="ＭＳ Ｐゴシック" charset="0"/>
        </a:defRPr>
      </a:lvl6pPr>
      <a:lvl7pPr marL="914400" algn="l" defTabSz="13049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4C4C4C"/>
          </a:solidFill>
          <a:latin typeface="BentonSans Book" charset="0"/>
          <a:ea typeface="ＭＳ Ｐゴシック" charset="0"/>
        </a:defRPr>
      </a:lvl7pPr>
      <a:lvl8pPr marL="1371600" algn="l" defTabSz="13049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4C4C4C"/>
          </a:solidFill>
          <a:latin typeface="BentonSans Book" charset="0"/>
          <a:ea typeface="ＭＳ Ｐゴシック" charset="0"/>
        </a:defRPr>
      </a:lvl8pPr>
      <a:lvl9pPr marL="1828800" algn="l" defTabSz="13049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4C4C4C"/>
          </a:solidFill>
          <a:latin typeface="BentonSans Book" charset="0"/>
          <a:ea typeface="ＭＳ Ｐゴシック" charset="0"/>
        </a:defRPr>
      </a:lvl9pPr>
    </p:titleStyle>
    <p:bodyStyle>
      <a:lvl1pPr marL="488950" indent="-488950" algn="l" defTabSz="130492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1060450" indent="-407988" algn="l" defTabSz="130492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4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631950" indent="-325438" algn="l" defTabSz="130492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284413" indent="-325438" algn="l" defTabSz="130492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938463" indent="-325438" algn="l" defTabSz="130492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9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592106" indent="-326555" algn="l" defTabSz="1306221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1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6" indent="-326555" algn="l" defTabSz="1306221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1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1" algn="l" defTabSz="130622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2" algn="l" defTabSz="130622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0" algn="l" defTabSz="130622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95820" y="1973482"/>
            <a:ext cx="13245156" cy="677108"/>
          </a:xfrm>
          <a:prstGeom prst="rect">
            <a:avLst/>
          </a:prstGeom>
        </p:spPr>
        <p:txBody>
          <a:bodyPr/>
          <a:lstStyle/>
          <a:p>
            <a:pPr algn="ctr" defTabSz="1306221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5500" dirty="0">
                <a:ea typeface="+mn-ea"/>
              </a:rPr>
              <a:t>Halloween Assignment</a:t>
            </a:r>
            <a:endParaRPr lang="en-US" sz="2400" dirty="0">
              <a:latin typeface="Merriweather Light"/>
              <a:ea typeface="+mn-ea"/>
              <a:cs typeface="Merriweather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98022" y="2749885"/>
            <a:ext cx="13245156" cy="577081"/>
          </a:xfrm>
        </p:spPr>
        <p:txBody>
          <a:bodyPr/>
          <a:lstStyle/>
          <a:p>
            <a:r>
              <a:rPr lang="en-US" dirty="0"/>
              <a:t>Halloween Assignment</a:t>
            </a:r>
          </a:p>
        </p:txBody>
      </p:sp>
    </p:spTree>
    <p:extLst>
      <p:ext uri="{BB962C8B-B14F-4D97-AF65-F5344CB8AC3E}">
        <p14:creationId xmlns:p14="http://schemas.microsoft.com/office/powerpoint/2010/main" val="1826527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360488" y="598487"/>
            <a:ext cx="13269912" cy="80229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Halloween Assignment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1355725" y="1893888"/>
            <a:ext cx="13274675" cy="584200"/>
          </a:xfrm>
          <a:prstGeom prst="rect">
            <a:avLst/>
          </a:prstGeom>
        </p:spPr>
        <p:txBody>
          <a:bodyPr/>
          <a:lstStyle/>
          <a:p>
            <a:r>
              <a:rPr lang="en-US" sz="3800" dirty="0"/>
              <a:t>Create a visualization using the dataset provided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344" y="2796557"/>
            <a:ext cx="10745713" cy="451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9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How to Approach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>
          <a:xfrm>
            <a:off x="704476" y="1893515"/>
            <a:ext cx="13274793" cy="1908215"/>
          </a:xfrm>
        </p:spPr>
        <p:txBody>
          <a:bodyPr/>
          <a:lstStyle/>
          <a:p>
            <a:pPr marL="463550" indent="-457200">
              <a:buFont typeface="Arial" panose="020B0604020202020204" pitchFamily="34" charset="0"/>
              <a:buChar char="•"/>
            </a:pPr>
            <a:r>
              <a:rPr lang="en-US" sz="3800" dirty="0"/>
              <a:t>Decide on a story to tell</a:t>
            </a:r>
          </a:p>
          <a:p>
            <a:pPr marL="463550" indent="-457200">
              <a:buFont typeface="Arial" panose="020B0604020202020204" pitchFamily="34" charset="0"/>
              <a:buChar char="•"/>
            </a:pPr>
            <a:r>
              <a:rPr lang="en-US" sz="3800" dirty="0"/>
              <a:t>Append some sort of external data</a:t>
            </a:r>
          </a:p>
          <a:p>
            <a:pPr marL="463550" indent="-457200">
              <a:buFont typeface="Arial" panose="020B0604020202020204" pitchFamily="34" charset="0"/>
              <a:buChar char="•"/>
            </a:pPr>
            <a:r>
              <a:rPr lang="en-US" sz="3800" dirty="0"/>
              <a:t>Prepare the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14321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How to Approach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>
          <a:xfrm>
            <a:off x="704357" y="1175780"/>
            <a:ext cx="13274793" cy="6109365"/>
          </a:xfrm>
        </p:spPr>
        <p:txBody>
          <a:bodyPr/>
          <a:lstStyle/>
          <a:p>
            <a:pPr marL="463550" indent="-457200">
              <a:buFont typeface="Arial" panose="020B0604020202020204" pitchFamily="34" charset="0"/>
              <a:buChar char="•"/>
            </a:pPr>
            <a:r>
              <a:rPr lang="en-US" dirty="0"/>
              <a:t>Determine a story or goal for the visualization.</a:t>
            </a:r>
            <a:br>
              <a:rPr lang="en-US" sz="4000" dirty="0"/>
            </a:br>
            <a:r>
              <a:rPr lang="en-US" dirty="0"/>
              <a:t>       Examples:</a:t>
            </a:r>
            <a:br>
              <a:rPr lang="en-US" sz="4000" dirty="0"/>
            </a:br>
            <a:r>
              <a:rPr lang="en-US" dirty="0"/>
              <a:t>       Homeowner dashboard summarizing Halloween</a:t>
            </a:r>
            <a:br>
              <a:rPr lang="en-US" sz="4000" dirty="0"/>
            </a:br>
            <a:r>
              <a:rPr lang="en-US" dirty="0"/>
              <a:t>       Forecast future trick-or-treaters or estimate future candy need</a:t>
            </a:r>
            <a:br>
              <a:rPr lang="en-US" sz="4000" dirty="0"/>
            </a:br>
            <a:r>
              <a:rPr lang="en-US" dirty="0"/>
              <a:t>       Explore variation of the number of trick-or-treaters year by year</a:t>
            </a:r>
            <a:endParaRPr lang="en-US" sz="3800" dirty="0"/>
          </a:p>
          <a:p>
            <a:pPr marL="463550" indent="-457200">
              <a:buFont typeface="Arial" panose="020B0604020202020204" pitchFamily="34" charset="0"/>
              <a:buChar char="•"/>
            </a:pPr>
            <a:r>
              <a:rPr lang="en-US" dirty="0"/>
              <a:t>This is a very simple data set. There are only a few years of data broken down into 4 half-hour time blocks with cumulative totals. Think broadly about the data.</a:t>
            </a:r>
            <a:br>
              <a:rPr lang="en-US" sz="4000" dirty="0"/>
            </a:br>
            <a:r>
              <a:rPr lang="en-US" dirty="0"/>
              <a:t>       Examples:</a:t>
            </a:r>
            <a:br>
              <a:rPr lang="en-US" sz="4000" dirty="0"/>
            </a:br>
            <a:r>
              <a:rPr lang="en-US" dirty="0"/>
              <a:t>       The data is time series data – any additional choices?</a:t>
            </a:r>
            <a:br>
              <a:rPr lang="en-US" sz="4000" dirty="0"/>
            </a:br>
            <a:r>
              <a:rPr lang="en-US" dirty="0"/>
              <a:t>       What comparisons can you make?</a:t>
            </a:r>
            <a:br>
              <a:rPr lang="en-US" sz="4000" dirty="0"/>
            </a:br>
            <a:r>
              <a:rPr lang="en-US" dirty="0"/>
              <a:t>       What table calculations can be made? </a:t>
            </a:r>
            <a:br>
              <a:rPr lang="en-US" sz="4000" dirty="0"/>
            </a:br>
            <a:r>
              <a:rPr lang="en-US" dirty="0"/>
              <a:t>       What additional data can be appended from other sources to help tell the story or complete an analysis?</a:t>
            </a:r>
            <a:br>
              <a:rPr lang="en-US" sz="4000" dirty="0"/>
            </a:br>
            <a:r>
              <a:rPr lang="en-US" dirty="0"/>
              <a:t>       NOTE - be very careful because there are many pitfalls at this step.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12151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How to Approach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>
          <a:xfrm>
            <a:off x="337930" y="1553467"/>
            <a:ext cx="13641220" cy="3385542"/>
          </a:xfrm>
        </p:spPr>
        <p:txBody>
          <a:bodyPr/>
          <a:lstStyle/>
          <a:p>
            <a:pPr marL="46355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Additional Notes:</a:t>
            </a:r>
            <a:br>
              <a:rPr lang="en-US" sz="2000" dirty="0"/>
            </a:br>
            <a:r>
              <a:rPr lang="en-US" sz="2000" dirty="0"/>
              <a:t>       Numbers in data file for Excel are cumulative.</a:t>
            </a:r>
            <a:br>
              <a:rPr lang="en-US" sz="2000" dirty="0"/>
            </a:br>
            <a:r>
              <a:rPr lang="en-US" sz="2000" dirty="0"/>
              <a:t>       Numbers in data file for Tableau have been </a:t>
            </a:r>
            <a:r>
              <a:rPr lang="en-US" sz="2000" dirty="0" err="1"/>
              <a:t>unpivoted</a:t>
            </a:r>
            <a:r>
              <a:rPr lang="en-US" sz="2000" dirty="0"/>
              <a:t> and are not cumulative.</a:t>
            </a:r>
            <a:br>
              <a:rPr lang="en-US" sz="2000" dirty="0"/>
            </a:br>
            <a:r>
              <a:rPr lang="en-US" sz="2000" dirty="0"/>
              <a:t>       City: Hamilton</a:t>
            </a:r>
            <a:br>
              <a:rPr lang="en-US" sz="2000" dirty="0"/>
            </a:br>
            <a:r>
              <a:rPr lang="en-US" sz="2000" dirty="0"/>
              <a:t>       </a:t>
            </a:r>
            <a:br>
              <a:rPr lang="en-US" sz="2000" dirty="0"/>
            </a:br>
            <a:r>
              <a:rPr lang="en-US" sz="2000" dirty="0"/>
              <a:t>      The date for trick or treating has always been on 10/31 (some neighborhoods change the night for trick or treating)</a:t>
            </a:r>
            <a:br>
              <a:rPr lang="en-US" sz="2000" dirty="0"/>
            </a:br>
            <a:r>
              <a:rPr lang="en-US" sz="2000" dirty="0"/>
              <a:t>       The type of candy did not vary year by year. It is always a general mix of candy</a:t>
            </a:r>
            <a:br>
              <a:rPr lang="en-US" sz="2000" dirty="0"/>
            </a:br>
            <a:r>
              <a:rPr lang="en-US" sz="2000" dirty="0"/>
              <a:t>       Official trick or treat hours are from 6pm-8pm, but at 8pm I do not kick the children off my porch and say "no candy for you". These "stragglers" trickle down and by 8:15pm there are no more.</a:t>
            </a:r>
            <a:br>
              <a:rPr lang="en-US" sz="2000" dirty="0"/>
            </a:br>
            <a:r>
              <a:rPr lang="en-US" sz="2000" dirty="0"/>
              <a:t>       In 2013 there were a number of them that showed up early.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65665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10056" y="429887"/>
            <a:ext cx="13269093" cy="577081"/>
          </a:xfrm>
        </p:spPr>
        <p:txBody>
          <a:bodyPr/>
          <a:lstStyle/>
          <a:p>
            <a:r>
              <a:rPr lang="en-US" dirty="0"/>
              <a:t>Example of what NOT to do…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3381356" y="1175780"/>
            <a:ext cx="7926494" cy="580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9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Dataset and More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>
          <a:xfrm>
            <a:off x="704476" y="1893515"/>
            <a:ext cx="13274793" cy="4401205"/>
          </a:xfrm>
        </p:spPr>
        <p:txBody>
          <a:bodyPr/>
          <a:lstStyle/>
          <a:p>
            <a:pPr marL="463550" indent="-457200">
              <a:buFont typeface="Arial" panose="020B0604020202020204" pitchFamily="34" charset="0"/>
              <a:buChar char="•"/>
            </a:pPr>
            <a:r>
              <a:rPr lang="en-US" sz="3800" dirty="0"/>
              <a:t>Find the data set and additional information online</a:t>
            </a:r>
          </a:p>
          <a:p>
            <a:pPr marL="463550" indent="-457200">
              <a:buFont typeface="Arial" panose="020B0604020202020204" pitchFamily="34" charset="0"/>
              <a:buChar char="•"/>
            </a:pPr>
            <a:r>
              <a:rPr lang="en-US" sz="3800" dirty="0"/>
              <a:t>This includes:</a:t>
            </a:r>
          </a:p>
          <a:p>
            <a:pPr marL="746125" lvl="1" indent="-457200">
              <a:buFont typeface="Arial" panose="020B0604020202020204" pitchFamily="34" charset="0"/>
              <a:buChar char="•"/>
            </a:pPr>
            <a:r>
              <a:rPr lang="en-US" sz="3800" dirty="0"/>
              <a:t>The Excel Data File</a:t>
            </a:r>
          </a:p>
          <a:p>
            <a:pPr marL="746125" lvl="1" indent="-457200">
              <a:buFont typeface="Arial" panose="020B0604020202020204" pitchFamily="34" charset="0"/>
              <a:buChar char="•"/>
            </a:pPr>
            <a:r>
              <a:rPr lang="en-US" sz="3800" dirty="0"/>
              <a:t>Tableau Data File</a:t>
            </a:r>
          </a:p>
          <a:p>
            <a:pPr marL="746125" lvl="1" indent="-457200">
              <a:buFont typeface="Arial" panose="020B0604020202020204" pitchFamily="34" charset="0"/>
              <a:buChar char="•"/>
            </a:pPr>
            <a:r>
              <a:rPr lang="en-US" sz="3800" dirty="0"/>
              <a:t>Description</a:t>
            </a:r>
          </a:p>
          <a:p>
            <a:pPr marL="746125" lvl="1" indent="-457200">
              <a:buFont typeface="Arial" panose="020B0604020202020204" pitchFamily="34" charset="0"/>
              <a:buChar char="•"/>
            </a:pPr>
            <a:r>
              <a:rPr lang="en-US" sz="3800" dirty="0"/>
              <a:t>Additional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10057" y="598699"/>
            <a:ext cx="13269093" cy="553998"/>
          </a:xfrm>
        </p:spPr>
        <p:txBody>
          <a:bodyPr/>
          <a:lstStyle/>
          <a:p>
            <a:r>
              <a:rPr lang="en-US" dirty="0"/>
              <a:t>What to submit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>
          <a:xfrm>
            <a:off x="704476" y="1893515"/>
            <a:ext cx="13274793" cy="3000821"/>
          </a:xfrm>
        </p:spPr>
        <p:txBody>
          <a:bodyPr/>
          <a:lstStyle/>
          <a:p>
            <a:pPr marL="463550" indent="-457200">
              <a:buFont typeface="Arial" panose="020B0604020202020204" pitchFamily="34" charset="0"/>
              <a:buChar char="•"/>
            </a:pPr>
            <a:r>
              <a:rPr lang="en-US" sz="3800" dirty="0"/>
              <a:t>Put your visual into a one or two page PPT slide…if your insights require another page that is fine</a:t>
            </a:r>
          </a:p>
          <a:p>
            <a:pPr marL="463550" indent="-457200">
              <a:buFont typeface="Arial" panose="020B0604020202020204" pitchFamily="34" charset="0"/>
              <a:buChar char="•"/>
            </a:pPr>
            <a:r>
              <a:rPr lang="en-US" sz="3800" dirty="0"/>
              <a:t>Add any notes/comments if needed</a:t>
            </a:r>
          </a:p>
          <a:p>
            <a:pPr marL="463550" indent="-457200">
              <a:buFont typeface="Arial" panose="020B0604020202020204" pitchFamily="34" charset="0"/>
              <a:buChar char="•"/>
            </a:pPr>
            <a:endParaRPr lang="en-US" sz="3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606853"/>
      </p:ext>
    </p:extLst>
  </p:cSld>
  <p:clrMapOvr>
    <a:masterClrMapping/>
  </p:clrMapOvr>
</p:sld>
</file>

<file path=ppt/theme/theme1.xml><?xml version="1.0" encoding="utf-8"?>
<a:theme xmlns:a="http://schemas.openxmlformats.org/drawingml/2006/main" name="PPT_Corporate_Template_BentonSans_16.9_c">
  <a:themeElements>
    <a:clrScheme name="Custom 8">
      <a:dk1>
        <a:srgbClr val="666666"/>
      </a:dk1>
      <a:lt1>
        <a:sysClr val="window" lastClr="FFFFFF"/>
      </a:lt1>
      <a:dk2>
        <a:srgbClr val="5B6591"/>
      </a:dk2>
      <a:lt2>
        <a:srgbClr val="FFFFFF"/>
      </a:lt2>
      <a:accent1>
        <a:srgbClr val="1F447D"/>
      </a:accent1>
      <a:accent2>
        <a:srgbClr val="E8762C"/>
      </a:accent2>
      <a:accent3>
        <a:srgbClr val="7099A6"/>
      </a:accent3>
      <a:accent4>
        <a:srgbClr val="59879B"/>
      </a:accent4>
      <a:accent5>
        <a:srgbClr val="4C4C4C"/>
      </a:accent5>
      <a:accent6>
        <a:srgbClr val="C72035"/>
      </a:accent6>
      <a:hlink>
        <a:srgbClr val="EB912C"/>
      </a:hlink>
      <a:folHlink>
        <a:srgbClr val="969696"/>
      </a:folHlink>
    </a:clrScheme>
    <a:fontScheme name="Tableau Corporate Fonts">
      <a:majorFont>
        <a:latin typeface="BentonSans Book"/>
        <a:ea typeface=""/>
        <a:cs typeface=""/>
      </a:majorFont>
      <a:minorFont>
        <a:latin typeface="Merriweather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1">
              <a:lumMod val="7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PPT_Corporate_Template_BentonSans_16.9_c</Template>
  <TotalTime>647</TotalTime>
  <Words>497</Words>
  <Application>Microsoft Office PowerPoint</Application>
  <PresentationFormat>Custom</PresentationFormat>
  <Paragraphs>25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BentonSans Book</vt:lpstr>
      <vt:lpstr>Gill Sans MT</vt:lpstr>
      <vt:lpstr>Merriweather Light</vt:lpstr>
      <vt:lpstr>PPT_Corporate_Template_BentonSans_16.9_c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Cat Cronk</dc:creator>
  <cp:keywords/>
  <dc:description/>
  <cp:lastModifiedBy>Francescutti, Thomas {PBC}</cp:lastModifiedBy>
  <cp:revision>98</cp:revision>
  <cp:lastPrinted>2015-11-05T23:58:20Z</cp:lastPrinted>
  <dcterms:created xsi:type="dcterms:W3CDTF">2017-05-11T09:54:05Z</dcterms:created>
  <dcterms:modified xsi:type="dcterms:W3CDTF">2021-01-02T18:59:42Z</dcterms:modified>
  <cp:category/>
</cp:coreProperties>
</file>