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364" y="-13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6670-9359-4EF5-960A-050D6F35D0F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07E5-F86A-4055-971F-63B191950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B07E5-F86A-4055-971F-63B191950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6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6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FA48-0666-4217-AF2B-1040FBD4E700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217E-1EFE-4AC7-8208-567E8FB9DF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Dropbox\CMPT 280 Final Project\Sprites\A0-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0666">
            <a:off x="3503896" y="11305797"/>
            <a:ext cx="4026075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CMPT 280 Final Project\Assembler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-30480"/>
            <a:ext cx="26012776" cy="65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Ma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24384000"/>
            <a:ext cx="21844000" cy="16383000"/>
          </a:xfrm>
          <a:prstGeom prst="rect">
            <a:avLst/>
          </a:prstGeom>
        </p:spPr>
      </p:pic>
      <p:pic>
        <p:nvPicPr>
          <p:cNvPr id="8" name="Picture 7" descr="V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16160" y="24384000"/>
            <a:ext cx="9372600" cy="7029450"/>
          </a:xfrm>
          <a:prstGeom prst="rect">
            <a:avLst/>
          </a:prstGeom>
        </p:spPr>
      </p:pic>
      <p:pic>
        <p:nvPicPr>
          <p:cNvPr id="9" name="Picture 8" descr="Pow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83800" y="34137600"/>
            <a:ext cx="9245600" cy="6934200"/>
          </a:xfrm>
          <a:prstGeom prst="rect">
            <a:avLst/>
          </a:prstGeom>
        </p:spPr>
      </p:pic>
      <p:pic>
        <p:nvPicPr>
          <p:cNvPr id="10" name="Picture 9" descr="MX-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9307525">
            <a:off x="1545047" y="8459298"/>
            <a:ext cx="4210050" cy="4210050"/>
          </a:xfrm>
          <a:prstGeom prst="rect">
            <a:avLst/>
          </a:prstGeom>
        </p:spPr>
      </p:pic>
      <p:pic>
        <p:nvPicPr>
          <p:cNvPr id="11" name="Picture 10" descr="A039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04787">
            <a:off x="6987466" y="10015562"/>
            <a:ext cx="4122880" cy="41228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7321" y="5183981"/>
            <a:ext cx="24079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David Heale - Lee Painton - Thomas </a:t>
            </a:r>
            <a:r>
              <a:rPr lang="en-US" dirty="0" smtClean="0"/>
              <a:t>Rademaker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25689" y="9692074"/>
            <a:ext cx="1741142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800" dirty="0" smtClean="0"/>
              <a:t>Learn and test your knowledge of Little man computer, logic gates,  and circuits, as you follow along one man’s struggle to survive after being abandoned on a spaceship. Failure is not an option and staying alive is up to you. Do you accept the challenge?</a:t>
            </a:r>
            <a:endParaRPr lang="en-US" sz="8800" dirty="0"/>
          </a:p>
        </p:txBody>
      </p:sp>
      <p:pic>
        <p:nvPicPr>
          <p:cNvPr id="1028" name="Picture 4" descr="D:\Dropbox\CMPT 280 Final Project\Sprites\Samp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70" y="15988910"/>
            <a:ext cx="9787482" cy="73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CMPT 280 Final Project\Sprites\MK-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8676">
            <a:off x="1765203" y="10859609"/>
            <a:ext cx="4335778" cy="43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CMPT 280 Final Project\Sprites\MX-0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497">
            <a:off x="5183035" y="6804476"/>
            <a:ext cx="4424152" cy="44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Rademaker</dc:creator>
  <cp:lastModifiedBy>David</cp:lastModifiedBy>
  <cp:revision>8</cp:revision>
  <dcterms:created xsi:type="dcterms:W3CDTF">2012-12-15T19:06:02Z</dcterms:created>
  <dcterms:modified xsi:type="dcterms:W3CDTF">2012-12-16T19:23:05Z</dcterms:modified>
</cp:coreProperties>
</file>