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Pacifico"/>
      <p:regular r:id="rId20"/>
    </p:embeddedFont>
    <p:embeddedFont>
      <p:font typeface="Bree Serif"/>
      <p:regular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4CC052-2D3B-439E-9D0F-07738FED2F20}">
  <a:tblStyle styleId="{E84CC052-2D3B-439E-9D0F-07738FED2F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22" Type="http://schemas.openxmlformats.org/officeDocument/2006/relationships/font" Target="fonts/RobotoMono-regular.fntdata"/><Relationship Id="rId21" Type="http://schemas.openxmlformats.org/officeDocument/2006/relationships/font" Target="fonts/BreeSerif-regular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7446284" y="130314"/>
            <a:ext cx="1620232" cy="4952117"/>
            <a:chOff x="7446284" y="130314"/>
            <a:chExt cx="1620232" cy="4952117"/>
          </a:xfrm>
        </p:grpSpPr>
        <p:pic>
          <p:nvPicPr>
            <p:cNvPr id="10" name="Shape 10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 rot="-1409525">
              <a:off x="7640681" y="1992918"/>
              <a:ext cx="1231436" cy="1231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1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 rot="1281059">
              <a:off x="7634850" y="313950"/>
              <a:ext cx="1243100" cy="12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12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 rot="1334067">
              <a:off x="7640681" y="3663793"/>
              <a:ext cx="1231436" cy="1231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70953" y="2077625"/>
            <a:ext cx="5320800" cy="68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Adogtion.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469050" y="2677075"/>
            <a:ext cx="7744200" cy="78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dog adoption website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1750" y="4726775"/>
            <a:ext cx="2047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 PES Univeristy Product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1" y="744575"/>
            <a:ext cx="70821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1000150" y="273850"/>
            <a:ext cx="73701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MEET </a:t>
            </a:r>
            <a:r>
              <a:rPr b="1" lang="en" sz="6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THE TEAM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5403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{E84CC052-2D3B-439E-9D0F-07738FED2F20}</a:tableStyleId>
              </a:tblPr>
              <a:tblGrid>
                <a:gridCol w="3619500"/>
                <a:gridCol w="3619500"/>
              </a:tblGrid>
              <a:tr h="6831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Radhika Agarwal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01FB16ECS284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31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Rasya Ramesh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01FB16ECS299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31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Prajwal Nadagouda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01FB16ECS261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31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Prajwal Kiran Kumar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01FB16ECS260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Introduction.	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6711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website aims at facilitating donation &amp; adoption of dogs.We believe that a pet’s worth cannot be measured in cents.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Hence, Dog Adoption (aDOGtion).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4F4F4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52150" y="3021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Pages featured on the Website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506975" y="1115350"/>
            <a:ext cx="6600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About: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 introduction to dogs.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About us: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Our objective.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Store: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Available dogs for adoption based on Age,Breed and Location.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Shop: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 ecommerce platform to buy dog accessories,food,medicine and toys.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Donate: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platform for dog lovers to make contributions.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News: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All the dog related news and links to major dog blogs.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Login and Signup: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Enables you to login and add items to your shopping cart.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365850" lvl="0" algn="ctr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4F4F4"/>
                </a:solidFill>
              </a:rPr>
              <a:t>‹#›</a:t>
            </a:fld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Donate Page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7546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As we are Voluntary Welfare Organisation (VWO), we need the support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and encouragement from the people. In order to help us perform better, 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anybody can do the humble contribution towards our organisation.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Contributors can endow by entering the account details on the donate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page .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Technologies Used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HTML 5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 3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PHP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Enhancements :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2448100"/>
            <a:ext cx="7304700" cy="212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 </a:t>
            </a:r>
            <a:r>
              <a:rPr b="1"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inter-user chatting</a:t>
            </a: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facility.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Apply </a:t>
            </a:r>
            <a:r>
              <a:rPr b="1"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recommend dogs based on location and previous searches.(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Recommender System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site to</a:t>
            </a: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analytics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analyse and improve site quality.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56400" y="1335325"/>
            <a:ext cx="65283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 of now our site enables adoption and purchase of basic dog utilities.We plan on enhancing the user experience by adding the following features : 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 txBox="1"/>
          <p:nvPr/>
        </p:nvSpPr>
        <p:spPr>
          <a:xfrm>
            <a:off x="1190625" y="1863300"/>
            <a:ext cx="48459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Thankyou!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