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785610" y="2608580"/>
            <a:ext cx="2694940" cy="422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FFFF00"/>
                </a:solidFill>
              </a:rPr>
              <a:t>Account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userID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username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password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status</a:t>
            </a:r>
            <a:endParaRPr lang="en-US"/>
          </a:p>
          <a:p>
            <a:pPr algn="ctr"/>
            <a:r>
              <a:rPr lang="en-US"/>
              <a:t>(employer or employee)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hours_worked</a:t>
            </a:r>
            <a:endParaRPr lang="en-US"/>
          </a:p>
          <a:p>
            <a:pPr algn="ctr"/>
            <a:r>
              <a:rPr lang="en-US"/>
              <a:t>hourly_rate_of_pay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80550" y="2608580"/>
            <a:ext cx="2694940" cy="4222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FFFF00"/>
                </a:solidFill>
              </a:rPr>
              <a:t>Timeslot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timeslotID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userID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day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clock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status</a:t>
            </a:r>
            <a:endParaRPr lang="en-US"/>
          </a:p>
          <a:p>
            <a:pPr algn="ctr"/>
            <a:r>
              <a:rPr lang="en-US"/>
              <a:t>(taken or unavailable)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47650" y="6350"/>
            <a:ext cx="116967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JDBCDriver:</a:t>
            </a:r>
            <a:endParaRPr lang="en-US" sz="1600"/>
          </a:p>
          <a:p>
            <a:r>
              <a:rPr lang="en-US" sz="1600"/>
              <a:t>	String </a:t>
            </a:r>
            <a:r>
              <a:rPr lang="en-US" sz="1600">
                <a:solidFill>
                  <a:srgbClr val="FF0000"/>
                </a:solidFill>
              </a:rPr>
              <a:t>login</a:t>
            </a:r>
            <a:r>
              <a:rPr lang="en-US" sz="1600"/>
              <a:t>(String username, String password)</a:t>
            </a:r>
            <a:endParaRPr lang="en-US" sz="1600"/>
          </a:p>
          <a:p>
            <a:r>
              <a:rPr lang="en-US" sz="1600"/>
              <a:t>	String </a:t>
            </a:r>
            <a:r>
              <a:rPr lang="en-US" sz="1600">
                <a:solidFill>
                  <a:srgbClr val="FF0000"/>
                </a:solidFill>
              </a:rPr>
              <a:t>register</a:t>
            </a:r>
            <a:r>
              <a:rPr lang="en-US" sz="1600"/>
              <a:t>(String username, String password, String confirmed_password, boolean is_employer)</a:t>
            </a:r>
            <a:endParaRPr lang="en-US" sz="1600"/>
          </a:p>
          <a:p>
            <a:r>
              <a:rPr lang="en-US" sz="1600"/>
              <a:t>	String </a:t>
            </a:r>
            <a:r>
              <a:rPr lang="en-US" sz="1600">
                <a:solidFill>
                  <a:srgbClr val="FF0000"/>
                </a:solidFill>
              </a:rPr>
              <a:t>updateAccount</a:t>
            </a:r>
            <a:r>
              <a:rPr lang="en-US" sz="1600"/>
              <a:t>(int userID, String username, String password, String confirm_password) </a:t>
            </a:r>
            <a:endParaRPr lang="en-US" sz="1600"/>
          </a:p>
          <a:p>
            <a:r>
              <a:rPr lang="en-US" sz="1600"/>
              <a:t>	Void </a:t>
            </a:r>
            <a:r>
              <a:rPr lang="en-US" sz="1600">
                <a:solidFill>
                  <a:srgbClr val="FF0000"/>
                </a:solidFill>
              </a:rPr>
              <a:t>updateHourlyRateOfPay</a:t>
            </a:r>
            <a:r>
              <a:rPr lang="en-US" sz="1600"/>
              <a:t>(int userID, int hourly_rate_of_pay)</a:t>
            </a:r>
            <a:endParaRPr lang="en-US" sz="1600"/>
          </a:p>
          <a:p>
            <a:r>
              <a:rPr lang="en-US" sz="1600"/>
              <a:t>	Void </a:t>
            </a:r>
            <a:r>
              <a:rPr lang="en-US" sz="1600">
                <a:solidFill>
                  <a:srgbClr val="FF0000"/>
                </a:solidFill>
              </a:rPr>
              <a:t>addWorkedHours</a:t>
            </a:r>
            <a:r>
              <a:rPr lang="en-US" sz="1600"/>
              <a:t>(int userID, int addition)</a:t>
            </a:r>
            <a:endParaRPr lang="en-US" sz="1600"/>
          </a:p>
          <a:p>
            <a:r>
              <a:rPr lang="en-US" sz="1600"/>
              <a:t>	Void </a:t>
            </a:r>
            <a:r>
              <a:rPr lang="en-US" sz="1600">
                <a:solidFill>
                  <a:srgbClr val="FF0000"/>
                </a:solidFill>
              </a:rPr>
              <a:t>resetWorkedHours</a:t>
            </a:r>
            <a:r>
              <a:rPr lang="en-US" sz="1600"/>
              <a:t>(int userID)</a:t>
            </a:r>
            <a:endParaRPr lang="en-US" sz="1600"/>
          </a:p>
          <a:p>
            <a:r>
              <a:rPr lang="en-US" sz="1600"/>
              <a:t>	ArrayList&lt;String&gt; </a:t>
            </a:r>
            <a:r>
              <a:rPr lang="en-US" sz="1600">
                <a:solidFill>
                  <a:srgbClr val="FF0000"/>
                </a:solidFill>
              </a:rPr>
              <a:t>checkTime</a:t>
            </a:r>
            <a:r>
              <a:rPr lang="en-US" sz="1600"/>
              <a:t>(String day, int clock, boolean taken)</a:t>
            </a:r>
            <a:endParaRPr lang="en-US" sz="1600"/>
          </a:p>
          <a:p>
            <a:r>
              <a:rPr lang="en-US" sz="1600"/>
              <a:t>	Void </a:t>
            </a:r>
            <a:r>
              <a:rPr lang="en-US" sz="1600">
                <a:solidFill>
                  <a:srgbClr val="FF0000"/>
                </a:solidFill>
              </a:rPr>
              <a:t>takeTime</a:t>
            </a:r>
            <a:r>
              <a:rPr lang="en-US" sz="1600"/>
              <a:t>(int userID, String day, int clock, boolean taken)</a:t>
            </a:r>
            <a:endParaRPr lang="en-US" sz="1600"/>
          </a:p>
          <a:p>
            <a:r>
              <a:rPr lang="en-US" sz="1600"/>
              <a:t>	Void </a:t>
            </a:r>
            <a:r>
              <a:rPr lang="en-US" sz="1600">
                <a:solidFill>
                  <a:srgbClr val="FF0000"/>
                </a:solidFill>
              </a:rPr>
              <a:t>cleanTime</a:t>
            </a:r>
            <a:r>
              <a:rPr lang="en-US" sz="1600"/>
              <a:t>(int userID, String day, int clock)</a:t>
            </a:r>
            <a:endParaRPr lang="en-US" sz="1600"/>
          </a:p>
          <a:p>
            <a:r>
              <a:rPr lang="en-US" sz="1600"/>
              <a:t>	UserInfo </a:t>
            </a:r>
            <a:r>
              <a:rPr lang="en-US" sz="1600">
                <a:solidFill>
                  <a:srgbClr val="FF0000"/>
                </a:solidFill>
              </a:rPr>
              <a:t>GetUserInfo</a:t>
            </a:r>
            <a:r>
              <a:rPr lang="en-US" sz="1600"/>
              <a:t>(int userID) </a:t>
            </a:r>
            <a:endParaRPr lang="en-US" sz="1600"/>
          </a:p>
          <a:p>
            <a:r>
              <a:rPr lang="en-US" sz="1600"/>
              <a:t>	int </a:t>
            </a:r>
            <a:r>
              <a:rPr lang="en-US" sz="1600">
                <a:solidFill>
                  <a:srgbClr val="FF0000"/>
                </a:solidFill>
              </a:rPr>
              <a:t>GetIdByName</a:t>
            </a:r>
            <a:r>
              <a:rPr lang="en-US" sz="1600"/>
              <a:t>(String username)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247650" y="3665855"/>
            <a:ext cx="52641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public class UserInfo {</a:t>
            </a:r>
            <a:endParaRPr lang="en-US" sz="1400"/>
          </a:p>
          <a:p>
            <a:r>
              <a:rPr lang="en-US" sz="1400"/>
              <a:t>	public int userID;</a:t>
            </a:r>
            <a:endParaRPr lang="en-US" sz="1400"/>
          </a:p>
          <a:p>
            <a:r>
              <a:rPr lang="en-US" sz="1400"/>
              <a:t>	public String username;</a:t>
            </a:r>
            <a:endParaRPr lang="en-US" sz="1400"/>
          </a:p>
          <a:p>
            <a:r>
              <a:rPr lang="en-US" sz="1400"/>
              <a:t>	public String password;</a:t>
            </a:r>
            <a:endParaRPr lang="en-US" sz="1400"/>
          </a:p>
          <a:p>
            <a:r>
              <a:rPr lang="en-US" sz="1400"/>
              <a:t>	public String status;</a:t>
            </a:r>
            <a:endParaRPr lang="en-US" sz="1400"/>
          </a:p>
          <a:p>
            <a:r>
              <a:rPr lang="en-US" sz="1400"/>
              <a:t>	public int hour_worked;</a:t>
            </a:r>
            <a:endParaRPr lang="en-US" sz="1400"/>
          </a:p>
          <a:p>
            <a:r>
              <a:rPr lang="en-US" sz="1400"/>
              <a:t>	public int hourly_rate_of_pay;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Presentation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Helvetica Neue</vt:lpstr>
      <vt:lpstr>微软雅黑</vt:lpstr>
      <vt:lpstr>HYQiHeiKW</vt:lpstr>
      <vt:lpstr/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kyrie</dc:creator>
  <cp:lastModifiedBy>kyrie</cp:lastModifiedBy>
  <cp:revision>3</cp:revision>
  <dcterms:created xsi:type="dcterms:W3CDTF">2019-04-15T23:35:02Z</dcterms:created>
  <dcterms:modified xsi:type="dcterms:W3CDTF">2019-04-15T23:35:02Z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1033-1.0.0.1327</vt:lpwstr>
  </property>
</Properties>
</file>