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4" r:id="rId5"/>
    <p:sldId id="267" r:id="rId6"/>
    <p:sldId id="266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2235A13C-1E2A-4413-A7AC-F823A14FB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EDA-0131</a:t>
            </a:r>
          </a:p>
        </p:txBody>
      </p:sp>
      <p:sp>
        <p:nvSpPr>
          <p:cNvPr id="3" name="slide1">
            <a:extLst>
              <a:ext uri="{FF2B5EF4-FFF2-40B4-BE49-F238E27FC236}">
                <a16:creationId xmlns="" xmlns:a16="http://schemas.microsoft.com/office/drawing/2014/main" id="{A28E6396-16F6-4676-B542-E4E3EA127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2/4/2021 11:49:06 AM</a:t>
            </a:r>
          </a:p>
        </p:txBody>
      </p:sp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1-GeographicLayout">
            <a:extLst>
              <a:ext uri="{FF2B5EF4-FFF2-40B4-BE49-F238E27FC236}">
                <a16:creationId xmlns:a16="http://schemas.microsoft.com/office/drawing/2014/main" xmlns="" id="{EBBBAF46-C724-4DA6-92F8-B5D8C43E9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2021" y="317867"/>
            <a:ext cx="10058400" cy="56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2-1-TCDetTimeline">
            <a:extLst>
              <a:ext uri="{FF2B5EF4-FFF2-40B4-BE49-F238E27FC236}">
                <a16:creationId xmlns="" xmlns:a16="http://schemas.microsoft.com/office/drawing/2014/main" id="{D2746211-878F-4565-81AC-1065F9B05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4" y="0"/>
            <a:ext cx="11332331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3-1-DetByDistrict">
            <a:extLst>
              <a:ext uri="{FF2B5EF4-FFF2-40B4-BE49-F238E27FC236}">
                <a16:creationId xmlns="" xmlns:a16="http://schemas.microsoft.com/office/drawing/2014/main" id="{D94FB108-0752-4C2C-8D9A-0EC6547C6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9" y="0"/>
            <a:ext cx="1178542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01405"/>
            <a:ext cx="10221784" cy="419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2900" y="1458913"/>
            <a:ext cx="8964613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mp1">
            <a:extLst>
              <a:ext uri="{FF2B5EF4-FFF2-40B4-BE49-F238E27FC236}">
                <a16:creationId xmlns="" xmlns:a16="http://schemas.microsoft.com/office/drawing/2014/main" id="{CC610649-BA6F-43A9-A161-3C1AFF9B5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2" y="0"/>
            <a:ext cx="12052975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mp2">
            <a:extLst>
              <a:ext uri="{FF2B5EF4-FFF2-40B4-BE49-F238E27FC236}">
                <a16:creationId xmlns="" xmlns:a16="http://schemas.microsoft.com/office/drawing/2014/main" id="{D4DF67EF-FCDF-4FFB-B8BE-B9572ECF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471487"/>
            <a:ext cx="9982200" cy="5915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ACE_All_District_Map_20200324b_300dp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991" y="733168"/>
            <a:ext cx="7183500" cy="555088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Custom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EDA-0131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EDA-0131</dc:title>
  <dc:creator/>
  <cp:lastModifiedBy>RadLaptop</cp:lastModifiedBy>
  <cp:revision>5</cp:revision>
  <dcterms:created xsi:type="dcterms:W3CDTF">2021-02-04T17:49:07Z</dcterms:created>
  <dcterms:modified xsi:type="dcterms:W3CDTF">2021-04-14T20:57:34Z</dcterms:modified>
</cp:coreProperties>
</file>