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B2443-92D4-4AF4-912A-C870EE91116C}" v="27" dt="2019-09-19T15:02:5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Sundaram" userId="178ff36e35f6c268" providerId="LiveId" clId="{67BB2443-92D4-4AF4-912A-C870EE91116C}"/>
    <pc:docChg chg="custSel mod addSld modSld">
      <pc:chgData name="Aparna Sundaram" userId="178ff36e35f6c268" providerId="LiveId" clId="{67BB2443-92D4-4AF4-912A-C870EE91116C}" dt="2019-09-19T15:03:45.529" v="6976" actId="20577"/>
      <pc:docMkLst>
        <pc:docMk/>
      </pc:docMkLst>
      <pc:sldChg chg="modSp">
        <pc:chgData name="Aparna Sundaram" userId="178ff36e35f6c268" providerId="LiveId" clId="{67BB2443-92D4-4AF4-912A-C870EE91116C}" dt="2019-09-19T14:36:08.675" v="4831" actId="20577"/>
        <pc:sldMkLst>
          <pc:docMk/>
          <pc:sldMk cId="1602801818" sldId="257"/>
        </pc:sldMkLst>
        <pc:spChg chg="mod">
          <ac:chgData name="Aparna Sundaram" userId="178ff36e35f6c268" providerId="LiveId" clId="{67BB2443-92D4-4AF4-912A-C870EE91116C}" dt="2019-09-19T14:36:08.675" v="4831" actId="20577"/>
          <ac:spMkLst>
            <pc:docMk/>
            <pc:sldMk cId="1602801818" sldId="257"/>
            <ac:spMk id="3" creationId="{A4C00969-BBDD-4A7D-BBBA-E1F0DD79D5F4}"/>
          </ac:spMkLst>
        </pc:spChg>
      </pc:sldChg>
      <pc:sldChg chg="modSp add">
        <pc:chgData name="Aparna Sundaram" userId="178ff36e35f6c268" providerId="LiveId" clId="{67BB2443-92D4-4AF4-912A-C870EE91116C}" dt="2019-09-19T13:54:45.282" v="797" actId="20577"/>
        <pc:sldMkLst>
          <pc:docMk/>
          <pc:sldMk cId="2322379148" sldId="258"/>
        </pc:sldMkLst>
        <pc:spChg chg="mod">
          <ac:chgData name="Aparna Sundaram" userId="178ff36e35f6c268" providerId="LiveId" clId="{67BB2443-92D4-4AF4-912A-C870EE91116C}" dt="2019-09-19T13:54:45.282" v="797" actId="20577"/>
          <ac:spMkLst>
            <pc:docMk/>
            <pc:sldMk cId="2322379148" sldId="258"/>
            <ac:spMk id="2" creationId="{FA059B7A-B9FD-4403-B921-B100BE00B830}"/>
          </ac:spMkLst>
        </pc:spChg>
        <pc:spChg chg="mod">
          <ac:chgData name="Aparna Sundaram" userId="178ff36e35f6c268" providerId="LiveId" clId="{67BB2443-92D4-4AF4-912A-C870EE91116C}" dt="2019-09-19T13:54:28.016" v="781" actId="20577"/>
          <ac:spMkLst>
            <pc:docMk/>
            <pc:sldMk cId="2322379148" sldId="258"/>
            <ac:spMk id="3" creationId="{CA7D08CC-ECA5-4759-9A95-60A495941ACD}"/>
          </ac:spMkLst>
        </pc:spChg>
      </pc:sldChg>
      <pc:sldChg chg="modSp add">
        <pc:chgData name="Aparna Sundaram" userId="178ff36e35f6c268" providerId="LiveId" clId="{67BB2443-92D4-4AF4-912A-C870EE91116C}" dt="2019-09-19T13:59:47.161" v="1447" actId="20577"/>
        <pc:sldMkLst>
          <pc:docMk/>
          <pc:sldMk cId="849932585" sldId="259"/>
        </pc:sldMkLst>
        <pc:spChg chg="mod">
          <ac:chgData name="Aparna Sundaram" userId="178ff36e35f6c268" providerId="LiveId" clId="{67BB2443-92D4-4AF4-912A-C870EE91116C}" dt="2019-09-19T13:55:11.223" v="841" actId="20577"/>
          <ac:spMkLst>
            <pc:docMk/>
            <pc:sldMk cId="849932585" sldId="259"/>
            <ac:spMk id="2" creationId="{5B60919C-1312-40B9-A0A6-75A3E82A2924}"/>
          </ac:spMkLst>
        </pc:spChg>
        <pc:spChg chg="mod">
          <ac:chgData name="Aparna Sundaram" userId="178ff36e35f6c268" providerId="LiveId" clId="{67BB2443-92D4-4AF4-912A-C870EE91116C}" dt="2019-09-19T13:59:47.161" v="1447" actId="20577"/>
          <ac:spMkLst>
            <pc:docMk/>
            <pc:sldMk cId="849932585" sldId="259"/>
            <ac:spMk id="3" creationId="{A5D3FB48-53CB-42AE-9AC3-E03E0E536813}"/>
          </ac:spMkLst>
        </pc:spChg>
      </pc:sldChg>
      <pc:sldChg chg="modSp add">
        <pc:chgData name="Aparna Sundaram" userId="178ff36e35f6c268" providerId="LiveId" clId="{67BB2443-92D4-4AF4-912A-C870EE91116C}" dt="2019-09-19T14:02:39.573" v="1673" actId="20577"/>
        <pc:sldMkLst>
          <pc:docMk/>
          <pc:sldMk cId="368490337" sldId="260"/>
        </pc:sldMkLst>
        <pc:spChg chg="mod">
          <ac:chgData name="Aparna Sundaram" userId="178ff36e35f6c268" providerId="LiveId" clId="{67BB2443-92D4-4AF4-912A-C870EE91116C}" dt="2019-09-19T13:58:51.604" v="1323" actId="20577"/>
          <ac:spMkLst>
            <pc:docMk/>
            <pc:sldMk cId="368490337" sldId="260"/>
            <ac:spMk id="2" creationId="{FF0A0B63-535E-4A49-AD5F-9B4313A29E83}"/>
          </ac:spMkLst>
        </pc:spChg>
        <pc:spChg chg="mod">
          <ac:chgData name="Aparna Sundaram" userId="178ff36e35f6c268" providerId="LiveId" clId="{67BB2443-92D4-4AF4-912A-C870EE91116C}" dt="2019-09-19T14:02:39.573" v="1673" actId="20577"/>
          <ac:spMkLst>
            <pc:docMk/>
            <pc:sldMk cId="368490337" sldId="260"/>
            <ac:spMk id="3" creationId="{043494EB-0A8F-4E76-BF39-9E9D989CAB8B}"/>
          </ac:spMkLst>
        </pc:spChg>
      </pc:sldChg>
      <pc:sldChg chg="modSp add">
        <pc:chgData name="Aparna Sundaram" userId="178ff36e35f6c268" providerId="LiveId" clId="{67BB2443-92D4-4AF4-912A-C870EE91116C}" dt="2019-09-19T14:06:54.287" v="2155" actId="20577"/>
        <pc:sldMkLst>
          <pc:docMk/>
          <pc:sldMk cId="1581224201" sldId="261"/>
        </pc:sldMkLst>
        <pc:spChg chg="mod">
          <ac:chgData name="Aparna Sundaram" userId="178ff36e35f6c268" providerId="LiveId" clId="{67BB2443-92D4-4AF4-912A-C870EE91116C}" dt="2019-09-19T14:04:08.381" v="1711" actId="20577"/>
          <ac:spMkLst>
            <pc:docMk/>
            <pc:sldMk cId="1581224201" sldId="261"/>
            <ac:spMk id="2" creationId="{9CB46B6E-2783-4A05-96D1-7A01D1D111B5}"/>
          </ac:spMkLst>
        </pc:spChg>
        <pc:spChg chg="mod">
          <ac:chgData name="Aparna Sundaram" userId="178ff36e35f6c268" providerId="LiveId" clId="{67BB2443-92D4-4AF4-912A-C870EE91116C}" dt="2019-09-19T14:06:54.287" v="2155" actId="20577"/>
          <ac:spMkLst>
            <pc:docMk/>
            <pc:sldMk cId="1581224201" sldId="261"/>
            <ac:spMk id="3" creationId="{65E1F35B-2FBE-4ADC-8888-9275F2CD3501}"/>
          </ac:spMkLst>
        </pc:spChg>
      </pc:sldChg>
      <pc:sldChg chg="modSp add">
        <pc:chgData name="Aparna Sundaram" userId="178ff36e35f6c268" providerId="LiveId" clId="{67BB2443-92D4-4AF4-912A-C870EE91116C}" dt="2019-09-19T14:22:46.495" v="3320" actId="20577"/>
        <pc:sldMkLst>
          <pc:docMk/>
          <pc:sldMk cId="2107834471" sldId="262"/>
        </pc:sldMkLst>
        <pc:spChg chg="mod">
          <ac:chgData name="Aparna Sundaram" userId="178ff36e35f6c268" providerId="LiveId" clId="{67BB2443-92D4-4AF4-912A-C870EE91116C}" dt="2019-09-19T14:07:11.174" v="2194" actId="20577"/>
          <ac:spMkLst>
            <pc:docMk/>
            <pc:sldMk cId="2107834471" sldId="262"/>
            <ac:spMk id="2" creationId="{53BA9B4A-48E3-41FF-A429-E76B2B980EE1}"/>
          </ac:spMkLst>
        </pc:spChg>
        <pc:spChg chg="mod">
          <ac:chgData name="Aparna Sundaram" userId="178ff36e35f6c268" providerId="LiveId" clId="{67BB2443-92D4-4AF4-912A-C870EE91116C}" dt="2019-09-19T14:22:46.495" v="3320" actId="20577"/>
          <ac:spMkLst>
            <pc:docMk/>
            <pc:sldMk cId="2107834471" sldId="262"/>
            <ac:spMk id="3" creationId="{F7FCC2A7-C267-4EA1-B53F-ED7BADD5DBB0}"/>
          </ac:spMkLst>
        </pc:spChg>
      </pc:sldChg>
      <pc:sldChg chg="modSp add">
        <pc:chgData name="Aparna Sundaram" userId="178ff36e35f6c268" providerId="LiveId" clId="{67BB2443-92D4-4AF4-912A-C870EE91116C}" dt="2019-09-19T14:28:09.776" v="3762" actId="20577"/>
        <pc:sldMkLst>
          <pc:docMk/>
          <pc:sldMk cId="520322543" sldId="263"/>
        </pc:sldMkLst>
        <pc:spChg chg="mod">
          <ac:chgData name="Aparna Sundaram" userId="178ff36e35f6c268" providerId="LiveId" clId="{67BB2443-92D4-4AF4-912A-C870EE91116C}" dt="2019-09-19T14:16:07.474" v="2692" actId="20577"/>
          <ac:spMkLst>
            <pc:docMk/>
            <pc:sldMk cId="520322543" sldId="263"/>
            <ac:spMk id="2" creationId="{BA6321D1-CAD6-41E1-A169-501F3B2D7CA9}"/>
          </ac:spMkLst>
        </pc:spChg>
        <pc:spChg chg="mod">
          <ac:chgData name="Aparna Sundaram" userId="178ff36e35f6c268" providerId="LiveId" clId="{67BB2443-92D4-4AF4-912A-C870EE91116C}" dt="2019-09-19T14:28:09.776" v="3762" actId="20577"/>
          <ac:spMkLst>
            <pc:docMk/>
            <pc:sldMk cId="520322543" sldId="263"/>
            <ac:spMk id="3" creationId="{09104713-94E1-44DE-B453-AD9C162EE706}"/>
          </ac:spMkLst>
        </pc:spChg>
      </pc:sldChg>
      <pc:sldChg chg="modSp add">
        <pc:chgData name="Aparna Sundaram" userId="178ff36e35f6c268" providerId="LiveId" clId="{67BB2443-92D4-4AF4-912A-C870EE91116C}" dt="2019-09-19T14:21:46.340" v="3236" actId="20577"/>
        <pc:sldMkLst>
          <pc:docMk/>
          <pc:sldMk cId="1153696428" sldId="264"/>
        </pc:sldMkLst>
        <pc:spChg chg="mod">
          <ac:chgData name="Aparna Sundaram" userId="178ff36e35f6c268" providerId="LiveId" clId="{67BB2443-92D4-4AF4-912A-C870EE91116C}" dt="2019-09-19T14:19:22.395" v="2968" actId="20577"/>
          <ac:spMkLst>
            <pc:docMk/>
            <pc:sldMk cId="1153696428" sldId="264"/>
            <ac:spMk id="2" creationId="{B61C5992-9A96-4D13-870E-FD06C2297334}"/>
          </ac:spMkLst>
        </pc:spChg>
        <pc:spChg chg="mod">
          <ac:chgData name="Aparna Sundaram" userId="178ff36e35f6c268" providerId="LiveId" clId="{67BB2443-92D4-4AF4-912A-C870EE91116C}" dt="2019-09-19T14:21:46.340" v="3236" actId="20577"/>
          <ac:spMkLst>
            <pc:docMk/>
            <pc:sldMk cId="1153696428" sldId="264"/>
            <ac:spMk id="3" creationId="{4540D759-1AF0-40EC-AF65-E704FD741476}"/>
          </ac:spMkLst>
        </pc:spChg>
      </pc:sldChg>
      <pc:sldChg chg="modSp add">
        <pc:chgData name="Aparna Sundaram" userId="178ff36e35f6c268" providerId="LiveId" clId="{67BB2443-92D4-4AF4-912A-C870EE91116C}" dt="2019-09-19T14:32:34.764" v="4259" actId="20577"/>
        <pc:sldMkLst>
          <pc:docMk/>
          <pc:sldMk cId="3150462358" sldId="265"/>
        </pc:sldMkLst>
        <pc:spChg chg="mod">
          <ac:chgData name="Aparna Sundaram" userId="178ff36e35f6c268" providerId="LiveId" clId="{67BB2443-92D4-4AF4-912A-C870EE91116C}" dt="2019-09-19T14:28:20.638" v="3795" actId="20577"/>
          <ac:spMkLst>
            <pc:docMk/>
            <pc:sldMk cId="3150462358" sldId="265"/>
            <ac:spMk id="2" creationId="{10E7731B-4D68-48D2-8FD8-B30C4DD0AA08}"/>
          </ac:spMkLst>
        </pc:spChg>
        <pc:spChg chg="mod">
          <ac:chgData name="Aparna Sundaram" userId="178ff36e35f6c268" providerId="LiveId" clId="{67BB2443-92D4-4AF4-912A-C870EE91116C}" dt="2019-09-19T14:32:34.764" v="4259" actId="20577"/>
          <ac:spMkLst>
            <pc:docMk/>
            <pc:sldMk cId="3150462358" sldId="265"/>
            <ac:spMk id="3" creationId="{76F845F6-342D-44DA-A020-77686F040ED1}"/>
          </ac:spMkLst>
        </pc:spChg>
      </pc:sldChg>
      <pc:sldChg chg="modSp add">
        <pc:chgData name="Aparna Sundaram" userId="178ff36e35f6c268" providerId="LiveId" clId="{67BB2443-92D4-4AF4-912A-C870EE91116C}" dt="2019-09-19T14:35:28.276" v="4794" actId="20577"/>
        <pc:sldMkLst>
          <pc:docMk/>
          <pc:sldMk cId="1653240256" sldId="266"/>
        </pc:sldMkLst>
        <pc:spChg chg="mod">
          <ac:chgData name="Aparna Sundaram" userId="178ff36e35f6c268" providerId="LiveId" clId="{67BB2443-92D4-4AF4-912A-C870EE91116C}" dt="2019-09-19T14:32:54.041" v="4290" actId="20577"/>
          <ac:spMkLst>
            <pc:docMk/>
            <pc:sldMk cId="1653240256" sldId="266"/>
            <ac:spMk id="2" creationId="{D69D52D8-0FA7-42AA-A1C1-4B1B6F3726EF}"/>
          </ac:spMkLst>
        </pc:spChg>
        <pc:spChg chg="mod">
          <ac:chgData name="Aparna Sundaram" userId="178ff36e35f6c268" providerId="LiveId" clId="{67BB2443-92D4-4AF4-912A-C870EE91116C}" dt="2019-09-19T14:35:28.276" v="4794" actId="20577"/>
          <ac:spMkLst>
            <pc:docMk/>
            <pc:sldMk cId="1653240256" sldId="266"/>
            <ac:spMk id="3" creationId="{0A7EE67D-4517-4EC2-AAD0-8423E0595E89}"/>
          </ac:spMkLst>
        </pc:spChg>
      </pc:sldChg>
      <pc:sldChg chg="modSp add">
        <pc:chgData name="Aparna Sundaram" userId="178ff36e35f6c268" providerId="LiveId" clId="{67BB2443-92D4-4AF4-912A-C870EE91116C}" dt="2019-09-19T14:40:40.332" v="5326" actId="20577"/>
        <pc:sldMkLst>
          <pc:docMk/>
          <pc:sldMk cId="978264453" sldId="267"/>
        </pc:sldMkLst>
        <pc:spChg chg="mod">
          <ac:chgData name="Aparna Sundaram" userId="178ff36e35f6c268" providerId="LiveId" clId="{67BB2443-92D4-4AF4-912A-C870EE91116C}" dt="2019-09-19T14:35:51.752" v="4806" actId="20577"/>
          <ac:spMkLst>
            <pc:docMk/>
            <pc:sldMk cId="978264453" sldId="267"/>
            <ac:spMk id="2" creationId="{44A7EB5B-5FF8-4898-A23A-00E9E241A58D}"/>
          </ac:spMkLst>
        </pc:spChg>
        <pc:spChg chg="mod">
          <ac:chgData name="Aparna Sundaram" userId="178ff36e35f6c268" providerId="LiveId" clId="{67BB2443-92D4-4AF4-912A-C870EE91116C}" dt="2019-09-19T14:40:40.332" v="5326" actId="20577"/>
          <ac:spMkLst>
            <pc:docMk/>
            <pc:sldMk cId="978264453" sldId="267"/>
            <ac:spMk id="3" creationId="{B50305EC-E142-4A3E-9636-C6F770C5D62B}"/>
          </ac:spMkLst>
        </pc:spChg>
      </pc:sldChg>
      <pc:sldChg chg="modSp add modNotesTx">
        <pc:chgData name="Aparna Sundaram" userId="178ff36e35f6c268" providerId="LiveId" clId="{67BB2443-92D4-4AF4-912A-C870EE91116C}" dt="2019-09-19T14:53:34.380" v="6206" actId="20577"/>
        <pc:sldMkLst>
          <pc:docMk/>
          <pc:sldMk cId="305497717" sldId="268"/>
        </pc:sldMkLst>
        <pc:spChg chg="mod">
          <ac:chgData name="Aparna Sundaram" userId="178ff36e35f6c268" providerId="LiveId" clId="{67BB2443-92D4-4AF4-912A-C870EE91116C}" dt="2019-09-19T14:41:02.464" v="5343" actId="20577"/>
          <ac:spMkLst>
            <pc:docMk/>
            <pc:sldMk cId="305497717" sldId="268"/>
            <ac:spMk id="2" creationId="{DBB7E3DE-331A-4B78-B045-03F69C3F101F}"/>
          </ac:spMkLst>
        </pc:spChg>
        <pc:spChg chg="mod">
          <ac:chgData name="Aparna Sundaram" userId="178ff36e35f6c268" providerId="LiveId" clId="{67BB2443-92D4-4AF4-912A-C870EE91116C}" dt="2019-09-19T14:45:20.657" v="5686" actId="5793"/>
          <ac:spMkLst>
            <pc:docMk/>
            <pc:sldMk cId="305497717" sldId="268"/>
            <ac:spMk id="3" creationId="{F438B9BC-C898-4A9D-BEF9-B696EA16DF3B}"/>
          </ac:spMkLst>
        </pc:spChg>
      </pc:sldChg>
      <pc:sldChg chg="modSp add">
        <pc:chgData name="Aparna Sundaram" userId="178ff36e35f6c268" providerId="LiveId" clId="{67BB2443-92D4-4AF4-912A-C870EE91116C}" dt="2019-09-19T14:52:24.748" v="6086" actId="20577"/>
        <pc:sldMkLst>
          <pc:docMk/>
          <pc:sldMk cId="62964942" sldId="269"/>
        </pc:sldMkLst>
        <pc:spChg chg="mod">
          <ac:chgData name="Aparna Sundaram" userId="178ff36e35f6c268" providerId="LiveId" clId="{67BB2443-92D4-4AF4-912A-C870EE91116C}" dt="2019-09-19T14:45:29.117" v="5710" actId="20577"/>
          <ac:spMkLst>
            <pc:docMk/>
            <pc:sldMk cId="62964942" sldId="269"/>
            <ac:spMk id="2" creationId="{269857BE-FA5D-4510-B113-CB99F626A354}"/>
          </ac:spMkLst>
        </pc:spChg>
        <pc:spChg chg="mod">
          <ac:chgData name="Aparna Sundaram" userId="178ff36e35f6c268" providerId="LiveId" clId="{67BB2443-92D4-4AF4-912A-C870EE91116C}" dt="2019-09-19T14:52:24.748" v="6086" actId="20577"/>
          <ac:spMkLst>
            <pc:docMk/>
            <pc:sldMk cId="62964942" sldId="269"/>
            <ac:spMk id="3" creationId="{4D996626-723C-4B30-B222-850A7970A1B4}"/>
          </ac:spMkLst>
        </pc:spChg>
      </pc:sldChg>
      <pc:sldChg chg="modSp add">
        <pc:chgData name="Aparna Sundaram" userId="178ff36e35f6c268" providerId="LiveId" clId="{67BB2443-92D4-4AF4-912A-C870EE91116C}" dt="2019-09-19T15:00:13.417" v="6737" actId="20577"/>
        <pc:sldMkLst>
          <pc:docMk/>
          <pc:sldMk cId="3120237000" sldId="270"/>
        </pc:sldMkLst>
        <pc:spChg chg="mod">
          <ac:chgData name="Aparna Sundaram" userId="178ff36e35f6c268" providerId="LiveId" clId="{67BB2443-92D4-4AF4-912A-C870EE91116C}" dt="2019-09-19T14:52:56.904" v="6109" actId="20577"/>
          <ac:spMkLst>
            <pc:docMk/>
            <pc:sldMk cId="3120237000" sldId="270"/>
            <ac:spMk id="2" creationId="{32E97253-7DAD-46F2-A1F6-618D1A4E5370}"/>
          </ac:spMkLst>
        </pc:spChg>
        <pc:spChg chg="mod">
          <ac:chgData name="Aparna Sundaram" userId="178ff36e35f6c268" providerId="LiveId" clId="{67BB2443-92D4-4AF4-912A-C870EE91116C}" dt="2019-09-19T15:00:13.417" v="6737" actId="20577"/>
          <ac:spMkLst>
            <pc:docMk/>
            <pc:sldMk cId="3120237000" sldId="270"/>
            <ac:spMk id="3" creationId="{E62830ED-B41F-4F85-8AA7-C863AAB1AA1A}"/>
          </ac:spMkLst>
        </pc:spChg>
      </pc:sldChg>
      <pc:sldChg chg="addSp delSp modSp add">
        <pc:chgData name="Aparna Sundaram" userId="178ff36e35f6c268" providerId="LiveId" clId="{67BB2443-92D4-4AF4-912A-C870EE91116C}" dt="2019-09-19T15:01:20.339" v="6876" actId="20577"/>
        <pc:sldMkLst>
          <pc:docMk/>
          <pc:sldMk cId="1924095186" sldId="271"/>
        </pc:sldMkLst>
        <pc:spChg chg="mod">
          <ac:chgData name="Aparna Sundaram" userId="178ff36e35f6c268" providerId="LiveId" clId="{67BB2443-92D4-4AF4-912A-C870EE91116C}" dt="2019-09-19T14:57:56.915" v="6577" actId="20577"/>
          <ac:spMkLst>
            <pc:docMk/>
            <pc:sldMk cId="1924095186" sldId="271"/>
            <ac:spMk id="2" creationId="{A9224F73-9EC0-4DF5-9CE8-016F8A7CC5EC}"/>
          </ac:spMkLst>
        </pc:spChg>
        <pc:spChg chg="mod">
          <ac:chgData name="Aparna Sundaram" userId="178ff36e35f6c268" providerId="LiveId" clId="{67BB2443-92D4-4AF4-912A-C870EE91116C}" dt="2019-09-19T15:01:20.339" v="6876" actId="20577"/>
          <ac:spMkLst>
            <pc:docMk/>
            <pc:sldMk cId="1924095186" sldId="271"/>
            <ac:spMk id="3" creationId="{32EC20FB-3A27-4767-AB49-276BA14B0D57}"/>
          </ac:spMkLst>
        </pc:spChg>
        <pc:spChg chg="add del">
          <ac:chgData name="Aparna Sundaram" userId="178ff36e35f6c268" providerId="LiveId" clId="{67BB2443-92D4-4AF4-912A-C870EE91116C}" dt="2019-09-19T14:58:49.737" v="6655" actId="478"/>
          <ac:spMkLst>
            <pc:docMk/>
            <pc:sldMk cId="1924095186" sldId="271"/>
            <ac:spMk id="4" creationId="{CA779C8F-E4D2-4ADC-9292-926932475BAC}"/>
          </ac:spMkLst>
        </pc:spChg>
        <pc:spChg chg="add del">
          <ac:chgData name="Aparna Sundaram" userId="178ff36e35f6c268" providerId="LiveId" clId="{67BB2443-92D4-4AF4-912A-C870EE91116C}" dt="2019-09-19T14:58:46.556" v="6654" actId="478"/>
          <ac:spMkLst>
            <pc:docMk/>
            <pc:sldMk cId="1924095186" sldId="271"/>
            <ac:spMk id="5" creationId="{DFE8A753-07E4-4DF4-9D61-B205D016D1A2}"/>
          </ac:spMkLst>
        </pc:spChg>
      </pc:sldChg>
      <pc:sldChg chg="addSp modSp add mod setBg setClrOvrMap">
        <pc:chgData name="Aparna Sundaram" userId="178ff36e35f6c268" providerId="LiveId" clId="{67BB2443-92D4-4AF4-912A-C870EE91116C}" dt="2019-09-19T15:03:45.529" v="6976" actId="20577"/>
        <pc:sldMkLst>
          <pc:docMk/>
          <pc:sldMk cId="3887321407" sldId="272"/>
        </pc:sldMkLst>
        <pc:spChg chg="mod">
          <ac:chgData name="Aparna Sundaram" userId="178ff36e35f6c268" providerId="LiveId" clId="{67BB2443-92D4-4AF4-912A-C870EE91116C}" dt="2019-09-19T15:03:08.522" v="6890" actId="20577"/>
          <ac:spMkLst>
            <pc:docMk/>
            <pc:sldMk cId="3887321407" sldId="272"/>
            <ac:spMk id="2" creationId="{7607E1D1-B438-401D-9372-81AAFB8F8451}"/>
          </ac:spMkLst>
        </pc:spChg>
        <pc:spChg chg="mod ord">
          <ac:chgData name="Aparna Sundaram" userId="178ff36e35f6c268" providerId="LiveId" clId="{67BB2443-92D4-4AF4-912A-C870EE91116C}" dt="2019-09-19T15:03:45.529" v="6976" actId="20577"/>
          <ac:spMkLst>
            <pc:docMk/>
            <pc:sldMk cId="3887321407" sldId="272"/>
            <ac:spMk id="3" creationId="{E900D15D-D439-42CD-9883-5B86FF2E3E6D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71" creationId="{643780CE-2BE5-46F6-97B2-60DF30217ED3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73" creationId="{61A87A49-68E6-459E-A5A6-46229FF42125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75" creationId="{F6ACD5FC-CAFE-48EB-B765-60EED2E052F0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77" creationId="{9F33B405-D785-4738-B1C0-6A0AA5E98286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79" creationId="{4233DC0E-DE6C-4FB6-A529-51B162641AB8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81" creationId="{3870477F-E451-4BC3-863F-0E2FC572884B}"/>
          </ac:spMkLst>
        </pc:spChg>
        <pc:spChg chg="add">
          <ac:chgData name="Aparna Sundaram" userId="178ff36e35f6c268" providerId="LiveId" clId="{67BB2443-92D4-4AF4-912A-C870EE91116C}" dt="2019-09-19T15:03:01.720" v="6880" actId="26606"/>
          <ac:spMkLst>
            <pc:docMk/>
            <pc:sldMk cId="3887321407" sldId="272"/>
            <ac:spMk id="83" creationId="{B4A81DE1-E2BC-4A31-99EE-71350421B0EA}"/>
          </ac:spMkLst>
        </pc:spChg>
        <pc:picChg chg="add mod">
          <ac:chgData name="Aparna Sundaram" userId="178ff36e35f6c268" providerId="LiveId" clId="{67BB2443-92D4-4AF4-912A-C870EE91116C}" dt="2019-09-19T15:03:01.720" v="6880" actId="26606"/>
          <ac:picMkLst>
            <pc:docMk/>
            <pc:sldMk cId="3887321407" sldId="272"/>
            <ac:picMk id="2050" creationId="{C63BC870-0CE8-4B7F-9069-F0C686DC27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C4D38-69E4-4BB8-B3B5-76F3DC0973D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0EA36-3434-41FD-A6FE-0B42B74E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Attempted a K-means cluster with weights. Didn’t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EA36-3434-41FD-A6FE-0B42B74EBC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E765-2512-4B85-A2ED-91E039F2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anomalies in the healthcare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07BA5-58A1-4116-B316-47B61BC4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Sumi Choudhury, radhika nayar, aparna sundaram</a:t>
            </a:r>
          </a:p>
          <a:p>
            <a:r>
              <a:rPr lang="en-US" sz="1400" dirty="0"/>
              <a:t>(in alphabetical order of last name)</a:t>
            </a:r>
          </a:p>
        </p:txBody>
      </p:sp>
    </p:spTree>
    <p:extLst>
      <p:ext uri="{BB962C8B-B14F-4D97-AF65-F5344CB8AC3E}">
        <p14:creationId xmlns:p14="http://schemas.microsoft.com/office/powerpoint/2010/main" val="145649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731B-4D68-48D2-8FD8-B30C4DD0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45F6-342D-44DA-A020-77686F04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Multiplied the average charges submitted, amount Medicare paid, amount Medicare allowed by line service count variable</a:t>
            </a:r>
          </a:p>
          <a:p>
            <a:pPr lvl="1"/>
            <a:r>
              <a:rPr lang="en-US" dirty="0"/>
              <a:t>This gave us the total charged or paid by HCPCS code by provider</a:t>
            </a:r>
          </a:p>
          <a:p>
            <a:r>
              <a:rPr lang="en-US" dirty="0"/>
              <a:t>Took difference between…</a:t>
            </a:r>
          </a:p>
          <a:p>
            <a:r>
              <a:rPr lang="en-US" dirty="0"/>
              <a:t>Took ratio between…</a:t>
            </a:r>
          </a:p>
          <a:p>
            <a:r>
              <a:rPr lang="en-US" dirty="0"/>
              <a:t>Final file transformed from long to wide</a:t>
            </a:r>
          </a:p>
          <a:p>
            <a:pPr lvl="1"/>
            <a:r>
              <a:rPr lang="en-US" dirty="0"/>
              <a:t>Multiple observations per NPI now just one record per NPI</a:t>
            </a:r>
          </a:p>
          <a:p>
            <a:pPr lvl="1"/>
            <a:r>
              <a:rPr lang="en-US" dirty="0"/>
              <a:t>Each row associated with HCPCS code now new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52D8-0FA7-42AA-A1C1-4B1B6F3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E67D-4517-4EC2-AAD0-8423E059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Took natural log of all continuous variables in wide-file</a:t>
            </a:r>
          </a:p>
          <a:p>
            <a:pPr lvl="1"/>
            <a:r>
              <a:rPr lang="en-US" dirty="0"/>
              <a:t>Not feasible with difference variable due to negative values</a:t>
            </a:r>
          </a:p>
          <a:p>
            <a:pPr lvl="1"/>
            <a:r>
              <a:rPr lang="en-US" dirty="0"/>
              <a:t>Ratios seemed best for modeling</a:t>
            </a:r>
          </a:p>
          <a:p>
            <a:r>
              <a:rPr lang="en-US" dirty="0"/>
              <a:t>Categorical variables such as states and provider types condensed</a:t>
            </a:r>
          </a:p>
          <a:p>
            <a:r>
              <a:rPr lang="en-US" dirty="0"/>
              <a:t>States re-categorized as regions using Census Bureau classification</a:t>
            </a:r>
          </a:p>
          <a:p>
            <a:pPr lvl="1"/>
            <a:r>
              <a:rPr lang="en-US" dirty="0"/>
              <a:t>4 regions: Northeast, Midwest, South, West</a:t>
            </a:r>
          </a:p>
          <a:p>
            <a:r>
              <a:rPr lang="en-US" dirty="0"/>
              <a:t>Provider Type reclassified by level of specialization</a:t>
            </a:r>
          </a:p>
          <a:p>
            <a:pPr lvl="1"/>
            <a:r>
              <a:rPr lang="en-US" dirty="0"/>
              <a:t>Basic care/PCP/low specialization</a:t>
            </a:r>
          </a:p>
          <a:p>
            <a:pPr lvl="1"/>
            <a:r>
              <a:rPr lang="en-US" dirty="0"/>
              <a:t>Specialists</a:t>
            </a:r>
          </a:p>
          <a:p>
            <a:pPr lvl="1"/>
            <a:r>
              <a:rPr lang="en-US" dirty="0"/>
              <a:t>Super-specialists</a:t>
            </a:r>
          </a:p>
        </p:txBody>
      </p:sp>
    </p:spTree>
    <p:extLst>
      <p:ext uri="{BB962C8B-B14F-4D97-AF65-F5344CB8AC3E}">
        <p14:creationId xmlns:p14="http://schemas.microsoft.com/office/powerpoint/2010/main" val="16532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EB5B-5FF8-4898-A23A-00E9E241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05EC-E142-4A3E-9636-C6F770C5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the ratio variables checked</a:t>
            </a:r>
          </a:p>
          <a:p>
            <a:pPr lvl="1"/>
            <a:r>
              <a:rPr lang="en-US" dirty="0"/>
              <a:t>Within each set, the ratio variables are almost completely uncorrelated</a:t>
            </a:r>
          </a:p>
          <a:p>
            <a:pPr lvl="1"/>
            <a:r>
              <a:rPr lang="en-US" dirty="0"/>
              <a:t>Between the two groups high correlation by HCPCS code (80%-high90%)</a:t>
            </a:r>
          </a:p>
          <a:p>
            <a:pPr lvl="1"/>
            <a:r>
              <a:rPr lang="en-US" dirty="0"/>
              <a:t>Argument for selecting only one of the two</a:t>
            </a:r>
          </a:p>
          <a:p>
            <a:r>
              <a:rPr lang="en-US" dirty="0"/>
              <a:t>Correlation between the two counts variables checked</a:t>
            </a:r>
          </a:p>
          <a:p>
            <a:pPr lvl="1"/>
            <a:r>
              <a:rPr lang="en-US" dirty="0"/>
              <a:t>Within each group, correlation is very low</a:t>
            </a:r>
          </a:p>
          <a:p>
            <a:pPr lvl="1"/>
            <a:r>
              <a:rPr lang="en-US" dirty="0"/>
              <a:t>Between the two groups, high correlation by HCPCS code (mostly high 90%)</a:t>
            </a:r>
          </a:p>
          <a:p>
            <a:pPr lvl="1"/>
            <a:r>
              <a:rPr lang="en-US" dirty="0"/>
              <a:t>Argument for selecting only one of the two</a:t>
            </a:r>
          </a:p>
        </p:txBody>
      </p:sp>
    </p:spTree>
    <p:extLst>
      <p:ext uri="{BB962C8B-B14F-4D97-AF65-F5344CB8AC3E}">
        <p14:creationId xmlns:p14="http://schemas.microsoft.com/office/powerpoint/2010/main" val="97826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E3DE-331A-4B78-B045-03F69C3F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B9BC-C898-4A9D-BEF9-B696EA16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analysis ran on initial seed of 5</a:t>
            </a:r>
          </a:p>
          <a:p>
            <a:r>
              <a:rPr lang="en-US" dirty="0"/>
              <a:t>Scree plot indicated that a larger number of clusters is needed</a:t>
            </a:r>
          </a:p>
          <a:p>
            <a:pPr lvl="1"/>
            <a:r>
              <a:rPr lang="en-US" dirty="0"/>
              <a:t>Problems with determining exact number due to file size</a:t>
            </a:r>
          </a:p>
          <a:p>
            <a:pPr lvl="1"/>
            <a:r>
              <a:rPr lang="en-US" dirty="0"/>
              <a:t>Current scree plot indicates that at least 8 are needed</a:t>
            </a:r>
          </a:p>
          <a:p>
            <a:r>
              <a:rPr lang="en-US" dirty="0"/>
              <a:t>Cluster Analysis re-run using k=8</a:t>
            </a:r>
          </a:p>
          <a:p>
            <a:r>
              <a:rPr lang="en-US" dirty="0"/>
              <a:t>Clusters output as a new variable in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7E1D1-B438-401D-9372-81AAFB8F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Scree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3BC870-0CE8-4B7F-9069-F0C686DC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130005"/>
            <a:ext cx="6391533" cy="45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D15D-D439-42CD-9883-5B86FF2E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Indicates that 8 is a good number</a:t>
            </a:r>
          </a:p>
          <a:p>
            <a:r>
              <a:rPr lang="en-US" dirty="0">
                <a:solidFill>
                  <a:srgbClr val="FFFFFF"/>
                </a:solidFill>
              </a:rPr>
              <a:t>Unable to run plot for higher number of clusters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8732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57BE-FA5D-4510-B113-CB99F626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on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6626-723C-4B30-B222-850A7970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significantly associated with exclusions</a:t>
            </a:r>
          </a:p>
          <a:p>
            <a:r>
              <a:rPr lang="en-US" dirty="0"/>
              <a:t>Significantly associated with ratio of paid to submitted charges</a:t>
            </a:r>
          </a:p>
          <a:p>
            <a:pPr lvl="1"/>
            <a:r>
              <a:rPr lang="en-US" dirty="0"/>
              <a:t>All HCPCS codes significant except A0427</a:t>
            </a:r>
          </a:p>
          <a:p>
            <a:r>
              <a:rPr lang="en-US" dirty="0"/>
              <a:t>Significantly associated with all regions and provider types</a:t>
            </a:r>
          </a:p>
          <a:p>
            <a:r>
              <a:rPr lang="en-US" dirty="0"/>
              <a:t>Significantly associated with beneficiary count </a:t>
            </a:r>
          </a:p>
          <a:p>
            <a:pPr lvl="1"/>
            <a:r>
              <a:rPr lang="en-US" dirty="0"/>
              <a:t>All HCPCS codes significant except A0427</a:t>
            </a:r>
          </a:p>
          <a:p>
            <a:r>
              <a:rPr lang="en-US" dirty="0"/>
              <a:t>Significantly associated with gender</a:t>
            </a:r>
          </a:p>
        </p:txBody>
      </p:sp>
    </p:spTree>
    <p:extLst>
      <p:ext uri="{BB962C8B-B14F-4D97-AF65-F5344CB8AC3E}">
        <p14:creationId xmlns:p14="http://schemas.microsoft.com/office/powerpoint/2010/main" val="6296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7253-7DAD-46F2-A1F6-618D1A4E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Logit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30ED-B41F-4F85-8AA7-C863AAB1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 model run with Exclusions/non-Exclusions as target variable</a:t>
            </a:r>
          </a:p>
          <a:p>
            <a:r>
              <a:rPr lang="en-US" dirty="0"/>
              <a:t>Variables included in the model on the RHS are:</a:t>
            </a:r>
          </a:p>
          <a:p>
            <a:pPr lvl="1"/>
            <a:r>
              <a:rPr lang="en-US" dirty="0"/>
              <a:t>Ratio of paid to submitted charges by HCPCS code (10 vars)</a:t>
            </a:r>
          </a:p>
          <a:p>
            <a:pPr lvl="1"/>
            <a:r>
              <a:rPr lang="en-US" dirty="0"/>
              <a:t>Count of unique beneficiary counts by HCPCS code (10 vars)</a:t>
            </a:r>
          </a:p>
          <a:p>
            <a:pPr lvl="1"/>
            <a:r>
              <a:rPr lang="en-US" dirty="0"/>
              <a:t>Regions of the country (4 vars)</a:t>
            </a:r>
          </a:p>
          <a:p>
            <a:pPr lvl="1"/>
            <a:r>
              <a:rPr lang="en-US" dirty="0"/>
              <a:t>Provider type (3 vars)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Cluster</a:t>
            </a:r>
          </a:p>
          <a:p>
            <a:r>
              <a:rPr lang="en-US" dirty="0"/>
              <a:t>Analysis was weighted </a:t>
            </a:r>
          </a:p>
        </p:txBody>
      </p:sp>
    </p:spTree>
    <p:extLst>
      <p:ext uri="{BB962C8B-B14F-4D97-AF65-F5344CB8AC3E}">
        <p14:creationId xmlns:p14="http://schemas.microsoft.com/office/powerpoint/2010/main" val="312023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4F73-9EC0-4DF5-9CE8-016F8A7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20FB-3A27-4767-AB49-276BA14B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are significant except:</a:t>
            </a:r>
          </a:p>
          <a:p>
            <a:pPr lvl="1"/>
            <a:r>
              <a:rPr lang="en-US" dirty="0"/>
              <a:t>Ratio of paid to submitted for HCPCS code A0427</a:t>
            </a:r>
          </a:p>
          <a:p>
            <a:pPr lvl="1"/>
            <a:r>
              <a:rPr lang="en-US" dirty="0"/>
              <a:t>Beneficiary unique count for HCPCS code A0427 and 99214</a:t>
            </a:r>
          </a:p>
          <a:p>
            <a:pPr lvl="1"/>
            <a:r>
              <a:rPr lang="en-US" dirty="0"/>
              <a:t>Provider type</a:t>
            </a:r>
          </a:p>
          <a:p>
            <a:r>
              <a:rPr lang="en-US" dirty="0"/>
              <a:t>Importantly, the clusters are significant</a:t>
            </a:r>
          </a:p>
          <a:p>
            <a:pPr lvl="1"/>
            <a:r>
              <a:rPr lang="en-US" dirty="0"/>
              <a:t>Clusters predict whether or not a provider is excluded</a:t>
            </a:r>
          </a:p>
        </p:txBody>
      </p:sp>
    </p:spTree>
    <p:extLst>
      <p:ext uri="{BB962C8B-B14F-4D97-AF65-F5344CB8AC3E}">
        <p14:creationId xmlns:p14="http://schemas.microsoft.com/office/powerpoint/2010/main" val="19240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F882-7ED1-4701-A382-7A1AACA7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0969-BBDD-4A7D-BBBA-E1F0DD79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  <a:p>
            <a:r>
              <a:rPr lang="en-US" dirty="0"/>
              <a:t>Managing the file size </a:t>
            </a:r>
          </a:p>
          <a:p>
            <a:r>
              <a:rPr lang="en-US" dirty="0"/>
              <a:t>Matching the NPIs and avoiding misclassification</a:t>
            </a:r>
          </a:p>
          <a:p>
            <a:r>
              <a:rPr lang="en-US" dirty="0"/>
              <a:t>Adjusting for sample imbalance</a:t>
            </a:r>
          </a:p>
          <a:p>
            <a:r>
              <a:rPr lang="en-US" dirty="0"/>
              <a:t>Feature engineering, feature selection and diagnostics</a:t>
            </a:r>
          </a:p>
          <a:p>
            <a:r>
              <a:rPr lang="en-US" dirty="0"/>
              <a:t>Cluster analysis</a:t>
            </a:r>
          </a:p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6028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9B7A-B9FD-4403-B921-B100BE00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08CC-ECA5-4759-9A95-60A4959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from:</a:t>
            </a:r>
          </a:p>
          <a:p>
            <a:pPr lvl="1"/>
            <a:r>
              <a:rPr lang="en-US" dirty="0"/>
              <a:t> Center for Medicare and Medicaid Services (CMS) </a:t>
            </a:r>
          </a:p>
          <a:p>
            <a:pPr lvl="1"/>
            <a:r>
              <a:rPr lang="en-US" dirty="0"/>
              <a:t>DHHS’ Office of Inspector Generals’ Exclusions Database (LEIE)</a:t>
            </a:r>
          </a:p>
          <a:p>
            <a:r>
              <a:rPr lang="en-US" dirty="0"/>
              <a:t>CMS data over 7 years has 56 million records </a:t>
            </a:r>
          </a:p>
          <a:p>
            <a:pPr lvl="1"/>
            <a:r>
              <a:rPr lang="en-US" dirty="0"/>
              <a:t>There are multiple records per provider</a:t>
            </a:r>
          </a:p>
          <a:p>
            <a:r>
              <a:rPr lang="en-US" dirty="0"/>
              <a:t>2017 CMS file has data for 1.03 million unique providers</a:t>
            </a:r>
          </a:p>
          <a:p>
            <a:r>
              <a:rPr lang="en-US" dirty="0"/>
              <a:t>LEIE file has 73,000 records</a:t>
            </a:r>
          </a:p>
          <a:p>
            <a:pPr lvl="1"/>
            <a:r>
              <a:rPr lang="en-US" dirty="0"/>
              <a:t>Mostly unique to indicate only one problem per provider</a:t>
            </a:r>
          </a:p>
          <a:p>
            <a:pPr lvl="1"/>
            <a:r>
              <a:rPr lang="en-US" dirty="0"/>
              <a:t>About 100 duplicates indicating multiple problems with a provider</a:t>
            </a:r>
          </a:p>
        </p:txBody>
      </p:sp>
    </p:spTree>
    <p:extLst>
      <p:ext uri="{BB962C8B-B14F-4D97-AF65-F5344CB8AC3E}">
        <p14:creationId xmlns:p14="http://schemas.microsoft.com/office/powerpoint/2010/main" val="232237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19C-1312-40B9-A0A6-75A3E82A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FB48-53CB-42AE-9AC3-E03E0E53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 file with 56 million records too large for average laptop computing</a:t>
            </a:r>
          </a:p>
          <a:p>
            <a:r>
              <a:rPr lang="en-US" dirty="0"/>
              <a:t>Attempts led to crashes and failures</a:t>
            </a:r>
          </a:p>
          <a:p>
            <a:r>
              <a:rPr lang="en-US" dirty="0"/>
              <a:t>2017 CMS file with about 9.5 million records also too large</a:t>
            </a:r>
          </a:p>
          <a:p>
            <a:pPr lvl="1"/>
            <a:r>
              <a:rPr lang="en-US" dirty="0"/>
              <a:t>Variables needed to be extracted individually to be checked</a:t>
            </a:r>
          </a:p>
          <a:p>
            <a:r>
              <a:rPr lang="en-US" dirty="0"/>
              <a:t>First sample created of 1.2 million records</a:t>
            </a:r>
          </a:p>
          <a:p>
            <a:r>
              <a:rPr lang="en-US" dirty="0"/>
              <a:t>Strategy: Sample of 200,000 cases from each of the 7 years</a:t>
            </a:r>
          </a:p>
          <a:p>
            <a:r>
              <a:rPr lang="en-US" dirty="0"/>
              <a:t>File size: over 2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B63-535E-4A49-AD5F-9B4313A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94EB-0A8F-4E76-BF39-9E9D989C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additional consultation sample file revised</a:t>
            </a:r>
          </a:p>
          <a:p>
            <a:pPr lvl="1"/>
            <a:r>
              <a:rPr lang="en-US" dirty="0"/>
              <a:t>More in line with needs for analysis</a:t>
            </a:r>
          </a:p>
          <a:p>
            <a:r>
              <a:rPr lang="en-US" dirty="0"/>
              <a:t>Second sample of about 1.5 million records</a:t>
            </a:r>
          </a:p>
          <a:p>
            <a:r>
              <a:rPr lang="en-US" dirty="0"/>
              <a:t>Sampling strategy: </a:t>
            </a:r>
          </a:p>
          <a:p>
            <a:pPr lvl="1"/>
            <a:r>
              <a:rPr lang="en-US" dirty="0"/>
              <a:t>Used only the 2017 CMS file</a:t>
            </a:r>
          </a:p>
          <a:p>
            <a:pPr lvl="1"/>
            <a:r>
              <a:rPr lang="en-US" dirty="0"/>
              <a:t>Identified the 10 HCPCS codes that had the most submitted charges</a:t>
            </a:r>
          </a:p>
          <a:p>
            <a:pPr lvl="1"/>
            <a:r>
              <a:rPr lang="en-US" dirty="0"/>
              <a:t>Accounted for about 20% of all charges submitted</a:t>
            </a:r>
          </a:p>
          <a:p>
            <a:r>
              <a:rPr lang="en-US" dirty="0"/>
              <a:t>File size: ~2 GB</a:t>
            </a:r>
          </a:p>
        </p:txBody>
      </p:sp>
    </p:spTree>
    <p:extLst>
      <p:ext uri="{BB962C8B-B14F-4D97-AF65-F5344CB8AC3E}">
        <p14:creationId xmlns:p14="http://schemas.microsoft.com/office/powerpoint/2010/main" val="36849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6B6E-2783-4A05-96D1-7A01D1D1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NPIs With LEIE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F35B-2FBE-4ADC-8888-9275F2C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NPI is the provider identification number </a:t>
            </a:r>
          </a:p>
          <a:p>
            <a:pPr lvl="1"/>
            <a:r>
              <a:rPr lang="en-US" dirty="0"/>
              <a:t>Unique to each provider</a:t>
            </a:r>
          </a:p>
          <a:p>
            <a:r>
              <a:rPr lang="en-US" dirty="0"/>
              <a:t>CMS files had complete information on provider NPI</a:t>
            </a:r>
          </a:p>
          <a:p>
            <a:r>
              <a:rPr lang="en-US" dirty="0"/>
              <a:t>LEIE files had only 5000 non-missing NPI</a:t>
            </a:r>
          </a:p>
          <a:p>
            <a:pPr lvl="1"/>
            <a:r>
              <a:rPr lang="en-US" dirty="0"/>
              <a:t>All other records had missing values</a:t>
            </a:r>
          </a:p>
          <a:p>
            <a:r>
              <a:rPr lang="en-US" dirty="0"/>
              <a:t>Inner-join of two files allowed linkage of 137 unique NPIs</a:t>
            </a:r>
          </a:p>
          <a:p>
            <a:pPr lvl="1"/>
            <a:r>
              <a:rPr lang="en-US" dirty="0"/>
              <a:t>No clarity on level of misclassification of remaining cases</a:t>
            </a:r>
          </a:p>
          <a:p>
            <a:r>
              <a:rPr lang="en-US" dirty="0"/>
              <a:t>Required additional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58122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9B4A-48E3-41FF-A429-E76B2B98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C2A7-C267-4EA1-B53F-ED7BADD5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investigation done by partitioning data </a:t>
            </a:r>
          </a:p>
          <a:p>
            <a:pPr lvl="1"/>
            <a:r>
              <a:rPr lang="en-US" dirty="0"/>
              <a:t>Facilities/Organizations (&lt; 10,000 records in CMS file)</a:t>
            </a:r>
          </a:p>
          <a:p>
            <a:pPr lvl="1"/>
            <a:r>
              <a:rPr lang="en-US" dirty="0"/>
              <a:t>Individuals </a:t>
            </a:r>
          </a:p>
          <a:p>
            <a:r>
              <a:rPr lang="en-US" dirty="0"/>
              <a:t>Misclassification checks done on Individual level file</a:t>
            </a:r>
          </a:p>
          <a:p>
            <a:r>
              <a:rPr lang="en-US" dirty="0"/>
              <a:t>Strategy: Narrow search to records matching on: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Street address</a:t>
            </a:r>
          </a:p>
          <a:p>
            <a:pPr lvl="1"/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21078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5992-9A96-4D13-870E-FD06C22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D759-1AF0-40EC-AF65-E704FD74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done on zip code and street address</a:t>
            </a:r>
          </a:p>
          <a:p>
            <a:r>
              <a:rPr lang="en-US" dirty="0"/>
              <a:t>CMS Zip codes mostly 9 digits and LEIE mostly 5 digits</a:t>
            </a:r>
          </a:p>
          <a:p>
            <a:pPr lvl="1"/>
            <a:r>
              <a:rPr lang="en-US" dirty="0"/>
              <a:t>Variation in zip code length  in both files for a minority of records</a:t>
            </a:r>
          </a:p>
          <a:p>
            <a:r>
              <a:rPr lang="en-US" dirty="0"/>
              <a:t>Street address cleaned to remove stop words</a:t>
            </a:r>
          </a:p>
          <a:p>
            <a:r>
              <a:rPr lang="en-US" dirty="0"/>
              <a:t>Both files narrowed down to records common on these variables</a:t>
            </a:r>
          </a:p>
          <a:p>
            <a:r>
              <a:rPr lang="en-US" dirty="0"/>
              <a:t>Inner-join on the subset file allowed for additional match on 4 unique NPI</a:t>
            </a:r>
          </a:p>
          <a:p>
            <a:r>
              <a:rPr lang="en-US" dirty="0"/>
              <a:t>All other records were truly excluded</a:t>
            </a:r>
          </a:p>
          <a:p>
            <a:pPr lvl="1"/>
            <a:r>
              <a:rPr lang="en-US" dirty="0"/>
              <a:t>No misclassification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1D1-CAD6-41E1-A169-501F3B2D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for Sample Imbalance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4713-94E1-44DE-B453-AD9C162E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Exclusions: 141 unique NPIs were excluded</a:t>
            </a:r>
          </a:p>
          <a:p>
            <a:r>
              <a:rPr lang="en-US" dirty="0"/>
              <a:t>Sample size: 1.5 million</a:t>
            </a:r>
          </a:p>
          <a:p>
            <a:pPr lvl="1"/>
            <a:r>
              <a:rPr lang="en-US" dirty="0"/>
              <a:t>Unbalanced file on target variable</a:t>
            </a:r>
          </a:p>
          <a:p>
            <a:r>
              <a:rPr lang="en-US" dirty="0"/>
              <a:t>Imbalance addressed by weighting</a:t>
            </a:r>
          </a:p>
          <a:p>
            <a:r>
              <a:rPr lang="en-US" dirty="0"/>
              <a:t>Weights:</a:t>
            </a:r>
          </a:p>
          <a:p>
            <a:pPr lvl="1"/>
            <a:r>
              <a:rPr lang="en-US" dirty="0"/>
              <a:t>1/ Excluded as a proportion of whole sample (large weight)</a:t>
            </a:r>
          </a:p>
          <a:p>
            <a:pPr lvl="1"/>
            <a:r>
              <a:rPr lang="en-US" dirty="0"/>
              <a:t>1/Non-Excluded as a proportion of whole sample (very small weight)</a:t>
            </a:r>
          </a:p>
        </p:txBody>
      </p:sp>
    </p:spTree>
    <p:extLst>
      <p:ext uri="{BB962C8B-B14F-4D97-AF65-F5344CB8AC3E}">
        <p14:creationId xmlns:p14="http://schemas.microsoft.com/office/powerpoint/2010/main" val="52032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Predicting anomalies in the healthcare system</vt:lpstr>
      <vt:lpstr>Overview</vt:lpstr>
      <vt:lpstr>Data </vt:lpstr>
      <vt:lpstr>Managing File Size</vt:lpstr>
      <vt:lpstr>Managing File Size</vt:lpstr>
      <vt:lpstr>Matching NPIs With LEIE File</vt:lpstr>
      <vt:lpstr>Checking for Misclassification</vt:lpstr>
      <vt:lpstr>Checking for Misclassification</vt:lpstr>
      <vt:lpstr>Adjusting for Sample Imbalance </vt:lpstr>
      <vt:lpstr>Feature Engineering</vt:lpstr>
      <vt:lpstr>Additional Feature Engineering</vt:lpstr>
      <vt:lpstr>Diagnostics</vt:lpstr>
      <vt:lpstr>Cluster Analysis</vt:lpstr>
      <vt:lpstr>Scree Plot</vt:lpstr>
      <vt:lpstr>Diagnostics on Clusters</vt:lpstr>
      <vt:lpstr>Models – Logit model</vt:lpstr>
      <vt:lpstr>Logit Model Coefficients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anomalies in the healthcare system</dc:title>
  <dc:creator>Aparna Sundaram</dc:creator>
  <cp:lastModifiedBy>Aparna Sundaram</cp:lastModifiedBy>
  <cp:revision>1</cp:revision>
  <dcterms:created xsi:type="dcterms:W3CDTF">2019-09-19T15:03:01Z</dcterms:created>
  <dcterms:modified xsi:type="dcterms:W3CDTF">2019-09-19T15:03:51Z</dcterms:modified>
</cp:coreProperties>
</file>