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C7AD-AB44-457C-AE57-64DEB0FABB24}" type="datetimeFigureOut">
              <a:rPr lang="pt-BR" smtClean="0"/>
              <a:t>27/08/2017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D676-6404-4311-8966-AE6CD3C30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76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C7AD-AB44-457C-AE57-64DEB0FABB24}" type="datetimeFigureOut">
              <a:rPr lang="pt-BR" smtClean="0"/>
              <a:t>27/08/2017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D676-6404-4311-8966-AE6CD3C30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8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C7AD-AB44-457C-AE57-64DEB0FABB24}" type="datetimeFigureOut">
              <a:rPr lang="pt-BR" smtClean="0"/>
              <a:t>27/08/2017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D676-6404-4311-8966-AE6CD3C30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519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C7AD-AB44-457C-AE57-64DEB0FABB24}" type="datetimeFigureOut">
              <a:rPr lang="pt-BR" smtClean="0"/>
              <a:t>27/08/2017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D676-6404-4311-8966-AE6CD3C303C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0684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C7AD-AB44-457C-AE57-64DEB0FABB24}" type="datetimeFigureOut">
              <a:rPr lang="pt-BR" smtClean="0"/>
              <a:t>27/08/2017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D676-6404-4311-8966-AE6CD3C30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167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C7AD-AB44-457C-AE57-64DEB0FABB24}" type="datetimeFigureOut">
              <a:rPr lang="pt-BR" smtClean="0"/>
              <a:t>27/08/2017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D676-6404-4311-8966-AE6CD3C30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017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C7AD-AB44-457C-AE57-64DEB0FABB24}" type="datetimeFigureOut">
              <a:rPr lang="pt-BR" smtClean="0"/>
              <a:t>27/08/2017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D676-6404-4311-8966-AE6CD3C30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324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C7AD-AB44-457C-AE57-64DEB0FABB24}" type="datetimeFigureOut">
              <a:rPr lang="pt-BR" smtClean="0"/>
              <a:t>27/08/2017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D676-6404-4311-8966-AE6CD3C30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750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C7AD-AB44-457C-AE57-64DEB0FABB24}" type="datetimeFigureOut">
              <a:rPr lang="pt-BR" smtClean="0"/>
              <a:t>27/08/2017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D676-6404-4311-8966-AE6CD3C30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88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C7AD-AB44-457C-AE57-64DEB0FABB24}" type="datetimeFigureOut">
              <a:rPr lang="pt-BR" smtClean="0"/>
              <a:t>27/08/2017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D676-6404-4311-8966-AE6CD3C30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65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C7AD-AB44-457C-AE57-64DEB0FABB24}" type="datetimeFigureOut">
              <a:rPr lang="pt-BR" smtClean="0"/>
              <a:t>27/08/2017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D676-6404-4311-8966-AE6CD3C30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79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C7AD-AB44-457C-AE57-64DEB0FABB24}" type="datetimeFigureOut">
              <a:rPr lang="pt-BR" smtClean="0"/>
              <a:t>27/08/2017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D676-6404-4311-8966-AE6CD3C30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35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C7AD-AB44-457C-AE57-64DEB0FABB24}" type="datetimeFigureOut">
              <a:rPr lang="pt-BR" smtClean="0"/>
              <a:t>27/08/2017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D676-6404-4311-8966-AE6CD3C30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64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C7AD-AB44-457C-AE57-64DEB0FABB24}" type="datetimeFigureOut">
              <a:rPr lang="pt-BR" smtClean="0"/>
              <a:t>27/08/2017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D676-6404-4311-8966-AE6CD3C30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38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C7AD-AB44-457C-AE57-64DEB0FABB24}" type="datetimeFigureOut">
              <a:rPr lang="pt-BR" smtClean="0"/>
              <a:t>27/08/2017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D676-6404-4311-8966-AE6CD3C30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71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C7AD-AB44-457C-AE57-64DEB0FABB24}" type="datetimeFigureOut">
              <a:rPr lang="pt-BR" smtClean="0"/>
              <a:t>27/08/2017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D676-6404-4311-8966-AE6CD3C30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30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C7AD-AB44-457C-AE57-64DEB0FABB24}" type="datetimeFigureOut">
              <a:rPr lang="pt-BR" smtClean="0"/>
              <a:t>27/08/2017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3D676-6404-4311-8966-AE6CD3C30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8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75FC7AD-AB44-457C-AE57-64DEB0FABB24}" type="datetimeFigureOut">
              <a:rPr lang="pt-BR" smtClean="0"/>
              <a:t>27/08/2017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B3D676-6404-4311-8966-AE6CD3C303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444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036115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Outras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Linguagens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Programação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Orientadas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Objetos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4636564"/>
            <a:ext cx="9440034" cy="1049867"/>
          </a:xfrm>
        </p:spPr>
        <p:txBody>
          <a:bodyPr/>
          <a:lstStyle/>
          <a:p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Autores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Eduardo </a:t>
            </a:r>
            <a:r>
              <a:rPr lang="pt-B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Polini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, Renato Tanaka, Rafael Pereira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40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Sumário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Nesta apresentação, abordaremos outras linguagens de programação que têm suporte à orientação a objetos diferentes da que estudaremos em sala.</a:t>
            </a:r>
          </a:p>
          <a:p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A apresentação abordará as  principais diferenças entre Java e as linguagens apresentadas na questão de classes, pré-processamento, classes, herança, entre outras.</a:t>
            </a:r>
          </a:p>
          <a:p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As linguagens a serem apresentadas são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C++.</a:t>
            </a:r>
          </a:p>
          <a:p>
            <a:pPr marL="36900" indent="0">
              <a:buNone/>
            </a:pPr>
            <a:r>
              <a:rPr 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*Python.</a:t>
            </a:r>
          </a:p>
          <a:p>
            <a:pPr marL="36900" indent="0">
              <a:buNone/>
            </a:pPr>
            <a:r>
              <a:rPr 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*Ruby.</a:t>
            </a:r>
          </a:p>
          <a:p>
            <a:pPr marL="36900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25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82601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Uma Linguagem que é desenvolvida para fornecer ao programador escolhas, mesmo essas escolhas sendo erradas ou de má prática de programação.</a:t>
            </a:r>
          </a:p>
          <a:p>
            <a:r>
              <a:rPr lang="pt-BR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C++ é desenvolvido para ser o mais compatível com C possível, fornecendo transições simples para código C.</a:t>
            </a:r>
          </a:p>
          <a:p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É desenvolvida para suportar diversos paradigmas.</a:t>
            </a:r>
          </a:p>
          <a:p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É capaz de suportar múltipla herança de classes, o que pode gerar complicações no entendimento do código, já Java não suporta a múltipla herança de classes.</a:t>
            </a:r>
          </a:p>
          <a:p>
            <a:r>
              <a:rPr lang="pt-BR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 não possui um ciclo de </a:t>
            </a:r>
            <a:r>
              <a:rPr lang="pt-BR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pré-processamento, </a:t>
            </a:r>
            <a:r>
              <a:rPr lang="pt-BR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diferente de C</a:t>
            </a:r>
            <a:r>
              <a:rPr lang="pt-BR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++.</a:t>
            </a:r>
          </a:p>
          <a:p>
            <a:r>
              <a:rPr lang="pt-BR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 Java não é necessário o uso de header files, já que não existe distinção entre definição e declaração de classes. Por este motivo, eliminou-se o comando #Include. Existe o comando </a:t>
            </a:r>
            <a:r>
              <a:rPr lang="pt-BR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pt-BR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em Java que se assemelha ao #Include.</a:t>
            </a:r>
          </a:p>
          <a:p>
            <a:r>
              <a:rPr lang="pt-BR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Todas as variáveis e bibliotecas são carregadas dinamicamente</a:t>
            </a:r>
            <a:r>
              <a:rPr lang="pt-BR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pt-BR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C++ é diferente de C !!!.</a:t>
            </a:r>
            <a:endParaRPr lang="pt-BR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151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50" y="2462212"/>
            <a:ext cx="4895850" cy="414337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995362" y="619124"/>
            <a:ext cx="9696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Exemplo</a:t>
            </a:r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 C</a:t>
            </a:r>
            <a:r>
              <a:rPr lang="pt-BR" sz="4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ódigo</a:t>
            </a:r>
            <a:r>
              <a:rPr lang="pt-BR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 em C++:</a:t>
            </a:r>
            <a:endParaRPr lang="pt-BR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50" y="2224087"/>
            <a:ext cx="1152525" cy="23812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62" y="2462212"/>
            <a:ext cx="4333875" cy="318135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362" y="2224087"/>
            <a:ext cx="11715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7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4058751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Focada na produtividade do programador, utiliza menos linhas em seus códigos se comparadas a outros códigos em outras linguagens.</a:t>
            </a:r>
          </a:p>
          <a:p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Fácil interpretação de códigos.</a:t>
            </a:r>
          </a:p>
          <a:p>
            <a:r>
              <a:rPr lang="pt-BR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 diferencial da linguagem Python é poder testar o código do programa e receber o resultado em tempo real antes de compilar o </a:t>
            </a:r>
            <a:r>
              <a:rPr lang="pt-BR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programa.</a:t>
            </a:r>
          </a:p>
          <a:p>
            <a:r>
              <a:rPr lang="pt-BR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conceito de objeto na linguagem é bastante abrangente: classes, funções, números e módulos são todos considerados objetos</a:t>
            </a:r>
            <a:r>
              <a:rPr lang="pt-BR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pt-BR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Há um suporte limitado para variáveis privadas</a:t>
            </a:r>
            <a:r>
              <a:rPr lang="pt-BR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pt-BR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Não há encapsulamento em Python, c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onvenciona-se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que atributos com o nome começando com um _ são de uso privado da classe, mas não há um policiamento do interpretador contra acesso a estes atributos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É possível encapsular abstrações em módulos e pacotes, quando um arquivo é criado com a extensão .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py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, ele automaticamente define um módulo.</a:t>
            </a:r>
            <a:endParaRPr lang="pt-BR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35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Exemplo de código em Python: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466" y="2247900"/>
            <a:ext cx="671042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Ruby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Foi criada com o intuito de ser mais poderosa que Perl e mais orientada a objetos que Python.</a:t>
            </a:r>
          </a:p>
          <a:p>
            <a:pPr marL="36900" indent="0">
              <a:buNone/>
            </a:pP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Frequentemente confundida por novos programadores de Ruby com a framework de aplicações web , “Ruby On Rails”, também escrita em Ruby.</a:t>
            </a:r>
          </a:p>
          <a:p>
            <a:pPr marL="36900" indent="0">
              <a:buNone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Na linguagem, 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todas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as variáveis são objetos, onde até os "tipos primitivos" (tais como inteiro, real, entre outros) são 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classes.</a:t>
            </a:r>
          </a:p>
          <a:p>
            <a:pPr marL="36900" indent="0">
              <a:buNone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Através do RubyGems, é possível instalar e atualizar bibliotecas com uma linha de comando, de maneira similar ao APT do Debian </a:t>
            </a: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Linux.</a:t>
            </a:r>
          </a:p>
          <a:p>
            <a:pPr marL="36900" indent="0">
              <a:buNone/>
            </a:pP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Na linguagem, não há herança múltipla de classes, mas a mesma pode ser emulada, usando o </a:t>
            </a:r>
            <a:r>
              <a:rPr lang="pt-B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Mixins.</a:t>
            </a:r>
            <a:endParaRPr lang="pt-BR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4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Exemplo</a:t>
            </a:r>
            <a:r>
              <a:rPr lang="pt-BR" dirty="0" smtClean="0"/>
              <a:t> de código em Ruby</a:t>
            </a:r>
            <a:r>
              <a:rPr lang="en-US" dirty="0" smtClean="0"/>
              <a:t>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526" y="2085974"/>
            <a:ext cx="5010150" cy="44481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526" y="1828799"/>
            <a:ext cx="1195949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1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Exercício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9251"/>
          </a:xfrm>
        </p:spPr>
        <p:txBody>
          <a:bodyPr/>
          <a:lstStyle/>
          <a:p>
            <a:pPr marL="36900" indent="0">
              <a:buNone/>
            </a:pPr>
            <a:r>
              <a:rPr lang="pt-BR" dirty="0" smtClean="0">
                <a:latin typeface="Calibri" panose="020F0502020204030204" pitchFamily="34" charset="0"/>
                <a:cs typeface="Calibri" panose="020F0502020204030204" pitchFamily="34" charset="0"/>
              </a:rPr>
              <a:t>Em que linguagem está o código a seguir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220" y="4610100"/>
            <a:ext cx="2943830" cy="18954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2171700"/>
            <a:ext cx="4705350" cy="43338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220" y="2171700"/>
            <a:ext cx="2943830" cy="231457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9291120" y="5859244"/>
            <a:ext cx="226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Resposta</a:t>
            </a:r>
            <a:r>
              <a:rPr lang="en-US" dirty="0" smtClean="0"/>
              <a:t>:</a:t>
            </a:r>
          </a:p>
          <a:p>
            <a:r>
              <a:rPr lang="en-US" dirty="0" smtClean="0"/>
              <a:t>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1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162</TotalTime>
  <Words>533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Calibri</vt:lpstr>
      <vt:lpstr>Calisto MT</vt:lpstr>
      <vt:lpstr>Trebuchet MS</vt:lpstr>
      <vt:lpstr>Wingdings 2</vt:lpstr>
      <vt:lpstr>Ardósia</vt:lpstr>
      <vt:lpstr>Outras Linguagens de Programação Orientadas a Objetos</vt:lpstr>
      <vt:lpstr>Sumário</vt:lpstr>
      <vt:lpstr>C++</vt:lpstr>
      <vt:lpstr>Apresentação do PowerPoint</vt:lpstr>
      <vt:lpstr>Python</vt:lpstr>
      <vt:lpstr>Exemplo de código em Python:</vt:lpstr>
      <vt:lpstr>Ruby</vt:lpstr>
      <vt:lpstr>Exemplo de código em Ruby:</vt:lpstr>
      <vt:lpstr>Exercício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Tanaka</dc:creator>
  <cp:lastModifiedBy>Renato Tanaka</cp:lastModifiedBy>
  <cp:revision>17</cp:revision>
  <dcterms:created xsi:type="dcterms:W3CDTF">2017-08-27T20:50:32Z</dcterms:created>
  <dcterms:modified xsi:type="dcterms:W3CDTF">2017-08-27T23:33:16Z</dcterms:modified>
</cp:coreProperties>
</file>