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0" r:id="rId5"/>
    <p:sldId id="259" r:id="rId6"/>
    <p:sldId id="261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6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E9BC-7D26-492D-9135-7754BCBC1A2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F270-1CEE-49E7-A9A2-7AFBFDCC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473" y="868973"/>
            <a:ext cx="1844544" cy="563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CAPTURE</a:t>
            </a:r>
          </a:p>
          <a:p>
            <a:endParaRPr lang="en-US" dirty="0"/>
          </a:p>
          <a:p>
            <a:r>
              <a:rPr lang="en-US" dirty="0" smtClean="0"/>
              <a:t>AUTO IMPORT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QC AND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BATCH APPROVAL</a:t>
            </a:r>
          </a:p>
          <a:p>
            <a:endParaRPr lang="en-US" dirty="0"/>
          </a:p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3381" y="868973"/>
            <a:ext cx="2418034" cy="563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 </a:t>
            </a:r>
            <a:r>
              <a:rPr lang="en-US" dirty="0"/>
              <a:t>IMPORT</a:t>
            </a:r>
          </a:p>
          <a:p>
            <a:endParaRPr lang="en-US" dirty="0"/>
          </a:p>
          <a:p>
            <a:r>
              <a:rPr lang="en-US" dirty="0" smtClean="0"/>
              <a:t>POST </a:t>
            </a:r>
            <a:r>
              <a:rPr lang="en-US" dirty="0"/>
              <a:t>VALIDATION</a:t>
            </a:r>
          </a:p>
          <a:p>
            <a:endParaRPr lang="en-US" dirty="0"/>
          </a:p>
          <a:p>
            <a:r>
              <a:rPr lang="en-US" dirty="0"/>
              <a:t>BATCH LOAD BALANCER</a:t>
            </a:r>
          </a:p>
          <a:p>
            <a:endParaRPr lang="en-US" dirty="0"/>
          </a:p>
          <a:p>
            <a:r>
              <a:rPr lang="en-US" dirty="0"/>
              <a:t>FILE CONVERSION</a:t>
            </a:r>
          </a:p>
          <a:p>
            <a:endParaRPr lang="en-US" dirty="0"/>
          </a:p>
          <a:p>
            <a:r>
              <a:rPr lang="en-US" dirty="0"/>
              <a:t>BATCH DELIVERY</a:t>
            </a:r>
          </a:p>
          <a:p>
            <a:endParaRPr lang="en-US" dirty="0"/>
          </a:p>
          <a:p>
            <a:r>
              <a:rPr lang="en-US" dirty="0" smtClean="0"/>
              <a:t>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1750" y="868973"/>
            <a:ext cx="2209800" cy="563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SYNCHRONIZER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REPORTING</a:t>
            </a:r>
          </a:p>
          <a:p>
            <a:pPr algn="ctr"/>
            <a:r>
              <a:rPr lang="en-US" dirty="0" smtClean="0"/>
              <a:t>(any time)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9473" y="423441"/>
            <a:ext cx="184454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MANUAL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3381" y="423441"/>
            <a:ext cx="498816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5223" y="423441"/>
            <a:ext cx="22933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VFR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65223" y="868973"/>
            <a:ext cx="2293328" cy="5632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RENAMER</a:t>
            </a:r>
          </a:p>
          <a:p>
            <a:endParaRPr lang="en-US" dirty="0" smtClean="0"/>
          </a:p>
          <a:p>
            <a:r>
              <a:rPr lang="en-US" dirty="0" smtClean="0"/>
              <a:t>DUPLICATE REMOVER</a:t>
            </a:r>
          </a:p>
          <a:p>
            <a:endParaRPr lang="en-US" dirty="0" smtClean="0"/>
          </a:p>
          <a:p>
            <a:r>
              <a:rPr lang="en-US" dirty="0" smtClean="0"/>
              <a:t>UPLOADER</a:t>
            </a:r>
          </a:p>
          <a:p>
            <a:endParaRPr lang="en-US" dirty="0" smtClean="0"/>
          </a:p>
          <a:p>
            <a:r>
              <a:rPr lang="en-US" dirty="0" smtClean="0"/>
              <a:t>BATCH MONITOR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299" y="552450"/>
            <a:ext cx="737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Auto-Import Service Logs …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171700"/>
            <a:ext cx="6934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796" y="1731947"/>
            <a:ext cx="72326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1. Define Working Folders</a:t>
            </a:r>
          </a:p>
          <a:p>
            <a:r>
              <a:rPr lang="en-US" sz="4000" dirty="0" smtClean="0"/>
              <a:t>2. Define Work Stations</a:t>
            </a:r>
          </a:p>
          <a:p>
            <a:r>
              <a:rPr lang="en-US" sz="4000" dirty="0" smtClean="0"/>
              <a:t>3. Create Customers</a:t>
            </a:r>
          </a:p>
          <a:p>
            <a:r>
              <a:rPr lang="en-US" sz="4000" dirty="0" smtClean="0"/>
              <a:t>4. Create Projects</a:t>
            </a:r>
          </a:p>
          <a:p>
            <a:r>
              <a:rPr lang="en-US" sz="4000" dirty="0" smtClean="0"/>
              <a:t>5. Create Jobs</a:t>
            </a:r>
          </a:p>
          <a:p>
            <a:r>
              <a:rPr lang="en-US" sz="4000" dirty="0" smtClean="0"/>
              <a:t>6. Configure Auto-Import Services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6750" y="704850"/>
            <a:ext cx="536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YOU NEED TO DO …..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37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1557337"/>
            <a:ext cx="6600825" cy="503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557337"/>
            <a:ext cx="33909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850" y="495300"/>
            <a:ext cx="520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Define Working Folders …..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07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4037"/>
            <a:ext cx="3048000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1824037"/>
            <a:ext cx="5715000" cy="413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" y="495300"/>
            <a:ext cx="4681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Define Work Stations…..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5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214" y="1447766"/>
            <a:ext cx="1897039" cy="57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6261" y="3306138"/>
            <a:ext cx="1897039" cy="573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32178" y="3306137"/>
            <a:ext cx="1897039" cy="573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5246" y="3306137"/>
            <a:ext cx="1897039" cy="573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2594781" y="2020971"/>
            <a:ext cx="2442953" cy="128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 flipH="1">
            <a:off x="4780698" y="2020971"/>
            <a:ext cx="257036" cy="128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0"/>
          </p:cNvCxnSpPr>
          <p:nvPr/>
        </p:nvCxnSpPr>
        <p:spPr>
          <a:xfrm>
            <a:off x="5037734" y="2020971"/>
            <a:ext cx="4506032" cy="128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6260" y="5426092"/>
            <a:ext cx="1897039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32178" y="5426093"/>
            <a:ext cx="1897039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95246" y="5385150"/>
            <a:ext cx="1897039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2594780" y="3879342"/>
            <a:ext cx="2185918" cy="154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12" idx="0"/>
          </p:cNvCxnSpPr>
          <p:nvPr/>
        </p:nvCxnSpPr>
        <p:spPr>
          <a:xfrm>
            <a:off x="4780698" y="3879342"/>
            <a:ext cx="0" cy="15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3" idx="0"/>
          </p:cNvCxnSpPr>
          <p:nvPr/>
        </p:nvCxnSpPr>
        <p:spPr>
          <a:xfrm>
            <a:off x="4780698" y="3879342"/>
            <a:ext cx="4763068" cy="150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86253" y="3592739"/>
            <a:ext cx="229282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5822" y="5671752"/>
            <a:ext cx="229282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387" y="183586"/>
            <a:ext cx="905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Create Customers, Projects, and Job Types …..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20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55" y="1133372"/>
            <a:ext cx="6225145" cy="5481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87119"/>
            <a:ext cx="499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Job Type Configuration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74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5798641" y="2647598"/>
            <a:ext cx="3236976" cy="33088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522664" y="106688"/>
            <a:ext cx="3002291" cy="2538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4592" y="152669"/>
            <a:ext cx="4846320" cy="464515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2113" y="2423389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8282" y="1672058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82316" y="1672057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51610" y="2423388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0562" y="3174720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08282" y="3174720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49529" y="920724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4923" y="3926282"/>
            <a:ext cx="1202096" cy="573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Type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3937" y="238511"/>
            <a:ext cx="140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Jobs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7940724" y="520817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 ALL Jobs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35902" y="1406361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 for Specific Job 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20618" y="3081609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 for Specific Job 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6576" y="4765197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 for Specific Job 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20618" y="3910058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 for Specific Job Type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14" y="970909"/>
            <a:ext cx="951017" cy="10001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69" y="3641551"/>
            <a:ext cx="951017" cy="951017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20" idx="3"/>
          </p:cNvCxnSpPr>
          <p:nvPr/>
        </p:nvCxnSpPr>
        <p:spPr>
          <a:xfrm>
            <a:off x="10135284" y="861924"/>
            <a:ext cx="671854" cy="60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2" idx="3"/>
          </p:cNvCxnSpPr>
          <p:nvPr/>
        </p:nvCxnSpPr>
        <p:spPr>
          <a:xfrm flipH="1" flipV="1">
            <a:off x="10130462" y="1747468"/>
            <a:ext cx="676676" cy="2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  <a:endCxn id="27" idx="0"/>
          </p:cNvCxnSpPr>
          <p:nvPr/>
        </p:nvCxnSpPr>
        <p:spPr>
          <a:xfrm>
            <a:off x="8515178" y="3422716"/>
            <a:ext cx="1116500" cy="21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3"/>
            <a:endCxn id="27" idx="2"/>
          </p:cNvCxnSpPr>
          <p:nvPr/>
        </p:nvCxnSpPr>
        <p:spPr>
          <a:xfrm flipV="1">
            <a:off x="8521136" y="4592568"/>
            <a:ext cx="1110542" cy="51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3"/>
            <a:endCxn id="27" idx="1"/>
          </p:cNvCxnSpPr>
          <p:nvPr/>
        </p:nvCxnSpPr>
        <p:spPr>
          <a:xfrm flipV="1">
            <a:off x="8515178" y="4117060"/>
            <a:ext cx="640991" cy="13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1"/>
          </p:cNvCxnSpPr>
          <p:nvPr/>
        </p:nvCxnSpPr>
        <p:spPr>
          <a:xfrm>
            <a:off x="4466004" y="861924"/>
            <a:ext cx="347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1"/>
          </p:cNvCxnSpPr>
          <p:nvPr/>
        </p:nvCxnSpPr>
        <p:spPr>
          <a:xfrm>
            <a:off x="3857679" y="1575246"/>
            <a:ext cx="4078223" cy="1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3"/>
            <a:endCxn id="23" idx="0"/>
          </p:cNvCxnSpPr>
          <p:nvPr/>
        </p:nvCxnSpPr>
        <p:spPr>
          <a:xfrm>
            <a:off x="4084412" y="1958660"/>
            <a:ext cx="3333486" cy="112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4" idx="1"/>
          </p:cNvCxnSpPr>
          <p:nvPr/>
        </p:nvCxnSpPr>
        <p:spPr>
          <a:xfrm>
            <a:off x="4084412" y="3863657"/>
            <a:ext cx="2242164" cy="124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3"/>
            <a:endCxn id="25" idx="1"/>
          </p:cNvCxnSpPr>
          <p:nvPr/>
        </p:nvCxnSpPr>
        <p:spPr>
          <a:xfrm>
            <a:off x="4653706" y="2709991"/>
            <a:ext cx="1666912" cy="154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189739" y="5172266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 for Specific Job 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37095" y="6037918"/>
            <a:ext cx="2194560" cy="68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CRON JOB for Specific Job Type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94" y="5732208"/>
            <a:ext cx="951017" cy="951017"/>
          </a:xfrm>
          <a:prstGeom prst="rect">
            <a:avLst/>
          </a:prstGeom>
        </p:spPr>
      </p:pic>
      <p:cxnSp>
        <p:nvCxnSpPr>
          <p:cNvPr id="54" name="Straight Connector 53"/>
          <p:cNvCxnSpPr>
            <a:stCxn id="50" idx="3"/>
            <a:endCxn id="53" idx="0"/>
          </p:cNvCxnSpPr>
          <p:nvPr/>
        </p:nvCxnSpPr>
        <p:spPr>
          <a:xfrm>
            <a:off x="4384299" y="5513373"/>
            <a:ext cx="805604" cy="21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3"/>
            <a:endCxn id="53" idx="1"/>
          </p:cNvCxnSpPr>
          <p:nvPr/>
        </p:nvCxnSpPr>
        <p:spPr>
          <a:xfrm flipV="1">
            <a:off x="4431655" y="6207717"/>
            <a:ext cx="282739" cy="17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2"/>
            <a:endCxn id="50" idx="0"/>
          </p:cNvCxnSpPr>
          <p:nvPr/>
        </p:nvCxnSpPr>
        <p:spPr>
          <a:xfrm>
            <a:off x="2685971" y="4499487"/>
            <a:ext cx="601048" cy="672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2" idx="1"/>
          </p:cNvCxnSpPr>
          <p:nvPr/>
        </p:nvCxnSpPr>
        <p:spPr>
          <a:xfrm>
            <a:off x="1395508" y="3797160"/>
            <a:ext cx="841587" cy="258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577611" y="2452896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9619412" y="4640213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5665411" y="5770151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229249" y="5732208"/>
            <a:ext cx="396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Auto-Import Service</a:t>
            </a:r>
          </a:p>
          <a:p>
            <a:r>
              <a:rPr lang="en-US" sz="3600" dirty="0" smtClean="0"/>
              <a:t> Configuration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595437"/>
            <a:ext cx="306705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462087"/>
            <a:ext cx="7962900" cy="500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119"/>
            <a:ext cx="7144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Auto-Import Service Configuration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00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149" y="0"/>
            <a:ext cx="737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Auto-Import Service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049" y="646331"/>
            <a:ext cx="7372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Run Auto Import as a Service</a:t>
            </a:r>
          </a:p>
          <a:p>
            <a:endParaRPr lang="en-US" sz="3600" dirty="0" smtClean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 smtClean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Run Auto Import from a Console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43" y="1292662"/>
            <a:ext cx="783907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43" y="4616649"/>
            <a:ext cx="6467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191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A Carbone</dc:creator>
  <cp:lastModifiedBy>Leonardo A Carbone</cp:lastModifiedBy>
  <cp:revision>12</cp:revision>
  <dcterms:created xsi:type="dcterms:W3CDTF">2018-04-24T00:00:56Z</dcterms:created>
  <dcterms:modified xsi:type="dcterms:W3CDTF">2018-04-24T13:12:25Z</dcterms:modified>
</cp:coreProperties>
</file>