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9" r:id="rId15"/>
    <p:sldId id="270" r:id="rId16"/>
    <p:sldId id="271" r:id="rId17"/>
    <p:sldId id="268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xygen.org/" TargetMode="External"/><Relationship Id="rId2" Type="http://schemas.openxmlformats.org/officeDocument/2006/relationships/hyperlink" Target="http://www.linuxsir.org/main/doc/git/gittutorc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nku.baidu.com/album/view/bb3d01d8ce2f0066f533223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法评估通用</a:t>
            </a:r>
            <a:r>
              <a:rPr lang="zh-CN" altLang="en-US" smtClean="0"/>
              <a:t>平台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使用方法与程序员指南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组件接口介</a:t>
            </a:r>
            <a:r>
              <a:rPr lang="zh-CN" altLang="en-US" dirty="0" smtClean="0"/>
              <a:t>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借鉴</a:t>
            </a:r>
            <a:r>
              <a:rPr lang="zh-CN" altLang="en-US" dirty="0" smtClean="0"/>
              <a:t>了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组件的设计方法</a:t>
            </a:r>
            <a:endParaRPr lang="en-US" altLang="zh-CN" dirty="0" smtClean="0"/>
          </a:p>
          <a:p>
            <a:r>
              <a:rPr lang="zh-CN" altLang="en-US" dirty="0" smtClean="0"/>
              <a:t>组件接口使用接口类</a:t>
            </a:r>
            <a:r>
              <a:rPr lang="en-US" altLang="zh-CN" dirty="0" err="1" smtClean="0"/>
              <a:t>IComponent</a:t>
            </a:r>
            <a:r>
              <a:rPr lang="zh-CN" altLang="en-US" dirty="0" smtClean="0"/>
              <a:t>来描述</a:t>
            </a:r>
            <a:endParaRPr lang="en-US" altLang="zh-CN" dirty="0" smtClean="0"/>
          </a:p>
          <a:p>
            <a:r>
              <a:rPr lang="zh-CN" altLang="en-US" dirty="0" smtClean="0"/>
              <a:t>所有外部接口均必须直接或间接继承自</a:t>
            </a:r>
            <a:r>
              <a:rPr lang="en-US" altLang="zh-CN" dirty="0" err="1" smtClean="0"/>
              <a:t>IComponent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所有外部组件一般均继承一个外部接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有组件均必须定义一个对应的组件接口原信息对象</a:t>
            </a:r>
            <a:endParaRPr lang="en-US" altLang="zh-CN" dirty="0" smtClean="0"/>
          </a:p>
          <a:p>
            <a:r>
              <a:rPr lang="zh-CN" altLang="en-US" dirty="0" smtClean="0"/>
              <a:t>所需工作均有固定模式可以遵循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组件接口介绍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GetTypeId</a:t>
            </a:r>
            <a:r>
              <a:rPr lang="zh-CN" altLang="en-US" dirty="0"/>
              <a:t>：</a:t>
            </a:r>
            <a:r>
              <a:rPr lang="zh-CN" altLang="en-US" dirty="0" smtClean="0"/>
              <a:t>获得组件类型</a:t>
            </a:r>
            <a:r>
              <a:rPr lang="en-US" altLang="zh-CN" dirty="0" smtClean="0"/>
              <a:t>ID</a:t>
            </a:r>
          </a:p>
          <a:p>
            <a:r>
              <a:rPr lang="en-US" dirty="0" smtClean="0"/>
              <a:t>Save</a:t>
            </a:r>
            <a:r>
              <a:rPr lang="zh-CN" altLang="en-US" dirty="0" smtClean="0"/>
              <a:t>：将组件保存到文件中</a:t>
            </a:r>
            <a:endParaRPr lang="en-US" altLang="zh-CN" dirty="0" smtClean="0"/>
          </a:p>
          <a:p>
            <a:r>
              <a:rPr lang="en-US" altLang="zh-CN" dirty="0" smtClean="0"/>
              <a:t>Load</a:t>
            </a:r>
            <a:r>
              <a:rPr lang="zh-CN" altLang="en-US" dirty="0" smtClean="0"/>
              <a:t>：从文件中读取组件</a:t>
            </a:r>
            <a:endParaRPr lang="en-US" altLang="zh-CN" dirty="0" smtClean="0"/>
          </a:p>
          <a:p>
            <a:r>
              <a:rPr lang="en-US" dirty="0" smtClean="0"/>
              <a:t>Destroy</a:t>
            </a:r>
            <a:r>
              <a:rPr lang="zh-CN" altLang="en-US" dirty="0" smtClean="0"/>
              <a:t>：销毁该组件对象</a:t>
            </a:r>
            <a:endParaRPr lang="en-US" altLang="zh-CN" dirty="0" smtClean="0"/>
          </a:p>
          <a:p>
            <a:r>
              <a:rPr lang="en-US" dirty="0" err="1" smtClean="0"/>
              <a:t>GetInterface</a:t>
            </a:r>
            <a:r>
              <a:rPr lang="zh-CN" altLang="en-US" dirty="0" smtClean="0"/>
              <a:t>：获得组件实现的某一接口</a:t>
            </a:r>
            <a:endParaRPr lang="en-US" altLang="zh-CN" dirty="0" smtClean="0"/>
          </a:p>
          <a:p>
            <a:r>
              <a:rPr lang="en-US" dirty="0" err="1" smtClean="0"/>
              <a:t>GetId</a:t>
            </a:r>
            <a:r>
              <a:rPr lang="zh-CN" altLang="en-US" dirty="0" smtClean="0"/>
              <a:t>：获得组件</a:t>
            </a:r>
            <a:r>
              <a:rPr lang="en-US" altLang="zh-CN" dirty="0" smtClean="0"/>
              <a:t>ID</a:t>
            </a:r>
          </a:p>
          <a:p>
            <a:r>
              <a:rPr lang="en-US" dirty="0" err="1" smtClean="0"/>
              <a:t>SetId</a:t>
            </a:r>
            <a:r>
              <a:rPr lang="zh-CN" altLang="en-US" dirty="0" smtClean="0"/>
              <a:t>：设置组件</a:t>
            </a:r>
            <a:r>
              <a:rPr lang="en-US" altLang="zh-CN" dirty="0" smtClean="0"/>
              <a:t>ID</a:t>
            </a:r>
          </a:p>
          <a:p>
            <a:r>
              <a:rPr lang="en-US" dirty="0" err="1" smtClean="0"/>
              <a:t>GetName</a:t>
            </a:r>
            <a:r>
              <a:rPr lang="zh-CN" altLang="en-US" dirty="0" smtClean="0"/>
              <a:t>：获得组件名称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组件接口介绍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SetName</a:t>
            </a:r>
            <a:r>
              <a:rPr lang="zh-CN" altLang="en-US" dirty="0" smtClean="0"/>
              <a:t>：设置组件名称</a:t>
            </a:r>
            <a:endParaRPr lang="en-US" altLang="zh-CN" dirty="0" smtClean="0"/>
          </a:p>
          <a:p>
            <a:r>
              <a:rPr lang="en-US" dirty="0" err="1" smtClean="0"/>
              <a:t>GetAttributeList</a:t>
            </a:r>
            <a:r>
              <a:rPr lang="zh-CN" altLang="en-US" dirty="0" smtClean="0"/>
              <a:t>：获得组件属性列表</a:t>
            </a:r>
            <a:endParaRPr lang="en-US" altLang="zh-CN" dirty="0" smtClean="0"/>
          </a:p>
          <a:p>
            <a:r>
              <a:rPr lang="en-US" dirty="0" err="1" smtClean="0"/>
              <a:t>GetAttribute</a:t>
            </a:r>
            <a:r>
              <a:rPr lang="zh-CN" altLang="en-US" dirty="0" smtClean="0"/>
              <a:t>：获得组件某一属性值</a:t>
            </a:r>
            <a:endParaRPr lang="en-US" altLang="zh-CN" dirty="0" smtClean="0"/>
          </a:p>
          <a:p>
            <a:r>
              <a:rPr lang="en-US" dirty="0" err="1" smtClean="0"/>
              <a:t>SetAttribute</a:t>
            </a:r>
            <a:r>
              <a:rPr lang="zh-CN" altLang="en-US" dirty="0" smtClean="0"/>
              <a:t>：设置组件某一属性值</a:t>
            </a:r>
            <a:endParaRPr lang="en-US" altLang="zh-CN" dirty="0" smtClean="0"/>
          </a:p>
          <a:p>
            <a:r>
              <a:rPr lang="en-US" dirty="0" smtClean="0"/>
              <a:t>Connect</a:t>
            </a:r>
            <a:r>
              <a:rPr lang="zh-CN" altLang="en-US" dirty="0" smtClean="0"/>
              <a:t>：将组件连接至另外一个组件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外部组件编写方</a:t>
            </a:r>
            <a:r>
              <a:rPr lang="zh-CN" altLang="en-US" dirty="0" smtClean="0"/>
              <a:t>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外部组件一般为一个独立的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/>
              <a:t>外部组</a:t>
            </a:r>
            <a:r>
              <a:rPr lang="zh-CN" altLang="en-US" dirty="0" smtClean="0"/>
              <a:t>件将需要引用一个平台导出的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Component</a:t>
            </a:r>
          </a:p>
          <a:p>
            <a:r>
              <a:rPr lang="zh-CN" altLang="en-US" dirty="0"/>
              <a:t>外部组</a:t>
            </a:r>
            <a:r>
              <a:rPr lang="zh-CN" altLang="en-US" dirty="0" smtClean="0"/>
              <a:t>件工程需进行必要设置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51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外部组件编写方法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定义外部接口</a:t>
            </a:r>
            <a:endParaRPr lang="en-US" altLang="zh-CN" dirty="0" smtClean="0"/>
          </a:p>
          <a:p>
            <a:r>
              <a:rPr lang="zh-CN" altLang="en-US" dirty="0"/>
              <a:t>外部组</a:t>
            </a:r>
            <a:r>
              <a:rPr lang="zh-CN" altLang="en-US" dirty="0" smtClean="0"/>
              <a:t>件均继承自某一外部接口</a:t>
            </a:r>
            <a:endParaRPr lang="en-US" altLang="zh-CN" dirty="0" smtClean="0"/>
          </a:p>
          <a:p>
            <a:r>
              <a:rPr lang="zh-CN" altLang="en-US" dirty="0"/>
              <a:t>外部组件之</a:t>
            </a:r>
            <a:r>
              <a:rPr lang="zh-CN" altLang="en-US" dirty="0" smtClean="0"/>
              <a:t>间通过外部接口进行交互</a:t>
            </a:r>
            <a:endParaRPr lang="en-US" altLang="zh-CN" dirty="0" smtClean="0"/>
          </a:p>
          <a:p>
            <a:r>
              <a:rPr lang="zh-CN" altLang="en-US" dirty="0"/>
              <a:t>外部组</a:t>
            </a:r>
            <a:r>
              <a:rPr lang="zh-CN" altLang="en-US" dirty="0" smtClean="0"/>
              <a:t>件需实现基础接口和外部接口的所有函数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出函数供平台调用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外部组件编写方法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定义外部接口：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定义项目具体相关的事物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义每一事物的操作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义事物之间的交互关系</a:t>
            </a:r>
            <a:endParaRPr lang="en-US" altLang="zh-CN" dirty="0" smtClean="0"/>
          </a:p>
          <a:p>
            <a:r>
              <a:rPr lang="zh-CN" altLang="en-US" dirty="0"/>
              <a:t>外部组件均继承自某一外部接口</a:t>
            </a:r>
            <a:endParaRPr lang="en-US" altLang="zh-CN" dirty="0"/>
          </a:p>
          <a:p>
            <a:pPr lvl="1"/>
            <a:r>
              <a:rPr lang="zh-CN" altLang="en-US" dirty="0"/>
              <a:t>定义一个外部组件，继承某一外部接口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外部组件编写方法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外部组件之间通过外部接口进行交互</a:t>
            </a:r>
            <a:endParaRPr lang="en-US" altLang="zh-CN" dirty="0"/>
          </a:p>
          <a:p>
            <a:pPr lvl="1"/>
            <a:r>
              <a:rPr lang="zh-CN" altLang="en-US" dirty="0" smtClean="0"/>
              <a:t>外部组件不可以直接假定另外一个外部组件的类型</a:t>
            </a:r>
            <a:endParaRPr lang="en-US" altLang="zh-CN" dirty="0" smtClean="0"/>
          </a:p>
          <a:p>
            <a:pPr lvl="1"/>
            <a:r>
              <a:rPr lang="zh-CN" altLang="en-US" dirty="0"/>
              <a:t>只能通</a:t>
            </a:r>
            <a:r>
              <a:rPr lang="zh-CN" altLang="en-US" dirty="0" smtClean="0"/>
              <a:t>过外部接口进行交互</a:t>
            </a:r>
            <a:endParaRPr lang="en-US" altLang="zh-CN" dirty="0" smtClean="0"/>
          </a:p>
          <a:p>
            <a:r>
              <a:rPr lang="zh-CN" altLang="en-US" dirty="0"/>
              <a:t>外部组件需实现基础接口和外部接口的所有函</a:t>
            </a:r>
            <a:r>
              <a:rPr lang="zh-CN" altLang="en-US" dirty="0" smtClean="0"/>
              <a:t>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外部组件编写方法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导出函数：</a:t>
            </a:r>
            <a:endParaRPr lang="en-US" altLang="zh-CN" dirty="0" smtClean="0"/>
          </a:p>
          <a:p>
            <a:pPr lvl="1"/>
            <a:r>
              <a:rPr lang="en-US" altLang="zh-CN" dirty="0"/>
              <a:t>extern </a:t>
            </a:r>
            <a:r>
              <a:rPr lang="en-US" altLang="zh-CN" dirty="0" smtClean="0"/>
              <a:t>“C” </a:t>
            </a:r>
            <a:r>
              <a:rPr lang="en-US" altLang="zh-CN" dirty="0"/>
              <a:t>__</a:t>
            </a:r>
            <a:r>
              <a:rPr lang="en-US" altLang="zh-CN" dirty="0" err="1"/>
              <a:t>declspec</a:t>
            </a:r>
            <a:r>
              <a:rPr lang="en-US" altLang="zh-CN" dirty="0"/>
              <a:t>(</a:t>
            </a:r>
            <a:r>
              <a:rPr lang="en-US" altLang="zh-CN" dirty="0" err="1"/>
              <a:t>dllexport</a:t>
            </a:r>
            <a:r>
              <a:rPr lang="en-US" altLang="zh-CN" dirty="0"/>
              <a:t>) void </a:t>
            </a:r>
            <a:r>
              <a:rPr lang="en-US" altLang="zh-CN" dirty="0" err="1"/>
              <a:t>RegisterInterfaceType</a:t>
            </a:r>
            <a:r>
              <a:rPr lang="en-US" altLang="zh-CN" dirty="0"/>
              <a:t>(</a:t>
            </a:r>
            <a:r>
              <a:rPr lang="en-US" altLang="zh-CN" dirty="0" err="1"/>
              <a:t>InterfaceTypeMap</a:t>
            </a:r>
            <a:r>
              <a:rPr lang="en-US" altLang="zh-CN" dirty="0"/>
              <a:t> &amp;</a:t>
            </a:r>
            <a:r>
              <a:rPr lang="en-US" altLang="zh-CN" dirty="0" err="1"/>
              <a:t>interfaceTypeMap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：获得外部接口信息</a:t>
            </a:r>
            <a:endParaRPr lang="en-US" altLang="zh-CN" dirty="0" smtClean="0"/>
          </a:p>
          <a:p>
            <a:pPr lvl="1"/>
            <a:r>
              <a:rPr lang="nl-NL" altLang="zh-CN" dirty="0"/>
              <a:t>extern </a:t>
            </a:r>
            <a:r>
              <a:rPr lang="nl-NL" altLang="zh-CN" dirty="0" smtClean="0"/>
              <a:t>“C” </a:t>
            </a:r>
            <a:r>
              <a:rPr lang="nl-NL" altLang="zh-CN" dirty="0"/>
              <a:t>__declspec(dllexport) void RegisterComponentType(ComponentTypeMap &amp;componentTypeMap</a:t>
            </a:r>
            <a:r>
              <a:rPr lang="nl-NL" altLang="zh-CN" dirty="0" smtClean="0"/>
              <a:t>)</a:t>
            </a:r>
            <a:r>
              <a:rPr lang="zh-CN" altLang="en-US" dirty="0" smtClean="0"/>
              <a:t>：获得外部组件原信息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示例程</a:t>
            </a:r>
            <a:r>
              <a:rPr lang="zh-CN" altLang="en-US" dirty="0" smtClean="0"/>
              <a:t>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定义外部接</a:t>
            </a:r>
            <a:r>
              <a:rPr lang="zh-CN" altLang="en-US" dirty="0" smtClean="0"/>
              <a:t>口：</a:t>
            </a:r>
            <a:endParaRPr lang="en-US" altLang="zh-CN" dirty="0" smtClean="0"/>
          </a:p>
          <a:p>
            <a:pPr lvl="1"/>
            <a:r>
              <a:rPr lang="zh-CN" altLang="en-US" dirty="0"/>
              <a:t>飞行</a:t>
            </a:r>
            <a:r>
              <a:rPr lang="zh-CN" altLang="en-US" dirty="0" smtClean="0"/>
              <a:t>器、目标、运动、噪声</a:t>
            </a:r>
            <a:endParaRPr lang="en-US" altLang="zh-CN" dirty="0"/>
          </a:p>
          <a:p>
            <a:r>
              <a:rPr lang="zh-CN" altLang="en-US" dirty="0"/>
              <a:t>外部组件均继承自某一外部接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飞行器、导弹、匀速直线运动、匀加速直线运动、白噪声</a:t>
            </a:r>
            <a:endParaRPr lang="en-US" altLang="zh-CN" dirty="0"/>
          </a:p>
          <a:p>
            <a:r>
              <a:rPr lang="zh-CN" altLang="en-US" dirty="0"/>
              <a:t>外部组件之间通过外部接口进行交</a:t>
            </a:r>
            <a:r>
              <a:rPr lang="zh-CN" altLang="en-US" dirty="0" smtClean="0"/>
              <a:t>互</a:t>
            </a:r>
            <a:endParaRPr lang="en-US" altLang="zh-CN" dirty="0" smtClean="0"/>
          </a:p>
          <a:p>
            <a:pPr lvl="1"/>
            <a:r>
              <a:rPr lang="zh-CN" altLang="en-US" dirty="0"/>
              <a:t>飞行</a:t>
            </a:r>
            <a:r>
              <a:rPr lang="zh-CN" altLang="en-US" dirty="0" smtClean="0"/>
              <a:t>器有一个运动的接口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>
                <a:hlinkClick r:id="rId2"/>
              </a:rPr>
              <a:t>http://git-scm.com</a:t>
            </a:r>
            <a:r>
              <a:rPr lang="en-US" altLang="zh-CN" dirty="0" smtClean="0">
                <a:hlinkClick r:id="rId2"/>
              </a:rPr>
              <a:t>/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www.linuxsir.org/main/doc/git/gittutorcn.htm</a:t>
            </a:r>
            <a:endParaRPr lang="en-US" altLang="zh-CN" dirty="0" smtClean="0"/>
          </a:p>
          <a:p>
            <a:r>
              <a:rPr lang="en-US" dirty="0" err="1" smtClean="0"/>
              <a:t>Doxygen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://www.doxygen.org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wenku.baidu.com/album/view/bb3d01d8ce2f0066f533223a</a:t>
            </a:r>
            <a:endParaRPr lang="en-US" dirty="0" smtClean="0"/>
          </a:p>
          <a:p>
            <a:r>
              <a:rPr lang="en-US" dirty="0" err="1"/>
              <a:t>BCGControl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Samples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r>
              <a:rPr lang="zh-CN" altLang="en-US" dirty="0" smtClean="0"/>
              <a:t>通用平台设计方案</a:t>
            </a:r>
            <a:endParaRPr lang="en-US" altLang="zh-CN" dirty="0" smtClean="0"/>
          </a:p>
          <a:p>
            <a:r>
              <a:rPr lang="zh-CN" altLang="en-US" dirty="0" smtClean="0"/>
              <a:t>组件接口介绍</a:t>
            </a:r>
            <a:endParaRPr lang="en-US" altLang="zh-CN" dirty="0" smtClean="0"/>
          </a:p>
          <a:p>
            <a:r>
              <a:rPr lang="zh-CN" altLang="en-US" dirty="0"/>
              <a:t>外部组</a:t>
            </a:r>
            <a:r>
              <a:rPr lang="zh-CN" altLang="en-US" dirty="0" smtClean="0"/>
              <a:t>件编写方法</a:t>
            </a:r>
            <a:endParaRPr lang="en-US" altLang="zh-CN" dirty="0" smtClean="0"/>
          </a:p>
          <a:p>
            <a:r>
              <a:rPr lang="zh-CN" altLang="en-US" dirty="0" smtClean="0"/>
              <a:t>示例程序</a:t>
            </a:r>
            <a:endParaRPr lang="en-US" altLang="zh-CN" dirty="0" smtClean="0"/>
          </a:p>
          <a:p>
            <a:r>
              <a:rPr lang="zh-CN" altLang="en-US" dirty="0"/>
              <a:t>相关资料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98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</a:t>
            </a:r>
            <a:r>
              <a:rPr lang="zh-CN" altLang="en-US" dirty="0" smtClean="0"/>
              <a:t>谢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项目、平台与组件</a:t>
            </a:r>
            <a:endParaRPr lang="en-US" altLang="zh-CN" dirty="0" smtClean="0"/>
          </a:p>
          <a:p>
            <a:r>
              <a:rPr lang="zh-CN" altLang="en-US" dirty="0" smtClean="0"/>
              <a:t>旧</a:t>
            </a:r>
            <a:r>
              <a:rPr lang="zh-CN" altLang="en-US" dirty="0"/>
              <a:t>的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耦合度高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可复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部分设计不够完善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的框架</a:t>
            </a:r>
            <a:endParaRPr lang="en-US" altLang="zh-CN" dirty="0" smtClean="0"/>
          </a:p>
          <a:p>
            <a:pPr lvl="1"/>
            <a:r>
              <a:rPr lang="zh-CN" altLang="en-US" dirty="0"/>
              <a:t>平</a:t>
            </a:r>
            <a:r>
              <a:rPr lang="zh-CN" altLang="en-US" dirty="0" smtClean="0"/>
              <a:t>台与组件的分离</a:t>
            </a:r>
            <a:endParaRPr lang="en-US" altLang="zh-CN" dirty="0" smtClean="0"/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善设计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8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协议的网络层</a:t>
            </a:r>
            <a:endParaRPr lang="en-US" altLang="zh-CN" dirty="0" smtClean="0"/>
          </a:p>
          <a:p>
            <a:r>
              <a:rPr lang="zh-CN" altLang="en-US" dirty="0"/>
              <a:t>通用平</a:t>
            </a:r>
            <a:r>
              <a:rPr lang="zh-CN" altLang="en-US" dirty="0" smtClean="0"/>
              <a:t>台的设计</a:t>
            </a:r>
            <a:endParaRPr lang="en-US" altLang="zh-CN" dirty="0" smtClean="0"/>
          </a:p>
          <a:p>
            <a:pPr lvl="1"/>
            <a:r>
              <a:rPr lang="zh-CN" altLang="en-US" dirty="0"/>
              <a:t>平</a:t>
            </a:r>
            <a:r>
              <a:rPr lang="zh-CN" altLang="en-US" dirty="0" smtClean="0"/>
              <a:t>台与组件各自抽象</a:t>
            </a:r>
            <a:endParaRPr lang="en-US" altLang="zh-CN" dirty="0" smtClean="0"/>
          </a:p>
          <a:p>
            <a:pPr lvl="1"/>
            <a:r>
              <a:rPr lang="zh-CN" altLang="en-US" dirty="0"/>
              <a:t>平</a:t>
            </a:r>
            <a:r>
              <a:rPr lang="zh-CN" altLang="en-US" dirty="0" smtClean="0"/>
              <a:t>台与组件的分离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zh-CN" altLang="en-US" dirty="0" smtClean="0"/>
              <a:t>接口的编程模型</a:t>
            </a:r>
            <a:endParaRPr lang="en-US" altLang="zh-CN" dirty="0" smtClean="0"/>
          </a:p>
          <a:p>
            <a:r>
              <a:rPr lang="zh-CN" altLang="en-US" dirty="0"/>
              <a:t>其他完</a:t>
            </a:r>
            <a:r>
              <a:rPr lang="zh-CN" altLang="en-US" dirty="0" smtClean="0"/>
              <a:t>善</a:t>
            </a:r>
            <a:endParaRPr lang="en-US" altLang="zh-CN" dirty="0" smtClean="0"/>
          </a:p>
          <a:p>
            <a:pPr lvl="1"/>
            <a:r>
              <a:rPr lang="zh-CN" altLang="en-US" dirty="0"/>
              <a:t>错误检</a:t>
            </a:r>
            <a:r>
              <a:rPr lang="zh-CN" altLang="en-US" dirty="0" smtClean="0"/>
              <a:t>测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于飞行器测距项目的示例程序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Visual Studio 2005</a:t>
            </a:r>
          </a:p>
          <a:p>
            <a:r>
              <a:rPr lang="zh-CN" altLang="en-US" dirty="0"/>
              <a:t>平台相</a:t>
            </a:r>
            <a:r>
              <a:rPr lang="zh-CN" altLang="en-US" dirty="0" smtClean="0"/>
              <a:t>关基础库：</a:t>
            </a:r>
            <a:r>
              <a:rPr lang="en-US" altLang="zh-CN" dirty="0" smtClean="0"/>
              <a:t>MFC</a:t>
            </a:r>
          </a:p>
          <a:p>
            <a:r>
              <a:rPr lang="zh-CN" altLang="en-US" dirty="0" smtClean="0"/>
              <a:t>图形界面库：</a:t>
            </a:r>
            <a:r>
              <a:rPr lang="en-US" altLang="zh-CN" dirty="0" err="1" smtClean="0"/>
              <a:t>BCGControl</a:t>
            </a:r>
            <a:endParaRPr lang="en-US" altLang="zh-CN" dirty="0" smtClean="0"/>
          </a:p>
          <a:p>
            <a:r>
              <a:rPr lang="zh-CN" altLang="en-US" dirty="0" smtClean="0"/>
              <a:t>网络库：</a:t>
            </a:r>
            <a:r>
              <a:rPr lang="en-US" altLang="zh-CN" dirty="0" smtClean="0"/>
              <a:t>Winsock</a:t>
            </a:r>
          </a:p>
          <a:p>
            <a:r>
              <a:rPr lang="zh-CN" altLang="en-US" dirty="0" smtClean="0"/>
              <a:t>版本控制工具：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/>
              <a:t>文</a:t>
            </a:r>
            <a:r>
              <a:rPr lang="zh-CN" altLang="en-US" dirty="0" smtClean="0"/>
              <a:t>档工具：</a:t>
            </a:r>
            <a:r>
              <a:rPr lang="en-US" altLang="zh-CN" dirty="0" err="1" smtClean="0"/>
              <a:t>Doxygen</a:t>
            </a:r>
            <a:endParaRPr lang="en-US" altLang="zh-CN" dirty="0" smtClean="0"/>
          </a:p>
          <a:p>
            <a:r>
              <a:rPr lang="zh-CN" altLang="en-US" dirty="0"/>
              <a:t>项目地</a:t>
            </a:r>
            <a:r>
              <a:rPr lang="zh-CN" altLang="en-US" dirty="0" smtClean="0"/>
              <a:t>址：</a:t>
            </a:r>
            <a:r>
              <a:rPr lang="en-US" altLang="zh-CN" dirty="0"/>
              <a:t>git@github.com:zanmato1984/</a:t>
            </a:r>
            <a:r>
              <a:rPr lang="en-US" altLang="zh-CN" dirty="0" err="1"/>
              <a:t>aep.git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通用平台设计方</a:t>
            </a:r>
            <a:r>
              <a:rPr lang="zh-CN" altLang="en-US" dirty="0" smtClean="0"/>
              <a:t>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平台的功能抽象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载组件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zh-CN" altLang="en-US" dirty="0" smtClean="0"/>
              <a:t>组件进行建模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模型验证与运行</a:t>
            </a:r>
            <a:endParaRPr lang="en-US" altLang="zh-CN" dirty="0" smtClean="0"/>
          </a:p>
          <a:p>
            <a:pPr lvl="1"/>
            <a:r>
              <a:rPr lang="zh-CN" altLang="en-US" dirty="0"/>
              <a:t>用户管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1"/>
            <a:r>
              <a:rPr lang="zh-CN" altLang="en-US" dirty="0"/>
              <a:t>算</a:t>
            </a:r>
            <a:r>
              <a:rPr lang="zh-CN" altLang="en-US" dirty="0" smtClean="0"/>
              <a:t>法管理</a:t>
            </a:r>
            <a:endParaRPr lang="en-US" altLang="zh-CN" dirty="0" smtClean="0"/>
          </a:p>
          <a:p>
            <a:r>
              <a:rPr lang="zh-CN" altLang="en-US" dirty="0"/>
              <a:t>平</a:t>
            </a:r>
            <a:r>
              <a:rPr lang="zh-CN" altLang="en-US" dirty="0" smtClean="0"/>
              <a:t>台与组件的分离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于接口的编程模型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5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通用平台设计方案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基础接口</a:t>
            </a:r>
            <a:endParaRPr lang="en-US" altLang="zh-CN" dirty="0" smtClean="0"/>
          </a:p>
          <a:p>
            <a:r>
              <a:rPr lang="zh-CN" altLang="en-US" dirty="0"/>
              <a:t>外部接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/>
              <a:t>外部组件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0552" y="2238966"/>
            <a:ext cx="6863854" cy="3496870"/>
            <a:chOff x="0" y="0"/>
            <a:chExt cx="5629275" cy="322706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629275" cy="3227069"/>
              <a:chOff x="0" y="0"/>
              <a:chExt cx="5629702" cy="3227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5629702" cy="3227696"/>
                <a:chOff x="0" y="0"/>
                <a:chExt cx="5629702" cy="3227696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0" y="116688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平台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217398" y="1166732"/>
                  <a:ext cx="993541" cy="914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 dirty="0">
                      <a:effectLst/>
                      <a:ea typeface="宋体"/>
                      <a:cs typeface="Times New Roman"/>
                    </a:rPr>
                    <a:t>基础接口</a:t>
                  </a:r>
                  <a:endParaRPr lang="en-US" sz="1000" dirty="0">
                    <a:effectLst/>
                    <a:ea typeface="宋体"/>
                    <a:cs typeface="Times New Roman"/>
                  </a:endParaRPr>
                </a:p>
              </p:txBody>
            </p:sp>
            <p:cxnSp>
              <p:nvCxnSpPr>
                <p:cNvPr id="11" name="Straight Connector 10"/>
                <p:cNvCxnSpPr>
                  <a:endCxn id="10" idx="2"/>
                </p:cNvCxnSpPr>
                <p:nvPr/>
              </p:nvCxnSpPr>
              <p:spPr>
                <a:xfrm flipV="1">
                  <a:off x="914400" y="1623932"/>
                  <a:ext cx="302998" cy="15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/>
                <p:cNvSpPr/>
                <p:nvPr/>
              </p:nvSpPr>
              <p:spPr>
                <a:xfrm>
                  <a:off x="2593075" y="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外部组件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708478" y="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外部组件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650776" y="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外部接口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93075" y="116006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外部接口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715302" y="1146412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外部接口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507475" y="436729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93075" y="2313296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外部组件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708478" y="2313296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外部组件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650776" y="2313296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1000"/>
                    </a:spcAft>
                  </a:pPr>
                  <a:r>
                    <a:rPr lang="zh-CN" sz="1000">
                      <a:effectLst/>
                      <a:ea typeface="宋体"/>
                      <a:cs typeface="Times New Roman"/>
                    </a:rPr>
                    <a:t>外部接口</a:t>
                  </a:r>
                  <a:endParaRPr lang="en-US" sz="1000">
                    <a:effectLst/>
                    <a:ea typeface="宋体"/>
                    <a:cs typeface="Times New Roman"/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565176" y="2756848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507475" y="2750024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029803" y="914400"/>
                  <a:ext cx="0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179326" y="893929"/>
                  <a:ext cx="0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22979" y="2053989"/>
                  <a:ext cx="0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172502" y="2060812"/>
                  <a:ext cx="0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2108579" y="436729"/>
                  <a:ext cx="485775" cy="9048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210937" y="443553"/>
                  <a:ext cx="2495550" cy="10471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108579" y="1951630"/>
                  <a:ext cx="485775" cy="800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4565176" y="443553"/>
                <a:ext cx="1428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2202512" y="1781092"/>
              <a:ext cx="2505075" cy="981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通用平台设计方案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件加载过程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过配置文件遍历所有组件</a:t>
            </a:r>
            <a:r>
              <a:rPr lang="en-US" altLang="zh-CN" dirty="0" smtClean="0"/>
              <a:t>DLL</a:t>
            </a:r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导出的主函数</a:t>
            </a:r>
            <a:r>
              <a:rPr lang="en-US" altLang="zh-CN" dirty="0" err="1" smtClean="0"/>
              <a:t>RegisterComponentType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得到组件原信息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组件类型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/>
              <a:t>组</a:t>
            </a:r>
            <a:r>
              <a:rPr lang="zh-CN" altLang="en-US" dirty="0" smtClean="0"/>
              <a:t>件类型名</a:t>
            </a:r>
            <a:endParaRPr lang="en-US" altLang="zh-CN" dirty="0" smtClean="0"/>
          </a:p>
          <a:p>
            <a:pPr lvl="2"/>
            <a:r>
              <a:rPr lang="zh-CN" altLang="en-US" dirty="0"/>
              <a:t>组</a:t>
            </a:r>
            <a:r>
              <a:rPr lang="zh-CN" altLang="en-US" dirty="0" smtClean="0"/>
              <a:t>件所继承的接口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/>
              <a:t>组</a:t>
            </a:r>
            <a:r>
              <a:rPr lang="zh-CN" altLang="en-US" dirty="0" smtClean="0"/>
              <a:t>件工厂函数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通用平台设计方案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组件建模过程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调用工厂函数创建组件对象</a:t>
            </a:r>
            <a:endParaRPr lang="en-US" altLang="zh-CN" dirty="0" smtClean="0"/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接口将组件相连</a:t>
            </a:r>
            <a:endParaRPr lang="en-US" altLang="zh-CN" dirty="0" smtClean="0"/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GetAttribute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SetAttribute</a:t>
            </a:r>
            <a:r>
              <a:rPr lang="zh-CN" altLang="en-US" dirty="0" smtClean="0"/>
              <a:t>对组件对象的属性进行设置</a:t>
            </a:r>
            <a:endParaRPr lang="en-US" altLang="zh-CN" dirty="0" smtClean="0"/>
          </a:p>
          <a:p>
            <a:r>
              <a:rPr lang="zh-CN" altLang="en-US" dirty="0"/>
              <a:t>模型验</a:t>
            </a:r>
            <a:r>
              <a:rPr lang="zh-CN" altLang="en-US" dirty="0" smtClean="0"/>
              <a:t>证与运行过程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判断组件对象之间的连接是否合法</a:t>
            </a:r>
            <a:endParaRPr lang="en-US" altLang="zh-CN" dirty="0" smtClean="0"/>
          </a:p>
          <a:p>
            <a:pPr lvl="1"/>
            <a:r>
              <a:rPr lang="zh-CN" altLang="en-US" dirty="0"/>
              <a:t>遍</a:t>
            </a:r>
            <a:r>
              <a:rPr lang="zh-CN" altLang="en-US" dirty="0" smtClean="0"/>
              <a:t>历组件对象找出模型程序入口点（算法）</a:t>
            </a:r>
            <a:endParaRPr lang="en-US" altLang="zh-CN" dirty="0" smtClean="0"/>
          </a:p>
          <a:p>
            <a:pPr lvl="1"/>
            <a:r>
              <a:rPr lang="zh-CN" altLang="en-US" dirty="0"/>
              <a:t>遍</a:t>
            </a:r>
            <a:r>
              <a:rPr lang="zh-CN" altLang="en-US" dirty="0" smtClean="0"/>
              <a:t>历组件对象找出参数接口并生成数据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1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1019</TotalTime>
  <Words>1223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算法评估通用平台</vt:lpstr>
      <vt:lpstr>大纲</vt:lpstr>
      <vt:lpstr>项目简介</vt:lpstr>
      <vt:lpstr>项目简介</vt:lpstr>
      <vt:lpstr>项目简介</vt:lpstr>
      <vt:lpstr>通用平台设计方案</vt:lpstr>
      <vt:lpstr>通用平台设计方案</vt:lpstr>
      <vt:lpstr>通用平台设计方案</vt:lpstr>
      <vt:lpstr>通用平台设计方案</vt:lpstr>
      <vt:lpstr>组件接口介绍</vt:lpstr>
      <vt:lpstr>组件接口介绍</vt:lpstr>
      <vt:lpstr>组件接口介绍</vt:lpstr>
      <vt:lpstr>外部组件编写方法</vt:lpstr>
      <vt:lpstr>外部组件编写方法</vt:lpstr>
      <vt:lpstr>外部组件编写方法</vt:lpstr>
      <vt:lpstr>外部组件编写方法</vt:lpstr>
      <vt:lpstr>外部组件编写方法</vt:lpstr>
      <vt:lpstr>示例程序</vt:lpstr>
      <vt:lpstr>相关资料</vt:lpstr>
      <vt:lpstr>谢谢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Sun</dc:creator>
  <cp:lastModifiedBy>Rossi Sun</cp:lastModifiedBy>
  <cp:revision>70</cp:revision>
  <dcterms:created xsi:type="dcterms:W3CDTF">2006-08-16T00:00:00Z</dcterms:created>
  <dcterms:modified xsi:type="dcterms:W3CDTF">2012-01-07T07:39:21Z</dcterms:modified>
</cp:coreProperties>
</file>