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notesMasterIdLst>
    <p:notesMasterId r:id="rId9"/>
  </p:notesMasterIdLst>
  <p:handoutMasterIdLst>
    <p:handoutMasterId r:id="rId10"/>
  </p:handoutMasterIdLst>
  <p:sldIdLst>
    <p:sldId id="451" r:id="rId5"/>
    <p:sldId id="503" r:id="rId6"/>
    <p:sldId id="504" r:id="rId7"/>
    <p:sldId id="457" r:id="rId8"/>
  </p:sldIdLst>
  <p:sldSz cx="9144000" cy="6858000" type="screen4x3"/>
  <p:notesSz cx="6858000" cy="9296400"/>
  <p:custDataLst>
    <p:tags r:id="rId1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062">
          <p15:clr>
            <a:srgbClr val="A4A3A4"/>
          </p15:clr>
        </p15:guide>
        <p15:guide id="2" orient="horz" pos="927">
          <p15:clr>
            <a:srgbClr val="A4A3A4"/>
          </p15:clr>
        </p15:guide>
        <p15:guide id="3" orient="horz" pos="4025">
          <p15:clr>
            <a:srgbClr val="A4A3A4"/>
          </p15:clr>
        </p15:guide>
        <p15:guide id="4" orient="horz" pos="1267">
          <p15:clr>
            <a:srgbClr val="A4A3A4"/>
          </p15:clr>
        </p15:guide>
        <p15:guide id="5" pos="150">
          <p15:clr>
            <a:srgbClr val="A4A3A4"/>
          </p15:clr>
        </p15:guide>
        <p15:guide id="6" pos="206">
          <p15:clr>
            <a:srgbClr val="A4A3A4"/>
          </p15:clr>
        </p15:guide>
        <p15:guide id="7" pos="3788">
          <p15:clr>
            <a:srgbClr val="A4A3A4"/>
          </p15:clr>
        </p15:guide>
        <p15:guide id="8" pos="4920">
          <p15:clr>
            <a:srgbClr val="A4A3A4"/>
          </p15:clr>
        </p15:guide>
        <p15:guide id="9" pos="5617">
          <p15:clr>
            <a:srgbClr val="A4A3A4"/>
          </p15:clr>
        </p15:guide>
        <p15:guide id="10" pos="1964">
          <p15:clr>
            <a:srgbClr val="A4A3A4"/>
          </p15:clr>
        </p15:guide>
        <p15:guide id="11" pos="1907">
          <p15:clr>
            <a:srgbClr val="A4A3A4"/>
          </p15:clr>
        </p15:guide>
        <p15:guide id="12" pos="1830">
          <p15:clr>
            <a:srgbClr val="A4A3A4"/>
          </p15:clr>
        </p15:guide>
        <p15:guide id="13" pos="3726">
          <p15:clr>
            <a:srgbClr val="A4A3A4"/>
          </p15:clr>
        </p15:guide>
        <p15:guide id="14" pos="3850">
          <p15:clr>
            <a:srgbClr val="A4A3A4"/>
          </p15:clr>
        </p15:guide>
        <p15:guide id="15" pos="555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itisha mehta" initials="nm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12714B"/>
    <a:srgbClr val="6C6C6C"/>
    <a:srgbClr val="6EA444"/>
    <a:srgbClr val="FE9121"/>
    <a:srgbClr val="84C17E"/>
    <a:srgbClr val="E4B51B"/>
    <a:srgbClr val="9BA93F"/>
    <a:srgbClr val="FF7E00"/>
    <a:srgbClr val="4176A5"/>
    <a:srgbClr val="D8E2E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3" autoAdjust="0"/>
    <p:restoredTop sz="97491" autoAdjust="0"/>
  </p:normalViewPr>
  <p:slideViewPr>
    <p:cSldViewPr snapToGrid="0" snapToObjects="1">
      <p:cViewPr>
        <p:scale>
          <a:sx n="100" d="100"/>
          <a:sy n="100" d="100"/>
        </p:scale>
        <p:origin x="-1410" y="-408"/>
      </p:cViewPr>
      <p:guideLst>
        <p:guide orient="horz" pos="1063"/>
        <p:guide orient="horz" pos="927"/>
        <p:guide orient="horz" pos="4025"/>
        <p:guide orient="horz" pos="1267"/>
        <p:guide pos="150"/>
        <p:guide pos="206"/>
        <p:guide pos="3788"/>
        <p:guide pos="4920"/>
        <p:guide pos="5617"/>
        <p:guide pos="1964"/>
        <p:guide pos="1907"/>
        <p:guide pos="1830"/>
        <p:guide pos="3726"/>
        <p:guide pos="3850"/>
        <p:guide pos="55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2" d="100"/>
        <a:sy n="72" d="100"/>
      </p:scale>
      <p:origin x="0" y="1904"/>
    </p:cViewPr>
  </p:sorterViewPr>
  <p:notesViewPr>
    <p:cSldViewPr snapToGrid="0">
      <p:cViewPr varScale="1">
        <p:scale>
          <a:sx n="120" d="100"/>
          <a:sy n="120" d="100"/>
        </p:scale>
        <p:origin x="-4962" y="-108"/>
      </p:cViewPr>
      <p:guideLst>
        <p:guide orient="horz" pos="2928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FF2F57-D5DA-A04C-B154-A84120DF7790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809BD4-3963-A84A-8685-A2D1039E15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408963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4027C9-984B-6640-B41D-3E13A59B7426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F452F4-6318-A145-A06A-D18806542E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70578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49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452F4-6318-A145-A06A-D18806542E6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87024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49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452F4-6318-A145-A06A-D18806542E6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87024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hidden">
          <a:xfrm>
            <a:off x="0" y="0"/>
            <a:ext cx="9144000" cy="4025735"/>
          </a:xfrm>
          <a:prstGeom prst="rect">
            <a:avLst/>
          </a:prstGeom>
        </p:spPr>
      </p:pic>
      <p:sp>
        <p:nvSpPr>
          <p:cNvPr id="239" name="Content Placeholder 126"/>
          <p:cNvSpPr>
            <a:spLocks noGrp="1"/>
          </p:cNvSpPr>
          <p:nvPr>
            <p:ph sz="quarter" idx="12" hasCustomPrompt="1"/>
          </p:nvPr>
        </p:nvSpPr>
        <p:spPr>
          <a:xfrm>
            <a:off x="520530" y="4415687"/>
            <a:ext cx="3746500" cy="406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200" b="1" spc="0">
                <a:solidFill>
                  <a:schemeClr val="tx2">
                    <a:lumMod val="50000"/>
                  </a:schemeClr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240" name="Content Placeholder 126"/>
          <p:cNvSpPr>
            <a:spLocks noGrp="1"/>
          </p:cNvSpPr>
          <p:nvPr>
            <p:ph sz="quarter" idx="13" hasCustomPrompt="1"/>
          </p:nvPr>
        </p:nvSpPr>
        <p:spPr>
          <a:xfrm>
            <a:off x="520530" y="4703743"/>
            <a:ext cx="37465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000" b="1" kern="800" spc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DESIGNATION</a:t>
            </a:r>
            <a:endParaRPr lang="en-US" dirty="0"/>
          </a:p>
        </p:txBody>
      </p:sp>
      <p:sp>
        <p:nvSpPr>
          <p:cNvPr id="241" name="Content Placeholder 126"/>
          <p:cNvSpPr>
            <a:spLocks noGrp="1"/>
          </p:cNvSpPr>
          <p:nvPr>
            <p:ph sz="quarter" idx="14" hasCustomPrompt="1"/>
          </p:nvPr>
        </p:nvSpPr>
        <p:spPr>
          <a:xfrm>
            <a:off x="520530" y="5230476"/>
            <a:ext cx="37465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000" b="0" kern="800" spc="0" baseline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28" name="Title 20"/>
          <p:cNvSpPr>
            <a:spLocks noGrp="1"/>
          </p:cNvSpPr>
          <p:nvPr>
            <p:ph type="title" hasCustomPrompt="1"/>
          </p:nvPr>
        </p:nvSpPr>
        <p:spPr>
          <a:xfrm>
            <a:off x="495300" y="1911923"/>
            <a:ext cx="8648700" cy="1835564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1" kern="1200" spc="0" baseline="0" dirty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 algn="l">
              <a:lnSpc>
                <a:spcPct val="90000"/>
              </a:lnSpc>
            </a:pPr>
            <a:r>
              <a:rPr lang="en-US" dirty="0" smtClean="0"/>
              <a:t>THIS IS THE</a:t>
            </a:r>
            <a:br>
              <a:rPr lang="en-US" dirty="0" smtClean="0"/>
            </a:br>
            <a:r>
              <a:rPr lang="en-US" dirty="0" smtClean="0"/>
              <a:t>SLIDE DIVIDER</a:t>
            </a:r>
            <a:endParaRPr lang="en-US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497414" y="5930608"/>
            <a:ext cx="6585228" cy="829240"/>
            <a:chOff x="497414" y="4314260"/>
            <a:chExt cx="6585228" cy="829240"/>
          </a:xfrm>
        </p:grpSpPr>
        <p:pic>
          <p:nvPicPr>
            <p:cNvPr id="20" name="Picture 19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28571" t="4397" r="28571" b="4397"/>
            <a:stretch/>
          </p:blipFill>
          <p:spPr>
            <a:xfrm>
              <a:off x="6813550" y="4507628"/>
              <a:ext cx="269092" cy="442505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 userDrawn="1"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7199" t="29952" r="6452" b="29978"/>
            <a:stretch/>
          </p:blipFill>
          <p:spPr>
            <a:xfrm>
              <a:off x="497414" y="4569419"/>
              <a:ext cx="808538" cy="318923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 userDrawn="1"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36810" b="36810"/>
            <a:stretch/>
          </p:blipFill>
          <p:spPr>
            <a:xfrm>
              <a:off x="1454932" y="4586511"/>
              <a:ext cx="1396830" cy="284739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 userDrawn="1"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5055" t="26943" r="5055" b="26943"/>
            <a:stretch/>
          </p:blipFill>
          <p:spPr>
            <a:xfrm>
              <a:off x="3000742" y="4546982"/>
              <a:ext cx="917730" cy="363797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 userDrawn="1"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2878" t="5362" r="12983" b="6032"/>
            <a:stretch/>
          </p:blipFill>
          <p:spPr>
            <a:xfrm>
              <a:off x="4067451" y="4490375"/>
              <a:ext cx="516509" cy="477011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 userDrawn="1"/>
          </p:nvPicPr>
          <p:blipFill rotWithShape="1">
            <a:blip r:embed="rId8" cstate="screen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5824" t="23632" r="5824" b="23632"/>
            <a:stretch/>
          </p:blipFill>
          <p:spPr>
            <a:xfrm>
              <a:off x="4732939" y="4565253"/>
              <a:ext cx="709518" cy="327255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 userDrawn="1"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591436" y="4314260"/>
              <a:ext cx="1073134" cy="829240"/>
            </a:xfrm>
            <a:prstGeom prst="rect">
              <a:avLst/>
            </a:prstGeom>
          </p:spPr>
        </p:pic>
      </p:grpSp>
      <p:pic>
        <p:nvPicPr>
          <p:cNvPr id="29" name="Picture 28"/>
          <p:cNvPicPr>
            <a:picLocks noChangeAspect="1"/>
          </p:cNvPicPr>
          <p:nvPr userDrawn="1"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hidden">
          <a:xfrm>
            <a:off x="0" y="-5"/>
            <a:ext cx="9144000" cy="27840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7416" y="561460"/>
            <a:ext cx="3232461" cy="181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365507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with option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hidden">
          <a:xfrm>
            <a:off x="0" y="0"/>
            <a:ext cx="9144000" cy="1073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 Placeholder 117"/>
          <p:cNvSpPr txBox="1">
            <a:spLocks/>
          </p:cNvSpPr>
          <p:nvPr userDrawn="1"/>
        </p:nvSpPr>
        <p:spPr>
          <a:xfrm>
            <a:off x="203842" y="6566247"/>
            <a:ext cx="2793358" cy="92333"/>
          </a:xfrm>
          <a:prstGeom prst="rect">
            <a:avLst/>
          </a:prstGeom>
          <a:noFill/>
        </p:spPr>
        <p:txBody>
          <a:bodyPr vert="horz" wrap="square" lIns="137160" tIns="0" rIns="137160" bIns="0" rtlCol="0" anchor="t">
            <a:spAutoFit/>
          </a:bodyPr>
          <a:lstStyle>
            <a:lvl1pPr marL="0" indent="0" algn="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600" b="1" kern="1200" cap="all" baseline="0" smtClean="0">
                <a:solidFill>
                  <a:srgbClr val="00AEEF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00" b="0" cap="none" dirty="0" smtClean="0">
                <a:solidFill>
                  <a:srgbClr val="7F7F7F"/>
                </a:solidFill>
              </a:rPr>
              <a:t>HARMAN International. </a:t>
            </a:r>
            <a:r>
              <a:rPr lang="en-US" sz="600" b="0" cap="none" baseline="0" dirty="0" smtClean="0">
                <a:solidFill>
                  <a:srgbClr val="7F7F7F"/>
                </a:solidFill>
              </a:rPr>
              <a:t> </a:t>
            </a:r>
            <a:r>
              <a:rPr lang="en-US" sz="600" b="0" cap="none" dirty="0" smtClean="0">
                <a:solidFill>
                  <a:srgbClr val="7F7F7F"/>
                </a:solidFill>
              </a:rPr>
              <a:t>Confidential.</a:t>
            </a:r>
            <a:r>
              <a:rPr lang="en-US" sz="600" b="0" cap="none" baseline="0" dirty="0" smtClean="0">
                <a:solidFill>
                  <a:srgbClr val="7F7F7F"/>
                </a:solidFill>
              </a:rPr>
              <a:t>  </a:t>
            </a:r>
            <a:r>
              <a:rPr lang="en-US" sz="600" b="0" cap="none" dirty="0" smtClean="0">
                <a:solidFill>
                  <a:srgbClr val="7F7F7F"/>
                </a:solidFill>
              </a:rPr>
              <a:t>Copyright 2015</a:t>
            </a:r>
            <a:endParaRPr lang="en-US" sz="600" b="0" cap="none" dirty="0">
              <a:solidFill>
                <a:srgbClr val="7F7F7F"/>
              </a:solidFill>
            </a:endParaRP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42901" y="159599"/>
            <a:ext cx="6858000" cy="46566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800" b="1" baseline="0">
                <a:solidFill>
                  <a:srgbClr val="00ADEE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add page sub title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42901" y="536365"/>
            <a:ext cx="6858000" cy="4862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800" b="1" baseline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ADD PAGE TITLE</a:t>
            </a:r>
          </a:p>
        </p:txBody>
      </p:sp>
      <p:sp>
        <p:nvSpPr>
          <p:cNvPr id="26" name="Slide Number Placeholder 12"/>
          <p:cNvSpPr txBox="1">
            <a:spLocks/>
          </p:cNvSpPr>
          <p:nvPr userDrawn="1"/>
        </p:nvSpPr>
        <p:spPr>
          <a:xfrm>
            <a:off x="8788401" y="6634733"/>
            <a:ext cx="474134" cy="223267"/>
          </a:xfrm>
          <a:prstGeom prst="rect">
            <a:avLst/>
          </a:prstGeom>
        </p:spPr>
        <p:txBody>
          <a:bodyPr vert="horz" lIns="91440" tIns="0" rIns="91440" bIns="0" rtlCol="0" anchor="t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C11250-DC59-974D-AF6D-E15FCF49EBD8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algn="ctr"/>
              <a:t>‹#›</a:t>
            </a:fld>
            <a:endParaRPr lang="en-US" sz="8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49253" y="1238780"/>
            <a:ext cx="8253413" cy="33866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800" b="1">
                <a:solidFill>
                  <a:srgbClr val="00ADEE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  <a:endParaRPr lang="en-US" dirty="0"/>
          </a:p>
        </p:txBody>
      </p:sp>
      <p:sp>
        <p:nvSpPr>
          <p:cNvPr id="28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342900" y="2235200"/>
            <a:ext cx="2686050" cy="417036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Font typeface="Arial"/>
              <a:buNone/>
              <a:defRPr sz="1200"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grpSp>
        <p:nvGrpSpPr>
          <p:cNvPr id="29" name="Group 28"/>
          <p:cNvGrpSpPr/>
          <p:nvPr userDrawn="1"/>
        </p:nvGrpSpPr>
        <p:grpSpPr>
          <a:xfrm>
            <a:off x="239448" y="1854202"/>
            <a:ext cx="8679128" cy="4567767"/>
            <a:chOff x="239448" y="1856582"/>
            <a:chExt cx="8679128" cy="4533106"/>
          </a:xfrm>
        </p:grpSpPr>
        <p:cxnSp>
          <p:nvCxnSpPr>
            <p:cNvPr id="35" name="Straight Connector 34"/>
            <p:cNvCxnSpPr/>
            <p:nvPr/>
          </p:nvCxnSpPr>
          <p:spPr>
            <a:xfrm rot="5400000">
              <a:off x="-2026311" y="4122341"/>
              <a:ext cx="4533106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866202" y="4122341"/>
              <a:ext cx="4533106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3758715" y="4122341"/>
              <a:ext cx="4533106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6651229" y="4122341"/>
              <a:ext cx="4533106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Picture 40" descr="harmanKardonLogo copy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30879" y="3264389"/>
            <a:ext cx="1068607" cy="247531"/>
          </a:xfrm>
          <a:prstGeom prst="rect">
            <a:avLst/>
          </a:prstGeom>
        </p:spPr>
      </p:pic>
      <p:sp>
        <p:nvSpPr>
          <p:cNvPr id="4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49251" y="1769533"/>
            <a:ext cx="2679700" cy="33866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text styles</a:t>
            </a:r>
            <a:endParaRPr lang="en-US" dirty="0"/>
          </a:p>
        </p:txBody>
      </p:sp>
      <p:sp>
        <p:nvSpPr>
          <p:cNvPr id="4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225800" y="1769533"/>
            <a:ext cx="2679700" cy="33866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800" b="1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text styles</a:t>
            </a:r>
            <a:endParaRPr lang="en-US" dirty="0"/>
          </a:p>
        </p:txBody>
      </p:sp>
      <p:sp>
        <p:nvSpPr>
          <p:cNvPr id="4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121400" y="1769533"/>
            <a:ext cx="2679700" cy="33866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800" b="1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text styles</a:t>
            </a:r>
            <a:endParaRPr lang="en-US" dirty="0"/>
          </a:p>
        </p:txBody>
      </p:sp>
      <p:sp>
        <p:nvSpPr>
          <p:cNvPr id="49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3225800" y="2235200"/>
            <a:ext cx="2686050" cy="417036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Font typeface="Arial"/>
              <a:buNone/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50" name="Picture Placeholder 4"/>
          <p:cNvSpPr>
            <a:spLocks noGrp="1"/>
          </p:cNvSpPr>
          <p:nvPr>
            <p:ph type="pic" sz="quarter" idx="19"/>
          </p:nvPr>
        </p:nvSpPr>
        <p:spPr>
          <a:xfrm>
            <a:off x="6121400" y="2235200"/>
            <a:ext cx="2686050" cy="417036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Font typeface="Arial"/>
              <a:buNone/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pic>
        <p:nvPicPr>
          <p:cNvPr id="30" name="Picture 29" descr="Harman TM Primary Logo Knockout 2-Colors_CMYK_CS6-01.png"/>
          <p:cNvPicPr>
            <a:picLocks noChangeAspect="1"/>
          </p:cNvPicPr>
          <p:nvPr userDrawn="1"/>
        </p:nvPicPr>
        <p:blipFill>
          <a:blip r:embed="rId4" cstate="screen"/>
          <a:srcRect/>
          <a:stretch>
            <a:fillRect/>
          </a:stretch>
        </p:blipFill>
        <p:spPr>
          <a:xfrm>
            <a:off x="7665748" y="203202"/>
            <a:ext cx="1214092" cy="6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15546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9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hidden">
          <a:xfrm>
            <a:off x="0" y="0"/>
            <a:ext cx="9144000" cy="1073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342900" y="1909763"/>
            <a:ext cx="1955800" cy="44958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1200"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49252" y="1456268"/>
            <a:ext cx="1949449" cy="33866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800" b="1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text</a:t>
            </a:r>
            <a:endParaRPr lang="en-US" dirty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2501900" y="1456268"/>
            <a:ext cx="1974850" cy="33866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800" b="1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text</a:t>
            </a:r>
            <a:endParaRPr lang="en-US" dirty="0"/>
          </a:p>
        </p:txBody>
      </p:sp>
      <p:sp>
        <p:nvSpPr>
          <p:cNvPr id="43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832601" y="1456268"/>
            <a:ext cx="1973263" cy="33866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800" b="1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text</a:t>
            </a:r>
            <a:endParaRPr lang="en-US" dirty="0"/>
          </a:p>
        </p:txBody>
      </p:sp>
      <p:sp>
        <p:nvSpPr>
          <p:cNvPr id="44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2501900" y="1909763"/>
            <a:ext cx="1974850" cy="44958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1200"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45" name="Picture Placeholder 4"/>
          <p:cNvSpPr>
            <a:spLocks noGrp="1"/>
          </p:cNvSpPr>
          <p:nvPr>
            <p:ph type="pic" sz="quarter" idx="19"/>
          </p:nvPr>
        </p:nvSpPr>
        <p:spPr>
          <a:xfrm>
            <a:off x="4667250" y="1909763"/>
            <a:ext cx="1974850" cy="44958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1200"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239449" y="1468967"/>
            <a:ext cx="6509743" cy="4929700"/>
            <a:chOff x="239448" y="1577171"/>
            <a:chExt cx="6509743" cy="3299632"/>
          </a:xfrm>
        </p:grpSpPr>
        <p:cxnSp>
          <p:nvCxnSpPr>
            <p:cNvPr id="29" name="Straight Connector 28"/>
            <p:cNvCxnSpPr/>
            <p:nvPr userDrawn="1"/>
          </p:nvCxnSpPr>
          <p:spPr>
            <a:xfrm rot="5400000">
              <a:off x="-1409573" y="3226192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759812" y="3226194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rot="5400000">
              <a:off x="2929197" y="3226195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 rot="5400000">
              <a:off x="5098582" y="3226195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4667250" y="1456268"/>
            <a:ext cx="1974850" cy="33866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800" b="1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text</a:t>
            </a:r>
            <a:endParaRPr lang="en-US" dirty="0"/>
          </a:p>
        </p:txBody>
      </p:sp>
      <p:sp>
        <p:nvSpPr>
          <p:cNvPr id="49" name="Picture Placeholder 4"/>
          <p:cNvSpPr>
            <a:spLocks noGrp="1"/>
          </p:cNvSpPr>
          <p:nvPr>
            <p:ph type="pic" sz="quarter" idx="21"/>
          </p:nvPr>
        </p:nvSpPr>
        <p:spPr>
          <a:xfrm>
            <a:off x="6831013" y="1909763"/>
            <a:ext cx="1974850" cy="44958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1200"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17"/>
          <p:cNvSpPr txBox="1">
            <a:spLocks/>
          </p:cNvSpPr>
          <p:nvPr userDrawn="1"/>
        </p:nvSpPr>
        <p:spPr>
          <a:xfrm>
            <a:off x="203842" y="6566247"/>
            <a:ext cx="2793358" cy="92333"/>
          </a:xfrm>
          <a:prstGeom prst="rect">
            <a:avLst/>
          </a:prstGeom>
          <a:noFill/>
        </p:spPr>
        <p:txBody>
          <a:bodyPr vert="horz" wrap="square" lIns="137160" tIns="0" rIns="137160" bIns="0" rtlCol="0" anchor="t">
            <a:spAutoFit/>
          </a:bodyPr>
          <a:lstStyle>
            <a:lvl1pPr marL="0" indent="0" algn="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600" b="1" kern="1200" cap="all" baseline="0" smtClean="0">
                <a:solidFill>
                  <a:srgbClr val="00AEEF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00" b="0" cap="none" dirty="0" smtClean="0">
                <a:solidFill>
                  <a:srgbClr val="7F7F7F"/>
                </a:solidFill>
              </a:rPr>
              <a:t>HARMAN International. </a:t>
            </a:r>
            <a:r>
              <a:rPr lang="en-US" sz="600" b="0" cap="none" baseline="0" dirty="0" smtClean="0">
                <a:solidFill>
                  <a:srgbClr val="7F7F7F"/>
                </a:solidFill>
              </a:rPr>
              <a:t> </a:t>
            </a:r>
            <a:r>
              <a:rPr lang="en-US" sz="600" b="0" cap="none" dirty="0" smtClean="0">
                <a:solidFill>
                  <a:srgbClr val="7F7F7F"/>
                </a:solidFill>
              </a:rPr>
              <a:t>Confidential.</a:t>
            </a:r>
            <a:r>
              <a:rPr lang="en-US" sz="600" b="0" cap="none" baseline="0" dirty="0" smtClean="0">
                <a:solidFill>
                  <a:srgbClr val="7F7F7F"/>
                </a:solidFill>
              </a:rPr>
              <a:t>  </a:t>
            </a:r>
            <a:r>
              <a:rPr lang="en-US" sz="600" b="0" cap="none" dirty="0" smtClean="0">
                <a:solidFill>
                  <a:srgbClr val="7F7F7F"/>
                </a:solidFill>
              </a:rPr>
              <a:t>Copyright 2015</a:t>
            </a:r>
            <a:endParaRPr lang="en-US" sz="600" b="0" cap="none" dirty="0">
              <a:solidFill>
                <a:srgbClr val="7F7F7F"/>
              </a:solidFill>
            </a:endParaRP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42901" y="159599"/>
            <a:ext cx="6858000" cy="46566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800" b="1" baseline="0">
                <a:solidFill>
                  <a:srgbClr val="00ADEE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add page sub title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42901" y="536365"/>
            <a:ext cx="6858000" cy="4862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800" b="1" baseline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ADD PAGE TITLE</a:t>
            </a:r>
          </a:p>
        </p:txBody>
      </p:sp>
      <p:sp>
        <p:nvSpPr>
          <p:cNvPr id="27" name="Slide Number Placeholder 12"/>
          <p:cNvSpPr txBox="1">
            <a:spLocks/>
          </p:cNvSpPr>
          <p:nvPr userDrawn="1"/>
        </p:nvSpPr>
        <p:spPr>
          <a:xfrm>
            <a:off x="8788401" y="6634733"/>
            <a:ext cx="474134" cy="223267"/>
          </a:xfrm>
          <a:prstGeom prst="rect">
            <a:avLst/>
          </a:prstGeom>
        </p:spPr>
        <p:txBody>
          <a:bodyPr vert="horz" lIns="91440" tIns="0" rIns="91440" bIns="0" rtlCol="0" anchor="t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C11250-DC59-974D-AF6D-E15FCF49EBD8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algn="ctr"/>
              <a:t>‹#›</a:t>
            </a:fld>
            <a:endParaRPr lang="en-US" sz="8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cxnSp>
        <p:nvCxnSpPr>
          <p:cNvPr id="28" name="Straight Connector 27"/>
          <p:cNvCxnSpPr/>
          <p:nvPr userDrawn="1"/>
        </p:nvCxnSpPr>
        <p:spPr>
          <a:xfrm flipH="1">
            <a:off x="8916992" y="1456267"/>
            <a:ext cx="6875" cy="4932000"/>
          </a:xfrm>
          <a:prstGeom prst="line">
            <a:avLst/>
          </a:prstGeom>
          <a:ln w="25400" cap="rnd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29" descr="Harman TM Primary Logo Knockout 2-Colors_CMYK_CS6-01.png"/>
          <p:cNvPicPr>
            <a:picLocks noChangeAspect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>
          <a:xfrm>
            <a:off x="7665748" y="203202"/>
            <a:ext cx="1214092" cy="6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029189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with option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9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hidden">
          <a:xfrm>
            <a:off x="0" y="0"/>
            <a:ext cx="9144000" cy="1073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ext Placeholder 117"/>
          <p:cNvSpPr txBox="1">
            <a:spLocks/>
          </p:cNvSpPr>
          <p:nvPr userDrawn="1"/>
        </p:nvSpPr>
        <p:spPr>
          <a:xfrm>
            <a:off x="203842" y="6566247"/>
            <a:ext cx="2793358" cy="92333"/>
          </a:xfrm>
          <a:prstGeom prst="rect">
            <a:avLst/>
          </a:prstGeom>
          <a:noFill/>
        </p:spPr>
        <p:txBody>
          <a:bodyPr vert="horz" wrap="square" lIns="137160" tIns="0" rIns="137160" bIns="0" rtlCol="0" anchor="t">
            <a:spAutoFit/>
          </a:bodyPr>
          <a:lstStyle>
            <a:lvl1pPr marL="0" indent="0" algn="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600" b="1" kern="1200" cap="all" baseline="0" smtClean="0">
                <a:solidFill>
                  <a:srgbClr val="00AEEF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00" b="0" cap="none" dirty="0" smtClean="0">
                <a:solidFill>
                  <a:srgbClr val="7F7F7F"/>
                </a:solidFill>
              </a:rPr>
              <a:t>HARMAN International. </a:t>
            </a:r>
            <a:r>
              <a:rPr lang="en-US" sz="600" b="0" cap="none" baseline="0" dirty="0" smtClean="0">
                <a:solidFill>
                  <a:srgbClr val="7F7F7F"/>
                </a:solidFill>
              </a:rPr>
              <a:t> </a:t>
            </a:r>
            <a:r>
              <a:rPr lang="en-US" sz="600" b="0" cap="none" dirty="0" smtClean="0">
                <a:solidFill>
                  <a:srgbClr val="7F7F7F"/>
                </a:solidFill>
              </a:rPr>
              <a:t>Confidential.</a:t>
            </a:r>
            <a:r>
              <a:rPr lang="en-US" sz="600" b="0" cap="none" baseline="0" dirty="0" smtClean="0">
                <a:solidFill>
                  <a:srgbClr val="7F7F7F"/>
                </a:solidFill>
              </a:rPr>
              <a:t>  </a:t>
            </a:r>
            <a:r>
              <a:rPr lang="en-US" sz="600" b="0" cap="none" dirty="0" smtClean="0">
                <a:solidFill>
                  <a:srgbClr val="7F7F7F"/>
                </a:solidFill>
              </a:rPr>
              <a:t>Copyright 2015</a:t>
            </a:r>
            <a:endParaRPr lang="en-US" sz="600" b="0" cap="none" dirty="0">
              <a:solidFill>
                <a:srgbClr val="7F7F7F"/>
              </a:solidFill>
            </a:endParaRP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42901" y="159599"/>
            <a:ext cx="6858000" cy="46566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800" b="1" baseline="0">
                <a:solidFill>
                  <a:srgbClr val="00ADEE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add page sub title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42901" y="536365"/>
            <a:ext cx="6858000" cy="4862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800" b="1" baseline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ADD PAGE TITLE</a:t>
            </a:r>
          </a:p>
        </p:txBody>
      </p:sp>
      <p:sp>
        <p:nvSpPr>
          <p:cNvPr id="27" name="Slide Number Placeholder 12"/>
          <p:cNvSpPr txBox="1">
            <a:spLocks/>
          </p:cNvSpPr>
          <p:nvPr userDrawn="1"/>
        </p:nvSpPr>
        <p:spPr>
          <a:xfrm>
            <a:off x="8788401" y="6634733"/>
            <a:ext cx="474134" cy="223267"/>
          </a:xfrm>
          <a:prstGeom prst="rect">
            <a:avLst/>
          </a:prstGeom>
        </p:spPr>
        <p:txBody>
          <a:bodyPr vert="horz" lIns="91440" tIns="0" rIns="91440" bIns="0" rtlCol="0" anchor="t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C11250-DC59-974D-AF6D-E15FCF49EBD8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algn="ctr"/>
              <a:t>‹#›</a:t>
            </a:fld>
            <a:endParaRPr lang="en-US" sz="8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49253" y="1238780"/>
            <a:ext cx="8253413" cy="33866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800" b="1">
                <a:solidFill>
                  <a:srgbClr val="00ADEE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  <a:endParaRPr lang="en-US" dirty="0"/>
          </a:p>
        </p:txBody>
      </p:sp>
      <p:sp>
        <p:nvSpPr>
          <p:cNvPr id="56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342900" y="2227263"/>
            <a:ext cx="1955800" cy="41783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1200"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5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49252" y="1773768"/>
            <a:ext cx="1949449" cy="33866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800" b="1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text</a:t>
            </a:r>
            <a:endParaRPr lang="en-US" dirty="0"/>
          </a:p>
        </p:txBody>
      </p:sp>
      <p:sp>
        <p:nvSpPr>
          <p:cNvPr id="58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2501900" y="1773768"/>
            <a:ext cx="1974850" cy="33866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800" b="1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text</a:t>
            </a:r>
            <a:endParaRPr lang="en-US" dirty="0"/>
          </a:p>
        </p:txBody>
      </p:sp>
      <p:sp>
        <p:nvSpPr>
          <p:cNvPr id="59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832601" y="1773768"/>
            <a:ext cx="1973263" cy="33866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800" b="1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text</a:t>
            </a:r>
            <a:endParaRPr lang="en-US" dirty="0"/>
          </a:p>
        </p:txBody>
      </p:sp>
      <p:sp>
        <p:nvSpPr>
          <p:cNvPr id="60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2501900" y="2227263"/>
            <a:ext cx="1974850" cy="41783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1200"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1" name="Picture Placeholder 4"/>
          <p:cNvSpPr>
            <a:spLocks noGrp="1"/>
          </p:cNvSpPr>
          <p:nvPr>
            <p:ph type="pic" sz="quarter" idx="19"/>
          </p:nvPr>
        </p:nvSpPr>
        <p:spPr>
          <a:xfrm>
            <a:off x="4667250" y="2227263"/>
            <a:ext cx="1974850" cy="41783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1200"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grpSp>
        <p:nvGrpSpPr>
          <p:cNvPr id="62" name="Group 61"/>
          <p:cNvGrpSpPr/>
          <p:nvPr userDrawn="1"/>
        </p:nvGrpSpPr>
        <p:grpSpPr>
          <a:xfrm>
            <a:off x="239449" y="1862667"/>
            <a:ext cx="6509743" cy="4559300"/>
            <a:chOff x="239448" y="1577171"/>
            <a:chExt cx="6509743" cy="3299632"/>
          </a:xfrm>
        </p:grpSpPr>
        <p:cxnSp>
          <p:nvCxnSpPr>
            <p:cNvPr id="63" name="Straight Connector 62"/>
            <p:cNvCxnSpPr/>
            <p:nvPr userDrawn="1"/>
          </p:nvCxnSpPr>
          <p:spPr>
            <a:xfrm rot="5400000">
              <a:off x="-1409573" y="3226192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 userDrawn="1"/>
          </p:nvCxnSpPr>
          <p:spPr>
            <a:xfrm rot="5400000">
              <a:off x="759812" y="3226194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 userDrawn="1"/>
          </p:nvCxnSpPr>
          <p:spPr>
            <a:xfrm rot="5400000">
              <a:off x="2929197" y="3226195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 userDrawn="1"/>
          </p:nvCxnSpPr>
          <p:spPr>
            <a:xfrm rot="5400000">
              <a:off x="5098582" y="3226195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4667250" y="1773768"/>
            <a:ext cx="1974850" cy="33866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800" b="1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text</a:t>
            </a:r>
            <a:endParaRPr lang="en-US" dirty="0"/>
          </a:p>
        </p:txBody>
      </p:sp>
      <p:sp>
        <p:nvSpPr>
          <p:cNvPr id="68" name="Picture Placeholder 4"/>
          <p:cNvSpPr>
            <a:spLocks noGrp="1"/>
          </p:cNvSpPr>
          <p:nvPr>
            <p:ph type="pic" sz="quarter" idx="21"/>
          </p:nvPr>
        </p:nvSpPr>
        <p:spPr>
          <a:xfrm>
            <a:off x="6831013" y="2227263"/>
            <a:ext cx="1974850" cy="41783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1200"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cxnSp>
        <p:nvCxnSpPr>
          <p:cNvPr id="69" name="Straight Connector 68"/>
          <p:cNvCxnSpPr/>
          <p:nvPr userDrawn="1"/>
        </p:nvCxnSpPr>
        <p:spPr>
          <a:xfrm rot="5400000">
            <a:off x="6646340" y="4133322"/>
            <a:ext cx="4542888" cy="1588"/>
          </a:xfrm>
          <a:prstGeom prst="line">
            <a:avLst/>
          </a:prstGeom>
          <a:ln w="25400" cap="rnd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Harman TM Primary Logo Knockout 2-Colors_CMYK_CS6-01.png"/>
          <p:cNvPicPr>
            <a:picLocks noChangeAspect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>
          <a:xfrm>
            <a:off x="7665748" y="203202"/>
            <a:ext cx="1214092" cy="6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071990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9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hidden">
          <a:xfrm>
            <a:off x="0" y="0"/>
            <a:ext cx="9144000" cy="1073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342900" y="2446867"/>
            <a:ext cx="1543050" cy="39586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defRPr sz="1200"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49254" y="1456269"/>
            <a:ext cx="1543049" cy="124883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text </a:t>
            </a:r>
            <a:r>
              <a:rPr lang="en-CA" dirty="0" err="1" smtClean="0"/>
              <a:t>Lorem</a:t>
            </a:r>
            <a:r>
              <a:rPr lang="en-CA" dirty="0" smtClean="0"/>
              <a:t> </a:t>
            </a:r>
            <a:r>
              <a:rPr lang="en-CA" dirty="0" err="1" smtClean="0"/>
              <a:t>Ipsum</a:t>
            </a:r>
            <a:r>
              <a:rPr lang="en-CA" dirty="0" smtClean="0"/>
              <a:t> </a:t>
            </a:r>
            <a:r>
              <a:rPr lang="en-CA" dirty="0" err="1" smtClean="0"/>
              <a:t>Dolor</a:t>
            </a:r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239450" y="1509714"/>
            <a:ext cx="8679129" cy="4908551"/>
            <a:chOff x="239448" y="1399371"/>
            <a:chExt cx="8679129" cy="3299632"/>
          </a:xfrm>
        </p:grpSpPr>
        <p:cxnSp>
          <p:nvCxnSpPr>
            <p:cNvPr id="22" name="Straight Connector 21"/>
            <p:cNvCxnSpPr/>
            <p:nvPr userDrawn="1"/>
          </p:nvCxnSpPr>
          <p:spPr>
            <a:xfrm rot="5400000">
              <a:off x="-1409573" y="3048392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 rot="5400000">
              <a:off x="7267968" y="3048392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 rot="5400000">
              <a:off x="317629" y="3048393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rot="5400000">
              <a:off x="2061763" y="3048394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rot="5400000">
              <a:off x="3788962" y="3048395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 rot="5400000">
              <a:off x="5533095" y="3048395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2082802" y="1456269"/>
            <a:ext cx="1543049" cy="124883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text </a:t>
            </a:r>
            <a:r>
              <a:rPr lang="en-CA" dirty="0" err="1" smtClean="0"/>
              <a:t>Lorem</a:t>
            </a:r>
            <a:r>
              <a:rPr lang="en-CA" dirty="0" smtClean="0"/>
              <a:t> </a:t>
            </a:r>
            <a:r>
              <a:rPr lang="en-CA" dirty="0" err="1" smtClean="0"/>
              <a:t>Ipsum</a:t>
            </a:r>
            <a:endParaRPr lang="en-US" dirty="0"/>
          </a:p>
        </p:txBody>
      </p:sp>
      <p:sp>
        <p:nvSpPr>
          <p:cNvPr id="37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3816353" y="1456269"/>
            <a:ext cx="1543049" cy="124883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800" b="1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text</a:t>
            </a:r>
            <a:br>
              <a:rPr lang="en-CA" dirty="0" smtClean="0"/>
            </a:br>
            <a:endParaRPr lang="en-US" dirty="0"/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5537204" y="1456269"/>
            <a:ext cx="1543049" cy="124883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800" b="1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text</a:t>
            </a:r>
            <a:br>
              <a:rPr lang="en-CA" dirty="0" smtClean="0"/>
            </a:br>
            <a:endParaRPr lang="en-US" dirty="0"/>
          </a:p>
        </p:txBody>
      </p:sp>
      <p:sp>
        <p:nvSpPr>
          <p:cNvPr id="47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7262817" y="1456269"/>
            <a:ext cx="1543049" cy="124883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text </a:t>
            </a:r>
            <a:r>
              <a:rPr lang="en-CA" dirty="0" err="1" smtClean="0"/>
              <a:t>Lorem</a:t>
            </a:r>
            <a:endParaRPr lang="en-US" dirty="0"/>
          </a:p>
        </p:txBody>
      </p:sp>
      <p:sp>
        <p:nvSpPr>
          <p:cNvPr id="28" name="Text Placeholder 117"/>
          <p:cNvSpPr txBox="1">
            <a:spLocks/>
          </p:cNvSpPr>
          <p:nvPr userDrawn="1"/>
        </p:nvSpPr>
        <p:spPr>
          <a:xfrm>
            <a:off x="203842" y="6566247"/>
            <a:ext cx="2793358" cy="92333"/>
          </a:xfrm>
          <a:prstGeom prst="rect">
            <a:avLst/>
          </a:prstGeom>
          <a:noFill/>
        </p:spPr>
        <p:txBody>
          <a:bodyPr vert="horz" wrap="square" lIns="137160" tIns="0" rIns="137160" bIns="0" rtlCol="0" anchor="t">
            <a:spAutoFit/>
          </a:bodyPr>
          <a:lstStyle>
            <a:lvl1pPr marL="0" indent="0" algn="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600" b="1" kern="1200" cap="all" baseline="0" smtClean="0">
                <a:solidFill>
                  <a:srgbClr val="00AEEF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00" b="0" cap="none" dirty="0" smtClean="0">
                <a:solidFill>
                  <a:srgbClr val="7F7F7F"/>
                </a:solidFill>
              </a:rPr>
              <a:t>HARMAN International. </a:t>
            </a:r>
            <a:r>
              <a:rPr lang="en-US" sz="600" b="0" cap="none" baseline="0" dirty="0" smtClean="0">
                <a:solidFill>
                  <a:srgbClr val="7F7F7F"/>
                </a:solidFill>
              </a:rPr>
              <a:t> </a:t>
            </a:r>
            <a:r>
              <a:rPr lang="en-US" sz="600" b="0" cap="none" dirty="0" smtClean="0">
                <a:solidFill>
                  <a:srgbClr val="7F7F7F"/>
                </a:solidFill>
              </a:rPr>
              <a:t>Confidential.</a:t>
            </a:r>
            <a:r>
              <a:rPr lang="en-US" sz="600" b="0" cap="none" baseline="0" dirty="0" smtClean="0">
                <a:solidFill>
                  <a:srgbClr val="7F7F7F"/>
                </a:solidFill>
              </a:rPr>
              <a:t>  </a:t>
            </a:r>
            <a:r>
              <a:rPr lang="en-US" sz="600" b="0" cap="none" dirty="0" smtClean="0">
                <a:solidFill>
                  <a:srgbClr val="7F7F7F"/>
                </a:solidFill>
              </a:rPr>
              <a:t>Copyright 2015</a:t>
            </a:r>
            <a:endParaRPr lang="en-US" sz="600" b="0" cap="none" dirty="0">
              <a:solidFill>
                <a:srgbClr val="7F7F7F"/>
              </a:solidFill>
            </a:endParaRP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42901" y="159599"/>
            <a:ext cx="6858000" cy="46566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800" b="1" baseline="0">
                <a:solidFill>
                  <a:srgbClr val="00ADEE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add page sub title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42901" y="536365"/>
            <a:ext cx="6858000" cy="4862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800" b="1" baseline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ADD PAGE TITLE</a:t>
            </a:r>
          </a:p>
        </p:txBody>
      </p:sp>
      <p:sp>
        <p:nvSpPr>
          <p:cNvPr id="34" name="Slide Number Placeholder 12"/>
          <p:cNvSpPr txBox="1">
            <a:spLocks/>
          </p:cNvSpPr>
          <p:nvPr userDrawn="1"/>
        </p:nvSpPr>
        <p:spPr>
          <a:xfrm>
            <a:off x="8788401" y="6634733"/>
            <a:ext cx="474134" cy="223267"/>
          </a:xfrm>
          <a:prstGeom prst="rect">
            <a:avLst/>
          </a:prstGeom>
        </p:spPr>
        <p:txBody>
          <a:bodyPr vert="horz" lIns="91440" tIns="0" rIns="91440" bIns="0" rtlCol="0" anchor="t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C11250-DC59-974D-AF6D-E15FCF49EBD8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algn="ctr"/>
              <a:t>‹#›</a:t>
            </a:fld>
            <a:endParaRPr lang="en-US" sz="8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21" name="Picture 20" descr="Harman TM Primary Logo Knockout 2-Colors_CMYK_CS6-01.png"/>
          <p:cNvPicPr>
            <a:picLocks noChangeAspect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>
          <a:xfrm>
            <a:off x="7665748" y="203202"/>
            <a:ext cx="1214092" cy="6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92431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option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9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hidden">
          <a:xfrm>
            <a:off x="0" y="0"/>
            <a:ext cx="9144000" cy="1073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Text Placeholder 117"/>
          <p:cNvSpPr txBox="1">
            <a:spLocks/>
          </p:cNvSpPr>
          <p:nvPr userDrawn="1"/>
        </p:nvSpPr>
        <p:spPr>
          <a:xfrm>
            <a:off x="203842" y="6566247"/>
            <a:ext cx="2793358" cy="92333"/>
          </a:xfrm>
          <a:prstGeom prst="rect">
            <a:avLst/>
          </a:prstGeom>
          <a:noFill/>
        </p:spPr>
        <p:txBody>
          <a:bodyPr vert="horz" wrap="square" lIns="137160" tIns="0" rIns="137160" bIns="0" rtlCol="0" anchor="t">
            <a:spAutoFit/>
          </a:bodyPr>
          <a:lstStyle>
            <a:lvl1pPr marL="0" indent="0" algn="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600" b="1" kern="1200" cap="all" baseline="0" smtClean="0">
                <a:solidFill>
                  <a:srgbClr val="00AEEF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00" b="0" cap="none" dirty="0" smtClean="0">
                <a:solidFill>
                  <a:srgbClr val="7F7F7F"/>
                </a:solidFill>
              </a:rPr>
              <a:t>HARMAN International. </a:t>
            </a:r>
            <a:r>
              <a:rPr lang="en-US" sz="600" b="0" cap="none" baseline="0" dirty="0" smtClean="0">
                <a:solidFill>
                  <a:srgbClr val="7F7F7F"/>
                </a:solidFill>
              </a:rPr>
              <a:t> </a:t>
            </a:r>
            <a:r>
              <a:rPr lang="en-US" sz="600" b="0" cap="none" dirty="0" smtClean="0">
                <a:solidFill>
                  <a:srgbClr val="7F7F7F"/>
                </a:solidFill>
              </a:rPr>
              <a:t>Confidential.</a:t>
            </a:r>
            <a:r>
              <a:rPr lang="en-US" sz="600" b="0" cap="none" baseline="0" dirty="0" smtClean="0">
                <a:solidFill>
                  <a:srgbClr val="7F7F7F"/>
                </a:solidFill>
              </a:rPr>
              <a:t>  </a:t>
            </a:r>
            <a:r>
              <a:rPr lang="en-US" sz="600" b="0" cap="none" dirty="0" smtClean="0">
                <a:solidFill>
                  <a:srgbClr val="7F7F7F"/>
                </a:solidFill>
              </a:rPr>
              <a:t>Copyright 2015</a:t>
            </a:r>
            <a:endParaRPr lang="en-US" sz="600" b="0" cap="none" dirty="0">
              <a:solidFill>
                <a:srgbClr val="7F7F7F"/>
              </a:solidFill>
            </a:endParaRP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42901" y="159599"/>
            <a:ext cx="6858000" cy="46566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800" b="1" baseline="0">
                <a:solidFill>
                  <a:srgbClr val="00ADEE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add page sub title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42901" y="536365"/>
            <a:ext cx="6858000" cy="4862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800" b="1" baseline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ADD PAGE TITLE</a:t>
            </a:r>
          </a:p>
        </p:txBody>
      </p:sp>
      <p:sp>
        <p:nvSpPr>
          <p:cNvPr id="34" name="Slide Number Placeholder 12"/>
          <p:cNvSpPr txBox="1">
            <a:spLocks/>
          </p:cNvSpPr>
          <p:nvPr userDrawn="1"/>
        </p:nvSpPr>
        <p:spPr>
          <a:xfrm>
            <a:off x="8788401" y="6634733"/>
            <a:ext cx="474134" cy="223267"/>
          </a:xfrm>
          <a:prstGeom prst="rect">
            <a:avLst/>
          </a:prstGeom>
        </p:spPr>
        <p:txBody>
          <a:bodyPr vert="horz" lIns="91440" tIns="0" rIns="91440" bIns="0" rtlCol="0" anchor="t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C11250-DC59-974D-AF6D-E15FCF49EBD8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algn="ctr"/>
              <a:t>‹#›</a:t>
            </a:fld>
            <a:endParaRPr lang="en-US" sz="8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49253" y="1238780"/>
            <a:ext cx="8253413" cy="33866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800" b="1">
                <a:solidFill>
                  <a:srgbClr val="00ADEE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  <a:endParaRPr lang="en-US" dirty="0"/>
          </a:p>
        </p:txBody>
      </p:sp>
      <p:sp>
        <p:nvSpPr>
          <p:cNvPr id="38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342900" y="2751667"/>
            <a:ext cx="1543050" cy="3653896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defRPr sz="1200"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49254" y="1786469"/>
            <a:ext cx="1543049" cy="124883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text </a:t>
            </a:r>
            <a:r>
              <a:rPr lang="en-CA" dirty="0" err="1" smtClean="0"/>
              <a:t>Lorem</a:t>
            </a:r>
            <a:r>
              <a:rPr lang="en-CA" dirty="0" smtClean="0"/>
              <a:t> </a:t>
            </a:r>
            <a:r>
              <a:rPr lang="en-CA" dirty="0" err="1" smtClean="0"/>
              <a:t>Ipsum</a:t>
            </a:r>
            <a:r>
              <a:rPr lang="en-CA" dirty="0" smtClean="0"/>
              <a:t> </a:t>
            </a:r>
            <a:r>
              <a:rPr lang="en-CA" dirty="0" err="1" smtClean="0"/>
              <a:t>Dolor</a:t>
            </a:r>
            <a:endParaRPr lang="en-US" dirty="0"/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239450" y="1862671"/>
            <a:ext cx="8679129" cy="4542892"/>
            <a:chOff x="239448" y="1399371"/>
            <a:chExt cx="8679129" cy="3299632"/>
          </a:xfrm>
        </p:grpSpPr>
        <p:cxnSp>
          <p:nvCxnSpPr>
            <p:cNvPr id="43" name="Straight Connector 42"/>
            <p:cNvCxnSpPr/>
            <p:nvPr userDrawn="1"/>
          </p:nvCxnSpPr>
          <p:spPr>
            <a:xfrm rot="5400000">
              <a:off x="-1409573" y="3048392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 rot="5400000">
              <a:off x="7267968" y="3048392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 rot="5400000">
              <a:off x="317629" y="3048393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 rot="5400000">
              <a:off x="2061763" y="3048394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>
            <a:xfrm rot="5400000">
              <a:off x="3788962" y="3048395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>
            <a:xfrm rot="5400000">
              <a:off x="5533095" y="3048395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2082802" y="1786469"/>
            <a:ext cx="1543049" cy="124883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text </a:t>
            </a:r>
            <a:r>
              <a:rPr lang="en-CA" dirty="0" err="1" smtClean="0"/>
              <a:t>Lorem</a:t>
            </a:r>
            <a:r>
              <a:rPr lang="en-CA" dirty="0" smtClean="0"/>
              <a:t> </a:t>
            </a:r>
            <a:r>
              <a:rPr lang="en-CA" dirty="0" err="1" smtClean="0"/>
              <a:t>Ipsum</a:t>
            </a:r>
            <a:endParaRPr lang="en-US" dirty="0"/>
          </a:p>
        </p:txBody>
      </p:sp>
      <p:sp>
        <p:nvSpPr>
          <p:cNvPr id="51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3816353" y="1786469"/>
            <a:ext cx="1543049" cy="124883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800" b="1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text</a:t>
            </a:r>
            <a:br>
              <a:rPr lang="en-CA" dirty="0" smtClean="0"/>
            </a:br>
            <a:endParaRPr lang="en-US" dirty="0"/>
          </a:p>
        </p:txBody>
      </p:sp>
      <p:sp>
        <p:nvSpPr>
          <p:cNvPr id="52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5537204" y="1786469"/>
            <a:ext cx="1543049" cy="124883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800" b="1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text</a:t>
            </a:r>
            <a:br>
              <a:rPr lang="en-CA" dirty="0" smtClean="0"/>
            </a:br>
            <a:endParaRPr lang="en-US" dirty="0"/>
          </a:p>
        </p:txBody>
      </p:sp>
      <p:sp>
        <p:nvSpPr>
          <p:cNvPr id="53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7262817" y="1786469"/>
            <a:ext cx="1543049" cy="124883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text </a:t>
            </a:r>
            <a:r>
              <a:rPr lang="en-CA" dirty="0" err="1" smtClean="0"/>
              <a:t>Lorem</a:t>
            </a:r>
            <a:endParaRPr lang="en-US" dirty="0"/>
          </a:p>
        </p:txBody>
      </p:sp>
      <p:pic>
        <p:nvPicPr>
          <p:cNvPr id="22" name="Picture 21" descr="Harman TM Primary Logo Knockout 2-Colors_CMYK_CS6-01.png"/>
          <p:cNvPicPr>
            <a:picLocks noChangeAspect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>
          <a:xfrm>
            <a:off x="7665748" y="203202"/>
            <a:ext cx="1214092" cy="6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96818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hidden">
          <a:xfrm>
            <a:off x="0" y="0"/>
            <a:ext cx="9144000" cy="4025735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-245533" y="-27093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99680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2"/>
          <p:cNvSpPr txBox="1">
            <a:spLocks/>
          </p:cNvSpPr>
          <p:nvPr userDrawn="1"/>
        </p:nvSpPr>
        <p:spPr>
          <a:xfrm>
            <a:off x="8788401" y="6634733"/>
            <a:ext cx="474134" cy="223267"/>
          </a:xfrm>
          <a:prstGeom prst="rect">
            <a:avLst/>
          </a:prstGeom>
        </p:spPr>
        <p:txBody>
          <a:bodyPr vert="horz" lIns="91440" tIns="0" rIns="91440" bIns="0" rtlCol="0" anchor="t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C11250-DC59-974D-AF6D-E15FCF49EBD8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algn="ctr"/>
              <a:t>‹#›</a:t>
            </a:fld>
            <a:endParaRPr lang="en-US" sz="8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1" name="Text Placeholder 117"/>
          <p:cNvSpPr txBox="1">
            <a:spLocks/>
          </p:cNvSpPr>
          <p:nvPr userDrawn="1"/>
        </p:nvSpPr>
        <p:spPr>
          <a:xfrm>
            <a:off x="203842" y="6566247"/>
            <a:ext cx="2793358" cy="92333"/>
          </a:xfrm>
          <a:prstGeom prst="rect">
            <a:avLst/>
          </a:prstGeom>
          <a:noFill/>
        </p:spPr>
        <p:txBody>
          <a:bodyPr vert="horz" wrap="square" lIns="137160" tIns="0" rIns="137160" bIns="0" rtlCol="0" anchor="t">
            <a:spAutoFit/>
          </a:bodyPr>
          <a:lstStyle>
            <a:lvl1pPr marL="0" indent="0" algn="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600" b="1" kern="1200" cap="all" baseline="0" smtClean="0">
                <a:solidFill>
                  <a:srgbClr val="00AEEF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00" b="0" cap="none" dirty="0" smtClean="0">
                <a:solidFill>
                  <a:srgbClr val="7F7F7F"/>
                </a:solidFill>
              </a:rPr>
              <a:t>HARMAN International. </a:t>
            </a:r>
            <a:r>
              <a:rPr lang="en-US" sz="600" b="0" cap="none" baseline="0" dirty="0" smtClean="0">
                <a:solidFill>
                  <a:srgbClr val="7F7F7F"/>
                </a:solidFill>
              </a:rPr>
              <a:t> </a:t>
            </a:r>
            <a:r>
              <a:rPr lang="en-US" sz="600" b="0" cap="none" dirty="0" smtClean="0">
                <a:solidFill>
                  <a:srgbClr val="7F7F7F"/>
                </a:solidFill>
              </a:rPr>
              <a:t>Confidential.</a:t>
            </a:r>
            <a:r>
              <a:rPr lang="en-US" sz="600" b="0" cap="none" baseline="0" dirty="0" smtClean="0">
                <a:solidFill>
                  <a:srgbClr val="7F7F7F"/>
                </a:solidFill>
              </a:rPr>
              <a:t>  </a:t>
            </a:r>
            <a:r>
              <a:rPr lang="en-US" sz="600" b="0" cap="none" dirty="0" smtClean="0">
                <a:solidFill>
                  <a:srgbClr val="7F7F7F"/>
                </a:solidFill>
              </a:rPr>
              <a:t>Copyright 2015.</a:t>
            </a:r>
            <a:endParaRPr lang="en-US" sz="600" b="0" cap="none" dirty="0">
              <a:solidFill>
                <a:srgbClr val="7F7F7F"/>
              </a:solidFill>
            </a:endParaRPr>
          </a:p>
        </p:txBody>
      </p:sp>
      <p:pic>
        <p:nvPicPr>
          <p:cNvPr id="6" name="Picture 9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hidden">
          <a:xfrm>
            <a:off x="0" y="0"/>
            <a:ext cx="9144000" cy="1073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Harman TM Primary Logo Knockout 2-Colors_CMYK_CS6-01.png"/>
          <p:cNvPicPr>
            <a:picLocks noChangeAspect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>
          <a:xfrm>
            <a:off x="7665748" y="203202"/>
            <a:ext cx="1214092" cy="6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53898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2"/>
          <p:cNvSpPr txBox="1">
            <a:spLocks/>
          </p:cNvSpPr>
          <p:nvPr userDrawn="1"/>
        </p:nvSpPr>
        <p:spPr>
          <a:xfrm>
            <a:off x="8788401" y="6634733"/>
            <a:ext cx="474134" cy="223267"/>
          </a:xfrm>
          <a:prstGeom prst="rect">
            <a:avLst/>
          </a:prstGeom>
        </p:spPr>
        <p:txBody>
          <a:bodyPr vert="horz" lIns="91440" tIns="0" rIns="91440" bIns="0" rtlCol="0" anchor="t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C11250-DC59-974D-AF6D-E15FCF49EBD8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algn="ctr"/>
              <a:t>‹#›</a:t>
            </a:fld>
            <a:endParaRPr lang="en-US" sz="8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1" name="Text Placeholder 117"/>
          <p:cNvSpPr txBox="1">
            <a:spLocks/>
          </p:cNvSpPr>
          <p:nvPr userDrawn="1"/>
        </p:nvSpPr>
        <p:spPr>
          <a:xfrm>
            <a:off x="203842" y="6566247"/>
            <a:ext cx="2793358" cy="92333"/>
          </a:xfrm>
          <a:prstGeom prst="rect">
            <a:avLst/>
          </a:prstGeom>
          <a:noFill/>
        </p:spPr>
        <p:txBody>
          <a:bodyPr vert="horz" wrap="square" lIns="137160" tIns="0" rIns="137160" bIns="0" rtlCol="0" anchor="t">
            <a:spAutoFit/>
          </a:bodyPr>
          <a:lstStyle>
            <a:lvl1pPr marL="0" indent="0" algn="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600" b="1" kern="1200" cap="all" baseline="0" smtClean="0">
                <a:solidFill>
                  <a:srgbClr val="00AEEF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00" b="0" cap="none" dirty="0" smtClean="0">
                <a:solidFill>
                  <a:srgbClr val="7F7F7F"/>
                </a:solidFill>
              </a:rPr>
              <a:t>HARMAN International. </a:t>
            </a:r>
            <a:r>
              <a:rPr lang="en-US" sz="600" b="0" cap="none" baseline="0" dirty="0" smtClean="0">
                <a:solidFill>
                  <a:srgbClr val="7F7F7F"/>
                </a:solidFill>
              </a:rPr>
              <a:t> </a:t>
            </a:r>
            <a:r>
              <a:rPr lang="en-US" sz="600" b="0" cap="none" dirty="0" smtClean="0">
                <a:solidFill>
                  <a:srgbClr val="7F7F7F"/>
                </a:solidFill>
              </a:rPr>
              <a:t>Confidential.</a:t>
            </a:r>
            <a:r>
              <a:rPr lang="en-US" sz="600" b="0" cap="none" baseline="0" dirty="0" smtClean="0">
                <a:solidFill>
                  <a:srgbClr val="7F7F7F"/>
                </a:solidFill>
              </a:rPr>
              <a:t>  </a:t>
            </a:r>
            <a:r>
              <a:rPr lang="en-US" sz="600" b="0" cap="none" dirty="0" smtClean="0">
                <a:solidFill>
                  <a:srgbClr val="7F7F7F"/>
                </a:solidFill>
              </a:rPr>
              <a:t>Copyright 2015</a:t>
            </a:r>
            <a:endParaRPr lang="en-US" sz="600" b="0" cap="none" dirty="0">
              <a:solidFill>
                <a:srgbClr val="7F7F7F"/>
              </a:solidFill>
            </a:endParaRPr>
          </a:p>
        </p:txBody>
      </p:sp>
      <p:pic>
        <p:nvPicPr>
          <p:cNvPr id="6" name="Picture 9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hidden">
          <a:xfrm>
            <a:off x="0" y="0"/>
            <a:ext cx="9144000" cy="1072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Harman TM Primary Logo Knockout 2-Colors_CMYK_CS6-01.png"/>
          <p:cNvPicPr>
            <a:picLocks noChangeAspect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>
          <a:xfrm>
            <a:off x="7665748" y="203202"/>
            <a:ext cx="1214092" cy="6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53898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9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hidden">
          <a:xfrm>
            <a:off x="0" y="0"/>
            <a:ext cx="9144000" cy="1073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49253" y="2061633"/>
            <a:ext cx="8253413" cy="33866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Font typeface="+mj-lt"/>
              <a:buNone/>
              <a:defRPr sz="1500" b="0">
                <a:solidFill>
                  <a:srgbClr val="143353"/>
                </a:solidFill>
                <a:latin typeface="Arial Black"/>
                <a:cs typeface="Arial Black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1. Click to Add Text</a:t>
            </a:r>
            <a:endParaRPr lang="en-US" dirty="0"/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49253" y="2849033"/>
            <a:ext cx="8253413" cy="33866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Font typeface="+mj-lt"/>
              <a:buNone/>
              <a:defRPr sz="1500" b="0">
                <a:solidFill>
                  <a:srgbClr val="143353"/>
                </a:solidFill>
                <a:latin typeface="Arial Black"/>
                <a:cs typeface="Arial Black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1. Click to Add Text</a:t>
            </a:r>
            <a:endParaRPr lang="en-US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49253" y="3585633"/>
            <a:ext cx="8253413" cy="33866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Font typeface="+mj-lt"/>
              <a:buNone/>
              <a:defRPr sz="1500" b="0">
                <a:solidFill>
                  <a:srgbClr val="143353"/>
                </a:solidFill>
                <a:latin typeface="Arial Black"/>
                <a:cs typeface="Arial Black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1. Click to Add Text</a:t>
            </a:r>
            <a:endParaRPr lang="en-US" dirty="0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349253" y="4309533"/>
            <a:ext cx="8253413" cy="33866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Font typeface="+mj-lt"/>
              <a:buNone/>
              <a:defRPr sz="1500" b="0">
                <a:solidFill>
                  <a:srgbClr val="143353"/>
                </a:solidFill>
                <a:latin typeface="Arial Black"/>
                <a:cs typeface="Arial Black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1. Click to Add Text</a:t>
            </a:r>
            <a:endParaRPr lang="en-US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49253" y="5058833"/>
            <a:ext cx="8253413" cy="33866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Font typeface="+mj-lt"/>
              <a:buNone/>
              <a:defRPr sz="1500" b="0">
                <a:solidFill>
                  <a:srgbClr val="143353"/>
                </a:solidFill>
                <a:latin typeface="Arial Black"/>
                <a:cs typeface="Arial Black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1. Click to Add Text</a:t>
            </a:r>
            <a:endParaRPr lang="en-US" dirty="0"/>
          </a:p>
        </p:txBody>
      </p:sp>
      <p:sp>
        <p:nvSpPr>
          <p:cNvPr id="29" name="Text Placeholder 117"/>
          <p:cNvSpPr txBox="1">
            <a:spLocks/>
          </p:cNvSpPr>
          <p:nvPr userDrawn="1"/>
        </p:nvSpPr>
        <p:spPr>
          <a:xfrm>
            <a:off x="203842" y="6566247"/>
            <a:ext cx="2793358" cy="92333"/>
          </a:xfrm>
          <a:prstGeom prst="rect">
            <a:avLst/>
          </a:prstGeom>
          <a:noFill/>
        </p:spPr>
        <p:txBody>
          <a:bodyPr vert="horz" wrap="square" lIns="137160" tIns="0" rIns="137160" bIns="0" rtlCol="0" anchor="t">
            <a:spAutoFit/>
          </a:bodyPr>
          <a:lstStyle>
            <a:lvl1pPr marL="0" indent="0" algn="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600" b="1" kern="1200" cap="all" baseline="0" smtClean="0">
                <a:solidFill>
                  <a:srgbClr val="00AEEF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00" b="0" cap="none" dirty="0" smtClean="0">
                <a:solidFill>
                  <a:srgbClr val="7F7F7F"/>
                </a:solidFill>
              </a:rPr>
              <a:t>HARMAN International. </a:t>
            </a:r>
            <a:r>
              <a:rPr lang="en-US" sz="600" b="0" cap="none" baseline="0" dirty="0" smtClean="0">
                <a:solidFill>
                  <a:srgbClr val="7F7F7F"/>
                </a:solidFill>
              </a:rPr>
              <a:t> </a:t>
            </a:r>
            <a:r>
              <a:rPr lang="en-US" sz="600" b="0" cap="none" dirty="0" smtClean="0">
                <a:solidFill>
                  <a:srgbClr val="7F7F7F"/>
                </a:solidFill>
              </a:rPr>
              <a:t>Confidential.</a:t>
            </a:r>
            <a:r>
              <a:rPr lang="en-US" sz="600" b="0" cap="none" baseline="0" dirty="0" smtClean="0">
                <a:solidFill>
                  <a:srgbClr val="7F7F7F"/>
                </a:solidFill>
              </a:rPr>
              <a:t>  </a:t>
            </a:r>
            <a:r>
              <a:rPr lang="en-US" sz="600" b="0" cap="none" dirty="0" smtClean="0">
                <a:solidFill>
                  <a:srgbClr val="7F7F7F"/>
                </a:solidFill>
              </a:rPr>
              <a:t>Copyright 2015</a:t>
            </a:r>
            <a:endParaRPr lang="en-US" sz="600" b="0" cap="none" dirty="0">
              <a:solidFill>
                <a:srgbClr val="7F7F7F"/>
              </a:solidFill>
            </a:endParaRPr>
          </a:p>
        </p:txBody>
      </p:sp>
      <p:sp>
        <p:nvSpPr>
          <p:cNvPr id="30" name="Slide Number Placeholder 12"/>
          <p:cNvSpPr txBox="1">
            <a:spLocks/>
          </p:cNvSpPr>
          <p:nvPr userDrawn="1"/>
        </p:nvSpPr>
        <p:spPr>
          <a:xfrm>
            <a:off x="8788401" y="6634733"/>
            <a:ext cx="474134" cy="223267"/>
          </a:xfrm>
          <a:prstGeom prst="rect">
            <a:avLst/>
          </a:prstGeom>
        </p:spPr>
        <p:txBody>
          <a:bodyPr vert="horz" lIns="91440" tIns="0" rIns="91440" bIns="0" rtlCol="0" anchor="t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C11250-DC59-974D-AF6D-E15FCF49EBD8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algn="ctr"/>
              <a:t>‹#›</a:t>
            </a:fld>
            <a:endParaRPr lang="en-US" sz="8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42901" y="536365"/>
            <a:ext cx="6858000" cy="4862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800" b="1" baseline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ADD PAGE TITLE</a:t>
            </a:r>
          </a:p>
        </p:txBody>
      </p:sp>
      <p:grpSp>
        <p:nvGrpSpPr>
          <p:cNvPr id="34" name="Group 33"/>
          <p:cNvGrpSpPr/>
          <p:nvPr userDrawn="1"/>
        </p:nvGrpSpPr>
        <p:grpSpPr>
          <a:xfrm>
            <a:off x="239447" y="1828801"/>
            <a:ext cx="8679130" cy="3756444"/>
            <a:chOff x="247650" y="1828800"/>
            <a:chExt cx="8680450" cy="3756444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247650" y="2596197"/>
              <a:ext cx="8667750" cy="0"/>
            </a:xfrm>
            <a:prstGeom prst="line">
              <a:avLst/>
            </a:prstGeom>
            <a:ln w="19050" cap="rnd">
              <a:solidFill>
                <a:schemeClr val="bg1">
                  <a:lumMod val="75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47650" y="3343459"/>
              <a:ext cx="8667750" cy="0"/>
            </a:xfrm>
            <a:prstGeom prst="line">
              <a:avLst/>
            </a:prstGeom>
            <a:ln w="19050" cap="rnd">
              <a:solidFill>
                <a:schemeClr val="bg1">
                  <a:lumMod val="75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247650" y="4090721"/>
              <a:ext cx="8667750" cy="0"/>
            </a:xfrm>
            <a:prstGeom prst="line">
              <a:avLst/>
            </a:prstGeom>
            <a:ln w="19050" cap="rnd">
              <a:solidFill>
                <a:schemeClr val="bg1">
                  <a:lumMod val="75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247650" y="4837983"/>
              <a:ext cx="8667750" cy="0"/>
            </a:xfrm>
            <a:prstGeom prst="line">
              <a:avLst/>
            </a:prstGeom>
            <a:ln w="19050" cap="rnd">
              <a:solidFill>
                <a:schemeClr val="bg1">
                  <a:lumMod val="75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47650" y="5585244"/>
              <a:ext cx="8680450" cy="0"/>
            </a:xfrm>
            <a:prstGeom prst="line">
              <a:avLst/>
            </a:prstGeom>
            <a:ln w="19050" cap="rnd">
              <a:solidFill>
                <a:schemeClr val="bg1">
                  <a:lumMod val="75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247650" y="1828800"/>
              <a:ext cx="8680450" cy="0"/>
            </a:xfrm>
            <a:prstGeom prst="line">
              <a:avLst/>
            </a:prstGeom>
            <a:ln w="19050" cap="rnd">
              <a:solidFill>
                <a:schemeClr val="bg1">
                  <a:lumMod val="75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18" descr="Harman TM Primary Logo Knockout 2-Colors_CMYK_CS6-01.png"/>
          <p:cNvPicPr>
            <a:picLocks noChangeAspect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>
          <a:xfrm>
            <a:off x="7665748" y="203202"/>
            <a:ext cx="1214092" cy="6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5809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hidden">
          <a:xfrm>
            <a:off x="0" y="0"/>
            <a:ext cx="9144000" cy="1073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Picture Placeholder 15"/>
          <p:cNvSpPr>
            <a:spLocks noGrp="1"/>
          </p:cNvSpPr>
          <p:nvPr>
            <p:ph type="pic" sz="quarter" idx="14"/>
          </p:nvPr>
        </p:nvSpPr>
        <p:spPr>
          <a:xfrm>
            <a:off x="0" y="1073416"/>
            <a:ext cx="9144000" cy="5784585"/>
          </a:xfrm>
          <a:prstGeom prst="rect">
            <a:avLst/>
          </a:prstGeom>
        </p:spPr>
        <p:txBody>
          <a:bodyPr vert="horz"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49253" y="1238780"/>
            <a:ext cx="8253413" cy="33866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800" b="1">
                <a:solidFill>
                  <a:srgbClr val="00ADEE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42901" y="159599"/>
            <a:ext cx="6858000" cy="46566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800" b="1" baseline="0">
                <a:solidFill>
                  <a:srgbClr val="00ADEE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add page sub title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42901" y="536365"/>
            <a:ext cx="6858000" cy="4862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800" b="1" baseline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ADD PAGE TITLE</a:t>
            </a:r>
          </a:p>
        </p:txBody>
      </p:sp>
      <p:sp>
        <p:nvSpPr>
          <p:cNvPr id="17" name="Text Placeholder 117"/>
          <p:cNvSpPr txBox="1">
            <a:spLocks/>
          </p:cNvSpPr>
          <p:nvPr userDrawn="1"/>
        </p:nvSpPr>
        <p:spPr>
          <a:xfrm>
            <a:off x="203842" y="6566247"/>
            <a:ext cx="2793358" cy="92333"/>
          </a:xfrm>
          <a:prstGeom prst="rect">
            <a:avLst/>
          </a:prstGeom>
          <a:noFill/>
        </p:spPr>
        <p:txBody>
          <a:bodyPr vert="horz" wrap="square" lIns="137160" tIns="0" rIns="137160" bIns="0" rtlCol="0" anchor="t">
            <a:spAutoFit/>
          </a:bodyPr>
          <a:lstStyle>
            <a:lvl1pPr marL="0" indent="0" algn="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600" b="1" kern="1200" cap="all" baseline="0" smtClean="0">
                <a:solidFill>
                  <a:srgbClr val="00AEEF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00" b="0" cap="none" dirty="0" smtClean="0">
                <a:solidFill>
                  <a:srgbClr val="7F7F7F"/>
                </a:solidFill>
              </a:rPr>
              <a:t>HARMAN International. </a:t>
            </a:r>
            <a:r>
              <a:rPr lang="en-US" sz="600" b="0" cap="none" baseline="0" dirty="0" smtClean="0">
                <a:solidFill>
                  <a:srgbClr val="7F7F7F"/>
                </a:solidFill>
              </a:rPr>
              <a:t> </a:t>
            </a:r>
            <a:r>
              <a:rPr lang="en-US" sz="600" b="0" cap="none" dirty="0" smtClean="0">
                <a:solidFill>
                  <a:srgbClr val="7F7F7F"/>
                </a:solidFill>
              </a:rPr>
              <a:t>Confidential.</a:t>
            </a:r>
            <a:r>
              <a:rPr lang="en-US" sz="600" b="0" cap="none" baseline="0" dirty="0" smtClean="0">
                <a:solidFill>
                  <a:srgbClr val="7F7F7F"/>
                </a:solidFill>
              </a:rPr>
              <a:t>  </a:t>
            </a:r>
            <a:r>
              <a:rPr lang="en-US" sz="600" b="0" cap="none" dirty="0" smtClean="0">
                <a:solidFill>
                  <a:srgbClr val="7F7F7F"/>
                </a:solidFill>
              </a:rPr>
              <a:t>Copyright 2015</a:t>
            </a:r>
            <a:endParaRPr lang="en-US" sz="600" b="0" cap="none" dirty="0">
              <a:solidFill>
                <a:srgbClr val="7F7F7F"/>
              </a:solidFill>
            </a:endParaRPr>
          </a:p>
        </p:txBody>
      </p:sp>
      <p:sp>
        <p:nvSpPr>
          <p:cNvPr id="19" name="Slide Number Placeholder 12"/>
          <p:cNvSpPr txBox="1">
            <a:spLocks/>
          </p:cNvSpPr>
          <p:nvPr userDrawn="1"/>
        </p:nvSpPr>
        <p:spPr>
          <a:xfrm>
            <a:off x="8788401" y="6634733"/>
            <a:ext cx="474134" cy="223267"/>
          </a:xfrm>
          <a:prstGeom prst="rect">
            <a:avLst/>
          </a:prstGeom>
        </p:spPr>
        <p:txBody>
          <a:bodyPr vert="horz" lIns="91440" tIns="0" rIns="91440" bIns="0" rtlCol="0" anchor="t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C11250-DC59-974D-AF6D-E15FCF49EBD8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algn="ctr"/>
              <a:t>‹#›</a:t>
            </a:fld>
            <a:endParaRPr lang="en-US" sz="8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1" name="Picture 10" descr="Harman TM Primary Logo Knockout 2-Colors_CMYK_CS6-01.png"/>
          <p:cNvPicPr>
            <a:picLocks noChangeAspect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>
          <a:xfrm>
            <a:off x="7665748" y="203202"/>
            <a:ext cx="1214092" cy="6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128456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only with optional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9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hidden">
          <a:xfrm>
            <a:off x="0" y="0"/>
            <a:ext cx="9144000" cy="1073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346077" y="1711325"/>
            <a:ext cx="7477125" cy="35052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800" b="1">
                <a:latin typeface="Arial"/>
                <a:cs typeface="Arial"/>
              </a:defRPr>
            </a:lvl1pPr>
            <a:lvl2pPr marL="0" indent="0">
              <a:lnSpc>
                <a:spcPct val="125000"/>
              </a:lnSpc>
              <a:spcBef>
                <a:spcPts val="0"/>
              </a:spcBef>
              <a:buNone/>
              <a:defRPr sz="1400">
                <a:latin typeface="Arial"/>
                <a:cs typeface="Arial"/>
              </a:defRPr>
            </a:lvl2pPr>
            <a:lvl3pPr marL="171450" indent="-171450">
              <a:lnSpc>
                <a:spcPct val="125000"/>
              </a:lnSpc>
              <a:spcBef>
                <a:spcPts val="0"/>
              </a:spcBef>
              <a:buFont typeface="Arial"/>
              <a:buChar char="•"/>
              <a:defRPr sz="1200" b="1">
                <a:latin typeface="Arial"/>
                <a:cs typeface="Arial"/>
              </a:defRPr>
            </a:lvl3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</p:txBody>
      </p:sp>
      <p:sp>
        <p:nvSpPr>
          <p:cNvPr id="17" name="Text Placeholder 117"/>
          <p:cNvSpPr txBox="1">
            <a:spLocks/>
          </p:cNvSpPr>
          <p:nvPr userDrawn="1"/>
        </p:nvSpPr>
        <p:spPr>
          <a:xfrm>
            <a:off x="203842" y="6566247"/>
            <a:ext cx="2793358" cy="92333"/>
          </a:xfrm>
          <a:prstGeom prst="rect">
            <a:avLst/>
          </a:prstGeom>
          <a:noFill/>
        </p:spPr>
        <p:txBody>
          <a:bodyPr vert="horz" wrap="square" lIns="137160" tIns="0" rIns="137160" bIns="0" rtlCol="0" anchor="t">
            <a:spAutoFit/>
          </a:bodyPr>
          <a:lstStyle>
            <a:lvl1pPr marL="0" indent="0" algn="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600" b="1" kern="1200" cap="all" baseline="0" smtClean="0">
                <a:solidFill>
                  <a:srgbClr val="00AEEF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00" b="0" cap="none" dirty="0" smtClean="0">
                <a:solidFill>
                  <a:srgbClr val="7F7F7F"/>
                </a:solidFill>
              </a:rPr>
              <a:t>HARMAN International. </a:t>
            </a:r>
            <a:r>
              <a:rPr lang="en-US" sz="600" b="0" cap="none" baseline="0" dirty="0" smtClean="0">
                <a:solidFill>
                  <a:srgbClr val="7F7F7F"/>
                </a:solidFill>
              </a:rPr>
              <a:t> </a:t>
            </a:r>
            <a:r>
              <a:rPr lang="en-US" sz="600" b="0" cap="none" dirty="0" smtClean="0">
                <a:solidFill>
                  <a:srgbClr val="7F7F7F"/>
                </a:solidFill>
              </a:rPr>
              <a:t>Confidential.</a:t>
            </a:r>
            <a:r>
              <a:rPr lang="en-US" sz="600" b="0" cap="none" baseline="0" dirty="0" smtClean="0">
                <a:solidFill>
                  <a:srgbClr val="7F7F7F"/>
                </a:solidFill>
              </a:rPr>
              <a:t>  </a:t>
            </a:r>
            <a:r>
              <a:rPr lang="en-US" sz="600" b="0" cap="none" dirty="0" smtClean="0">
                <a:solidFill>
                  <a:srgbClr val="7F7F7F"/>
                </a:solidFill>
              </a:rPr>
              <a:t>Copyright 2015</a:t>
            </a:r>
            <a:endParaRPr lang="en-US" sz="600" b="0" cap="none" dirty="0">
              <a:solidFill>
                <a:srgbClr val="7F7F7F"/>
              </a:solidFill>
            </a:endParaRP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42901" y="159599"/>
            <a:ext cx="6858000" cy="46566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800" b="1" baseline="0">
                <a:solidFill>
                  <a:srgbClr val="00ADEE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add page sub title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342901" y="536365"/>
            <a:ext cx="6858000" cy="4862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800" b="1" baseline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ADD PAGE TITLE</a:t>
            </a:r>
          </a:p>
        </p:txBody>
      </p:sp>
      <p:sp>
        <p:nvSpPr>
          <p:cNvPr id="25" name="Slide Number Placeholder 12"/>
          <p:cNvSpPr txBox="1">
            <a:spLocks/>
          </p:cNvSpPr>
          <p:nvPr userDrawn="1"/>
        </p:nvSpPr>
        <p:spPr>
          <a:xfrm>
            <a:off x="8788401" y="6634733"/>
            <a:ext cx="474134" cy="223267"/>
          </a:xfrm>
          <a:prstGeom prst="rect">
            <a:avLst/>
          </a:prstGeom>
        </p:spPr>
        <p:txBody>
          <a:bodyPr vert="horz" lIns="91440" tIns="0" rIns="91440" bIns="0" rtlCol="0" anchor="t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C11250-DC59-974D-AF6D-E15FCF49EBD8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algn="ctr"/>
              <a:t>‹#›</a:t>
            </a:fld>
            <a:endParaRPr lang="en-US" sz="8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49253" y="1238780"/>
            <a:ext cx="8253413" cy="33866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800" b="1">
                <a:solidFill>
                  <a:srgbClr val="00ADEE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  <a:endParaRPr lang="en-US" dirty="0"/>
          </a:p>
        </p:txBody>
      </p:sp>
      <p:pic>
        <p:nvPicPr>
          <p:cNvPr id="11" name="Picture 10" descr="Harman TM Primary Logo Knockout 2-Colors_CMYK_CS6-01.png"/>
          <p:cNvPicPr>
            <a:picLocks noChangeAspect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>
          <a:xfrm>
            <a:off x="7665748" y="203202"/>
            <a:ext cx="1214092" cy="6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9992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py only with optional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hidden">
          <a:xfrm>
            <a:off x="0" y="0"/>
            <a:ext cx="9144000" cy="1073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346075" y="1714500"/>
            <a:ext cx="4143376" cy="462756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800" b="1">
                <a:latin typeface="Arial"/>
                <a:cs typeface="Arial"/>
              </a:defRPr>
            </a:lvl1pPr>
            <a:lvl2pPr marL="0" indent="0">
              <a:lnSpc>
                <a:spcPct val="125000"/>
              </a:lnSpc>
              <a:spcBef>
                <a:spcPts val="0"/>
              </a:spcBef>
              <a:buNone/>
              <a:defRPr sz="1400">
                <a:latin typeface="Arial"/>
                <a:cs typeface="Arial"/>
              </a:defRPr>
            </a:lvl2pPr>
            <a:lvl3pPr marL="171450" indent="-171450">
              <a:lnSpc>
                <a:spcPct val="125000"/>
              </a:lnSpc>
              <a:spcBef>
                <a:spcPts val="0"/>
              </a:spcBef>
              <a:buFont typeface="Arial"/>
              <a:buChar char="•"/>
              <a:defRPr sz="1200" b="1">
                <a:latin typeface="Arial"/>
                <a:cs typeface="Arial"/>
              </a:defRPr>
            </a:lvl3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239450" y="1861598"/>
            <a:ext cx="8679129" cy="4543967"/>
            <a:chOff x="239448" y="1577171"/>
            <a:chExt cx="8679129" cy="3299629"/>
          </a:xfrm>
        </p:grpSpPr>
        <p:cxnSp>
          <p:nvCxnSpPr>
            <p:cNvPr id="16" name="Straight Connector 15"/>
            <p:cNvCxnSpPr/>
            <p:nvPr/>
          </p:nvCxnSpPr>
          <p:spPr>
            <a:xfrm rot="5400000">
              <a:off x="-1409573" y="3226192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2929198" y="3226192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>
              <a:off x="7267968" y="3226192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Content Placeholder 9"/>
          <p:cNvSpPr>
            <a:spLocks noGrp="1"/>
          </p:cNvSpPr>
          <p:nvPr>
            <p:ph sz="quarter" idx="15"/>
          </p:nvPr>
        </p:nvSpPr>
        <p:spPr>
          <a:xfrm>
            <a:off x="4675187" y="1714500"/>
            <a:ext cx="4143376" cy="462756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800" b="1">
                <a:latin typeface="Arial"/>
                <a:cs typeface="Arial"/>
              </a:defRPr>
            </a:lvl1pPr>
            <a:lvl2pPr marL="0" indent="0">
              <a:lnSpc>
                <a:spcPct val="125000"/>
              </a:lnSpc>
              <a:spcBef>
                <a:spcPts val="0"/>
              </a:spcBef>
              <a:buNone/>
              <a:defRPr sz="1400">
                <a:latin typeface="Arial"/>
                <a:cs typeface="Arial"/>
              </a:defRPr>
            </a:lvl2pPr>
            <a:lvl3pPr marL="171450" indent="-171450">
              <a:lnSpc>
                <a:spcPct val="125000"/>
              </a:lnSpc>
              <a:spcBef>
                <a:spcPts val="0"/>
              </a:spcBef>
              <a:buFont typeface="Arial"/>
              <a:buChar char="•"/>
              <a:defRPr sz="1200" b="1">
                <a:latin typeface="Arial"/>
                <a:cs typeface="Arial"/>
              </a:defRPr>
            </a:lvl3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</p:txBody>
      </p:sp>
      <p:sp>
        <p:nvSpPr>
          <p:cNvPr id="23" name="Text Placeholder 117"/>
          <p:cNvSpPr txBox="1">
            <a:spLocks/>
          </p:cNvSpPr>
          <p:nvPr userDrawn="1"/>
        </p:nvSpPr>
        <p:spPr>
          <a:xfrm>
            <a:off x="203842" y="6566247"/>
            <a:ext cx="2793358" cy="92333"/>
          </a:xfrm>
          <a:prstGeom prst="rect">
            <a:avLst/>
          </a:prstGeom>
          <a:noFill/>
        </p:spPr>
        <p:txBody>
          <a:bodyPr vert="horz" wrap="square" lIns="137160" tIns="0" rIns="137160" bIns="0" rtlCol="0" anchor="t">
            <a:spAutoFit/>
          </a:bodyPr>
          <a:lstStyle>
            <a:lvl1pPr marL="0" indent="0" algn="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600" b="1" kern="1200" cap="all" baseline="0" smtClean="0">
                <a:solidFill>
                  <a:srgbClr val="00AEEF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00" b="0" cap="none" dirty="0" smtClean="0">
                <a:solidFill>
                  <a:srgbClr val="7F7F7F"/>
                </a:solidFill>
              </a:rPr>
              <a:t>HARMAN International. </a:t>
            </a:r>
            <a:r>
              <a:rPr lang="en-US" sz="600" b="0" cap="none" baseline="0" dirty="0" smtClean="0">
                <a:solidFill>
                  <a:srgbClr val="7F7F7F"/>
                </a:solidFill>
              </a:rPr>
              <a:t> </a:t>
            </a:r>
            <a:r>
              <a:rPr lang="en-US" sz="600" b="0" cap="none" dirty="0" smtClean="0">
                <a:solidFill>
                  <a:srgbClr val="7F7F7F"/>
                </a:solidFill>
              </a:rPr>
              <a:t>Confidential.</a:t>
            </a:r>
            <a:r>
              <a:rPr lang="en-US" sz="600" b="0" cap="none" baseline="0" dirty="0" smtClean="0">
                <a:solidFill>
                  <a:srgbClr val="7F7F7F"/>
                </a:solidFill>
              </a:rPr>
              <a:t>  </a:t>
            </a:r>
            <a:r>
              <a:rPr lang="en-US" sz="600" b="0" cap="none" dirty="0" smtClean="0">
                <a:solidFill>
                  <a:srgbClr val="7F7F7F"/>
                </a:solidFill>
              </a:rPr>
              <a:t>Copyright 2015</a:t>
            </a:r>
            <a:endParaRPr lang="en-US" sz="600" b="0" cap="none" dirty="0">
              <a:solidFill>
                <a:srgbClr val="7F7F7F"/>
              </a:solidFill>
            </a:endParaRP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42901" y="159599"/>
            <a:ext cx="6858000" cy="46566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800" b="1" baseline="0">
                <a:solidFill>
                  <a:srgbClr val="00ADEE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add page sub title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42901" y="536365"/>
            <a:ext cx="6858000" cy="4862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800" b="1" baseline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ADD PAGE TITLE</a:t>
            </a:r>
          </a:p>
        </p:txBody>
      </p:sp>
      <p:sp>
        <p:nvSpPr>
          <p:cNvPr id="26" name="Slide Number Placeholder 12"/>
          <p:cNvSpPr txBox="1">
            <a:spLocks/>
          </p:cNvSpPr>
          <p:nvPr userDrawn="1"/>
        </p:nvSpPr>
        <p:spPr>
          <a:xfrm>
            <a:off x="8788401" y="6634733"/>
            <a:ext cx="474134" cy="223267"/>
          </a:xfrm>
          <a:prstGeom prst="rect">
            <a:avLst/>
          </a:prstGeom>
        </p:spPr>
        <p:txBody>
          <a:bodyPr vert="horz" lIns="91440" tIns="0" rIns="91440" bIns="0" rtlCol="0" anchor="t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C11250-DC59-974D-AF6D-E15FCF49EBD8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algn="ctr"/>
              <a:t>‹#›</a:t>
            </a:fld>
            <a:endParaRPr lang="en-US" sz="8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49253" y="1238780"/>
            <a:ext cx="8253413" cy="33866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800" b="1">
                <a:solidFill>
                  <a:srgbClr val="00ADEE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  <a:endParaRPr lang="en-US" dirty="0"/>
          </a:p>
        </p:txBody>
      </p:sp>
      <p:pic>
        <p:nvPicPr>
          <p:cNvPr id="20" name="Picture 19" descr="Harman TM Primary Logo Knockout 2-Colors_CMYK_CS6-01.png"/>
          <p:cNvPicPr>
            <a:picLocks noChangeAspect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>
          <a:xfrm>
            <a:off x="7665748" y="203202"/>
            <a:ext cx="1214092" cy="6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734616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hidden">
          <a:xfrm>
            <a:off x="0" y="0"/>
            <a:ext cx="9144000" cy="1073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342900" y="1917701"/>
            <a:ext cx="2686050" cy="448786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Font typeface="Arial"/>
              <a:buNone/>
              <a:defRPr sz="1200"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pic>
        <p:nvPicPr>
          <p:cNvPr id="39" name="Picture 38" descr="harmanKardonLogo copy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30879" y="3264389"/>
            <a:ext cx="1068607" cy="247531"/>
          </a:xfrm>
          <a:prstGeom prst="rect">
            <a:avLst/>
          </a:prstGeom>
        </p:spPr>
      </p:pic>
      <p:sp>
        <p:nvSpPr>
          <p:cNvPr id="4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49251" y="1452033"/>
            <a:ext cx="2679700" cy="33866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text styles</a:t>
            </a:r>
            <a:endParaRPr lang="en-US" dirty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225800" y="1452033"/>
            <a:ext cx="2679700" cy="33866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800" b="1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text styles</a:t>
            </a:r>
            <a:endParaRPr lang="en-US" dirty="0"/>
          </a:p>
        </p:txBody>
      </p:sp>
      <p:sp>
        <p:nvSpPr>
          <p:cNvPr id="43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121400" y="1452033"/>
            <a:ext cx="2679700" cy="33866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800" b="1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text styles</a:t>
            </a:r>
            <a:endParaRPr lang="en-US" dirty="0"/>
          </a:p>
        </p:txBody>
      </p:sp>
      <p:sp>
        <p:nvSpPr>
          <p:cNvPr id="44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3225800" y="1917701"/>
            <a:ext cx="2686050" cy="448786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Font typeface="Arial"/>
              <a:buNone/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45" name="Picture Placeholder 4"/>
          <p:cNvSpPr>
            <a:spLocks noGrp="1"/>
          </p:cNvSpPr>
          <p:nvPr>
            <p:ph type="pic" sz="quarter" idx="19"/>
          </p:nvPr>
        </p:nvSpPr>
        <p:spPr>
          <a:xfrm>
            <a:off x="6121400" y="1917701"/>
            <a:ext cx="2686050" cy="448786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Font typeface="Arial"/>
              <a:buNone/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23" name="Text Placeholder 117"/>
          <p:cNvSpPr txBox="1">
            <a:spLocks/>
          </p:cNvSpPr>
          <p:nvPr userDrawn="1"/>
        </p:nvSpPr>
        <p:spPr>
          <a:xfrm>
            <a:off x="203842" y="6566247"/>
            <a:ext cx="2793358" cy="92333"/>
          </a:xfrm>
          <a:prstGeom prst="rect">
            <a:avLst/>
          </a:prstGeom>
          <a:noFill/>
        </p:spPr>
        <p:txBody>
          <a:bodyPr vert="horz" wrap="square" lIns="137160" tIns="0" rIns="137160" bIns="0" rtlCol="0" anchor="t">
            <a:spAutoFit/>
          </a:bodyPr>
          <a:lstStyle>
            <a:lvl1pPr marL="0" indent="0" algn="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600" b="1" kern="1200" cap="all" baseline="0" smtClean="0">
                <a:solidFill>
                  <a:srgbClr val="00AEEF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00" b="0" cap="none" dirty="0" smtClean="0">
                <a:solidFill>
                  <a:srgbClr val="7F7F7F"/>
                </a:solidFill>
              </a:rPr>
              <a:t>HARMAN International. </a:t>
            </a:r>
            <a:r>
              <a:rPr lang="en-US" sz="600" b="0" cap="none" baseline="0" dirty="0" smtClean="0">
                <a:solidFill>
                  <a:srgbClr val="7F7F7F"/>
                </a:solidFill>
              </a:rPr>
              <a:t> </a:t>
            </a:r>
            <a:r>
              <a:rPr lang="en-US" sz="600" b="0" cap="none" dirty="0" smtClean="0">
                <a:solidFill>
                  <a:srgbClr val="7F7F7F"/>
                </a:solidFill>
              </a:rPr>
              <a:t>Confidential.</a:t>
            </a:r>
            <a:r>
              <a:rPr lang="en-US" sz="600" b="0" cap="none" baseline="0" dirty="0" smtClean="0">
                <a:solidFill>
                  <a:srgbClr val="7F7F7F"/>
                </a:solidFill>
              </a:rPr>
              <a:t>  </a:t>
            </a:r>
            <a:r>
              <a:rPr lang="en-US" sz="600" b="0" cap="none" dirty="0" smtClean="0">
                <a:solidFill>
                  <a:srgbClr val="7F7F7F"/>
                </a:solidFill>
              </a:rPr>
              <a:t>Copyright 2015</a:t>
            </a:r>
            <a:endParaRPr lang="en-US" sz="600" b="0" cap="none" dirty="0">
              <a:solidFill>
                <a:srgbClr val="7F7F7F"/>
              </a:solidFill>
            </a:endParaRP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42901" y="159599"/>
            <a:ext cx="6858000" cy="46566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800" b="1" baseline="0">
                <a:solidFill>
                  <a:srgbClr val="00ADEE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add page sub title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42901" y="536365"/>
            <a:ext cx="6858000" cy="4862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800" b="1" baseline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ADD PAGE TITLE</a:t>
            </a:r>
          </a:p>
        </p:txBody>
      </p:sp>
      <p:sp>
        <p:nvSpPr>
          <p:cNvPr id="26" name="Slide Number Placeholder 12"/>
          <p:cNvSpPr txBox="1">
            <a:spLocks/>
          </p:cNvSpPr>
          <p:nvPr userDrawn="1"/>
        </p:nvSpPr>
        <p:spPr>
          <a:xfrm>
            <a:off x="8788401" y="6634733"/>
            <a:ext cx="474134" cy="223267"/>
          </a:xfrm>
          <a:prstGeom prst="rect">
            <a:avLst/>
          </a:prstGeom>
        </p:spPr>
        <p:txBody>
          <a:bodyPr vert="horz" lIns="91440" tIns="0" rIns="91440" bIns="0" rtlCol="0" anchor="t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C11250-DC59-974D-AF6D-E15FCF49EBD8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algn="ctr"/>
              <a:t>‹#›</a:t>
            </a:fld>
            <a:endParaRPr lang="en-US" sz="8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239448" y="1471613"/>
            <a:ext cx="8679128" cy="4928675"/>
            <a:chOff x="239448" y="1856582"/>
            <a:chExt cx="8679128" cy="4214812"/>
          </a:xfrm>
        </p:grpSpPr>
        <p:cxnSp>
          <p:nvCxnSpPr>
            <p:cNvPr id="38" name="Straight Connector 37"/>
            <p:cNvCxnSpPr/>
            <p:nvPr/>
          </p:nvCxnSpPr>
          <p:spPr>
            <a:xfrm rot="5400000">
              <a:off x="-1867164" y="3963194"/>
              <a:ext cx="4214812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011238" y="3963194"/>
              <a:ext cx="4214812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3906044" y="3963194"/>
              <a:ext cx="4214812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>
              <a:off x="6810376" y="3963194"/>
              <a:ext cx="4214812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19" descr="Harman TM Primary Logo Knockout 2-Colors_CMYK_CS6-01.png"/>
          <p:cNvPicPr>
            <a:picLocks noChangeAspect="1"/>
          </p:cNvPicPr>
          <p:nvPr userDrawn="1"/>
        </p:nvPicPr>
        <p:blipFill>
          <a:blip r:embed="rId4" cstate="screen"/>
          <a:srcRect/>
          <a:stretch>
            <a:fillRect/>
          </a:stretch>
        </p:blipFill>
        <p:spPr>
          <a:xfrm>
            <a:off x="7665748" y="203202"/>
            <a:ext cx="1214092" cy="6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90848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44571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707" r:id="rId2"/>
    <p:sldLayoutId id="2147483678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lang="en-US" sz="3200" b="1" kern="1200" spc="0" baseline="0">
          <a:solidFill>
            <a:srgbClr val="0F3A5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69"/>
          <p:cNvSpPr>
            <a:spLocks noGrp="1"/>
          </p:cNvSpPr>
          <p:nvPr>
            <p:ph type="title"/>
          </p:nvPr>
        </p:nvSpPr>
        <p:spPr>
          <a:xfrm>
            <a:off x="228600" y="2146300"/>
            <a:ext cx="8648700" cy="1835564"/>
          </a:xfrm>
        </p:spPr>
        <p:txBody>
          <a:bodyPr/>
          <a:lstStyle/>
          <a:p>
            <a:pPr algn="r"/>
            <a:r>
              <a:rPr lang="en-US" sz="4400" dirty="0" smtClean="0">
                <a:latin typeface="Gill Sans MT" panose="020B0502020104020203" pitchFamily="34" charset="0"/>
              </a:rPr>
              <a:t/>
            </a:r>
            <a:br>
              <a:rPr lang="en-US" sz="4400" dirty="0" smtClean="0">
                <a:latin typeface="Gill Sans MT" panose="020B0502020104020203" pitchFamily="34" charset="0"/>
              </a:rPr>
            </a:br>
            <a:r>
              <a:rPr lang="en-US" altLang="zh-CN" sz="4400" dirty="0" smtClean="0"/>
              <a:t>CaseView System Design</a:t>
            </a:r>
            <a:endParaRPr lang="en-US" sz="4400" dirty="0">
              <a:latin typeface="Gill Sans MT" panose="020B0502020104020203" pitchFamily="34" charset="0"/>
            </a:endParaRPr>
          </a:p>
        </p:txBody>
      </p:sp>
      <p:sp>
        <p:nvSpPr>
          <p:cNvPr id="15" name="Content Placeholder 119"/>
          <p:cNvSpPr txBox="1">
            <a:spLocks/>
          </p:cNvSpPr>
          <p:nvPr/>
        </p:nvSpPr>
        <p:spPr>
          <a:xfrm>
            <a:off x="498055" y="4429539"/>
            <a:ext cx="8256893" cy="304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b="1" kern="1200" spc="200">
                <a:solidFill>
                  <a:schemeClr val="tx2">
                    <a:lumMod val="50000"/>
                  </a:schemeClr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600" b="0" spc="0" dirty="0" err="1" smtClean="0">
                <a:latin typeface="Gill Sans MT" panose="020B0502020104020203" pitchFamily="34" charset="0"/>
              </a:rPr>
              <a:t>Wen</a:t>
            </a:r>
            <a:r>
              <a:rPr lang="en-US" altLang="zh-CN" sz="1600" b="0" spc="0" dirty="0" smtClean="0">
                <a:latin typeface="Gill Sans MT" panose="020B0502020104020203" pitchFamily="34" charset="0"/>
              </a:rPr>
              <a:t> Zhao</a:t>
            </a:r>
            <a:endParaRPr lang="en-US" sz="1600" b="0" spc="0" dirty="0">
              <a:latin typeface="Gill Sans MT" panose="020B0502020104020203" pitchFamily="34" charset="0"/>
            </a:endParaRPr>
          </a:p>
        </p:txBody>
      </p:sp>
      <p:sp>
        <p:nvSpPr>
          <p:cNvPr id="17" name="Content Placeholder 123"/>
          <p:cNvSpPr txBox="1">
            <a:spLocks/>
          </p:cNvSpPr>
          <p:nvPr/>
        </p:nvSpPr>
        <p:spPr>
          <a:xfrm>
            <a:off x="1353461" y="4734339"/>
            <a:ext cx="7401487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000" b="0" kern="800" spc="200" baseline="0">
                <a:solidFill>
                  <a:schemeClr val="tx2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spc="0" dirty="0" smtClean="0">
                <a:latin typeface="Gill Sans MT" panose="020B0502020104020203" pitchFamily="34" charset="0"/>
              </a:rPr>
              <a:t>July, 2016</a:t>
            </a:r>
            <a:endParaRPr lang="en-US" sz="1200" spc="0" dirty="0">
              <a:latin typeface="Gill Sans MT" panose="020B0502020104020203" pitchFamily="34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841500" y="3403600"/>
            <a:ext cx="7035800" cy="752029"/>
          </a:xfrm>
          <a:prstGeom prst="rect">
            <a:avLst/>
          </a:prstGeom>
        </p:spPr>
        <p:txBody>
          <a:bodyPr/>
          <a:lstStyle/>
          <a:p>
            <a:pPr marL="342900" marR="0" lvl="0" indent="-34290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--An auto testing windows software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649396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Data flow of the Case Project</a:t>
            </a:r>
            <a:endParaRPr lang="zh-CN" altLang="en-US" dirty="0"/>
          </a:p>
        </p:txBody>
      </p:sp>
      <p:pic>
        <p:nvPicPr>
          <p:cNvPr id="2" name="Picture 3" descr="C:\Users\wzhao\Documents\rBEhUlNfX8wIAAAAAAXV9ocQWpUAAMoowJKz-sABdYO45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3689" y="1068043"/>
            <a:ext cx="3955202" cy="2439033"/>
          </a:xfrm>
          <a:prstGeom prst="rect">
            <a:avLst/>
          </a:prstGeom>
          <a:noFill/>
        </p:spPr>
      </p:pic>
      <p:grpSp>
        <p:nvGrpSpPr>
          <p:cNvPr id="64" name="Group 63"/>
          <p:cNvGrpSpPr/>
          <p:nvPr/>
        </p:nvGrpSpPr>
        <p:grpSpPr>
          <a:xfrm>
            <a:off x="391871" y="1350463"/>
            <a:ext cx="3640936" cy="1678937"/>
            <a:chOff x="367386" y="1403784"/>
            <a:chExt cx="3640936" cy="1678937"/>
          </a:xfrm>
        </p:grpSpPr>
        <p:sp>
          <p:nvSpPr>
            <p:cNvPr id="20" name="Rounded Rectangle 19"/>
            <p:cNvSpPr/>
            <p:nvPr/>
          </p:nvSpPr>
          <p:spPr>
            <a:xfrm>
              <a:off x="367386" y="1403784"/>
              <a:ext cx="3640936" cy="1678937"/>
            </a:xfrm>
            <a:prstGeom prst="roundRect">
              <a:avLst/>
            </a:prstGeom>
            <a:solidFill>
              <a:schemeClr val="bg1"/>
            </a:solidFill>
            <a:ln w="5715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>
              <a:scene3d>
                <a:camera prst="orthographicFront"/>
                <a:lightRig rig="flat" dir="t">
                  <a:rot lat="0" lon="0" rev="18900000"/>
                </a:lightRig>
              </a:scene3d>
              <a:sp3d extrusionH="31750" contourW="6350" prstMaterial="powder">
                <a:bevelT w="19050" h="19050" prst="angle"/>
                <a:contourClr>
                  <a:schemeClr val="accent3">
                    <a:tint val="100000"/>
                    <a:shade val="100000"/>
                    <a:satMod val="100000"/>
                    <a:hueMod val="100000"/>
                  </a:schemeClr>
                </a:contourClr>
              </a:sp3d>
            </a:bodyPr>
            <a:lstStyle/>
            <a:p>
              <a:pPr algn="ctr"/>
              <a:r>
                <a:rPr lang="en-US" altLang="zh-CN" sz="2400" b="1" dirty="0" smtClean="0">
                  <a:ln/>
                  <a:solidFill>
                    <a:schemeClr val="accent3"/>
                  </a:solidFill>
                </a:rPr>
                <a:t>Android / </a:t>
              </a:r>
              <a:r>
                <a:rPr lang="en-US" altLang="zh-CN" sz="2400" b="1" dirty="0" smtClean="0">
                  <a:ln/>
                  <a:solidFill>
                    <a:schemeClr val="accent3"/>
                  </a:solidFill>
                </a:rPr>
                <a:t>QNX /LINUX</a:t>
              </a:r>
              <a:endParaRPr lang="en-US" altLang="zh-CN" sz="2400" b="1" dirty="0" smtClean="0">
                <a:ln/>
                <a:solidFill>
                  <a:schemeClr val="accent3"/>
                </a:solidFill>
              </a:endParaRPr>
            </a:p>
            <a:p>
              <a:pPr algn="ctr"/>
              <a:endParaRPr lang="en-US" altLang="zh-CN" b="1" dirty="0">
                <a:ln/>
                <a:solidFill>
                  <a:schemeClr val="accent3"/>
                </a:solidFill>
              </a:endParaRPr>
            </a:p>
            <a:p>
              <a:pPr algn="ctr"/>
              <a:endParaRPr lang="en-US" altLang="zh-CN" b="1" dirty="0" smtClean="0">
                <a:ln/>
                <a:solidFill>
                  <a:schemeClr val="accent3"/>
                </a:solidFill>
              </a:endParaRPr>
            </a:p>
            <a:p>
              <a:pPr algn="ctr"/>
              <a:endParaRPr lang="en-US" altLang="zh-CN" b="1" dirty="0">
                <a:ln/>
                <a:solidFill>
                  <a:schemeClr val="accent3"/>
                </a:solidFill>
              </a:endParaRPr>
            </a:p>
            <a:p>
              <a:pPr algn="ctr"/>
              <a:endParaRPr lang="en-US" altLang="zh-CN" b="1" dirty="0" smtClean="0">
                <a:ln/>
                <a:solidFill>
                  <a:schemeClr val="accent3"/>
                </a:solidFill>
              </a:endParaRPr>
            </a:p>
            <a:p>
              <a:pPr algn="ctr"/>
              <a:endParaRPr lang="zh-CN" altLang="en-US" b="1" dirty="0">
                <a:ln/>
                <a:solidFill>
                  <a:schemeClr val="accent3"/>
                </a:solidFill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775615" y="1718418"/>
              <a:ext cx="2658586" cy="1289500"/>
              <a:chOff x="7762876" y="5942319"/>
              <a:chExt cx="3417683" cy="2332431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7762876" y="5942319"/>
                <a:ext cx="3417683" cy="2332431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 sz="2400" dirty="0" smtClean="0"/>
              </a:p>
              <a:p>
                <a:pPr algn="ctr"/>
                <a:endParaRPr lang="en-US" altLang="zh-CN" sz="2400" dirty="0" smtClean="0"/>
              </a:p>
              <a:p>
                <a:pPr algn="ctr"/>
                <a:endParaRPr lang="en-US" altLang="zh-CN" sz="2400" dirty="0" smtClean="0"/>
              </a:p>
              <a:p>
                <a:pPr algn="ctr"/>
                <a:endParaRPr lang="en-US" altLang="zh-CN" sz="700" dirty="0" smtClean="0"/>
              </a:p>
              <a:p>
                <a:pPr algn="ctr"/>
                <a:r>
                  <a:rPr lang="en-US" altLang="zh-CN" sz="2400" dirty="0" smtClean="0"/>
                  <a:t>ADAS Service</a:t>
                </a:r>
                <a:endParaRPr lang="en-US" altLang="zh-CN" sz="2400" dirty="0" smtClean="0"/>
              </a:p>
              <a:p>
                <a:pPr algn="ctr"/>
                <a:endParaRPr lang="en-US" altLang="zh-CN" sz="2400" dirty="0" smtClean="0"/>
              </a:p>
              <a:p>
                <a:pPr algn="ctr"/>
                <a:endParaRPr lang="en-US" altLang="zh-CN" sz="2400" dirty="0" smtClean="0"/>
              </a:p>
              <a:p>
                <a:pPr algn="ctr"/>
                <a:endParaRPr lang="zh-CN" altLang="en-US" sz="2400" dirty="0"/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8253676" y="6107667"/>
                <a:ext cx="2852098" cy="795208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 smtClean="0">
                    <a:ln w="1905"/>
                    <a:gradFill>
                      <a:gsLst>
                        <a:gs pos="0">
                          <a:schemeClr val="accent6">
                            <a:shade val="20000"/>
                            <a:satMod val="200000"/>
                          </a:schemeClr>
                        </a:gs>
                        <a:gs pos="78000">
                          <a:schemeClr val="accent6">
                            <a:tint val="90000"/>
                            <a:shade val="89000"/>
                            <a:satMod val="220000"/>
                          </a:schemeClr>
                        </a:gs>
                        <a:gs pos="100000">
                          <a:schemeClr val="accent6">
                            <a:tint val="12000"/>
                            <a:satMod val="255000"/>
                          </a:schemeClr>
                        </a:gs>
                      </a:gsLst>
                      <a:lin ang="5400000"/>
                    </a:gradFill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</a:rPr>
                  <a:t>IPC</a:t>
                </a:r>
                <a:endParaRPr lang="zh-CN" altLang="en-US" sz="2400" b="1" dirty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endParaRPr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8476018" y="6289246"/>
                <a:ext cx="793163" cy="432049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PPS</a:t>
                </a:r>
                <a:endParaRPr lang="zh-CN" altLang="en-US" sz="1200" dirty="0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9980273" y="6289246"/>
                <a:ext cx="905097" cy="432049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DBUS</a:t>
                </a:r>
                <a:endParaRPr lang="zh-CN" altLang="en-US" sz="1200" dirty="0"/>
              </a:p>
            </p:txBody>
          </p:sp>
        </p:grpSp>
      </p:grpSp>
      <p:sp>
        <p:nvSpPr>
          <p:cNvPr id="37" name="Oval 36"/>
          <p:cNvSpPr/>
          <p:nvPr/>
        </p:nvSpPr>
        <p:spPr>
          <a:xfrm>
            <a:off x="4431773" y="1665096"/>
            <a:ext cx="1396278" cy="62246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Serial</a:t>
            </a:r>
            <a:endParaRPr lang="zh-CN" altLang="en-US" sz="2000" b="1" dirty="0"/>
          </a:p>
        </p:txBody>
      </p:sp>
      <p:grpSp>
        <p:nvGrpSpPr>
          <p:cNvPr id="44" name="Group 43"/>
          <p:cNvGrpSpPr/>
          <p:nvPr/>
        </p:nvGrpSpPr>
        <p:grpSpPr>
          <a:xfrm>
            <a:off x="4245414" y="3029400"/>
            <a:ext cx="4874666" cy="3620748"/>
            <a:chOff x="3756248" y="2286164"/>
            <a:chExt cx="5411536" cy="4058652"/>
          </a:xfrm>
        </p:grpSpPr>
        <p:pic>
          <p:nvPicPr>
            <p:cNvPr id="36" name="Picture 2" descr="C:\Users\wzhao\Documents\6691420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56248" y="2286164"/>
              <a:ext cx="5411536" cy="4058652"/>
            </a:xfrm>
            <a:prstGeom prst="rect">
              <a:avLst/>
            </a:prstGeom>
            <a:noFill/>
          </p:spPr>
        </p:pic>
        <p:grpSp>
          <p:nvGrpSpPr>
            <p:cNvPr id="43" name="Group 42"/>
            <p:cNvGrpSpPr/>
            <p:nvPr/>
          </p:nvGrpSpPr>
          <p:grpSpPr>
            <a:xfrm>
              <a:off x="4165600" y="2718059"/>
              <a:ext cx="4076700" cy="2333824"/>
              <a:chOff x="4165600" y="2718059"/>
              <a:chExt cx="4076700" cy="2333824"/>
            </a:xfrm>
          </p:grpSpPr>
          <p:sp>
            <p:nvSpPr>
              <p:cNvPr id="28" name="Rounded Rectangle 27"/>
              <p:cNvSpPr/>
              <p:nvPr/>
            </p:nvSpPr>
            <p:spPr>
              <a:xfrm>
                <a:off x="4165600" y="2718059"/>
                <a:ext cx="4076700" cy="2333824"/>
              </a:xfrm>
              <a:prstGeom prst="roundRect">
                <a:avLst/>
              </a:prstGeom>
              <a:solidFill>
                <a:schemeClr val="bg1"/>
              </a:solidFill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>
                <a:scene3d>
                  <a:camera prst="orthographicFront"/>
                  <a:lightRig rig="glow" dir="tl">
                    <a:rot lat="0" lon="0" rev="5400000"/>
                  </a:lightRig>
                </a:scene3d>
                <a:sp3d contourW="12700">
                  <a:bevelT w="25400" h="25400"/>
                  <a:contourClr>
                    <a:schemeClr val="accent6">
                      <a:shade val="73000"/>
                    </a:schemeClr>
                  </a:contourClr>
                </a:sp3d>
              </a:bodyPr>
              <a:lstStyle/>
              <a:p>
                <a:pPr algn="ctr"/>
                <a:r>
                  <a:rPr lang="en-US" altLang="zh-CN" sz="2800" b="1" dirty="0" smtClean="0">
                    <a:ln w="11430"/>
                    <a:gradFill>
                      <a:gsLst>
                        <a:gs pos="0">
                          <a:schemeClr val="accent6">
                            <a:tint val="90000"/>
                            <a:satMod val="120000"/>
                          </a:schemeClr>
                        </a:gs>
                        <a:gs pos="25000">
                          <a:schemeClr val="accent6">
                            <a:tint val="93000"/>
                            <a:satMod val="120000"/>
                          </a:schemeClr>
                        </a:gs>
                        <a:gs pos="50000">
                          <a:schemeClr val="accent6">
                            <a:shade val="89000"/>
                            <a:satMod val="110000"/>
                          </a:schemeClr>
                        </a:gs>
                        <a:gs pos="75000">
                          <a:schemeClr val="accent6">
                            <a:tint val="93000"/>
                            <a:satMod val="120000"/>
                          </a:schemeClr>
                        </a:gs>
                        <a:gs pos="100000">
                          <a:schemeClr val="accent6">
                            <a:tint val="90000"/>
                            <a:satMod val="120000"/>
                          </a:schemeClr>
                        </a:gs>
                      </a:gsLst>
                      <a:lin ang="5400000"/>
                    </a:gradFill>
                    <a:effectLst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rPr>
                  <a:t>PC</a:t>
                </a:r>
                <a:endParaRPr lang="en-US" altLang="zh-CN" b="1" dirty="0" smtClean="0">
                  <a:ln w="11430"/>
                  <a:gradFill>
                    <a:gsLst>
                      <a:gs pos="0">
                        <a:schemeClr val="accent6">
                          <a:tint val="90000"/>
                          <a:satMod val="120000"/>
                        </a:schemeClr>
                      </a:gs>
                      <a:gs pos="25000">
                        <a:schemeClr val="accent6">
                          <a:tint val="93000"/>
                          <a:satMod val="120000"/>
                        </a:schemeClr>
                      </a:gs>
                      <a:gs pos="50000">
                        <a:schemeClr val="accent6">
                          <a:shade val="89000"/>
                          <a:satMod val="110000"/>
                        </a:schemeClr>
                      </a:gs>
                      <a:gs pos="75000">
                        <a:schemeClr val="accent6">
                          <a:tint val="93000"/>
                          <a:satMod val="120000"/>
                        </a:schemeClr>
                      </a:gs>
                      <a:gs pos="100000">
                        <a:schemeClr val="accent6">
                          <a:tint val="90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endParaRPr>
              </a:p>
              <a:p>
                <a:pPr algn="ctr"/>
                <a:endParaRPr lang="en-US" altLang="zh-CN" b="1" dirty="0">
                  <a:ln w="11430"/>
                  <a:gradFill>
                    <a:gsLst>
                      <a:gs pos="0">
                        <a:schemeClr val="accent6">
                          <a:tint val="90000"/>
                          <a:satMod val="120000"/>
                        </a:schemeClr>
                      </a:gs>
                      <a:gs pos="25000">
                        <a:schemeClr val="accent6">
                          <a:tint val="93000"/>
                          <a:satMod val="120000"/>
                        </a:schemeClr>
                      </a:gs>
                      <a:gs pos="50000">
                        <a:schemeClr val="accent6">
                          <a:shade val="89000"/>
                          <a:satMod val="110000"/>
                        </a:schemeClr>
                      </a:gs>
                      <a:gs pos="75000">
                        <a:schemeClr val="accent6">
                          <a:tint val="93000"/>
                          <a:satMod val="120000"/>
                        </a:schemeClr>
                      </a:gs>
                      <a:gs pos="100000">
                        <a:schemeClr val="accent6">
                          <a:tint val="90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endParaRPr>
              </a:p>
              <a:p>
                <a:pPr algn="ctr"/>
                <a:endParaRPr lang="en-US" altLang="zh-CN" b="1" dirty="0" smtClean="0">
                  <a:ln w="11430"/>
                  <a:gradFill>
                    <a:gsLst>
                      <a:gs pos="0">
                        <a:schemeClr val="accent6">
                          <a:tint val="90000"/>
                          <a:satMod val="120000"/>
                        </a:schemeClr>
                      </a:gs>
                      <a:gs pos="25000">
                        <a:schemeClr val="accent6">
                          <a:tint val="93000"/>
                          <a:satMod val="120000"/>
                        </a:schemeClr>
                      </a:gs>
                      <a:gs pos="50000">
                        <a:schemeClr val="accent6">
                          <a:shade val="89000"/>
                          <a:satMod val="110000"/>
                        </a:schemeClr>
                      </a:gs>
                      <a:gs pos="75000">
                        <a:schemeClr val="accent6">
                          <a:tint val="93000"/>
                          <a:satMod val="120000"/>
                        </a:schemeClr>
                      </a:gs>
                      <a:gs pos="100000">
                        <a:schemeClr val="accent6">
                          <a:tint val="90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endParaRPr>
              </a:p>
              <a:p>
                <a:pPr algn="ctr"/>
                <a:endParaRPr lang="en-US" altLang="zh-CN" b="1" dirty="0">
                  <a:ln w="11430"/>
                  <a:gradFill>
                    <a:gsLst>
                      <a:gs pos="0">
                        <a:schemeClr val="accent6">
                          <a:tint val="90000"/>
                          <a:satMod val="120000"/>
                        </a:schemeClr>
                      </a:gs>
                      <a:gs pos="25000">
                        <a:schemeClr val="accent6">
                          <a:tint val="93000"/>
                          <a:satMod val="120000"/>
                        </a:schemeClr>
                      </a:gs>
                      <a:gs pos="50000">
                        <a:schemeClr val="accent6">
                          <a:shade val="89000"/>
                          <a:satMod val="110000"/>
                        </a:schemeClr>
                      </a:gs>
                      <a:gs pos="75000">
                        <a:schemeClr val="accent6">
                          <a:tint val="93000"/>
                          <a:satMod val="120000"/>
                        </a:schemeClr>
                      </a:gs>
                      <a:gs pos="100000">
                        <a:schemeClr val="accent6">
                          <a:tint val="90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endParaRPr>
              </a:p>
              <a:p>
                <a:pPr algn="ctr"/>
                <a:endParaRPr lang="en-US" altLang="zh-CN" b="1" dirty="0" smtClean="0">
                  <a:ln w="11430"/>
                  <a:gradFill>
                    <a:gsLst>
                      <a:gs pos="0">
                        <a:schemeClr val="accent6">
                          <a:tint val="90000"/>
                          <a:satMod val="120000"/>
                        </a:schemeClr>
                      </a:gs>
                      <a:gs pos="25000">
                        <a:schemeClr val="accent6">
                          <a:tint val="93000"/>
                          <a:satMod val="120000"/>
                        </a:schemeClr>
                      </a:gs>
                      <a:gs pos="50000">
                        <a:schemeClr val="accent6">
                          <a:shade val="89000"/>
                          <a:satMod val="110000"/>
                        </a:schemeClr>
                      </a:gs>
                      <a:gs pos="75000">
                        <a:schemeClr val="accent6">
                          <a:tint val="93000"/>
                          <a:satMod val="120000"/>
                        </a:schemeClr>
                      </a:gs>
                      <a:gs pos="100000">
                        <a:schemeClr val="accent6">
                          <a:tint val="90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endParaRPr>
              </a:p>
              <a:p>
                <a:pPr algn="ctr"/>
                <a:endParaRPr lang="zh-CN" altLang="en-US" b="1" dirty="0">
                  <a:ln w="11430"/>
                  <a:gradFill>
                    <a:gsLst>
                      <a:gs pos="0">
                        <a:schemeClr val="accent6">
                          <a:tint val="90000"/>
                          <a:satMod val="120000"/>
                        </a:schemeClr>
                      </a:gs>
                      <a:gs pos="25000">
                        <a:schemeClr val="accent6">
                          <a:tint val="93000"/>
                          <a:satMod val="120000"/>
                        </a:schemeClr>
                      </a:gs>
                      <a:gs pos="50000">
                        <a:schemeClr val="accent6">
                          <a:shade val="89000"/>
                          <a:satMod val="110000"/>
                        </a:schemeClr>
                      </a:gs>
                      <a:gs pos="75000">
                        <a:schemeClr val="accent6">
                          <a:tint val="93000"/>
                          <a:satMod val="120000"/>
                        </a:schemeClr>
                      </a:gs>
                      <a:gs pos="100000">
                        <a:schemeClr val="accent6">
                          <a:tint val="90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6856884" y="3483392"/>
                <a:ext cx="1385416" cy="576064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CaseView </a:t>
                </a:r>
                <a:endParaRPr lang="zh-CN" altLang="en-US" dirty="0"/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4165600" y="3483390"/>
                <a:ext cx="1567897" cy="535581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TraceClient</a:t>
                </a:r>
                <a:endParaRPr lang="zh-CN" altLang="en-US" dirty="0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5553969" y="4315490"/>
                <a:ext cx="1816096" cy="581684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 dirty="0" smtClean="0">
                    <a:solidFill>
                      <a:schemeClr val="tx1"/>
                    </a:solidFill>
                  </a:rPr>
                  <a:t>127.0.0.1:4000</a:t>
                </a:r>
                <a:endParaRPr lang="zh-CN" altLang="en-US" sz="1200" b="1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63" name="Shape 62"/>
          <p:cNvCxnSpPr>
            <a:stCxn id="15" idx="0"/>
            <a:endCxn id="37" idx="6"/>
          </p:cNvCxnSpPr>
          <p:nvPr/>
        </p:nvCxnSpPr>
        <p:spPr>
          <a:xfrm rot="16200000" flipV="1">
            <a:off x="5684676" y="2119703"/>
            <a:ext cx="2121126" cy="1834376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hape 74"/>
          <p:cNvCxnSpPr>
            <a:stCxn id="14" idx="2"/>
            <a:endCxn id="39" idx="2"/>
          </p:cNvCxnSpPr>
          <p:nvPr/>
        </p:nvCxnSpPr>
        <p:spPr>
          <a:xfrm rot="16200000" flipH="1">
            <a:off x="5330563" y="4565013"/>
            <a:ext cx="523988" cy="544457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hape 84"/>
          <p:cNvCxnSpPr>
            <a:stCxn id="39" idx="6"/>
            <a:endCxn id="15" idx="2"/>
          </p:cNvCxnSpPr>
          <p:nvPr/>
        </p:nvCxnSpPr>
        <p:spPr>
          <a:xfrm flipV="1">
            <a:off x="7500710" y="4611364"/>
            <a:ext cx="161717" cy="487872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37" idx="2"/>
            <a:endCxn id="27" idx="3"/>
          </p:cNvCxnSpPr>
          <p:nvPr/>
        </p:nvCxnSpPr>
        <p:spPr>
          <a:xfrm flipH="1">
            <a:off x="3400511" y="1976328"/>
            <a:ext cx="10312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1830621" y="2541069"/>
            <a:ext cx="841338" cy="3112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Tracelib</a:t>
            </a:r>
            <a:endParaRPr lang="zh-CN" altLang="en-US" sz="1400" dirty="0"/>
          </a:p>
        </p:txBody>
      </p:sp>
      <p:sp>
        <p:nvSpPr>
          <p:cNvPr id="69" name="Oval 68"/>
          <p:cNvSpPr/>
          <p:nvPr/>
        </p:nvSpPr>
        <p:spPr>
          <a:xfrm>
            <a:off x="2671959" y="3648075"/>
            <a:ext cx="1573454" cy="51892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Socket</a:t>
            </a:r>
            <a:endParaRPr lang="zh-CN" altLang="en-US" sz="20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125006" y="4450757"/>
            <a:ext cx="360063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400" dirty="0" smtClean="0"/>
              <a:t>Disadvantage:</a:t>
            </a:r>
          </a:p>
          <a:p>
            <a:pPr algn="just">
              <a:buFont typeface="Wingdings" pitchFamily="2" charset="2"/>
              <a:buChar char="Ø"/>
            </a:pPr>
            <a:r>
              <a:rPr lang="en-US" altLang="zh-CN" sz="1400" dirty="0" smtClean="0"/>
              <a:t>  Target board(QNX): Strong dependences on PPS &amp; </a:t>
            </a:r>
            <a:r>
              <a:rPr lang="en-US" altLang="zh-CN" sz="1400" dirty="0" smtClean="0"/>
              <a:t>DBUS</a:t>
            </a:r>
            <a:endParaRPr lang="en-US" altLang="zh-CN" sz="1400" dirty="0" smtClean="0"/>
          </a:p>
          <a:p>
            <a:pPr algn="just">
              <a:buFont typeface="Wingdings" pitchFamily="2" charset="2"/>
              <a:buChar char="Ø"/>
            </a:pPr>
            <a:r>
              <a:rPr lang="en-US" altLang="zh-CN" sz="1400" dirty="0" smtClean="0"/>
              <a:t>  PC: </a:t>
            </a:r>
            <a:r>
              <a:rPr lang="en-US" altLang="zh-CN" sz="1400" dirty="0" smtClean="0"/>
              <a:t>socket </a:t>
            </a:r>
            <a:r>
              <a:rPr lang="en-US" altLang="zh-CN" sz="1400" dirty="0" smtClean="0"/>
              <a:t>depends </a:t>
            </a:r>
            <a:r>
              <a:rPr lang="en-US" altLang="zh-CN" sz="1400" dirty="0" smtClean="0"/>
              <a:t>on TraceClient</a:t>
            </a:r>
          </a:p>
          <a:p>
            <a:pPr algn="just">
              <a:buFont typeface="Wingdings" pitchFamily="2" charset="2"/>
              <a:buChar char="Ø"/>
            </a:pPr>
            <a:r>
              <a:rPr lang="en-US" altLang="zh-CN" sz="1400" dirty="0" smtClean="0"/>
              <a:t>  Delay: Serial port introduce long delay</a:t>
            </a:r>
          </a:p>
          <a:p>
            <a:pPr algn="just">
              <a:buFont typeface="Wingdings" pitchFamily="2" charset="2"/>
              <a:buChar char="Ø"/>
            </a:pPr>
            <a:r>
              <a:rPr lang="en-US" altLang="zh-CN" sz="1400" dirty="0" smtClean="0"/>
              <a:t>  TraceClient: manually operate, auto testing with different config files is not possible </a:t>
            </a:r>
            <a:endParaRPr lang="zh-CN" altLang="en-US" sz="1400" dirty="0" smtClean="0"/>
          </a:p>
        </p:txBody>
      </p:sp>
      <p:cxnSp>
        <p:nvCxnSpPr>
          <p:cNvPr id="70" name="Curved Connector 69"/>
          <p:cNvCxnSpPr>
            <a:stCxn id="66" idx="2"/>
            <a:endCxn id="69" idx="0"/>
          </p:cNvCxnSpPr>
          <p:nvPr/>
        </p:nvCxnSpPr>
        <p:spPr>
          <a:xfrm rot="16200000" flipH="1">
            <a:off x="2457101" y="2646490"/>
            <a:ext cx="795774" cy="120739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hape 75"/>
          <p:cNvCxnSpPr>
            <a:stCxn id="69" idx="6"/>
            <a:endCxn id="14" idx="0"/>
          </p:cNvCxnSpPr>
          <p:nvPr/>
        </p:nvCxnSpPr>
        <p:spPr>
          <a:xfrm>
            <a:off x="4245413" y="3907537"/>
            <a:ext cx="1074916" cy="189916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799032" y="4023648"/>
            <a:ext cx="1202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Log &amp; Sync</a:t>
            </a:r>
            <a:endParaRPr lang="zh-CN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5828051" y="1571844"/>
            <a:ext cx="2238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Command line &amp; Sync</a:t>
            </a:r>
            <a:endParaRPr lang="zh-CN" altLang="en-US" dirty="0"/>
          </a:p>
        </p:txBody>
      </p:sp>
      <p:pic>
        <p:nvPicPr>
          <p:cNvPr id="33" name="Picture 2" descr="D:\Report--FOR casetype navigation systm\_1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44991" y="1941176"/>
            <a:ext cx="1475088" cy="1374420"/>
          </a:xfrm>
          <a:prstGeom prst="rect">
            <a:avLst/>
          </a:prstGeom>
          <a:noFill/>
        </p:spPr>
      </p:pic>
      <p:cxnSp>
        <p:nvCxnSpPr>
          <p:cNvPr id="34" name="Shape 33"/>
          <p:cNvCxnSpPr/>
          <p:nvPr/>
        </p:nvCxnSpPr>
        <p:spPr>
          <a:xfrm rot="5400000" flipH="1" flipV="1">
            <a:off x="8052422" y="3329727"/>
            <a:ext cx="781857" cy="75359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wzhao\Documents\669142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7786" y="1423323"/>
            <a:ext cx="3467100" cy="2600325"/>
          </a:xfrm>
          <a:prstGeom prst="rect">
            <a:avLst/>
          </a:prstGeom>
          <a:noFill/>
        </p:spPr>
      </p:pic>
      <p:sp>
        <p:nvSpPr>
          <p:cNvPr id="25" name="Rounded Rectangle 24"/>
          <p:cNvSpPr/>
          <p:nvPr/>
        </p:nvSpPr>
        <p:spPr>
          <a:xfrm>
            <a:off x="2856443" y="1764349"/>
            <a:ext cx="2555685" cy="1601108"/>
          </a:xfrm>
          <a:prstGeom prst="roundRect">
            <a:avLst/>
          </a:prstGeom>
          <a:solidFill>
            <a:schemeClr val="bg1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altLang="zh-CN" sz="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PC</a:t>
            </a:r>
            <a:endParaRPr lang="en-US" altLang="zh-CN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endParaRPr lang="en-US" altLang="zh-CN" b="1" dirty="0" smtClean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endParaRPr lang="en-US" altLang="zh-CN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endParaRPr lang="en-US" altLang="zh-CN" b="1" dirty="0" smtClean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endParaRPr lang="zh-CN" altLang="en-US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0" algn="ctr"/>
            <a:r>
              <a:rPr lang="en-US" altLang="zh-CN" dirty="0" smtClean="0"/>
              <a:t>Ideal Framework 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301190" y="2376785"/>
            <a:ext cx="1818878" cy="8930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CaseView</a:t>
            </a:r>
          </a:p>
          <a:p>
            <a:pPr algn="ctr"/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27906" y="2823319"/>
            <a:ext cx="85343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Socket</a:t>
            </a:r>
            <a:endParaRPr lang="zh-CN" alt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78338" y="3740973"/>
            <a:ext cx="12047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Shell script</a:t>
            </a:r>
          </a:p>
          <a:p>
            <a:pPr algn="ctr"/>
            <a:r>
              <a:rPr lang="en-US" altLang="zh-CN" dirty="0" smtClean="0"/>
              <a:t>&amp;&amp;</a:t>
            </a:r>
          </a:p>
          <a:p>
            <a:pPr algn="ctr"/>
            <a:r>
              <a:rPr lang="en-US" altLang="zh-CN" dirty="0" smtClean="0"/>
              <a:t>Sync</a:t>
            </a:r>
            <a:endParaRPr lang="zh-CN" alt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2304139" y="4202638"/>
            <a:ext cx="3596959" cy="2319337"/>
            <a:chOff x="2448033" y="4600575"/>
            <a:chExt cx="2873058" cy="1966912"/>
          </a:xfrm>
        </p:grpSpPr>
        <p:pic>
          <p:nvPicPr>
            <p:cNvPr id="3076" name="Picture 4" descr="C:\Users\wzhao\Documents\rBEhUlNfX8wIAAAAAAXV9ocQWpUAAMoowJKz-sABdYO454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48033" y="4600575"/>
              <a:ext cx="2873058" cy="1966912"/>
            </a:xfrm>
            <a:prstGeom prst="rect">
              <a:avLst/>
            </a:prstGeom>
            <a:noFill/>
          </p:spPr>
        </p:pic>
        <p:sp>
          <p:nvSpPr>
            <p:cNvPr id="31" name="Rounded Rectangle 30"/>
            <p:cNvSpPr/>
            <p:nvPr/>
          </p:nvSpPr>
          <p:spPr>
            <a:xfrm>
              <a:off x="2581275" y="4806444"/>
              <a:ext cx="2657475" cy="1263749"/>
            </a:xfrm>
            <a:prstGeom prst="roundRect">
              <a:avLst/>
            </a:prstGeom>
            <a:solidFill>
              <a:schemeClr val="bg1"/>
            </a:solidFill>
            <a:ln w="5715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>
              <a:scene3d>
                <a:camera prst="orthographicFront"/>
                <a:lightRig rig="flat" dir="t">
                  <a:rot lat="0" lon="0" rev="18900000"/>
                </a:lightRig>
              </a:scene3d>
              <a:sp3d extrusionH="31750" contourW="6350" prstMaterial="powder">
                <a:bevelT w="19050" h="19050" prst="angle"/>
                <a:contourClr>
                  <a:schemeClr val="accent3">
                    <a:tint val="100000"/>
                    <a:shade val="100000"/>
                    <a:satMod val="100000"/>
                    <a:hueMod val="100000"/>
                  </a:schemeClr>
                </a:contourClr>
              </a:sp3d>
            </a:bodyPr>
            <a:lstStyle/>
            <a:p>
              <a:pPr algn="ctr"/>
              <a:r>
                <a:rPr lang="en-US" altLang="zh-CN" sz="2400" b="1" dirty="0" smtClean="0">
                  <a:ln/>
                  <a:solidFill>
                    <a:schemeClr val="accent3"/>
                  </a:solidFill>
                </a:rPr>
                <a:t>Android / </a:t>
              </a:r>
              <a:r>
                <a:rPr lang="en-US" altLang="zh-CN" sz="2400" b="1" dirty="0" smtClean="0">
                  <a:ln/>
                  <a:solidFill>
                    <a:schemeClr val="accent3"/>
                  </a:solidFill>
                </a:rPr>
                <a:t>QNX/ LINUX</a:t>
              </a:r>
              <a:endParaRPr lang="en-US" altLang="zh-CN" sz="2400" b="1" dirty="0" smtClean="0">
                <a:ln/>
                <a:solidFill>
                  <a:schemeClr val="accent3"/>
                </a:solidFill>
              </a:endParaRPr>
            </a:p>
            <a:p>
              <a:pPr algn="ctr"/>
              <a:endParaRPr lang="en-US" altLang="zh-CN" b="1" dirty="0" smtClean="0">
                <a:ln/>
                <a:solidFill>
                  <a:schemeClr val="accent3"/>
                </a:solidFill>
              </a:endParaRPr>
            </a:p>
            <a:p>
              <a:pPr algn="ctr"/>
              <a:endParaRPr lang="en-US" altLang="zh-CN" b="1" dirty="0" smtClean="0">
                <a:ln/>
                <a:solidFill>
                  <a:schemeClr val="accent3"/>
                </a:solidFill>
              </a:endParaRPr>
            </a:p>
            <a:p>
              <a:pPr algn="ctr"/>
              <a:endParaRPr lang="en-US" altLang="zh-CN" b="1" dirty="0" smtClean="0">
                <a:ln/>
                <a:solidFill>
                  <a:schemeClr val="accent3"/>
                </a:solidFill>
              </a:endParaRPr>
            </a:p>
            <a:p>
              <a:pPr algn="ctr"/>
              <a:endParaRPr lang="zh-CN" altLang="en-US" b="1" dirty="0">
                <a:ln/>
                <a:solidFill>
                  <a:schemeClr val="accent3"/>
                </a:solidFill>
              </a:endParaRPr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2470953" y="4921524"/>
            <a:ext cx="3296794" cy="96400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ADAS</a:t>
            </a:r>
          </a:p>
          <a:p>
            <a:pPr algn="ctr"/>
            <a:endParaRPr lang="en-US" altLang="zh-CN" dirty="0" smtClean="0"/>
          </a:p>
          <a:p>
            <a:pPr algn="ctr"/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46583" y="5362307"/>
            <a:ext cx="161607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Case view lib(native </a:t>
            </a:r>
            <a:r>
              <a:rPr lang="en-US" altLang="zh-CN" sz="1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c++</a:t>
            </a:r>
            <a:r>
              <a:rPr lang="en-US" altLang="zh-CN" sz="1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)</a:t>
            </a:r>
            <a:endParaRPr lang="zh-CN" altLang="en-US" sz="1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cxnSp>
        <p:nvCxnSpPr>
          <p:cNvPr id="13" name="Curved Connector 12"/>
          <p:cNvCxnSpPr>
            <a:stCxn id="11" idx="3"/>
            <a:endCxn id="9" idx="3"/>
          </p:cNvCxnSpPr>
          <p:nvPr/>
        </p:nvCxnSpPr>
        <p:spPr>
          <a:xfrm flipH="1" flipV="1">
            <a:off x="4581336" y="3007985"/>
            <a:ext cx="381322" cy="2615932"/>
          </a:xfrm>
          <a:prstGeom prst="curvedConnector3">
            <a:avLst>
              <a:gd name="adj1" fmla="val -42963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9" idx="1"/>
            <a:endCxn id="11" idx="1"/>
          </p:cNvCxnSpPr>
          <p:nvPr/>
        </p:nvCxnSpPr>
        <p:spPr>
          <a:xfrm rot="10800000" flipV="1">
            <a:off x="3346584" y="3007985"/>
            <a:ext cx="381323" cy="2615932"/>
          </a:xfrm>
          <a:prstGeom prst="curvedConnector3">
            <a:avLst>
              <a:gd name="adj1" fmla="val 55211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D:\Report--FOR casetype navigation systm\_1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53301" y="1077139"/>
            <a:ext cx="1475088" cy="1374420"/>
          </a:xfrm>
          <a:prstGeom prst="rect">
            <a:avLst/>
          </a:prstGeom>
          <a:noFill/>
        </p:spPr>
      </p:pic>
      <p:cxnSp>
        <p:nvCxnSpPr>
          <p:cNvPr id="30" name="Curved Connector 29"/>
          <p:cNvCxnSpPr>
            <a:stCxn id="7" idx="3"/>
            <a:endCxn id="1026" idx="1"/>
          </p:cNvCxnSpPr>
          <p:nvPr/>
        </p:nvCxnSpPr>
        <p:spPr>
          <a:xfrm flipV="1">
            <a:off x="5120068" y="1764349"/>
            <a:ext cx="2233233" cy="105897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434514" y="1764349"/>
            <a:ext cx="1186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Test Result</a:t>
            </a:r>
            <a:endParaRPr lang="zh-CN" alt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6621185" y="2652267"/>
            <a:ext cx="2453458" cy="1267188"/>
          </a:xfrm>
          <a:prstGeom prst="roundRect">
            <a:avLst/>
          </a:prstGeom>
          <a:noFill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Database</a:t>
            </a: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789872" y="3269853"/>
            <a:ext cx="1081813" cy="55399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cpj.xml</a:t>
            </a:r>
            <a:endParaRPr lang="zh-CN" altLang="en-US" sz="1400" dirty="0"/>
          </a:p>
        </p:txBody>
      </p:sp>
      <p:sp>
        <p:nvSpPr>
          <p:cNvPr id="37" name="Oval 36"/>
          <p:cNvSpPr/>
          <p:nvPr/>
        </p:nvSpPr>
        <p:spPr>
          <a:xfrm>
            <a:off x="7992830" y="3284984"/>
            <a:ext cx="1081813" cy="55399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PieChat.xml</a:t>
            </a:r>
            <a:endParaRPr lang="zh-CN" altLang="en-US" sz="900" dirty="0"/>
          </a:p>
        </p:txBody>
      </p:sp>
      <p:cxnSp>
        <p:nvCxnSpPr>
          <p:cNvPr id="39" name="Straight Arrow Connector 38"/>
          <p:cNvCxnSpPr>
            <a:stCxn id="36" idx="4"/>
            <a:endCxn id="43" idx="0"/>
          </p:cNvCxnSpPr>
          <p:nvPr/>
        </p:nvCxnSpPr>
        <p:spPr>
          <a:xfrm>
            <a:off x="7330779" y="3823851"/>
            <a:ext cx="240579" cy="10976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798010" y="4023648"/>
            <a:ext cx="1202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Log &amp; Sync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608979" y="4921524"/>
            <a:ext cx="1924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info of </a:t>
            </a:r>
            <a:r>
              <a:rPr lang="en-US" altLang="zh-CN" dirty="0" err="1" smtClean="0"/>
              <a:t>CaseListFile</a:t>
            </a:r>
            <a:endParaRPr lang="zh-CN" altLang="en-US" dirty="0"/>
          </a:p>
        </p:txBody>
      </p:sp>
      <p:cxnSp>
        <p:nvCxnSpPr>
          <p:cNvPr id="45" name="Straight Arrow Connector 44"/>
          <p:cNvCxnSpPr>
            <a:stCxn id="37" idx="4"/>
          </p:cNvCxnSpPr>
          <p:nvPr/>
        </p:nvCxnSpPr>
        <p:spPr>
          <a:xfrm>
            <a:off x="8533737" y="3838982"/>
            <a:ext cx="0" cy="5539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871685" y="4445394"/>
            <a:ext cx="118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test </a:t>
            </a:r>
            <a:r>
              <a:rPr lang="en-US" altLang="zh-CN" dirty="0" smtClean="0"/>
              <a:t>result</a:t>
            </a:r>
            <a:endParaRPr lang="zh-CN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-1" y="1077139"/>
            <a:ext cx="269557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400" dirty="0" smtClean="0"/>
              <a:t>Advantage: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1400" dirty="0" smtClean="0"/>
              <a:t>  Target board: </a:t>
            </a:r>
            <a:r>
              <a:rPr lang="en-US" altLang="zh-CN" sz="1400" dirty="0" smtClean="0"/>
              <a:t>no dependence </a:t>
            </a:r>
            <a:r>
              <a:rPr lang="en-US" altLang="zh-CN" sz="1400" dirty="0" smtClean="0"/>
              <a:t>on other processes, feasible for various OS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1400" dirty="0" smtClean="0"/>
              <a:t>  PC: Easy and Convenient to </a:t>
            </a:r>
            <a:r>
              <a:rPr lang="en-US" altLang="zh-CN" sz="1400" dirty="0" smtClean="0"/>
              <a:t>setup connection</a:t>
            </a:r>
            <a:r>
              <a:rPr lang="en-US" altLang="zh-CN" sz="1400" dirty="0" smtClean="0"/>
              <a:t>, remove dependency on trace client, auto testing </a:t>
            </a:r>
            <a:r>
              <a:rPr lang="en-US" altLang="zh-CN" sz="1400" dirty="0" smtClean="0"/>
              <a:t>is possible </a:t>
            </a:r>
            <a:endParaRPr lang="en-US" altLang="zh-CN" sz="1400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sz="1400" dirty="0" smtClean="0"/>
              <a:t>  Delay: </a:t>
            </a:r>
            <a:r>
              <a:rPr lang="en-US" altLang="zh-CN" sz="1400" dirty="0" smtClean="0"/>
              <a:t>high speed socket </a:t>
            </a:r>
            <a:r>
              <a:rPr lang="en-US" altLang="zh-CN" sz="1400" dirty="0" smtClean="0"/>
              <a:t>communication</a:t>
            </a:r>
          </a:p>
        </p:txBody>
      </p:sp>
      <p:sp>
        <p:nvSpPr>
          <p:cNvPr id="29" name="Down Arrow 28"/>
          <p:cNvSpPr/>
          <p:nvPr/>
        </p:nvSpPr>
        <p:spPr>
          <a:xfrm rot="11233109">
            <a:off x="7528877" y="2367260"/>
            <a:ext cx="352333" cy="44653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hidden">
          <a:xfrm>
            <a:off x="0" y="1117600"/>
            <a:ext cx="9144000" cy="2967403"/>
          </a:xfrm>
          <a:prstGeom prst="rect">
            <a:avLst/>
          </a:prstGeom>
        </p:spPr>
      </p:pic>
      <p:sp>
        <p:nvSpPr>
          <p:cNvPr id="22" name="Title 20"/>
          <p:cNvSpPr txBox="1">
            <a:spLocks/>
          </p:cNvSpPr>
          <p:nvPr/>
        </p:nvSpPr>
        <p:spPr>
          <a:xfrm>
            <a:off x="495300" y="1971191"/>
            <a:ext cx="8648700" cy="1835564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1" kern="1200" spc="0" baseline="0" dirty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</a:rPr>
              <a:t>Thank You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hidden">
          <a:xfrm flipV="1">
            <a:off x="0" y="0"/>
            <a:ext cx="914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7649396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ICTUREPATH" val="E:\Harman\_8-19"/>
</p:tagLst>
</file>

<file path=ppt/theme/theme1.xml><?xml version="1.0" encoding="utf-8"?>
<a:theme xmlns:a="http://schemas.openxmlformats.org/drawingml/2006/main" name="1_Office Theme">
  <a:themeElements>
    <a:clrScheme name="HARMAN">
      <a:dk1>
        <a:sysClr val="windowText" lastClr="000000"/>
      </a:dk1>
      <a:lt1>
        <a:sysClr val="window" lastClr="FFFFFF"/>
      </a:lt1>
      <a:dk2>
        <a:srgbClr val="1F497D"/>
      </a:dk2>
      <a:lt2>
        <a:srgbClr val="8EB4E3"/>
      </a:lt2>
      <a:accent1>
        <a:srgbClr val="4F81BD"/>
      </a:accent1>
      <a:accent2>
        <a:srgbClr val="00ADEE"/>
      </a:accent2>
      <a:accent3>
        <a:srgbClr val="10253F"/>
      </a:accent3>
      <a:accent4>
        <a:srgbClr val="B7DEE8"/>
      </a:accent4>
      <a:accent5>
        <a:srgbClr val="31859C"/>
      </a:accent5>
      <a:accent6>
        <a:srgbClr val="F79646"/>
      </a:accent6>
      <a:hlink>
        <a:srgbClr val="4A865E"/>
      </a:hlink>
      <a:folHlink>
        <a:srgbClr val="8EB4E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3807131C9E9C4D8105D0A7C9752C9A" ma:contentTypeVersion="1" ma:contentTypeDescription="Create a new document." ma:contentTypeScope="" ma:versionID="b233d75206d7f546a1d95244e52a0037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a447206dab0015f8b9f8924535193e8c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294407C-B986-4DBE-9CB3-722BF94293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4DED5D4-E67A-4E1C-98EB-7452CFD80134}">
  <ds:schemaRefs>
    <ds:schemaRef ds:uri="http://schemas.microsoft.com/office/2006/metadata/propertie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4B13D379-819A-4482-BC14-20F99DCE0A8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21594</TotalTime>
  <Words>163</Words>
  <Application>Microsoft Office PowerPoint</Application>
  <PresentationFormat>On-screen Show (4:3)</PresentationFormat>
  <Paragraphs>64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1_Office Theme</vt:lpstr>
      <vt:lpstr> CaseView System Design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ANALYST DAY</dc:title>
  <dc:creator>Rupesh Vetha</dc:creator>
  <cp:lastModifiedBy>Lu Guofeng</cp:lastModifiedBy>
  <cp:revision>1471</cp:revision>
  <cp:lastPrinted>2013-08-14T14:55:39Z</cp:lastPrinted>
  <dcterms:created xsi:type="dcterms:W3CDTF">2014-11-17T23:56:45Z</dcterms:created>
  <dcterms:modified xsi:type="dcterms:W3CDTF">2016-07-14T08:32:03Z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0x0101001A3807131C9E9C4D8105D0A7C9752C9A</vt:lpwstr>
  </property>
</Properties>
</file>