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Galaxy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Neil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95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QA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23418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the quality of product</a:t>
            </a:r>
          </a:p>
          <a:p>
            <a:r>
              <a:rPr lang="en-US" dirty="0" smtClean="0"/>
              <a:t>Improve the test efficiency</a:t>
            </a:r>
          </a:p>
          <a:p>
            <a:r>
              <a:rPr lang="en-US" dirty="0" smtClean="0"/>
              <a:t>Improve the confidence</a:t>
            </a:r>
          </a:p>
          <a:p>
            <a:r>
              <a:rPr lang="en-US" dirty="0" smtClean="0"/>
              <a:t>Align with </a:t>
            </a:r>
            <a:r>
              <a:rPr lang="en-US" smtClean="0"/>
              <a:t>the DPAD’s </a:t>
            </a:r>
            <a:r>
              <a:rPr lang="en-US" dirty="0" smtClean="0"/>
              <a:t>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2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Integration Testing</a:t>
            </a:r>
          </a:p>
          <a:p>
            <a:pPr lvl="1"/>
            <a:r>
              <a:rPr lang="en-US" dirty="0" smtClean="0"/>
              <a:t>Build</a:t>
            </a:r>
          </a:p>
          <a:p>
            <a:pPr lvl="1"/>
            <a:r>
              <a:rPr lang="en-US" dirty="0"/>
              <a:t>Unit </a:t>
            </a:r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Installation test</a:t>
            </a:r>
          </a:p>
          <a:p>
            <a:pPr lvl="1"/>
            <a:r>
              <a:rPr lang="en-US" dirty="0" smtClean="0"/>
              <a:t>Smoke test</a:t>
            </a:r>
          </a:p>
          <a:p>
            <a:r>
              <a:rPr lang="en-US" dirty="0" smtClean="0"/>
              <a:t>Automation </a:t>
            </a:r>
            <a:r>
              <a:rPr lang="en-US" dirty="0"/>
              <a:t>test </a:t>
            </a:r>
            <a:r>
              <a:rPr lang="en-US" dirty="0" smtClean="0"/>
              <a:t>is Repeatable and Stable</a:t>
            </a:r>
          </a:p>
          <a:p>
            <a:r>
              <a:rPr lang="en-US" dirty="0" smtClean="0"/>
              <a:t>Improve the testability of product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10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QE from boring and repeated manual test</a:t>
            </a:r>
          </a:p>
          <a:p>
            <a:pPr lvl="1"/>
            <a:r>
              <a:rPr lang="en-US" dirty="0" smtClean="0"/>
              <a:t>QE focus on the more valuable test cases design</a:t>
            </a:r>
          </a:p>
          <a:p>
            <a:r>
              <a:rPr lang="en-US" dirty="0" smtClean="0"/>
              <a:t>Auto triage</a:t>
            </a:r>
          </a:p>
          <a:p>
            <a:r>
              <a:rPr lang="en-US" dirty="0" smtClean="0"/>
              <a:t>Code Refactoring is 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68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Confidence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QA is about Confidence</a:t>
            </a:r>
          </a:p>
          <a:p>
            <a:pPr lvl="1"/>
            <a:r>
              <a:rPr lang="en-US" dirty="0" smtClean="0"/>
              <a:t>It’s impossible to find all the bugs</a:t>
            </a:r>
          </a:p>
          <a:p>
            <a:pPr lvl="1"/>
            <a:r>
              <a:rPr lang="en-US" dirty="0" smtClean="0"/>
              <a:t>Feeling confidence about product quality makes you happy and easy.</a:t>
            </a:r>
          </a:p>
          <a:p>
            <a:r>
              <a:rPr lang="en-US" dirty="0" smtClean="0"/>
              <a:t>  Automation will help you on that by the pass rate/trend chart/other 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8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project name: Galaxy</a:t>
            </a:r>
            <a:r>
              <a:rPr lang="zh-CN" altLang="en-US" dirty="0"/>
              <a:t>（</a:t>
            </a:r>
            <a:r>
              <a:rPr lang="en-US" altLang="zh-CN" dirty="0"/>
              <a:t>Whole project</a:t>
            </a:r>
            <a:r>
              <a:rPr lang="zh-CN" altLang="en-US" dirty="0"/>
              <a:t>）</a:t>
            </a:r>
            <a:endParaRPr lang="en-US" dirty="0"/>
          </a:p>
          <a:p>
            <a:r>
              <a:rPr lang="en-US" dirty="0"/>
              <a:t>The Web UI: Galaxy </a:t>
            </a:r>
            <a:r>
              <a:rPr lang="zh-CN" altLang="en-US" dirty="0"/>
              <a:t>银河</a:t>
            </a:r>
            <a:endParaRPr lang="en-US" dirty="0"/>
          </a:p>
          <a:p>
            <a:r>
              <a:rPr lang="en-US" dirty="0"/>
              <a:t>The ATF</a:t>
            </a:r>
            <a:r>
              <a:rPr lang="zh-CN" altLang="en-US" dirty="0"/>
              <a:t>：</a:t>
            </a:r>
            <a:r>
              <a:rPr lang="en-US" dirty="0"/>
              <a:t>Force </a:t>
            </a:r>
            <a:r>
              <a:rPr lang="zh-CN" altLang="en-US" dirty="0"/>
              <a:t>原力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DPAD</a:t>
            </a:r>
            <a:r>
              <a:rPr lang="en-US" dirty="0" smtClean="0"/>
              <a:t> </a:t>
            </a:r>
            <a:r>
              <a:rPr lang="en-US" dirty="0"/>
              <a:t>Test </a:t>
            </a:r>
            <a:r>
              <a:rPr lang="en-US" dirty="0" smtClean="0"/>
              <a:t>Lib/support</a:t>
            </a:r>
            <a:r>
              <a:rPr lang="zh-CN" altLang="en-US" dirty="0" smtClean="0"/>
              <a:t>：</a:t>
            </a:r>
            <a:r>
              <a:rPr lang="en-US" dirty="0"/>
              <a:t>(Light) Saber </a:t>
            </a:r>
            <a:r>
              <a:rPr lang="zh-CN" altLang="en-US" dirty="0"/>
              <a:t>（光）</a:t>
            </a:r>
            <a:r>
              <a:rPr lang="zh-CN" altLang="en-US" dirty="0" smtClean="0"/>
              <a:t>剑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385936"/>
            <a:ext cx="7048500" cy="318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3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Galaxy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Automation test workflow</a:t>
            </a:r>
          </a:p>
          <a:p>
            <a:pPr lvl="1"/>
            <a:r>
              <a:rPr lang="en-US" dirty="0" smtClean="0"/>
              <a:t>Code submission/daily build</a:t>
            </a:r>
          </a:p>
          <a:p>
            <a:pPr lvl="1"/>
            <a:r>
              <a:rPr lang="en-US" dirty="0" smtClean="0"/>
              <a:t>Unit test</a:t>
            </a:r>
          </a:p>
          <a:p>
            <a:pPr lvl="1"/>
            <a:r>
              <a:rPr lang="en-US" dirty="0" smtClean="0"/>
              <a:t>Installation test</a:t>
            </a:r>
          </a:p>
          <a:p>
            <a:pPr lvl="1"/>
            <a:r>
              <a:rPr lang="en-US" dirty="0" smtClean="0"/>
              <a:t>Force self test </a:t>
            </a:r>
          </a:p>
          <a:p>
            <a:pPr lvl="1"/>
            <a:r>
              <a:rPr lang="en-US" dirty="0" smtClean="0"/>
              <a:t>Saber self test</a:t>
            </a:r>
          </a:p>
          <a:p>
            <a:pPr lvl="1"/>
            <a:r>
              <a:rPr lang="en-US" dirty="0" smtClean="0"/>
              <a:t>Smoke test</a:t>
            </a:r>
          </a:p>
          <a:p>
            <a:pPr lvl="1"/>
            <a:r>
              <a:rPr lang="en-US" dirty="0" smtClean="0"/>
              <a:t>Test by users’ request</a:t>
            </a:r>
          </a:p>
          <a:p>
            <a:pPr lvl="1"/>
            <a:r>
              <a:rPr lang="en-US" dirty="0" smtClean="0"/>
              <a:t>Code coverage weekly/monthly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4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Galaxy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Submit Automation Test Workflow</a:t>
            </a:r>
          </a:p>
          <a:p>
            <a:pPr lvl="1"/>
            <a:r>
              <a:rPr lang="en-US" dirty="0" smtClean="0"/>
              <a:t>Feature team pick the test cases needed to automate</a:t>
            </a:r>
          </a:p>
          <a:p>
            <a:pPr lvl="1"/>
            <a:r>
              <a:rPr lang="en-US" dirty="0" smtClean="0"/>
              <a:t>Feature team to implement the automation script</a:t>
            </a:r>
          </a:p>
          <a:p>
            <a:pPr lvl="1"/>
            <a:r>
              <a:rPr lang="en-US" dirty="0" smtClean="0"/>
              <a:t>Feature team submit them into VCS after review from internal and automation team</a:t>
            </a:r>
          </a:p>
          <a:p>
            <a:pPr lvl="1"/>
            <a:r>
              <a:rPr lang="en-US" dirty="0" smtClean="0"/>
              <a:t>New submitted test cases will added into Stage suite</a:t>
            </a:r>
          </a:p>
          <a:p>
            <a:pPr lvl="1"/>
            <a:r>
              <a:rPr lang="en-US" dirty="0" smtClean="0"/>
              <a:t>Automation team mark the tests as approved after 3 times pass on a formal build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33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Galaxy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Saber Common Lib </a:t>
            </a:r>
            <a:r>
              <a:rPr lang="en-US" dirty="0" smtClean="0"/>
              <a:t>Maintenance Workflow</a:t>
            </a:r>
          </a:p>
          <a:p>
            <a:pPr lvl="1"/>
            <a:r>
              <a:rPr lang="en-US" dirty="0" smtClean="0"/>
              <a:t>Submit a request for S1 common APIs</a:t>
            </a:r>
          </a:p>
          <a:p>
            <a:pPr lvl="1"/>
            <a:r>
              <a:rPr lang="en-US" dirty="0" smtClean="0"/>
              <a:t>Automation team implement the wrapper</a:t>
            </a:r>
          </a:p>
          <a:p>
            <a:pPr lvl="1"/>
            <a:r>
              <a:rPr lang="en-US" dirty="0" smtClean="0"/>
              <a:t>Code review from experts</a:t>
            </a:r>
          </a:p>
          <a:p>
            <a:pPr marL="457200" lvl="1" indent="0">
              <a:buNone/>
            </a:pPr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Feature team implement a common function</a:t>
            </a:r>
          </a:p>
          <a:p>
            <a:pPr lvl="1"/>
            <a:r>
              <a:rPr lang="en-US" dirty="0" smtClean="0"/>
              <a:t>Discuss with Automation team and move it to common lib</a:t>
            </a:r>
          </a:p>
          <a:p>
            <a:pPr lvl="1"/>
            <a:r>
              <a:rPr lang="en-US" dirty="0" smtClean="0"/>
              <a:t>Code review from experts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276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Galaxy Overview</vt:lpstr>
      <vt:lpstr>Purpose</vt:lpstr>
      <vt:lpstr>Improve Quality</vt:lpstr>
      <vt:lpstr>Improve Efficiency</vt:lpstr>
      <vt:lpstr>Improve Confidence</vt:lpstr>
      <vt:lpstr>Project Overview</vt:lpstr>
      <vt:lpstr>Galaxy Workflow</vt:lpstr>
      <vt:lpstr>Galaxy Workflow</vt:lpstr>
      <vt:lpstr>Galaxy Workflow</vt:lpstr>
      <vt:lpstr>QA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 Overview</dc:title>
  <dc:creator>Wang, Neil</dc:creator>
  <cp:lastModifiedBy>Neil</cp:lastModifiedBy>
  <cp:revision>8</cp:revision>
  <dcterms:created xsi:type="dcterms:W3CDTF">2006-08-16T00:00:00Z</dcterms:created>
  <dcterms:modified xsi:type="dcterms:W3CDTF">2014-03-07T06:20:52Z</dcterms:modified>
</cp:coreProperties>
</file>