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68" r:id="rId4"/>
    <p:sldId id="267" r:id="rId5"/>
    <p:sldId id="257" r:id="rId6"/>
    <p:sldId id="258" r:id="rId7"/>
    <p:sldId id="259" r:id="rId8"/>
    <p:sldId id="261" r:id="rId9"/>
    <p:sldId id="264" r:id="rId10"/>
    <p:sldId id="263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8" autoAdjust="0"/>
  </p:normalViewPr>
  <p:slideViewPr>
    <p:cSldViewPr>
      <p:cViewPr varScale="1">
        <p:scale>
          <a:sx n="74" d="100"/>
          <a:sy n="74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5F0BD-6573-469A-BAA6-F732FD65BF70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1_2" csCatId="accent1" phldr="1"/>
      <dgm:spPr/>
    </dgm:pt>
    <dgm:pt modelId="{B9F03CA8-C7AA-48DA-A66E-1C3DE2D348C1}">
      <dgm:prSet phldrT="[Text]" custT="1"/>
      <dgm:spPr/>
      <dgm:t>
        <a:bodyPr/>
        <a:lstStyle/>
        <a:p>
          <a:r>
            <a:rPr lang="en-US" sz="1400" dirty="0" smtClean="0"/>
            <a:t>Write Test Cases on RQM</a:t>
          </a:r>
          <a:endParaRPr lang="en-US" sz="1400" dirty="0"/>
        </a:p>
      </dgm:t>
    </dgm:pt>
    <dgm:pt modelId="{E78018F7-3FF5-467C-8A21-3B7F47710F69}" type="parTrans" cxnId="{39F04926-9ADC-45D2-B23C-6828042BA8DF}">
      <dgm:prSet/>
      <dgm:spPr/>
      <dgm:t>
        <a:bodyPr/>
        <a:lstStyle/>
        <a:p>
          <a:endParaRPr lang="en-US" sz="1400"/>
        </a:p>
      </dgm:t>
    </dgm:pt>
    <dgm:pt modelId="{94228C5E-1F7D-406B-BA60-98E099ABB14E}" type="sibTrans" cxnId="{39F04926-9ADC-45D2-B23C-6828042BA8DF}">
      <dgm:prSet/>
      <dgm:spPr/>
      <dgm:t>
        <a:bodyPr/>
        <a:lstStyle/>
        <a:p>
          <a:endParaRPr lang="en-US" sz="1400"/>
        </a:p>
      </dgm:t>
    </dgm:pt>
    <dgm:pt modelId="{EB411755-C39B-461F-A2FE-03713EF8E951}">
      <dgm:prSet phldrT="[Text]" custT="1"/>
      <dgm:spPr/>
      <dgm:t>
        <a:bodyPr/>
        <a:lstStyle/>
        <a:p>
          <a:r>
            <a:rPr lang="en-US" sz="1400" dirty="0" smtClean="0"/>
            <a:t>Set Module, Ranking, Feature…</a:t>
          </a:r>
          <a:endParaRPr lang="en-US" sz="1400" dirty="0"/>
        </a:p>
      </dgm:t>
    </dgm:pt>
    <dgm:pt modelId="{3CCE2A86-31F6-4829-9A7D-294BB587545B}" type="parTrans" cxnId="{BF82B5E9-8B09-4265-8EA8-60CB0AF92D07}">
      <dgm:prSet/>
      <dgm:spPr/>
      <dgm:t>
        <a:bodyPr/>
        <a:lstStyle/>
        <a:p>
          <a:endParaRPr lang="en-US" sz="1400"/>
        </a:p>
      </dgm:t>
    </dgm:pt>
    <dgm:pt modelId="{D50BDC06-C5BB-4CE5-87AF-23957BCD80B3}" type="sibTrans" cxnId="{BF82B5E9-8B09-4265-8EA8-60CB0AF92D07}">
      <dgm:prSet/>
      <dgm:spPr/>
      <dgm:t>
        <a:bodyPr/>
        <a:lstStyle/>
        <a:p>
          <a:endParaRPr lang="en-US" sz="1400"/>
        </a:p>
      </dgm:t>
    </dgm:pt>
    <dgm:pt modelId="{FC205333-50CB-493B-BD90-C638963F256E}">
      <dgm:prSet phldrT="[Text]" custT="1"/>
      <dgm:spPr/>
      <dgm:t>
        <a:bodyPr/>
        <a:lstStyle/>
        <a:p>
          <a:r>
            <a:rPr lang="en-US" sz="1400" dirty="0" smtClean="0"/>
            <a:t>Create Test Suite to specify dependency</a:t>
          </a:r>
          <a:endParaRPr lang="en-US" sz="1400" dirty="0"/>
        </a:p>
      </dgm:t>
    </dgm:pt>
    <dgm:pt modelId="{3AD707C0-A344-48C2-9A9D-4CCE06A4709C}" type="parTrans" cxnId="{DB8A130F-92E1-405A-84EC-13CBA0799299}">
      <dgm:prSet/>
      <dgm:spPr/>
      <dgm:t>
        <a:bodyPr/>
        <a:lstStyle/>
        <a:p>
          <a:endParaRPr lang="en-US" sz="1400"/>
        </a:p>
      </dgm:t>
    </dgm:pt>
    <dgm:pt modelId="{B9E648E9-E363-4B7A-BEEE-B7A605DB419A}" type="sibTrans" cxnId="{DB8A130F-92E1-405A-84EC-13CBA0799299}">
      <dgm:prSet/>
      <dgm:spPr/>
      <dgm:t>
        <a:bodyPr/>
        <a:lstStyle/>
        <a:p>
          <a:endParaRPr lang="en-US" sz="1400"/>
        </a:p>
      </dgm:t>
    </dgm:pt>
    <dgm:pt modelId="{E580AF93-934B-4517-94D4-52F1026DF5F6}" type="pres">
      <dgm:prSet presAssocID="{22A5F0BD-6573-469A-BAA6-F732FD65BF70}" presName="Name0" presStyleCnt="0">
        <dgm:presLayoutVars>
          <dgm:dir/>
          <dgm:resizeHandles val="exact"/>
        </dgm:presLayoutVars>
      </dgm:prSet>
      <dgm:spPr/>
    </dgm:pt>
    <dgm:pt modelId="{0990CC5C-7470-4045-8C62-B1292520EFD3}" type="pres">
      <dgm:prSet presAssocID="{B9F03CA8-C7AA-48DA-A66E-1C3DE2D348C1}" presName="composite" presStyleCnt="0"/>
      <dgm:spPr/>
    </dgm:pt>
    <dgm:pt modelId="{613C6D00-922B-4B44-9F26-2D84734EA171}" type="pres">
      <dgm:prSet presAssocID="{B9F03CA8-C7AA-48DA-A66E-1C3DE2D348C1}" presName="bgChev" presStyleLbl="node1" presStyleIdx="0" presStyleCnt="3"/>
      <dgm:spPr/>
    </dgm:pt>
    <dgm:pt modelId="{5C0C8673-CB6F-4CF8-8C12-CECB51F99A4C}" type="pres">
      <dgm:prSet presAssocID="{B9F03CA8-C7AA-48DA-A66E-1C3DE2D348C1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779B2-66A0-420A-962E-4FAD113F5654}" type="pres">
      <dgm:prSet presAssocID="{94228C5E-1F7D-406B-BA60-98E099ABB14E}" presName="compositeSpace" presStyleCnt="0"/>
      <dgm:spPr/>
    </dgm:pt>
    <dgm:pt modelId="{B5B5B540-E4A3-4839-A210-286CDE156CBE}" type="pres">
      <dgm:prSet presAssocID="{EB411755-C39B-461F-A2FE-03713EF8E951}" presName="composite" presStyleCnt="0"/>
      <dgm:spPr/>
    </dgm:pt>
    <dgm:pt modelId="{E9D1BE49-91B4-4607-99C5-0159BB3C1DD0}" type="pres">
      <dgm:prSet presAssocID="{EB411755-C39B-461F-A2FE-03713EF8E951}" presName="bgChev" presStyleLbl="node1" presStyleIdx="1" presStyleCnt="3"/>
      <dgm:spPr/>
    </dgm:pt>
    <dgm:pt modelId="{765A4B4C-28C5-49F3-826D-D9809129D4A8}" type="pres">
      <dgm:prSet presAssocID="{EB411755-C39B-461F-A2FE-03713EF8E951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3774B-227E-4C92-93F8-3A2FCAC9D8E2}" type="pres">
      <dgm:prSet presAssocID="{D50BDC06-C5BB-4CE5-87AF-23957BCD80B3}" presName="compositeSpace" presStyleCnt="0"/>
      <dgm:spPr/>
    </dgm:pt>
    <dgm:pt modelId="{4BC7302C-4090-433F-8A5F-4BB21BA27B5C}" type="pres">
      <dgm:prSet presAssocID="{FC205333-50CB-493B-BD90-C638963F256E}" presName="composite" presStyleCnt="0"/>
      <dgm:spPr/>
    </dgm:pt>
    <dgm:pt modelId="{450A8568-7387-4F53-9EEB-D054F6ED4983}" type="pres">
      <dgm:prSet presAssocID="{FC205333-50CB-493B-BD90-C638963F256E}" presName="bgChev" presStyleLbl="node1" presStyleIdx="2" presStyleCnt="3"/>
      <dgm:spPr/>
    </dgm:pt>
    <dgm:pt modelId="{A5B15995-02C8-4BF2-8DC7-D2BCE50846A9}" type="pres">
      <dgm:prSet presAssocID="{FC205333-50CB-493B-BD90-C638963F256E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9638C-636B-4AD8-9277-FF12CA848A31}" type="presOf" srcId="{EB411755-C39B-461F-A2FE-03713EF8E951}" destId="{765A4B4C-28C5-49F3-826D-D9809129D4A8}" srcOrd="0" destOrd="0" presId="urn:microsoft.com/office/officeart/2005/8/layout/chevronAccent+Icon"/>
    <dgm:cxn modelId="{A5392DCA-0295-4480-9E68-A1075A795252}" type="presOf" srcId="{FC205333-50CB-493B-BD90-C638963F256E}" destId="{A5B15995-02C8-4BF2-8DC7-D2BCE50846A9}" srcOrd="0" destOrd="0" presId="urn:microsoft.com/office/officeart/2005/8/layout/chevronAccent+Icon"/>
    <dgm:cxn modelId="{39F04926-9ADC-45D2-B23C-6828042BA8DF}" srcId="{22A5F0BD-6573-469A-BAA6-F732FD65BF70}" destId="{B9F03CA8-C7AA-48DA-A66E-1C3DE2D348C1}" srcOrd="0" destOrd="0" parTransId="{E78018F7-3FF5-467C-8A21-3B7F47710F69}" sibTransId="{94228C5E-1F7D-406B-BA60-98E099ABB14E}"/>
    <dgm:cxn modelId="{8054B554-F29B-4E00-895E-233DA5D9E1AC}" type="presOf" srcId="{B9F03CA8-C7AA-48DA-A66E-1C3DE2D348C1}" destId="{5C0C8673-CB6F-4CF8-8C12-CECB51F99A4C}" srcOrd="0" destOrd="0" presId="urn:microsoft.com/office/officeart/2005/8/layout/chevronAccent+Icon"/>
    <dgm:cxn modelId="{DB8A130F-92E1-405A-84EC-13CBA0799299}" srcId="{22A5F0BD-6573-469A-BAA6-F732FD65BF70}" destId="{FC205333-50CB-493B-BD90-C638963F256E}" srcOrd="2" destOrd="0" parTransId="{3AD707C0-A344-48C2-9A9D-4CCE06A4709C}" sibTransId="{B9E648E9-E363-4B7A-BEEE-B7A605DB419A}"/>
    <dgm:cxn modelId="{BF82B5E9-8B09-4265-8EA8-60CB0AF92D07}" srcId="{22A5F0BD-6573-469A-BAA6-F732FD65BF70}" destId="{EB411755-C39B-461F-A2FE-03713EF8E951}" srcOrd="1" destOrd="0" parTransId="{3CCE2A86-31F6-4829-9A7D-294BB587545B}" sibTransId="{D50BDC06-C5BB-4CE5-87AF-23957BCD80B3}"/>
    <dgm:cxn modelId="{FB789FD1-0C3F-4D1C-B2C1-E50461668AA9}" type="presOf" srcId="{22A5F0BD-6573-469A-BAA6-F732FD65BF70}" destId="{E580AF93-934B-4517-94D4-52F1026DF5F6}" srcOrd="0" destOrd="0" presId="urn:microsoft.com/office/officeart/2005/8/layout/chevronAccent+Icon"/>
    <dgm:cxn modelId="{896E2B7E-EE0E-44B8-B1D9-B32AD53AE03D}" type="presParOf" srcId="{E580AF93-934B-4517-94D4-52F1026DF5F6}" destId="{0990CC5C-7470-4045-8C62-B1292520EFD3}" srcOrd="0" destOrd="0" presId="urn:microsoft.com/office/officeart/2005/8/layout/chevronAccent+Icon"/>
    <dgm:cxn modelId="{579E7786-A14E-4830-ADA6-56C760DB9E56}" type="presParOf" srcId="{0990CC5C-7470-4045-8C62-B1292520EFD3}" destId="{613C6D00-922B-4B44-9F26-2D84734EA171}" srcOrd="0" destOrd="0" presId="urn:microsoft.com/office/officeart/2005/8/layout/chevronAccent+Icon"/>
    <dgm:cxn modelId="{3BFEE551-0923-4BC3-BDF9-E6A8C44882C4}" type="presParOf" srcId="{0990CC5C-7470-4045-8C62-B1292520EFD3}" destId="{5C0C8673-CB6F-4CF8-8C12-CECB51F99A4C}" srcOrd="1" destOrd="0" presId="urn:microsoft.com/office/officeart/2005/8/layout/chevronAccent+Icon"/>
    <dgm:cxn modelId="{6B257E1E-0695-46BE-AEAE-B0530A6234BD}" type="presParOf" srcId="{E580AF93-934B-4517-94D4-52F1026DF5F6}" destId="{AA1779B2-66A0-420A-962E-4FAD113F5654}" srcOrd="1" destOrd="0" presId="urn:microsoft.com/office/officeart/2005/8/layout/chevronAccent+Icon"/>
    <dgm:cxn modelId="{2F16B57E-8121-4E27-91C8-57F67B1D6E4D}" type="presParOf" srcId="{E580AF93-934B-4517-94D4-52F1026DF5F6}" destId="{B5B5B540-E4A3-4839-A210-286CDE156CBE}" srcOrd="2" destOrd="0" presId="urn:microsoft.com/office/officeart/2005/8/layout/chevronAccent+Icon"/>
    <dgm:cxn modelId="{67377E5B-89D5-4063-8E06-EB7E9F9C91B7}" type="presParOf" srcId="{B5B5B540-E4A3-4839-A210-286CDE156CBE}" destId="{E9D1BE49-91B4-4607-99C5-0159BB3C1DD0}" srcOrd="0" destOrd="0" presId="urn:microsoft.com/office/officeart/2005/8/layout/chevronAccent+Icon"/>
    <dgm:cxn modelId="{FD9C853C-0BA2-4AAC-8AC8-C288BF190AF4}" type="presParOf" srcId="{B5B5B540-E4A3-4839-A210-286CDE156CBE}" destId="{765A4B4C-28C5-49F3-826D-D9809129D4A8}" srcOrd="1" destOrd="0" presId="urn:microsoft.com/office/officeart/2005/8/layout/chevronAccent+Icon"/>
    <dgm:cxn modelId="{B72FAAA9-C12B-48C4-BD10-F1DA91B03027}" type="presParOf" srcId="{E580AF93-934B-4517-94D4-52F1026DF5F6}" destId="{66A3774B-227E-4C92-93F8-3A2FCAC9D8E2}" srcOrd="3" destOrd="0" presId="urn:microsoft.com/office/officeart/2005/8/layout/chevronAccent+Icon"/>
    <dgm:cxn modelId="{7E78E018-E63D-4526-9A5E-7E74ED8D5515}" type="presParOf" srcId="{E580AF93-934B-4517-94D4-52F1026DF5F6}" destId="{4BC7302C-4090-433F-8A5F-4BB21BA27B5C}" srcOrd="4" destOrd="0" presId="urn:microsoft.com/office/officeart/2005/8/layout/chevronAccent+Icon"/>
    <dgm:cxn modelId="{B8AC9B94-6738-45C5-9341-7D3F7011E8FA}" type="presParOf" srcId="{4BC7302C-4090-433F-8A5F-4BB21BA27B5C}" destId="{450A8568-7387-4F53-9EEB-D054F6ED4983}" srcOrd="0" destOrd="0" presId="urn:microsoft.com/office/officeart/2005/8/layout/chevronAccent+Icon"/>
    <dgm:cxn modelId="{ABF0FC11-B574-4FE8-9C67-2607655B866C}" type="presParOf" srcId="{4BC7302C-4090-433F-8A5F-4BB21BA27B5C}" destId="{A5B15995-02C8-4BF2-8DC7-D2BCE50846A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A5F0BD-6573-469A-BAA6-F732FD65BF70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1_2" csCatId="accent1" phldr="1"/>
      <dgm:spPr/>
    </dgm:pt>
    <dgm:pt modelId="{B9F03CA8-C7AA-48DA-A66E-1C3DE2D348C1}">
      <dgm:prSet phldrT="[Text]" custT="1"/>
      <dgm:spPr/>
      <dgm:t>
        <a:bodyPr/>
        <a:lstStyle/>
        <a:p>
          <a:r>
            <a:rPr lang="en-US" sz="1400" dirty="0" smtClean="0"/>
            <a:t>Get the </a:t>
          </a:r>
          <a:r>
            <a:rPr lang="en-US" sz="1400" dirty="0" err="1" smtClean="0"/>
            <a:t>WebId</a:t>
          </a:r>
          <a:r>
            <a:rPr lang="en-US" sz="1400" dirty="0" smtClean="0"/>
            <a:t> from RQM</a:t>
          </a:r>
          <a:endParaRPr lang="en-US" sz="1400" dirty="0"/>
        </a:p>
      </dgm:t>
    </dgm:pt>
    <dgm:pt modelId="{E78018F7-3FF5-467C-8A21-3B7F47710F69}" type="parTrans" cxnId="{39F04926-9ADC-45D2-B23C-6828042BA8DF}">
      <dgm:prSet/>
      <dgm:spPr/>
      <dgm:t>
        <a:bodyPr/>
        <a:lstStyle/>
        <a:p>
          <a:endParaRPr lang="en-US" sz="1400"/>
        </a:p>
      </dgm:t>
    </dgm:pt>
    <dgm:pt modelId="{94228C5E-1F7D-406B-BA60-98E099ABB14E}" type="sibTrans" cxnId="{39F04926-9ADC-45D2-B23C-6828042BA8DF}">
      <dgm:prSet/>
      <dgm:spPr/>
      <dgm:t>
        <a:bodyPr/>
        <a:lstStyle/>
        <a:p>
          <a:endParaRPr lang="en-US" sz="1400"/>
        </a:p>
      </dgm:t>
    </dgm:pt>
    <dgm:pt modelId="{EB411755-C39B-461F-A2FE-03713EF8E951}">
      <dgm:prSet phldrT="[Text]" custT="1"/>
      <dgm:spPr/>
      <dgm:t>
        <a:bodyPr/>
        <a:lstStyle/>
        <a:p>
          <a:r>
            <a:rPr lang="en-US" sz="1400" dirty="0" smtClean="0"/>
            <a:t>Write script with Saber C#</a:t>
          </a:r>
          <a:endParaRPr lang="en-US" sz="1400" dirty="0"/>
        </a:p>
      </dgm:t>
    </dgm:pt>
    <dgm:pt modelId="{3CCE2A86-31F6-4829-9A7D-294BB587545B}" type="parTrans" cxnId="{BF82B5E9-8B09-4265-8EA8-60CB0AF92D07}">
      <dgm:prSet/>
      <dgm:spPr/>
      <dgm:t>
        <a:bodyPr/>
        <a:lstStyle/>
        <a:p>
          <a:endParaRPr lang="en-US" sz="1400"/>
        </a:p>
      </dgm:t>
    </dgm:pt>
    <dgm:pt modelId="{D50BDC06-C5BB-4CE5-87AF-23957BCD80B3}" type="sibTrans" cxnId="{BF82B5E9-8B09-4265-8EA8-60CB0AF92D07}">
      <dgm:prSet/>
      <dgm:spPr/>
      <dgm:t>
        <a:bodyPr/>
        <a:lstStyle/>
        <a:p>
          <a:endParaRPr lang="en-US" sz="1400"/>
        </a:p>
      </dgm:t>
    </dgm:pt>
    <dgm:pt modelId="{FC205333-50CB-493B-BD90-C638963F256E}">
      <dgm:prSet phldrT="[Text]" custT="1"/>
      <dgm:spPr/>
      <dgm:t>
        <a:bodyPr/>
        <a:lstStyle/>
        <a:p>
          <a:r>
            <a:rPr lang="en-US" sz="1400" dirty="0" smtClean="0"/>
            <a:t>Add the </a:t>
          </a:r>
          <a:r>
            <a:rPr lang="en-US" sz="1400" dirty="0" err="1" smtClean="0"/>
            <a:t>WebId</a:t>
          </a:r>
          <a:r>
            <a:rPr lang="en-US" sz="1400" dirty="0" smtClean="0"/>
            <a:t> as property on test</a:t>
          </a:r>
          <a:endParaRPr lang="en-US" sz="1400" dirty="0"/>
        </a:p>
      </dgm:t>
    </dgm:pt>
    <dgm:pt modelId="{3AD707C0-A344-48C2-9A9D-4CCE06A4709C}" type="parTrans" cxnId="{DB8A130F-92E1-405A-84EC-13CBA0799299}">
      <dgm:prSet/>
      <dgm:spPr/>
      <dgm:t>
        <a:bodyPr/>
        <a:lstStyle/>
        <a:p>
          <a:endParaRPr lang="en-US" sz="1400"/>
        </a:p>
      </dgm:t>
    </dgm:pt>
    <dgm:pt modelId="{B9E648E9-E363-4B7A-BEEE-B7A605DB419A}" type="sibTrans" cxnId="{DB8A130F-92E1-405A-84EC-13CBA0799299}">
      <dgm:prSet/>
      <dgm:spPr/>
      <dgm:t>
        <a:bodyPr/>
        <a:lstStyle/>
        <a:p>
          <a:endParaRPr lang="en-US" sz="1400"/>
        </a:p>
      </dgm:t>
    </dgm:pt>
    <dgm:pt modelId="{C41552D7-18AB-4814-B286-65C1481EB91E}">
      <dgm:prSet phldrT="[Text]" custT="1"/>
      <dgm:spPr/>
      <dgm:t>
        <a:bodyPr/>
        <a:lstStyle/>
        <a:p>
          <a:r>
            <a:rPr lang="en-US" sz="1400" dirty="0" smtClean="0"/>
            <a:t>Submit script to CC</a:t>
          </a:r>
          <a:endParaRPr lang="en-US" sz="1400" dirty="0"/>
        </a:p>
      </dgm:t>
    </dgm:pt>
    <dgm:pt modelId="{0355FCF7-5F7C-4F6B-8545-D286302C155C}" type="parTrans" cxnId="{8A7CEAEB-F76C-4231-88E7-9A051CA4FB9C}">
      <dgm:prSet/>
      <dgm:spPr/>
      <dgm:t>
        <a:bodyPr/>
        <a:lstStyle/>
        <a:p>
          <a:endParaRPr lang="en-US" sz="1400"/>
        </a:p>
      </dgm:t>
    </dgm:pt>
    <dgm:pt modelId="{F2FE434F-80F2-4471-B4E8-20CA455AD698}" type="sibTrans" cxnId="{8A7CEAEB-F76C-4231-88E7-9A051CA4FB9C}">
      <dgm:prSet/>
      <dgm:spPr/>
      <dgm:t>
        <a:bodyPr/>
        <a:lstStyle/>
        <a:p>
          <a:endParaRPr lang="en-US" sz="1400"/>
        </a:p>
      </dgm:t>
    </dgm:pt>
    <dgm:pt modelId="{5D1DF63C-DBC2-43A4-9B0C-9D41E1FB1BA3}" type="pres">
      <dgm:prSet presAssocID="{22A5F0BD-6573-469A-BAA6-F732FD65BF70}" presName="Name0" presStyleCnt="0">
        <dgm:presLayoutVars>
          <dgm:dir/>
          <dgm:resizeHandles val="exact"/>
        </dgm:presLayoutVars>
      </dgm:prSet>
      <dgm:spPr/>
    </dgm:pt>
    <dgm:pt modelId="{B2738F8D-7BB6-4FE5-A05D-47064B426C42}" type="pres">
      <dgm:prSet presAssocID="{B9F03CA8-C7AA-48DA-A66E-1C3DE2D348C1}" presName="composite" presStyleCnt="0"/>
      <dgm:spPr/>
    </dgm:pt>
    <dgm:pt modelId="{20C23E9B-7AD9-467D-BDEB-7E46521BB9F6}" type="pres">
      <dgm:prSet presAssocID="{B9F03CA8-C7AA-48DA-A66E-1C3DE2D348C1}" presName="bgChev" presStyleLbl="node1" presStyleIdx="0" presStyleCnt="4"/>
      <dgm:spPr/>
    </dgm:pt>
    <dgm:pt modelId="{A57B485E-6A35-4B0F-8295-058CA3DD06BE}" type="pres">
      <dgm:prSet presAssocID="{B9F03CA8-C7AA-48DA-A66E-1C3DE2D348C1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EE23B-0FFD-496D-8F8C-12E8AF7B39EE}" type="pres">
      <dgm:prSet presAssocID="{94228C5E-1F7D-406B-BA60-98E099ABB14E}" presName="compositeSpace" presStyleCnt="0"/>
      <dgm:spPr/>
    </dgm:pt>
    <dgm:pt modelId="{82697435-ABDC-45A9-913C-10DDFAF72FA7}" type="pres">
      <dgm:prSet presAssocID="{EB411755-C39B-461F-A2FE-03713EF8E951}" presName="composite" presStyleCnt="0"/>
      <dgm:spPr/>
    </dgm:pt>
    <dgm:pt modelId="{C057F8AB-06AD-4535-9DAB-372D1EE47F1E}" type="pres">
      <dgm:prSet presAssocID="{EB411755-C39B-461F-A2FE-03713EF8E951}" presName="bgChev" presStyleLbl="node1" presStyleIdx="1" presStyleCnt="4"/>
      <dgm:spPr/>
    </dgm:pt>
    <dgm:pt modelId="{5EB3D2C2-C89A-464E-8B65-08E81E24EF79}" type="pres">
      <dgm:prSet presAssocID="{EB411755-C39B-461F-A2FE-03713EF8E951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1F82A-6B63-4E60-B217-33589D31F94C}" type="pres">
      <dgm:prSet presAssocID="{D50BDC06-C5BB-4CE5-87AF-23957BCD80B3}" presName="compositeSpace" presStyleCnt="0"/>
      <dgm:spPr/>
    </dgm:pt>
    <dgm:pt modelId="{D83E019A-EE72-4D1A-BF20-3DC6DAE74E6C}" type="pres">
      <dgm:prSet presAssocID="{FC205333-50CB-493B-BD90-C638963F256E}" presName="composite" presStyleCnt="0"/>
      <dgm:spPr/>
    </dgm:pt>
    <dgm:pt modelId="{8F0D3C1D-F12E-4E9F-B5CB-BEF94DE10A31}" type="pres">
      <dgm:prSet presAssocID="{FC205333-50CB-493B-BD90-C638963F256E}" presName="bgChev" presStyleLbl="node1" presStyleIdx="2" presStyleCnt="4"/>
      <dgm:spPr/>
    </dgm:pt>
    <dgm:pt modelId="{887730EF-1083-4ABC-BEA1-BB4FF804B3BC}" type="pres">
      <dgm:prSet presAssocID="{FC205333-50CB-493B-BD90-C638963F256E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0B7D0-7F19-4405-A17C-3B3096499D65}" type="pres">
      <dgm:prSet presAssocID="{B9E648E9-E363-4B7A-BEEE-B7A605DB419A}" presName="compositeSpace" presStyleCnt="0"/>
      <dgm:spPr/>
    </dgm:pt>
    <dgm:pt modelId="{587F8B86-D4BF-419F-9ED3-31E227CB27B5}" type="pres">
      <dgm:prSet presAssocID="{C41552D7-18AB-4814-B286-65C1481EB91E}" presName="composite" presStyleCnt="0"/>
      <dgm:spPr/>
    </dgm:pt>
    <dgm:pt modelId="{B28523E7-7D35-43E1-AA57-BF2AAEE3359E}" type="pres">
      <dgm:prSet presAssocID="{C41552D7-18AB-4814-B286-65C1481EB91E}" presName="bgChev" presStyleLbl="node1" presStyleIdx="3" presStyleCnt="4"/>
      <dgm:spPr/>
    </dgm:pt>
    <dgm:pt modelId="{D50C4DE3-1884-4EAF-A622-371CDCE75094}" type="pres">
      <dgm:prSet presAssocID="{C41552D7-18AB-4814-B286-65C1481EB91E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565C09-3D45-4EC6-9D04-36C631CC4B83}" type="presOf" srcId="{22A5F0BD-6573-469A-BAA6-F732FD65BF70}" destId="{5D1DF63C-DBC2-43A4-9B0C-9D41E1FB1BA3}" srcOrd="0" destOrd="0" presId="urn:microsoft.com/office/officeart/2005/8/layout/chevronAccent+Icon"/>
    <dgm:cxn modelId="{BE98AC0B-E808-4075-A613-1DFCC443C9C3}" type="presOf" srcId="{FC205333-50CB-493B-BD90-C638963F256E}" destId="{887730EF-1083-4ABC-BEA1-BB4FF804B3BC}" srcOrd="0" destOrd="0" presId="urn:microsoft.com/office/officeart/2005/8/layout/chevronAccent+Icon"/>
    <dgm:cxn modelId="{E194EAB2-F18B-480F-8BF1-A1951DDD9C82}" type="presOf" srcId="{EB411755-C39B-461F-A2FE-03713EF8E951}" destId="{5EB3D2C2-C89A-464E-8B65-08E81E24EF79}" srcOrd="0" destOrd="0" presId="urn:microsoft.com/office/officeart/2005/8/layout/chevronAccent+Icon"/>
    <dgm:cxn modelId="{39F04926-9ADC-45D2-B23C-6828042BA8DF}" srcId="{22A5F0BD-6573-469A-BAA6-F732FD65BF70}" destId="{B9F03CA8-C7AA-48DA-A66E-1C3DE2D348C1}" srcOrd="0" destOrd="0" parTransId="{E78018F7-3FF5-467C-8A21-3B7F47710F69}" sibTransId="{94228C5E-1F7D-406B-BA60-98E099ABB14E}"/>
    <dgm:cxn modelId="{8A7CEAEB-F76C-4231-88E7-9A051CA4FB9C}" srcId="{22A5F0BD-6573-469A-BAA6-F732FD65BF70}" destId="{C41552D7-18AB-4814-B286-65C1481EB91E}" srcOrd="3" destOrd="0" parTransId="{0355FCF7-5F7C-4F6B-8545-D286302C155C}" sibTransId="{F2FE434F-80F2-4471-B4E8-20CA455AD698}"/>
    <dgm:cxn modelId="{DB8A130F-92E1-405A-84EC-13CBA0799299}" srcId="{22A5F0BD-6573-469A-BAA6-F732FD65BF70}" destId="{FC205333-50CB-493B-BD90-C638963F256E}" srcOrd="2" destOrd="0" parTransId="{3AD707C0-A344-48C2-9A9D-4CCE06A4709C}" sibTransId="{B9E648E9-E363-4B7A-BEEE-B7A605DB419A}"/>
    <dgm:cxn modelId="{BF82B5E9-8B09-4265-8EA8-60CB0AF92D07}" srcId="{22A5F0BD-6573-469A-BAA6-F732FD65BF70}" destId="{EB411755-C39B-461F-A2FE-03713EF8E951}" srcOrd="1" destOrd="0" parTransId="{3CCE2A86-31F6-4829-9A7D-294BB587545B}" sibTransId="{D50BDC06-C5BB-4CE5-87AF-23957BCD80B3}"/>
    <dgm:cxn modelId="{8AFCDAB9-D458-4407-A35D-585B7920AC1E}" type="presOf" srcId="{B9F03CA8-C7AA-48DA-A66E-1C3DE2D348C1}" destId="{A57B485E-6A35-4B0F-8295-058CA3DD06BE}" srcOrd="0" destOrd="0" presId="urn:microsoft.com/office/officeart/2005/8/layout/chevronAccent+Icon"/>
    <dgm:cxn modelId="{FF34887B-8885-4D94-A1F8-ED5AF2FF2C33}" type="presOf" srcId="{C41552D7-18AB-4814-B286-65C1481EB91E}" destId="{D50C4DE3-1884-4EAF-A622-371CDCE75094}" srcOrd="0" destOrd="0" presId="urn:microsoft.com/office/officeart/2005/8/layout/chevronAccent+Icon"/>
    <dgm:cxn modelId="{551E0E41-9E78-4DD5-AD4E-0E383F268017}" type="presParOf" srcId="{5D1DF63C-DBC2-43A4-9B0C-9D41E1FB1BA3}" destId="{B2738F8D-7BB6-4FE5-A05D-47064B426C42}" srcOrd="0" destOrd="0" presId="urn:microsoft.com/office/officeart/2005/8/layout/chevronAccent+Icon"/>
    <dgm:cxn modelId="{76E44099-2C0E-4919-B2DC-EB2ACEBB8BBF}" type="presParOf" srcId="{B2738F8D-7BB6-4FE5-A05D-47064B426C42}" destId="{20C23E9B-7AD9-467D-BDEB-7E46521BB9F6}" srcOrd="0" destOrd="0" presId="urn:microsoft.com/office/officeart/2005/8/layout/chevronAccent+Icon"/>
    <dgm:cxn modelId="{9515E15E-1426-4EA1-BB42-19A7C5627B68}" type="presParOf" srcId="{B2738F8D-7BB6-4FE5-A05D-47064B426C42}" destId="{A57B485E-6A35-4B0F-8295-058CA3DD06BE}" srcOrd="1" destOrd="0" presId="urn:microsoft.com/office/officeart/2005/8/layout/chevronAccent+Icon"/>
    <dgm:cxn modelId="{D0A53F70-1A21-47F4-A0AB-973930AFBBCF}" type="presParOf" srcId="{5D1DF63C-DBC2-43A4-9B0C-9D41E1FB1BA3}" destId="{612EE23B-0FFD-496D-8F8C-12E8AF7B39EE}" srcOrd="1" destOrd="0" presId="urn:microsoft.com/office/officeart/2005/8/layout/chevronAccent+Icon"/>
    <dgm:cxn modelId="{7CCABA7D-D6C3-4854-BE51-2455D12CAF84}" type="presParOf" srcId="{5D1DF63C-DBC2-43A4-9B0C-9D41E1FB1BA3}" destId="{82697435-ABDC-45A9-913C-10DDFAF72FA7}" srcOrd="2" destOrd="0" presId="urn:microsoft.com/office/officeart/2005/8/layout/chevronAccent+Icon"/>
    <dgm:cxn modelId="{1E2B6B22-BBD5-415B-B48E-BA86B2EA39F6}" type="presParOf" srcId="{82697435-ABDC-45A9-913C-10DDFAF72FA7}" destId="{C057F8AB-06AD-4535-9DAB-372D1EE47F1E}" srcOrd="0" destOrd="0" presId="urn:microsoft.com/office/officeart/2005/8/layout/chevronAccent+Icon"/>
    <dgm:cxn modelId="{AFC6BBC7-0FC4-4E1A-B8FE-CAE253D040F2}" type="presParOf" srcId="{82697435-ABDC-45A9-913C-10DDFAF72FA7}" destId="{5EB3D2C2-C89A-464E-8B65-08E81E24EF79}" srcOrd="1" destOrd="0" presId="urn:microsoft.com/office/officeart/2005/8/layout/chevronAccent+Icon"/>
    <dgm:cxn modelId="{FA7AD333-F614-424C-8558-7606D5F3F8BC}" type="presParOf" srcId="{5D1DF63C-DBC2-43A4-9B0C-9D41E1FB1BA3}" destId="{EA61F82A-6B63-4E60-B217-33589D31F94C}" srcOrd="3" destOrd="0" presId="urn:microsoft.com/office/officeart/2005/8/layout/chevronAccent+Icon"/>
    <dgm:cxn modelId="{042BA0C4-7B5D-4AA0-BBB0-DE84CE2FC1A6}" type="presParOf" srcId="{5D1DF63C-DBC2-43A4-9B0C-9D41E1FB1BA3}" destId="{D83E019A-EE72-4D1A-BF20-3DC6DAE74E6C}" srcOrd="4" destOrd="0" presId="urn:microsoft.com/office/officeart/2005/8/layout/chevronAccent+Icon"/>
    <dgm:cxn modelId="{10F7A247-1030-433E-A06F-FCDA78E7ECC1}" type="presParOf" srcId="{D83E019A-EE72-4D1A-BF20-3DC6DAE74E6C}" destId="{8F0D3C1D-F12E-4E9F-B5CB-BEF94DE10A31}" srcOrd="0" destOrd="0" presId="urn:microsoft.com/office/officeart/2005/8/layout/chevronAccent+Icon"/>
    <dgm:cxn modelId="{FF98EEAB-F08B-4BB8-80F6-BD055C3EE442}" type="presParOf" srcId="{D83E019A-EE72-4D1A-BF20-3DC6DAE74E6C}" destId="{887730EF-1083-4ABC-BEA1-BB4FF804B3BC}" srcOrd="1" destOrd="0" presId="urn:microsoft.com/office/officeart/2005/8/layout/chevronAccent+Icon"/>
    <dgm:cxn modelId="{FD619185-1052-4E32-B7A4-9032AF29D474}" type="presParOf" srcId="{5D1DF63C-DBC2-43A4-9B0C-9D41E1FB1BA3}" destId="{1E60B7D0-7F19-4405-A17C-3B3096499D65}" srcOrd="5" destOrd="0" presId="urn:microsoft.com/office/officeart/2005/8/layout/chevronAccent+Icon"/>
    <dgm:cxn modelId="{4537852C-BF2B-407B-9F95-08869C4A8433}" type="presParOf" srcId="{5D1DF63C-DBC2-43A4-9B0C-9D41E1FB1BA3}" destId="{587F8B86-D4BF-419F-9ED3-31E227CB27B5}" srcOrd="6" destOrd="0" presId="urn:microsoft.com/office/officeart/2005/8/layout/chevronAccent+Icon"/>
    <dgm:cxn modelId="{65023483-208B-4F40-BA56-BFA10FDB3A38}" type="presParOf" srcId="{587F8B86-D4BF-419F-9ED3-31E227CB27B5}" destId="{B28523E7-7D35-43E1-AA57-BF2AAEE3359E}" srcOrd="0" destOrd="0" presId="urn:microsoft.com/office/officeart/2005/8/layout/chevronAccent+Icon"/>
    <dgm:cxn modelId="{9A63AA27-BB00-443E-B786-A08E078D99F3}" type="presParOf" srcId="{587F8B86-D4BF-419F-9ED3-31E227CB27B5}" destId="{D50C4DE3-1884-4EAF-A622-371CDCE7509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71AB36-0795-4CFD-A98E-998EEBFC8511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1_2" csCatId="accent1" phldr="1"/>
      <dgm:spPr/>
    </dgm:pt>
    <dgm:pt modelId="{F86FA93F-7F54-45FF-B9CE-C5F6FCAE8FD2}">
      <dgm:prSet phldrT="[Text]" custT="1"/>
      <dgm:spPr/>
      <dgm:t>
        <a:bodyPr/>
        <a:lstStyle/>
        <a:p>
          <a:r>
            <a:rPr lang="en-US" sz="1000" dirty="0" smtClean="0"/>
            <a:t>Set general information</a:t>
          </a:r>
          <a:endParaRPr lang="en-US" sz="1000" dirty="0"/>
        </a:p>
      </dgm:t>
    </dgm:pt>
    <dgm:pt modelId="{DA99062A-E200-4946-AD07-ADE2AA68709A}" type="parTrans" cxnId="{B12C4EE9-E980-4BDE-B747-FFCCB487A7E0}">
      <dgm:prSet/>
      <dgm:spPr/>
      <dgm:t>
        <a:bodyPr/>
        <a:lstStyle/>
        <a:p>
          <a:endParaRPr lang="en-US" sz="1000"/>
        </a:p>
      </dgm:t>
    </dgm:pt>
    <dgm:pt modelId="{B37DC378-2969-4F5D-8BE4-C84892B5B639}" type="sibTrans" cxnId="{B12C4EE9-E980-4BDE-B747-FFCCB487A7E0}">
      <dgm:prSet/>
      <dgm:spPr/>
      <dgm:t>
        <a:bodyPr/>
        <a:lstStyle/>
        <a:p>
          <a:endParaRPr lang="en-US" sz="1000"/>
        </a:p>
      </dgm:t>
    </dgm:pt>
    <dgm:pt modelId="{4C7054D5-F9D6-4323-8CE3-A8CD6B775036}">
      <dgm:prSet phldrT="[Text]" custT="1"/>
      <dgm:spPr/>
      <dgm:t>
        <a:bodyPr/>
        <a:lstStyle/>
        <a:p>
          <a:r>
            <a:rPr lang="en-US" sz="1000" dirty="0" smtClean="0"/>
            <a:t>Create automation task</a:t>
          </a:r>
          <a:endParaRPr lang="en-US" sz="1000" dirty="0"/>
        </a:p>
      </dgm:t>
    </dgm:pt>
    <dgm:pt modelId="{35BBBF0F-F1ED-4A4E-828A-E2D3389C2DB1}" type="parTrans" cxnId="{5B26B7E4-527E-4729-A383-A8F23D991705}">
      <dgm:prSet/>
      <dgm:spPr/>
      <dgm:t>
        <a:bodyPr/>
        <a:lstStyle/>
        <a:p>
          <a:endParaRPr lang="en-US" sz="1000"/>
        </a:p>
      </dgm:t>
    </dgm:pt>
    <dgm:pt modelId="{19F4BC2D-05C7-40B9-809F-BD0D864F8E25}" type="sibTrans" cxnId="{5B26B7E4-527E-4729-A383-A8F23D991705}">
      <dgm:prSet/>
      <dgm:spPr/>
      <dgm:t>
        <a:bodyPr/>
        <a:lstStyle/>
        <a:p>
          <a:endParaRPr lang="en-US" sz="1000"/>
        </a:p>
      </dgm:t>
    </dgm:pt>
    <dgm:pt modelId="{88275814-3B61-4A9B-AD35-CF33EACF5AD5}">
      <dgm:prSet phldrT="[Text]" custT="1"/>
      <dgm:spPr/>
      <dgm:t>
        <a:bodyPr/>
        <a:lstStyle/>
        <a:p>
          <a:r>
            <a:rPr lang="en-US" sz="1000" dirty="0" smtClean="0"/>
            <a:t>Set schedule for task</a:t>
          </a:r>
          <a:endParaRPr lang="en-US" sz="1000" dirty="0"/>
        </a:p>
      </dgm:t>
    </dgm:pt>
    <dgm:pt modelId="{6CDC0C79-8AD2-4957-BD2E-82EAFC06DBC4}" type="parTrans" cxnId="{FA9E66AA-5BC2-4402-91EA-3D0ED686BCD1}">
      <dgm:prSet/>
      <dgm:spPr/>
      <dgm:t>
        <a:bodyPr/>
        <a:lstStyle/>
        <a:p>
          <a:endParaRPr lang="en-US" sz="1000"/>
        </a:p>
      </dgm:t>
    </dgm:pt>
    <dgm:pt modelId="{791E3A7E-B2A9-41AC-A17F-57C58B0F70DE}" type="sibTrans" cxnId="{FA9E66AA-5BC2-4402-91EA-3D0ED686BCD1}">
      <dgm:prSet/>
      <dgm:spPr/>
      <dgm:t>
        <a:bodyPr/>
        <a:lstStyle/>
        <a:p>
          <a:endParaRPr lang="en-US" sz="1000"/>
        </a:p>
      </dgm:t>
    </dgm:pt>
    <dgm:pt modelId="{9A2EFC71-CF0D-414C-8669-3AA5C0B81D31}">
      <dgm:prSet phldrT="[Text]" custT="1"/>
      <dgm:spPr/>
      <dgm:t>
        <a:bodyPr/>
        <a:lstStyle/>
        <a:p>
          <a:r>
            <a:rPr lang="en-US" sz="1000" dirty="0" smtClean="0"/>
            <a:t>Select build and environment</a:t>
          </a:r>
          <a:endParaRPr lang="en-US" sz="1000" dirty="0"/>
        </a:p>
      </dgm:t>
    </dgm:pt>
    <dgm:pt modelId="{2C553BAA-03AE-434D-913D-EC9CF38DD337}" type="parTrans" cxnId="{D8CD2538-D38F-44B2-831C-8684829ACF53}">
      <dgm:prSet/>
      <dgm:spPr/>
      <dgm:t>
        <a:bodyPr/>
        <a:lstStyle/>
        <a:p>
          <a:endParaRPr lang="en-US" sz="1000"/>
        </a:p>
      </dgm:t>
    </dgm:pt>
    <dgm:pt modelId="{37010C02-9F78-4583-9E99-857CE2599DB3}" type="sibTrans" cxnId="{D8CD2538-D38F-44B2-831C-8684829ACF53}">
      <dgm:prSet/>
      <dgm:spPr/>
      <dgm:t>
        <a:bodyPr/>
        <a:lstStyle/>
        <a:p>
          <a:endParaRPr lang="en-US" sz="1000"/>
        </a:p>
      </dgm:t>
    </dgm:pt>
    <dgm:pt modelId="{91F51250-0960-40C4-9039-698AF9257D6F}">
      <dgm:prSet phldrT="[Text]" custT="1"/>
      <dgm:spPr/>
      <dgm:t>
        <a:bodyPr/>
        <a:lstStyle/>
        <a:p>
          <a:r>
            <a:rPr lang="en-US" sz="1000" dirty="0" smtClean="0"/>
            <a:t>Select test cases/suites (Filtering)</a:t>
          </a:r>
          <a:endParaRPr lang="en-US" sz="1000" dirty="0"/>
        </a:p>
      </dgm:t>
    </dgm:pt>
    <dgm:pt modelId="{ECB4EC32-8D93-4C73-8489-708D54E55DBE}" type="parTrans" cxnId="{B1FD7A4F-D6F0-4158-AF70-BD309ED21001}">
      <dgm:prSet/>
      <dgm:spPr/>
      <dgm:t>
        <a:bodyPr/>
        <a:lstStyle/>
        <a:p>
          <a:endParaRPr lang="en-US" sz="1000"/>
        </a:p>
      </dgm:t>
    </dgm:pt>
    <dgm:pt modelId="{4D0A473C-FB54-48E5-B19B-3719723D492D}" type="sibTrans" cxnId="{B1FD7A4F-D6F0-4158-AF70-BD309ED21001}">
      <dgm:prSet/>
      <dgm:spPr/>
      <dgm:t>
        <a:bodyPr/>
        <a:lstStyle/>
        <a:p>
          <a:endParaRPr lang="en-US" sz="1000"/>
        </a:p>
      </dgm:t>
    </dgm:pt>
    <dgm:pt modelId="{8E095161-CA4A-4AD8-9A3A-917088072199}">
      <dgm:prSet phldrT="[Text]" custT="1"/>
      <dgm:spPr/>
      <dgm:t>
        <a:bodyPr/>
        <a:lstStyle/>
        <a:p>
          <a:r>
            <a:rPr lang="en-US" sz="1000" dirty="0" smtClean="0"/>
            <a:t>Task complete, triage results</a:t>
          </a:r>
          <a:endParaRPr lang="en-US" sz="1000" dirty="0"/>
        </a:p>
      </dgm:t>
    </dgm:pt>
    <dgm:pt modelId="{7226023D-971B-4548-834B-07281A3A51A4}" type="parTrans" cxnId="{BCAFE022-9465-4DC3-9D62-28F016D3EC64}">
      <dgm:prSet/>
      <dgm:spPr/>
      <dgm:t>
        <a:bodyPr/>
        <a:lstStyle/>
        <a:p>
          <a:endParaRPr lang="en-US" sz="1000"/>
        </a:p>
      </dgm:t>
    </dgm:pt>
    <dgm:pt modelId="{791880E6-2B63-4531-9C6F-B1AF0544769B}" type="sibTrans" cxnId="{BCAFE022-9465-4DC3-9D62-28F016D3EC64}">
      <dgm:prSet/>
      <dgm:spPr/>
      <dgm:t>
        <a:bodyPr/>
        <a:lstStyle/>
        <a:p>
          <a:endParaRPr lang="en-US" sz="1000"/>
        </a:p>
      </dgm:t>
    </dgm:pt>
    <dgm:pt modelId="{F35AE1CC-7496-44EF-9EEB-C86E2974DAEC}" type="pres">
      <dgm:prSet presAssocID="{9871AB36-0795-4CFD-A98E-998EEBFC8511}" presName="Name0" presStyleCnt="0">
        <dgm:presLayoutVars>
          <dgm:dir/>
          <dgm:resizeHandles val="exact"/>
        </dgm:presLayoutVars>
      </dgm:prSet>
      <dgm:spPr/>
    </dgm:pt>
    <dgm:pt modelId="{E0B81DA8-347A-4727-9EFA-FF0B158C297D}" type="pres">
      <dgm:prSet presAssocID="{F86FA93F-7F54-45FF-B9CE-C5F6FCAE8FD2}" presName="composite" presStyleCnt="0"/>
      <dgm:spPr/>
    </dgm:pt>
    <dgm:pt modelId="{C08C7048-01F0-4A81-B504-C6FD0634039B}" type="pres">
      <dgm:prSet presAssocID="{F86FA93F-7F54-45FF-B9CE-C5F6FCAE8FD2}" presName="bgChev" presStyleLbl="node1" presStyleIdx="0" presStyleCnt="6"/>
      <dgm:spPr/>
    </dgm:pt>
    <dgm:pt modelId="{395FAD06-6038-4869-BE7D-F85925F4E290}" type="pres">
      <dgm:prSet presAssocID="{F86FA93F-7F54-45FF-B9CE-C5F6FCAE8FD2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2E0D-6051-459F-86F0-E1B6AC5E75C0}" type="pres">
      <dgm:prSet presAssocID="{B37DC378-2969-4F5D-8BE4-C84892B5B639}" presName="compositeSpace" presStyleCnt="0"/>
      <dgm:spPr/>
    </dgm:pt>
    <dgm:pt modelId="{B601371D-4E61-47D6-B0B6-3A08D1BABF54}" type="pres">
      <dgm:prSet presAssocID="{88275814-3B61-4A9B-AD35-CF33EACF5AD5}" presName="composite" presStyleCnt="0"/>
      <dgm:spPr/>
    </dgm:pt>
    <dgm:pt modelId="{03C0C747-7197-45AA-8F4F-6B79D010A822}" type="pres">
      <dgm:prSet presAssocID="{88275814-3B61-4A9B-AD35-CF33EACF5AD5}" presName="bgChev" presStyleLbl="node1" presStyleIdx="1" presStyleCnt="6"/>
      <dgm:spPr/>
    </dgm:pt>
    <dgm:pt modelId="{FA31AC7E-C2D5-4843-863E-FA5F8166C191}" type="pres">
      <dgm:prSet presAssocID="{88275814-3B61-4A9B-AD35-CF33EACF5AD5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A2EE8-0070-48F0-B320-7DA5D5ABF72F}" type="pres">
      <dgm:prSet presAssocID="{791E3A7E-B2A9-41AC-A17F-57C58B0F70DE}" presName="compositeSpace" presStyleCnt="0"/>
      <dgm:spPr/>
    </dgm:pt>
    <dgm:pt modelId="{11C1631E-28C7-4155-AE86-BBA1B8854EEB}" type="pres">
      <dgm:prSet presAssocID="{9A2EFC71-CF0D-414C-8669-3AA5C0B81D31}" presName="composite" presStyleCnt="0"/>
      <dgm:spPr/>
    </dgm:pt>
    <dgm:pt modelId="{AA946AF2-D96F-4213-AB02-33BF903751CA}" type="pres">
      <dgm:prSet presAssocID="{9A2EFC71-CF0D-414C-8669-3AA5C0B81D31}" presName="bgChev" presStyleLbl="node1" presStyleIdx="2" presStyleCnt="6"/>
      <dgm:spPr/>
    </dgm:pt>
    <dgm:pt modelId="{5CC7A5AA-80A8-4579-9C60-B22B3356EFC8}" type="pres">
      <dgm:prSet presAssocID="{9A2EFC71-CF0D-414C-8669-3AA5C0B81D31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F97E4-9919-4ADC-865B-273BAF6730F6}" type="pres">
      <dgm:prSet presAssocID="{37010C02-9F78-4583-9E99-857CE2599DB3}" presName="compositeSpace" presStyleCnt="0"/>
      <dgm:spPr/>
    </dgm:pt>
    <dgm:pt modelId="{C56FE4E4-B136-4C93-9C5E-08617766DC7D}" type="pres">
      <dgm:prSet presAssocID="{91F51250-0960-40C4-9039-698AF9257D6F}" presName="composite" presStyleCnt="0"/>
      <dgm:spPr/>
    </dgm:pt>
    <dgm:pt modelId="{F8D7F598-0856-4C03-A70E-3E047F381BAF}" type="pres">
      <dgm:prSet presAssocID="{91F51250-0960-40C4-9039-698AF9257D6F}" presName="bgChev" presStyleLbl="node1" presStyleIdx="3" presStyleCnt="6"/>
      <dgm:spPr/>
    </dgm:pt>
    <dgm:pt modelId="{7884300C-E997-4F59-9591-B6E27AC73350}" type="pres">
      <dgm:prSet presAssocID="{91F51250-0960-40C4-9039-698AF9257D6F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A7925-36A1-487B-AD0D-C25D746BF73D}" type="pres">
      <dgm:prSet presAssocID="{4D0A473C-FB54-48E5-B19B-3719723D492D}" presName="compositeSpace" presStyleCnt="0"/>
      <dgm:spPr/>
    </dgm:pt>
    <dgm:pt modelId="{7C8D120B-82A4-4A0F-A872-52B2397532DD}" type="pres">
      <dgm:prSet presAssocID="{4C7054D5-F9D6-4323-8CE3-A8CD6B775036}" presName="composite" presStyleCnt="0"/>
      <dgm:spPr/>
    </dgm:pt>
    <dgm:pt modelId="{EEE957CB-93F3-4058-943B-AB126F4B04C2}" type="pres">
      <dgm:prSet presAssocID="{4C7054D5-F9D6-4323-8CE3-A8CD6B775036}" presName="bgChev" presStyleLbl="node1" presStyleIdx="4" presStyleCnt="6"/>
      <dgm:spPr/>
    </dgm:pt>
    <dgm:pt modelId="{E0F00917-846A-4D19-94F9-CE78F75B429E}" type="pres">
      <dgm:prSet presAssocID="{4C7054D5-F9D6-4323-8CE3-A8CD6B775036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55A81-7B50-41BD-B9C4-A62F5F3D5A34}" type="pres">
      <dgm:prSet presAssocID="{19F4BC2D-05C7-40B9-809F-BD0D864F8E25}" presName="compositeSpace" presStyleCnt="0"/>
      <dgm:spPr/>
    </dgm:pt>
    <dgm:pt modelId="{53D955EC-6A9B-4F1E-9EA8-2708BEA89DD8}" type="pres">
      <dgm:prSet presAssocID="{8E095161-CA4A-4AD8-9A3A-917088072199}" presName="composite" presStyleCnt="0"/>
      <dgm:spPr/>
    </dgm:pt>
    <dgm:pt modelId="{662893D0-7759-40BA-B55D-42C88A2FF2F9}" type="pres">
      <dgm:prSet presAssocID="{8E095161-CA4A-4AD8-9A3A-917088072199}" presName="bgChev" presStyleLbl="node1" presStyleIdx="5" presStyleCnt="6"/>
      <dgm:spPr/>
    </dgm:pt>
    <dgm:pt modelId="{1F27997C-EA4D-40DF-8210-A3B9225B74CF}" type="pres">
      <dgm:prSet presAssocID="{8E095161-CA4A-4AD8-9A3A-917088072199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F2CC77-F3C1-45D3-8CAD-1EFE5E4F234C}" type="presOf" srcId="{9871AB36-0795-4CFD-A98E-998EEBFC8511}" destId="{F35AE1CC-7496-44EF-9EEB-C86E2974DAEC}" srcOrd="0" destOrd="0" presId="urn:microsoft.com/office/officeart/2005/8/layout/chevronAccent+Icon"/>
    <dgm:cxn modelId="{276CACBC-C299-482A-AC5E-33C19806B94B}" type="presOf" srcId="{91F51250-0960-40C4-9039-698AF9257D6F}" destId="{7884300C-E997-4F59-9591-B6E27AC73350}" srcOrd="0" destOrd="0" presId="urn:microsoft.com/office/officeart/2005/8/layout/chevronAccent+Icon"/>
    <dgm:cxn modelId="{ED568920-F275-49E4-9124-EDDA7C28DC7E}" type="presOf" srcId="{4C7054D5-F9D6-4323-8CE3-A8CD6B775036}" destId="{E0F00917-846A-4D19-94F9-CE78F75B429E}" srcOrd="0" destOrd="0" presId="urn:microsoft.com/office/officeart/2005/8/layout/chevronAccent+Icon"/>
    <dgm:cxn modelId="{EDB11931-E0ED-4E61-825A-8B3737C0E8A7}" type="presOf" srcId="{8E095161-CA4A-4AD8-9A3A-917088072199}" destId="{1F27997C-EA4D-40DF-8210-A3B9225B74CF}" srcOrd="0" destOrd="0" presId="urn:microsoft.com/office/officeart/2005/8/layout/chevronAccent+Icon"/>
    <dgm:cxn modelId="{5B26B7E4-527E-4729-A383-A8F23D991705}" srcId="{9871AB36-0795-4CFD-A98E-998EEBFC8511}" destId="{4C7054D5-F9D6-4323-8CE3-A8CD6B775036}" srcOrd="4" destOrd="0" parTransId="{35BBBF0F-F1ED-4A4E-828A-E2D3389C2DB1}" sibTransId="{19F4BC2D-05C7-40B9-809F-BD0D864F8E25}"/>
    <dgm:cxn modelId="{FA9E66AA-5BC2-4402-91EA-3D0ED686BCD1}" srcId="{9871AB36-0795-4CFD-A98E-998EEBFC8511}" destId="{88275814-3B61-4A9B-AD35-CF33EACF5AD5}" srcOrd="1" destOrd="0" parTransId="{6CDC0C79-8AD2-4957-BD2E-82EAFC06DBC4}" sibTransId="{791E3A7E-B2A9-41AC-A17F-57C58B0F70DE}"/>
    <dgm:cxn modelId="{D8CD2538-D38F-44B2-831C-8684829ACF53}" srcId="{9871AB36-0795-4CFD-A98E-998EEBFC8511}" destId="{9A2EFC71-CF0D-414C-8669-3AA5C0B81D31}" srcOrd="2" destOrd="0" parTransId="{2C553BAA-03AE-434D-913D-EC9CF38DD337}" sibTransId="{37010C02-9F78-4583-9E99-857CE2599DB3}"/>
    <dgm:cxn modelId="{BCAFE022-9465-4DC3-9D62-28F016D3EC64}" srcId="{9871AB36-0795-4CFD-A98E-998EEBFC8511}" destId="{8E095161-CA4A-4AD8-9A3A-917088072199}" srcOrd="5" destOrd="0" parTransId="{7226023D-971B-4548-834B-07281A3A51A4}" sibTransId="{791880E6-2B63-4531-9C6F-B1AF0544769B}"/>
    <dgm:cxn modelId="{E028F961-7B0D-42F2-BF10-BDDACBB7B120}" type="presOf" srcId="{F86FA93F-7F54-45FF-B9CE-C5F6FCAE8FD2}" destId="{395FAD06-6038-4869-BE7D-F85925F4E290}" srcOrd="0" destOrd="0" presId="urn:microsoft.com/office/officeart/2005/8/layout/chevronAccent+Icon"/>
    <dgm:cxn modelId="{B1FD7A4F-D6F0-4158-AF70-BD309ED21001}" srcId="{9871AB36-0795-4CFD-A98E-998EEBFC8511}" destId="{91F51250-0960-40C4-9039-698AF9257D6F}" srcOrd="3" destOrd="0" parTransId="{ECB4EC32-8D93-4C73-8489-708D54E55DBE}" sibTransId="{4D0A473C-FB54-48E5-B19B-3719723D492D}"/>
    <dgm:cxn modelId="{CBE9F3E2-1CC3-4CFD-A279-73887A09434D}" type="presOf" srcId="{9A2EFC71-CF0D-414C-8669-3AA5C0B81D31}" destId="{5CC7A5AA-80A8-4579-9C60-B22B3356EFC8}" srcOrd="0" destOrd="0" presId="urn:microsoft.com/office/officeart/2005/8/layout/chevronAccent+Icon"/>
    <dgm:cxn modelId="{B12C4EE9-E980-4BDE-B747-FFCCB487A7E0}" srcId="{9871AB36-0795-4CFD-A98E-998EEBFC8511}" destId="{F86FA93F-7F54-45FF-B9CE-C5F6FCAE8FD2}" srcOrd="0" destOrd="0" parTransId="{DA99062A-E200-4946-AD07-ADE2AA68709A}" sibTransId="{B37DC378-2969-4F5D-8BE4-C84892B5B639}"/>
    <dgm:cxn modelId="{A116A9A1-8072-4179-A802-4706ED45E27B}" type="presOf" srcId="{88275814-3B61-4A9B-AD35-CF33EACF5AD5}" destId="{FA31AC7E-C2D5-4843-863E-FA5F8166C191}" srcOrd="0" destOrd="0" presId="urn:microsoft.com/office/officeart/2005/8/layout/chevronAccent+Icon"/>
    <dgm:cxn modelId="{A7E1DD23-1942-4109-B171-93168B4593E9}" type="presParOf" srcId="{F35AE1CC-7496-44EF-9EEB-C86E2974DAEC}" destId="{E0B81DA8-347A-4727-9EFA-FF0B158C297D}" srcOrd="0" destOrd="0" presId="urn:microsoft.com/office/officeart/2005/8/layout/chevronAccent+Icon"/>
    <dgm:cxn modelId="{F6FD833D-8E10-430F-89D1-2CEABDD46FE5}" type="presParOf" srcId="{E0B81DA8-347A-4727-9EFA-FF0B158C297D}" destId="{C08C7048-01F0-4A81-B504-C6FD0634039B}" srcOrd="0" destOrd="0" presId="urn:microsoft.com/office/officeart/2005/8/layout/chevronAccent+Icon"/>
    <dgm:cxn modelId="{2A1FF09F-F8D0-4D4E-8523-01DE2668116B}" type="presParOf" srcId="{E0B81DA8-347A-4727-9EFA-FF0B158C297D}" destId="{395FAD06-6038-4869-BE7D-F85925F4E290}" srcOrd="1" destOrd="0" presId="urn:microsoft.com/office/officeart/2005/8/layout/chevronAccent+Icon"/>
    <dgm:cxn modelId="{DDF9C2F2-210C-4CC6-9F16-1630D80B44CF}" type="presParOf" srcId="{F35AE1CC-7496-44EF-9EEB-C86E2974DAEC}" destId="{3C402E0D-6051-459F-86F0-E1B6AC5E75C0}" srcOrd="1" destOrd="0" presId="urn:microsoft.com/office/officeart/2005/8/layout/chevronAccent+Icon"/>
    <dgm:cxn modelId="{FA494A30-E97C-4E72-AB9C-094993FD19CC}" type="presParOf" srcId="{F35AE1CC-7496-44EF-9EEB-C86E2974DAEC}" destId="{B601371D-4E61-47D6-B0B6-3A08D1BABF54}" srcOrd="2" destOrd="0" presId="urn:microsoft.com/office/officeart/2005/8/layout/chevronAccent+Icon"/>
    <dgm:cxn modelId="{2DE830A4-7333-48B5-8AA7-E9B0F7CCD02E}" type="presParOf" srcId="{B601371D-4E61-47D6-B0B6-3A08D1BABF54}" destId="{03C0C747-7197-45AA-8F4F-6B79D010A822}" srcOrd="0" destOrd="0" presId="urn:microsoft.com/office/officeart/2005/8/layout/chevronAccent+Icon"/>
    <dgm:cxn modelId="{4E8EC8B4-635C-4855-9518-74E0BFA94249}" type="presParOf" srcId="{B601371D-4E61-47D6-B0B6-3A08D1BABF54}" destId="{FA31AC7E-C2D5-4843-863E-FA5F8166C191}" srcOrd="1" destOrd="0" presId="urn:microsoft.com/office/officeart/2005/8/layout/chevronAccent+Icon"/>
    <dgm:cxn modelId="{FB31115C-97FF-40C6-BDBC-3585C46192C1}" type="presParOf" srcId="{F35AE1CC-7496-44EF-9EEB-C86E2974DAEC}" destId="{CD9A2EE8-0070-48F0-B320-7DA5D5ABF72F}" srcOrd="3" destOrd="0" presId="urn:microsoft.com/office/officeart/2005/8/layout/chevronAccent+Icon"/>
    <dgm:cxn modelId="{EA5FD41E-5583-41A6-B3FE-BBCF126F83CD}" type="presParOf" srcId="{F35AE1CC-7496-44EF-9EEB-C86E2974DAEC}" destId="{11C1631E-28C7-4155-AE86-BBA1B8854EEB}" srcOrd="4" destOrd="0" presId="urn:microsoft.com/office/officeart/2005/8/layout/chevronAccent+Icon"/>
    <dgm:cxn modelId="{F65E8B76-AB44-45E0-8021-8AC45DCAB36E}" type="presParOf" srcId="{11C1631E-28C7-4155-AE86-BBA1B8854EEB}" destId="{AA946AF2-D96F-4213-AB02-33BF903751CA}" srcOrd="0" destOrd="0" presId="urn:microsoft.com/office/officeart/2005/8/layout/chevronAccent+Icon"/>
    <dgm:cxn modelId="{3F21DA20-2B54-4741-A57B-924EFFED9B6E}" type="presParOf" srcId="{11C1631E-28C7-4155-AE86-BBA1B8854EEB}" destId="{5CC7A5AA-80A8-4579-9C60-B22B3356EFC8}" srcOrd="1" destOrd="0" presId="urn:microsoft.com/office/officeart/2005/8/layout/chevronAccent+Icon"/>
    <dgm:cxn modelId="{66FFA6BA-CE09-4272-9A37-F78FB53C526B}" type="presParOf" srcId="{F35AE1CC-7496-44EF-9EEB-C86E2974DAEC}" destId="{F6EF97E4-9919-4ADC-865B-273BAF6730F6}" srcOrd="5" destOrd="0" presId="urn:microsoft.com/office/officeart/2005/8/layout/chevronAccent+Icon"/>
    <dgm:cxn modelId="{813CC6E2-63C1-45B7-8122-E6E334F6A62C}" type="presParOf" srcId="{F35AE1CC-7496-44EF-9EEB-C86E2974DAEC}" destId="{C56FE4E4-B136-4C93-9C5E-08617766DC7D}" srcOrd="6" destOrd="0" presId="urn:microsoft.com/office/officeart/2005/8/layout/chevronAccent+Icon"/>
    <dgm:cxn modelId="{27B7A1DD-4B67-4AF1-A52D-B0E91BA27FA3}" type="presParOf" srcId="{C56FE4E4-B136-4C93-9C5E-08617766DC7D}" destId="{F8D7F598-0856-4C03-A70E-3E047F381BAF}" srcOrd="0" destOrd="0" presId="urn:microsoft.com/office/officeart/2005/8/layout/chevronAccent+Icon"/>
    <dgm:cxn modelId="{82CC135C-210D-46D6-A524-C9D36973721F}" type="presParOf" srcId="{C56FE4E4-B136-4C93-9C5E-08617766DC7D}" destId="{7884300C-E997-4F59-9591-B6E27AC73350}" srcOrd="1" destOrd="0" presId="urn:microsoft.com/office/officeart/2005/8/layout/chevronAccent+Icon"/>
    <dgm:cxn modelId="{676C2DC5-26C1-466E-9465-B2894D9A331D}" type="presParOf" srcId="{F35AE1CC-7496-44EF-9EEB-C86E2974DAEC}" destId="{104A7925-36A1-487B-AD0D-C25D746BF73D}" srcOrd="7" destOrd="0" presId="urn:microsoft.com/office/officeart/2005/8/layout/chevronAccent+Icon"/>
    <dgm:cxn modelId="{24E15AB3-CF00-4235-BD42-BF9B7FAB603E}" type="presParOf" srcId="{F35AE1CC-7496-44EF-9EEB-C86E2974DAEC}" destId="{7C8D120B-82A4-4A0F-A872-52B2397532DD}" srcOrd="8" destOrd="0" presId="urn:microsoft.com/office/officeart/2005/8/layout/chevronAccent+Icon"/>
    <dgm:cxn modelId="{0B7E32CF-F3B5-419E-9135-234939530956}" type="presParOf" srcId="{7C8D120B-82A4-4A0F-A872-52B2397532DD}" destId="{EEE957CB-93F3-4058-943B-AB126F4B04C2}" srcOrd="0" destOrd="0" presId="urn:microsoft.com/office/officeart/2005/8/layout/chevronAccent+Icon"/>
    <dgm:cxn modelId="{AD07854D-ECC4-41A0-B0A5-306F15E7BE3D}" type="presParOf" srcId="{7C8D120B-82A4-4A0F-A872-52B2397532DD}" destId="{E0F00917-846A-4D19-94F9-CE78F75B429E}" srcOrd="1" destOrd="0" presId="urn:microsoft.com/office/officeart/2005/8/layout/chevronAccent+Icon"/>
    <dgm:cxn modelId="{1E5980CE-23D0-47F4-A05D-E2D08446B7B1}" type="presParOf" srcId="{F35AE1CC-7496-44EF-9EEB-C86E2974DAEC}" destId="{D0C55A81-7B50-41BD-B9C4-A62F5F3D5A34}" srcOrd="9" destOrd="0" presId="urn:microsoft.com/office/officeart/2005/8/layout/chevronAccent+Icon"/>
    <dgm:cxn modelId="{8D89AFA3-CFEE-4F64-B289-BDDCCD6159AF}" type="presParOf" srcId="{F35AE1CC-7496-44EF-9EEB-C86E2974DAEC}" destId="{53D955EC-6A9B-4F1E-9EA8-2708BEA89DD8}" srcOrd="10" destOrd="0" presId="urn:microsoft.com/office/officeart/2005/8/layout/chevronAccent+Icon"/>
    <dgm:cxn modelId="{0002C56B-6E83-4268-8569-761E89F222C9}" type="presParOf" srcId="{53D955EC-6A9B-4F1E-9EA8-2708BEA89DD8}" destId="{662893D0-7759-40BA-B55D-42C88A2FF2F9}" srcOrd="0" destOrd="0" presId="urn:microsoft.com/office/officeart/2005/8/layout/chevronAccent+Icon"/>
    <dgm:cxn modelId="{D47164BB-09AD-4C4F-B7C6-A1C054C17C69}" type="presParOf" srcId="{53D955EC-6A9B-4F1E-9EA8-2708BEA89DD8}" destId="{1F27997C-EA4D-40DF-8210-A3B9225B74C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56C2F9-AF7D-4625-8049-87C2858FFDDC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1_2" csCatId="accent1" phldr="1"/>
      <dgm:spPr/>
    </dgm:pt>
    <dgm:pt modelId="{A52808EA-1267-4924-8114-10BA0878AD8F}">
      <dgm:prSet phldrT="[Text]" custT="1"/>
      <dgm:spPr/>
      <dgm:t>
        <a:bodyPr/>
        <a:lstStyle/>
        <a:p>
          <a:r>
            <a:rPr lang="en-US" sz="1000" dirty="0" smtClean="0"/>
            <a:t>Insert build record after build finished</a:t>
          </a:r>
          <a:endParaRPr lang="en-US" sz="1000" dirty="0"/>
        </a:p>
      </dgm:t>
    </dgm:pt>
    <dgm:pt modelId="{27657FD7-41BA-4D9E-B2C0-1C944145590F}" type="parTrans" cxnId="{044F8E41-D229-4B80-8FA9-AFBACC728900}">
      <dgm:prSet/>
      <dgm:spPr/>
      <dgm:t>
        <a:bodyPr/>
        <a:lstStyle/>
        <a:p>
          <a:endParaRPr lang="en-US" sz="1000"/>
        </a:p>
      </dgm:t>
    </dgm:pt>
    <dgm:pt modelId="{0766BFBF-C88E-4E4E-A7F8-40A13068D228}" type="sibTrans" cxnId="{044F8E41-D229-4B80-8FA9-AFBACC728900}">
      <dgm:prSet/>
      <dgm:spPr/>
      <dgm:t>
        <a:bodyPr/>
        <a:lstStyle/>
        <a:p>
          <a:endParaRPr lang="en-US" sz="1000"/>
        </a:p>
      </dgm:t>
    </dgm:pt>
    <dgm:pt modelId="{0CD45A7E-B7D0-40FD-A183-767C3E8625EC}">
      <dgm:prSet phldrT="[Text]" custT="1"/>
      <dgm:spPr/>
      <dgm:t>
        <a:bodyPr/>
        <a:lstStyle/>
        <a:p>
          <a:r>
            <a:rPr lang="en-US" sz="1000" dirty="0" smtClean="0"/>
            <a:t>Create a task using Restful API</a:t>
          </a:r>
          <a:endParaRPr lang="en-US" sz="1000" dirty="0"/>
        </a:p>
      </dgm:t>
    </dgm:pt>
    <dgm:pt modelId="{EAE8893C-AA44-40C7-9822-2601605417D0}" type="parTrans" cxnId="{6A418DA2-F51F-43F8-85A4-44284BDA6412}">
      <dgm:prSet/>
      <dgm:spPr/>
      <dgm:t>
        <a:bodyPr/>
        <a:lstStyle/>
        <a:p>
          <a:endParaRPr lang="en-US" sz="1000"/>
        </a:p>
      </dgm:t>
    </dgm:pt>
    <dgm:pt modelId="{7A2BDCD5-548F-46BE-B0EF-9C88E74793FE}" type="sibTrans" cxnId="{6A418DA2-F51F-43F8-85A4-44284BDA6412}">
      <dgm:prSet/>
      <dgm:spPr/>
      <dgm:t>
        <a:bodyPr/>
        <a:lstStyle/>
        <a:p>
          <a:endParaRPr lang="en-US" sz="1000"/>
        </a:p>
      </dgm:t>
    </dgm:pt>
    <dgm:pt modelId="{14129A76-71BB-4F06-839F-9DE7C8B5C6F5}">
      <dgm:prSet phldrT="[Text]" custT="1"/>
      <dgm:spPr/>
      <dgm:t>
        <a:bodyPr/>
        <a:lstStyle/>
        <a:p>
          <a:r>
            <a:rPr lang="en-US" sz="1000" dirty="0" smtClean="0"/>
            <a:t>Else, build is not valid</a:t>
          </a:r>
          <a:endParaRPr lang="en-US" sz="1000" dirty="0"/>
        </a:p>
      </dgm:t>
    </dgm:pt>
    <dgm:pt modelId="{15EE1FF0-5DEF-4CF4-90E4-C91100A6C1F7}" type="parTrans" cxnId="{D115713F-239E-41F0-A1F4-D53F4DC0305A}">
      <dgm:prSet/>
      <dgm:spPr/>
      <dgm:t>
        <a:bodyPr/>
        <a:lstStyle/>
        <a:p>
          <a:endParaRPr lang="en-US" sz="1000"/>
        </a:p>
      </dgm:t>
    </dgm:pt>
    <dgm:pt modelId="{C1E36415-723D-4E75-8A59-658B1FDA21B8}" type="sibTrans" cxnId="{D115713F-239E-41F0-A1F4-D53F4DC0305A}">
      <dgm:prSet/>
      <dgm:spPr/>
      <dgm:t>
        <a:bodyPr/>
        <a:lstStyle/>
        <a:p>
          <a:endParaRPr lang="en-US" sz="1000"/>
        </a:p>
      </dgm:t>
    </dgm:pt>
    <dgm:pt modelId="{D89193E1-912C-452E-8FF8-D74EDD05E324}">
      <dgm:prSet phldrT="[Text]" custT="1"/>
      <dgm:spPr/>
      <dgm:t>
        <a:bodyPr/>
        <a:lstStyle/>
        <a:p>
          <a:r>
            <a:rPr lang="en-US" sz="1000" dirty="0" smtClean="0"/>
            <a:t>Smoke test pass, build valid</a:t>
          </a:r>
          <a:endParaRPr lang="en-US" sz="1000" dirty="0"/>
        </a:p>
      </dgm:t>
    </dgm:pt>
    <dgm:pt modelId="{B4660052-7709-4F38-B5B9-150D5E118D40}" type="parTrans" cxnId="{A24D3EAF-5F81-4DB0-A81D-BA03BB8F14EF}">
      <dgm:prSet/>
      <dgm:spPr/>
      <dgm:t>
        <a:bodyPr/>
        <a:lstStyle/>
        <a:p>
          <a:endParaRPr lang="en-US" sz="1000"/>
        </a:p>
      </dgm:t>
    </dgm:pt>
    <dgm:pt modelId="{02235CF4-EF89-4F89-BE42-81EEC6B40C9E}" type="sibTrans" cxnId="{A24D3EAF-5F81-4DB0-A81D-BA03BB8F14EF}">
      <dgm:prSet/>
      <dgm:spPr/>
      <dgm:t>
        <a:bodyPr/>
        <a:lstStyle/>
        <a:p>
          <a:endParaRPr lang="en-US" sz="1000"/>
        </a:p>
      </dgm:t>
    </dgm:pt>
    <dgm:pt modelId="{82EE32EB-D887-4D63-8600-F8A1EF230D17}">
      <dgm:prSet phldrT="[Text]" custT="1"/>
      <dgm:spPr/>
      <dgm:t>
        <a:bodyPr/>
        <a:lstStyle/>
        <a:p>
          <a:r>
            <a:rPr lang="en-US" sz="1000" dirty="0" smtClean="0"/>
            <a:t>Triage</a:t>
          </a:r>
          <a:endParaRPr lang="en-US" sz="1000" dirty="0"/>
        </a:p>
      </dgm:t>
    </dgm:pt>
    <dgm:pt modelId="{8128A740-C354-4804-98A6-2D31894A2EDD}" type="parTrans" cxnId="{B24DF4C8-3196-4663-8141-6794643EC5C2}">
      <dgm:prSet/>
      <dgm:spPr/>
      <dgm:t>
        <a:bodyPr/>
        <a:lstStyle/>
        <a:p>
          <a:endParaRPr lang="en-US" sz="1000"/>
        </a:p>
      </dgm:t>
    </dgm:pt>
    <dgm:pt modelId="{B683E27D-E9E9-457D-B89F-0DAE6338DA68}" type="sibTrans" cxnId="{B24DF4C8-3196-4663-8141-6794643EC5C2}">
      <dgm:prSet/>
      <dgm:spPr/>
      <dgm:t>
        <a:bodyPr/>
        <a:lstStyle/>
        <a:p>
          <a:endParaRPr lang="en-US" sz="1000"/>
        </a:p>
      </dgm:t>
    </dgm:pt>
    <dgm:pt modelId="{72452C6D-494F-42FA-8A64-C8812DEC2210}" type="pres">
      <dgm:prSet presAssocID="{2A56C2F9-AF7D-4625-8049-87C2858FFDDC}" presName="Name0" presStyleCnt="0">
        <dgm:presLayoutVars>
          <dgm:dir/>
          <dgm:resizeHandles val="exact"/>
        </dgm:presLayoutVars>
      </dgm:prSet>
      <dgm:spPr/>
    </dgm:pt>
    <dgm:pt modelId="{5C2B3C30-3177-47EF-B7D1-6F7BBEAC063E}" type="pres">
      <dgm:prSet presAssocID="{A52808EA-1267-4924-8114-10BA0878AD8F}" presName="composite" presStyleCnt="0"/>
      <dgm:spPr/>
    </dgm:pt>
    <dgm:pt modelId="{FBA2953A-4AB5-4E05-9071-EE5D03CDAE56}" type="pres">
      <dgm:prSet presAssocID="{A52808EA-1267-4924-8114-10BA0878AD8F}" presName="bgChev" presStyleLbl="node1" presStyleIdx="0" presStyleCnt="5"/>
      <dgm:spPr/>
    </dgm:pt>
    <dgm:pt modelId="{AFD7DE85-7A06-448C-AC25-BCD2AAFA8BF5}" type="pres">
      <dgm:prSet presAssocID="{A52808EA-1267-4924-8114-10BA0878AD8F}" presName="tx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16BF7-DF49-4C3A-B31B-56B178D5EFC4}" type="pres">
      <dgm:prSet presAssocID="{0766BFBF-C88E-4E4E-A7F8-40A13068D228}" presName="compositeSpace" presStyleCnt="0"/>
      <dgm:spPr/>
    </dgm:pt>
    <dgm:pt modelId="{60194DED-1EDE-48A5-A1F6-38B97ABCDF8F}" type="pres">
      <dgm:prSet presAssocID="{0CD45A7E-B7D0-40FD-A183-767C3E8625EC}" presName="composite" presStyleCnt="0"/>
      <dgm:spPr/>
    </dgm:pt>
    <dgm:pt modelId="{DC38DA07-4E6B-404D-BBFF-CDB151545ADF}" type="pres">
      <dgm:prSet presAssocID="{0CD45A7E-B7D0-40FD-A183-767C3E8625EC}" presName="bgChev" presStyleLbl="node1" presStyleIdx="1" presStyleCnt="5"/>
      <dgm:spPr/>
    </dgm:pt>
    <dgm:pt modelId="{E4A2BF2C-EDE0-4E4E-8640-61117AB2CDE9}" type="pres">
      <dgm:prSet presAssocID="{0CD45A7E-B7D0-40FD-A183-767C3E8625EC}" presName="tx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5BF88-5053-44B9-AC0F-43D956E7761A}" type="pres">
      <dgm:prSet presAssocID="{7A2BDCD5-548F-46BE-B0EF-9C88E74793FE}" presName="compositeSpace" presStyleCnt="0"/>
      <dgm:spPr/>
    </dgm:pt>
    <dgm:pt modelId="{9C772A5A-2106-4109-A284-390C780D67DF}" type="pres">
      <dgm:prSet presAssocID="{D89193E1-912C-452E-8FF8-D74EDD05E324}" presName="composite" presStyleCnt="0"/>
      <dgm:spPr/>
    </dgm:pt>
    <dgm:pt modelId="{BB757C37-87AF-4892-8A5C-73610DDBAB3F}" type="pres">
      <dgm:prSet presAssocID="{D89193E1-912C-452E-8FF8-D74EDD05E324}" presName="bgChev" presStyleLbl="node1" presStyleIdx="2" presStyleCnt="5"/>
      <dgm:spPr/>
    </dgm:pt>
    <dgm:pt modelId="{7C6CB546-1E27-4041-95F6-60AD86D60921}" type="pres">
      <dgm:prSet presAssocID="{D89193E1-912C-452E-8FF8-D74EDD05E324}" presName="tx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6F346-80FB-40AF-8142-DE460082BF17}" type="pres">
      <dgm:prSet presAssocID="{02235CF4-EF89-4F89-BE42-81EEC6B40C9E}" presName="compositeSpace" presStyleCnt="0"/>
      <dgm:spPr/>
    </dgm:pt>
    <dgm:pt modelId="{63E8A3B9-E49F-44D5-9167-FFA5448FFB34}" type="pres">
      <dgm:prSet presAssocID="{14129A76-71BB-4F06-839F-9DE7C8B5C6F5}" presName="composite" presStyleCnt="0"/>
      <dgm:spPr/>
    </dgm:pt>
    <dgm:pt modelId="{9A0A3545-C68E-49B9-8976-CBC9F9A8FEA0}" type="pres">
      <dgm:prSet presAssocID="{14129A76-71BB-4F06-839F-9DE7C8B5C6F5}" presName="bgChev" presStyleLbl="node1" presStyleIdx="3" presStyleCnt="5"/>
      <dgm:spPr/>
    </dgm:pt>
    <dgm:pt modelId="{FDD4B1FA-C734-4982-B422-0FE5562929E6}" type="pres">
      <dgm:prSet presAssocID="{14129A76-71BB-4F06-839F-9DE7C8B5C6F5}" presName="tx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A687C-2F0B-42B8-903A-4D1C6AD8E4A5}" type="pres">
      <dgm:prSet presAssocID="{C1E36415-723D-4E75-8A59-658B1FDA21B8}" presName="compositeSpace" presStyleCnt="0"/>
      <dgm:spPr/>
    </dgm:pt>
    <dgm:pt modelId="{836EF73B-BD9D-4C93-9217-EC8ED9A06B22}" type="pres">
      <dgm:prSet presAssocID="{82EE32EB-D887-4D63-8600-F8A1EF230D17}" presName="composite" presStyleCnt="0"/>
      <dgm:spPr/>
    </dgm:pt>
    <dgm:pt modelId="{8C295BC5-7DDB-4C8D-AC4C-F28FD6ED38F2}" type="pres">
      <dgm:prSet presAssocID="{82EE32EB-D887-4D63-8600-F8A1EF230D17}" presName="bgChev" presStyleLbl="node1" presStyleIdx="4" presStyleCnt="5"/>
      <dgm:spPr/>
    </dgm:pt>
    <dgm:pt modelId="{3B435686-5138-4BAD-AFB5-C3185E06D3CE}" type="pres">
      <dgm:prSet presAssocID="{82EE32EB-D887-4D63-8600-F8A1EF230D17}" presName="tx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157772-A291-4F06-A601-5C4A4FA0D7E4}" type="presOf" srcId="{0CD45A7E-B7D0-40FD-A183-767C3E8625EC}" destId="{E4A2BF2C-EDE0-4E4E-8640-61117AB2CDE9}" srcOrd="0" destOrd="0" presId="urn:microsoft.com/office/officeart/2005/8/layout/chevronAccent+Icon"/>
    <dgm:cxn modelId="{AC632D81-0BAF-4B74-8808-55E8D3BD8244}" type="presOf" srcId="{D89193E1-912C-452E-8FF8-D74EDD05E324}" destId="{7C6CB546-1E27-4041-95F6-60AD86D60921}" srcOrd="0" destOrd="0" presId="urn:microsoft.com/office/officeart/2005/8/layout/chevronAccent+Icon"/>
    <dgm:cxn modelId="{A24D3EAF-5F81-4DB0-A81D-BA03BB8F14EF}" srcId="{2A56C2F9-AF7D-4625-8049-87C2858FFDDC}" destId="{D89193E1-912C-452E-8FF8-D74EDD05E324}" srcOrd="2" destOrd="0" parTransId="{B4660052-7709-4F38-B5B9-150D5E118D40}" sibTransId="{02235CF4-EF89-4F89-BE42-81EEC6B40C9E}"/>
    <dgm:cxn modelId="{D0DF3F86-6EE0-4520-B0EB-8DEA7AA3FFA4}" type="presOf" srcId="{A52808EA-1267-4924-8114-10BA0878AD8F}" destId="{AFD7DE85-7A06-448C-AC25-BCD2AAFA8BF5}" srcOrd="0" destOrd="0" presId="urn:microsoft.com/office/officeart/2005/8/layout/chevronAccent+Icon"/>
    <dgm:cxn modelId="{D115713F-239E-41F0-A1F4-D53F4DC0305A}" srcId="{2A56C2F9-AF7D-4625-8049-87C2858FFDDC}" destId="{14129A76-71BB-4F06-839F-9DE7C8B5C6F5}" srcOrd="3" destOrd="0" parTransId="{15EE1FF0-5DEF-4CF4-90E4-C91100A6C1F7}" sibTransId="{C1E36415-723D-4E75-8A59-658B1FDA21B8}"/>
    <dgm:cxn modelId="{B24DF4C8-3196-4663-8141-6794643EC5C2}" srcId="{2A56C2F9-AF7D-4625-8049-87C2858FFDDC}" destId="{82EE32EB-D887-4D63-8600-F8A1EF230D17}" srcOrd="4" destOrd="0" parTransId="{8128A740-C354-4804-98A6-2D31894A2EDD}" sibTransId="{B683E27D-E9E9-457D-B89F-0DAE6338DA68}"/>
    <dgm:cxn modelId="{044F8E41-D229-4B80-8FA9-AFBACC728900}" srcId="{2A56C2F9-AF7D-4625-8049-87C2858FFDDC}" destId="{A52808EA-1267-4924-8114-10BA0878AD8F}" srcOrd="0" destOrd="0" parTransId="{27657FD7-41BA-4D9E-B2C0-1C944145590F}" sibTransId="{0766BFBF-C88E-4E4E-A7F8-40A13068D228}"/>
    <dgm:cxn modelId="{AAA0B140-1AE5-407D-AB3C-B51E72F1BF43}" type="presOf" srcId="{14129A76-71BB-4F06-839F-9DE7C8B5C6F5}" destId="{FDD4B1FA-C734-4982-B422-0FE5562929E6}" srcOrd="0" destOrd="0" presId="urn:microsoft.com/office/officeart/2005/8/layout/chevronAccent+Icon"/>
    <dgm:cxn modelId="{6A418DA2-F51F-43F8-85A4-44284BDA6412}" srcId="{2A56C2F9-AF7D-4625-8049-87C2858FFDDC}" destId="{0CD45A7E-B7D0-40FD-A183-767C3E8625EC}" srcOrd="1" destOrd="0" parTransId="{EAE8893C-AA44-40C7-9822-2601605417D0}" sibTransId="{7A2BDCD5-548F-46BE-B0EF-9C88E74793FE}"/>
    <dgm:cxn modelId="{F21646D5-BA2E-4B60-B51E-8BA419EAEDBF}" type="presOf" srcId="{82EE32EB-D887-4D63-8600-F8A1EF230D17}" destId="{3B435686-5138-4BAD-AFB5-C3185E06D3CE}" srcOrd="0" destOrd="0" presId="urn:microsoft.com/office/officeart/2005/8/layout/chevronAccent+Icon"/>
    <dgm:cxn modelId="{78E3E8A0-1629-411F-9AA5-CA8AD36D2770}" type="presOf" srcId="{2A56C2F9-AF7D-4625-8049-87C2858FFDDC}" destId="{72452C6D-494F-42FA-8A64-C8812DEC2210}" srcOrd="0" destOrd="0" presId="urn:microsoft.com/office/officeart/2005/8/layout/chevronAccent+Icon"/>
    <dgm:cxn modelId="{B30E5EE1-620F-42F7-9799-84DF44208062}" type="presParOf" srcId="{72452C6D-494F-42FA-8A64-C8812DEC2210}" destId="{5C2B3C30-3177-47EF-B7D1-6F7BBEAC063E}" srcOrd="0" destOrd="0" presId="urn:microsoft.com/office/officeart/2005/8/layout/chevronAccent+Icon"/>
    <dgm:cxn modelId="{109A82AD-ED37-431B-BFBB-37AEB3B5017E}" type="presParOf" srcId="{5C2B3C30-3177-47EF-B7D1-6F7BBEAC063E}" destId="{FBA2953A-4AB5-4E05-9071-EE5D03CDAE56}" srcOrd="0" destOrd="0" presId="urn:microsoft.com/office/officeart/2005/8/layout/chevronAccent+Icon"/>
    <dgm:cxn modelId="{940712FC-794B-4666-B755-DA5160D99FAA}" type="presParOf" srcId="{5C2B3C30-3177-47EF-B7D1-6F7BBEAC063E}" destId="{AFD7DE85-7A06-448C-AC25-BCD2AAFA8BF5}" srcOrd="1" destOrd="0" presId="urn:microsoft.com/office/officeart/2005/8/layout/chevronAccent+Icon"/>
    <dgm:cxn modelId="{40D8856B-4049-43FE-A83B-BF45E316A2CA}" type="presParOf" srcId="{72452C6D-494F-42FA-8A64-C8812DEC2210}" destId="{8DF16BF7-DF49-4C3A-B31B-56B178D5EFC4}" srcOrd="1" destOrd="0" presId="urn:microsoft.com/office/officeart/2005/8/layout/chevronAccent+Icon"/>
    <dgm:cxn modelId="{5BDAEF5A-FC6B-4425-8893-186BF82A4B53}" type="presParOf" srcId="{72452C6D-494F-42FA-8A64-C8812DEC2210}" destId="{60194DED-1EDE-48A5-A1F6-38B97ABCDF8F}" srcOrd="2" destOrd="0" presId="urn:microsoft.com/office/officeart/2005/8/layout/chevronAccent+Icon"/>
    <dgm:cxn modelId="{BF9B2C81-7D52-4BE7-BA9C-866EE3505742}" type="presParOf" srcId="{60194DED-1EDE-48A5-A1F6-38B97ABCDF8F}" destId="{DC38DA07-4E6B-404D-BBFF-CDB151545ADF}" srcOrd="0" destOrd="0" presId="urn:microsoft.com/office/officeart/2005/8/layout/chevronAccent+Icon"/>
    <dgm:cxn modelId="{A320B40E-6A5C-4A17-A37B-8078770545ED}" type="presParOf" srcId="{60194DED-1EDE-48A5-A1F6-38B97ABCDF8F}" destId="{E4A2BF2C-EDE0-4E4E-8640-61117AB2CDE9}" srcOrd="1" destOrd="0" presId="urn:microsoft.com/office/officeart/2005/8/layout/chevronAccent+Icon"/>
    <dgm:cxn modelId="{F9D6FC27-CB88-4605-B9A1-D6E547BDA177}" type="presParOf" srcId="{72452C6D-494F-42FA-8A64-C8812DEC2210}" destId="{E7B5BF88-5053-44B9-AC0F-43D956E7761A}" srcOrd="3" destOrd="0" presId="urn:microsoft.com/office/officeart/2005/8/layout/chevronAccent+Icon"/>
    <dgm:cxn modelId="{90815058-BF52-4947-8221-08531E828424}" type="presParOf" srcId="{72452C6D-494F-42FA-8A64-C8812DEC2210}" destId="{9C772A5A-2106-4109-A284-390C780D67DF}" srcOrd="4" destOrd="0" presId="urn:microsoft.com/office/officeart/2005/8/layout/chevronAccent+Icon"/>
    <dgm:cxn modelId="{32065AC0-13C5-4AA5-BA8E-A50A2FD2A550}" type="presParOf" srcId="{9C772A5A-2106-4109-A284-390C780D67DF}" destId="{BB757C37-87AF-4892-8A5C-73610DDBAB3F}" srcOrd="0" destOrd="0" presId="urn:microsoft.com/office/officeart/2005/8/layout/chevronAccent+Icon"/>
    <dgm:cxn modelId="{D97CB143-9EA1-4AFB-883F-B4149A441503}" type="presParOf" srcId="{9C772A5A-2106-4109-A284-390C780D67DF}" destId="{7C6CB546-1E27-4041-95F6-60AD86D60921}" srcOrd="1" destOrd="0" presId="urn:microsoft.com/office/officeart/2005/8/layout/chevronAccent+Icon"/>
    <dgm:cxn modelId="{8F1C9C31-E806-4123-BC4C-6FA8E6EA3F0E}" type="presParOf" srcId="{72452C6D-494F-42FA-8A64-C8812DEC2210}" destId="{A1C6F346-80FB-40AF-8142-DE460082BF17}" srcOrd="5" destOrd="0" presId="urn:microsoft.com/office/officeart/2005/8/layout/chevronAccent+Icon"/>
    <dgm:cxn modelId="{12699027-FB2D-4FF2-A6C7-B92F3E1230FC}" type="presParOf" srcId="{72452C6D-494F-42FA-8A64-C8812DEC2210}" destId="{63E8A3B9-E49F-44D5-9167-FFA5448FFB34}" srcOrd="6" destOrd="0" presId="urn:microsoft.com/office/officeart/2005/8/layout/chevronAccent+Icon"/>
    <dgm:cxn modelId="{65885A79-0171-44D7-83B3-86C8036F5789}" type="presParOf" srcId="{63E8A3B9-E49F-44D5-9167-FFA5448FFB34}" destId="{9A0A3545-C68E-49B9-8976-CBC9F9A8FEA0}" srcOrd="0" destOrd="0" presId="urn:microsoft.com/office/officeart/2005/8/layout/chevronAccent+Icon"/>
    <dgm:cxn modelId="{7DC2266B-E92E-4003-B363-B4C801258304}" type="presParOf" srcId="{63E8A3B9-E49F-44D5-9167-FFA5448FFB34}" destId="{FDD4B1FA-C734-4982-B422-0FE5562929E6}" srcOrd="1" destOrd="0" presId="urn:microsoft.com/office/officeart/2005/8/layout/chevronAccent+Icon"/>
    <dgm:cxn modelId="{ADAA2FD7-2C0A-46C9-9D78-7D1E699604C1}" type="presParOf" srcId="{72452C6D-494F-42FA-8A64-C8812DEC2210}" destId="{6B4A687C-2F0B-42B8-903A-4D1C6AD8E4A5}" srcOrd="7" destOrd="0" presId="urn:microsoft.com/office/officeart/2005/8/layout/chevronAccent+Icon"/>
    <dgm:cxn modelId="{2066A9EC-9CE6-4C19-8510-9D73BB9DA80F}" type="presParOf" srcId="{72452C6D-494F-42FA-8A64-C8812DEC2210}" destId="{836EF73B-BD9D-4C93-9217-EC8ED9A06B22}" srcOrd="8" destOrd="0" presId="urn:microsoft.com/office/officeart/2005/8/layout/chevronAccent+Icon"/>
    <dgm:cxn modelId="{CACB5D1D-94A4-4C47-BA31-99344FFDB4EA}" type="presParOf" srcId="{836EF73B-BD9D-4C93-9217-EC8ED9A06B22}" destId="{8C295BC5-7DDB-4C8D-AC4C-F28FD6ED38F2}" srcOrd="0" destOrd="0" presId="urn:microsoft.com/office/officeart/2005/8/layout/chevronAccent+Icon"/>
    <dgm:cxn modelId="{BD39DCA1-2DDE-45E7-9E9F-19B89B07713C}" type="presParOf" srcId="{836EF73B-BD9D-4C93-9217-EC8ED9A06B22}" destId="{3B435686-5138-4BAD-AFB5-C3185E06D3C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463F2F-9A19-4F1F-A1B1-FDCA945DE1D1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</dgm:pt>
    <dgm:pt modelId="{C9478757-CD30-4BD3-8EF3-73A3171B94A4}">
      <dgm:prSet phldrT="[Text]"/>
      <dgm:spPr/>
      <dgm:t>
        <a:bodyPr/>
        <a:lstStyle/>
        <a:p>
          <a:r>
            <a:rPr lang="en-US" dirty="0" smtClean="0"/>
            <a:t>Environment Management</a:t>
          </a:r>
          <a:endParaRPr lang="en-US" dirty="0"/>
        </a:p>
      </dgm:t>
    </dgm:pt>
    <dgm:pt modelId="{959350F7-A6A0-4E5A-8207-544F30948114}" type="parTrans" cxnId="{97955015-BC14-4C61-BC9C-7619C40DAC4A}">
      <dgm:prSet/>
      <dgm:spPr/>
      <dgm:t>
        <a:bodyPr/>
        <a:lstStyle/>
        <a:p>
          <a:endParaRPr lang="en-US"/>
        </a:p>
      </dgm:t>
    </dgm:pt>
    <dgm:pt modelId="{AFD727B8-FA5D-42B5-B688-5EFC605DAAEA}" type="sibTrans" cxnId="{97955015-BC14-4C61-BC9C-7619C40DAC4A}">
      <dgm:prSet/>
      <dgm:spPr/>
      <dgm:t>
        <a:bodyPr/>
        <a:lstStyle/>
        <a:p>
          <a:endParaRPr lang="en-US"/>
        </a:p>
      </dgm:t>
    </dgm:pt>
    <dgm:pt modelId="{D8C44ABA-7E15-4F36-90C8-FB45A325D266}">
      <dgm:prSet phldrT="[Text]"/>
      <dgm:spPr/>
      <dgm:t>
        <a:bodyPr/>
        <a:lstStyle/>
        <a:p>
          <a:r>
            <a:rPr lang="en-US" dirty="0" smtClean="0"/>
            <a:t>Test Suite Management</a:t>
          </a:r>
          <a:endParaRPr lang="en-US" dirty="0"/>
        </a:p>
      </dgm:t>
    </dgm:pt>
    <dgm:pt modelId="{B72812C3-7E9D-4D77-AC34-39C8B8291BEC}" type="parTrans" cxnId="{0CDA3B5D-AF95-41AB-840A-1D1C0E818335}">
      <dgm:prSet/>
      <dgm:spPr/>
      <dgm:t>
        <a:bodyPr/>
        <a:lstStyle/>
        <a:p>
          <a:endParaRPr lang="en-US"/>
        </a:p>
      </dgm:t>
    </dgm:pt>
    <dgm:pt modelId="{AB82882B-3FFA-44A4-9D6C-0E6B74043CA7}" type="sibTrans" cxnId="{0CDA3B5D-AF95-41AB-840A-1D1C0E818335}">
      <dgm:prSet/>
      <dgm:spPr/>
      <dgm:t>
        <a:bodyPr/>
        <a:lstStyle/>
        <a:p>
          <a:endParaRPr lang="en-US"/>
        </a:p>
      </dgm:t>
    </dgm:pt>
    <dgm:pt modelId="{C4C56F9C-2B5B-4447-99E9-A8FD934680C7}">
      <dgm:prSet phldrT="[Text]"/>
      <dgm:spPr/>
      <dgm:t>
        <a:bodyPr/>
        <a:lstStyle/>
        <a:p>
          <a:r>
            <a:rPr lang="en-US" dirty="0" smtClean="0"/>
            <a:t>User Management</a:t>
          </a:r>
          <a:endParaRPr lang="en-US" dirty="0"/>
        </a:p>
      </dgm:t>
    </dgm:pt>
    <dgm:pt modelId="{AA75C513-FCCD-45F2-9C55-C50182AB1BA9}" type="parTrans" cxnId="{3649B32F-2E5D-4057-809C-886966618240}">
      <dgm:prSet/>
      <dgm:spPr/>
      <dgm:t>
        <a:bodyPr/>
        <a:lstStyle/>
        <a:p>
          <a:endParaRPr lang="en-US"/>
        </a:p>
      </dgm:t>
    </dgm:pt>
    <dgm:pt modelId="{FAF68DC9-AA0C-4260-A79A-381FCBE5B3F9}" type="sibTrans" cxnId="{3649B32F-2E5D-4057-809C-886966618240}">
      <dgm:prSet/>
      <dgm:spPr/>
      <dgm:t>
        <a:bodyPr/>
        <a:lstStyle/>
        <a:p>
          <a:endParaRPr lang="en-US"/>
        </a:p>
      </dgm:t>
    </dgm:pt>
    <dgm:pt modelId="{89FBC6D2-066C-4858-8235-901DBA326E10}">
      <dgm:prSet phldrT="[Text]"/>
      <dgm:spPr/>
      <dgm:t>
        <a:bodyPr/>
        <a:lstStyle/>
        <a:p>
          <a:r>
            <a:rPr lang="en-US" dirty="0" smtClean="0"/>
            <a:t>Create template in </a:t>
          </a:r>
          <a:r>
            <a:rPr lang="en-US" dirty="0" err="1" smtClean="0"/>
            <a:t>vCloud</a:t>
          </a:r>
          <a:endParaRPr lang="en-US" dirty="0"/>
        </a:p>
      </dgm:t>
    </dgm:pt>
    <dgm:pt modelId="{E6E1279C-24FE-4A8B-89A9-A8D1910E4801}" type="parTrans" cxnId="{77FE4878-2191-4862-A8AF-C03A0B68EA8E}">
      <dgm:prSet/>
      <dgm:spPr/>
      <dgm:t>
        <a:bodyPr/>
        <a:lstStyle/>
        <a:p>
          <a:endParaRPr lang="en-US"/>
        </a:p>
      </dgm:t>
    </dgm:pt>
    <dgm:pt modelId="{8CF9F4CF-FA3D-45A3-BEE3-DBE245717F47}" type="sibTrans" cxnId="{77FE4878-2191-4862-A8AF-C03A0B68EA8E}">
      <dgm:prSet/>
      <dgm:spPr/>
      <dgm:t>
        <a:bodyPr/>
        <a:lstStyle/>
        <a:p>
          <a:endParaRPr lang="en-US"/>
        </a:p>
      </dgm:t>
    </dgm:pt>
    <dgm:pt modelId="{130B40C8-1795-42FD-80FD-ADCB620B2D25}">
      <dgm:prSet phldrT="[Text]"/>
      <dgm:spPr/>
      <dgm:t>
        <a:bodyPr/>
        <a:lstStyle/>
        <a:p>
          <a:r>
            <a:rPr lang="en-US" dirty="0" smtClean="0"/>
            <a:t>Create and maintain test suites(Smoke, Sanity …)</a:t>
          </a:r>
          <a:endParaRPr lang="en-US" dirty="0"/>
        </a:p>
      </dgm:t>
    </dgm:pt>
    <dgm:pt modelId="{C822CD32-5452-49C5-8D1D-084242C0EC35}" type="parTrans" cxnId="{6177BC02-7B30-4568-9FAF-B7797D102C16}">
      <dgm:prSet/>
      <dgm:spPr/>
      <dgm:t>
        <a:bodyPr/>
        <a:lstStyle/>
        <a:p>
          <a:endParaRPr lang="en-US"/>
        </a:p>
      </dgm:t>
    </dgm:pt>
    <dgm:pt modelId="{C00E3111-7F19-489F-8E58-3727A67080E4}" type="sibTrans" cxnId="{6177BC02-7B30-4568-9FAF-B7797D102C16}">
      <dgm:prSet/>
      <dgm:spPr/>
      <dgm:t>
        <a:bodyPr/>
        <a:lstStyle/>
        <a:p>
          <a:endParaRPr lang="en-US"/>
        </a:p>
      </dgm:t>
    </dgm:pt>
    <dgm:pt modelId="{ED18192A-0D3B-480F-A0B4-4DE84F66B7CA}">
      <dgm:prSet phldrT="[Text]"/>
      <dgm:spPr/>
      <dgm:t>
        <a:bodyPr/>
        <a:lstStyle/>
        <a:p>
          <a:r>
            <a:rPr lang="en-US" dirty="0" smtClean="0"/>
            <a:t>Add environment record in Galaxy</a:t>
          </a:r>
          <a:endParaRPr lang="en-US" dirty="0"/>
        </a:p>
      </dgm:t>
    </dgm:pt>
    <dgm:pt modelId="{C8EE7940-1D06-4F71-8BC8-BCFFBF1E0C4D}" type="parTrans" cxnId="{91BF11EF-E4B0-4AF3-8807-614C4D149BCB}">
      <dgm:prSet/>
      <dgm:spPr/>
      <dgm:t>
        <a:bodyPr/>
        <a:lstStyle/>
        <a:p>
          <a:endParaRPr lang="en-US"/>
        </a:p>
      </dgm:t>
    </dgm:pt>
    <dgm:pt modelId="{459FE22C-68BE-4A4A-BD2E-F1C39868EB8D}" type="sibTrans" cxnId="{91BF11EF-E4B0-4AF3-8807-614C4D149BCB}">
      <dgm:prSet/>
      <dgm:spPr/>
      <dgm:t>
        <a:bodyPr/>
        <a:lstStyle/>
        <a:p>
          <a:endParaRPr lang="en-US"/>
        </a:p>
      </dgm:t>
    </dgm:pt>
    <dgm:pt modelId="{D4975F2E-75B9-4D1A-AA33-F497EDE73114}">
      <dgm:prSet phldrT="[Text]"/>
      <dgm:spPr/>
      <dgm:t>
        <a:bodyPr/>
        <a:lstStyle/>
        <a:p>
          <a:r>
            <a:rPr lang="en-US" dirty="0" smtClean="0"/>
            <a:t>Add the mapping between environment and product</a:t>
          </a:r>
          <a:endParaRPr lang="en-US" dirty="0"/>
        </a:p>
      </dgm:t>
    </dgm:pt>
    <dgm:pt modelId="{2F5998C0-9EE8-4251-8D11-2BCA5E33A10E}" type="parTrans" cxnId="{DFB7BE88-7FC1-474D-92C8-44ED5C9A88B1}">
      <dgm:prSet/>
      <dgm:spPr/>
      <dgm:t>
        <a:bodyPr/>
        <a:lstStyle/>
        <a:p>
          <a:endParaRPr lang="en-US"/>
        </a:p>
      </dgm:t>
    </dgm:pt>
    <dgm:pt modelId="{51EF43E3-5317-43FC-B000-CDDDC625AD69}" type="sibTrans" cxnId="{DFB7BE88-7FC1-474D-92C8-44ED5C9A88B1}">
      <dgm:prSet/>
      <dgm:spPr/>
      <dgm:t>
        <a:bodyPr/>
        <a:lstStyle/>
        <a:p>
          <a:endParaRPr lang="en-US"/>
        </a:p>
      </dgm:t>
    </dgm:pt>
    <dgm:pt modelId="{68235E53-BE7E-4403-BD66-76123157C6D3}">
      <dgm:prSet phldrT="[Text]"/>
      <dgm:spPr/>
      <dgm:t>
        <a:bodyPr/>
        <a:lstStyle/>
        <a:p>
          <a:r>
            <a:rPr lang="en-US" dirty="0" smtClean="0"/>
            <a:t>Create user</a:t>
          </a:r>
          <a:endParaRPr lang="en-US" dirty="0"/>
        </a:p>
      </dgm:t>
    </dgm:pt>
    <dgm:pt modelId="{BD7AE66F-D916-43AC-8B23-60C8177543A0}" type="parTrans" cxnId="{09EBA5CE-3425-4B91-B30E-B4638F78680A}">
      <dgm:prSet/>
      <dgm:spPr/>
      <dgm:t>
        <a:bodyPr/>
        <a:lstStyle/>
        <a:p>
          <a:endParaRPr lang="en-US"/>
        </a:p>
      </dgm:t>
    </dgm:pt>
    <dgm:pt modelId="{D9243647-B3AA-4B61-905B-D5353526450B}" type="sibTrans" cxnId="{09EBA5CE-3425-4B91-B30E-B4638F78680A}">
      <dgm:prSet/>
      <dgm:spPr/>
      <dgm:t>
        <a:bodyPr/>
        <a:lstStyle/>
        <a:p>
          <a:endParaRPr lang="en-US"/>
        </a:p>
      </dgm:t>
    </dgm:pt>
    <dgm:pt modelId="{E36D56DB-7745-453D-8F30-0FD54DB7335C}">
      <dgm:prSet phldrT="[Text]"/>
      <dgm:spPr/>
      <dgm:t>
        <a:bodyPr/>
        <a:lstStyle/>
        <a:p>
          <a:r>
            <a:rPr lang="en-US" dirty="0" smtClean="0"/>
            <a:t>Delete user</a:t>
          </a:r>
          <a:endParaRPr lang="en-US" dirty="0"/>
        </a:p>
      </dgm:t>
    </dgm:pt>
    <dgm:pt modelId="{6068DDDB-54C9-4D07-90B6-8CDD45728871}" type="parTrans" cxnId="{80D39F18-A098-4843-B0B7-B7291E68B117}">
      <dgm:prSet/>
      <dgm:spPr/>
      <dgm:t>
        <a:bodyPr/>
        <a:lstStyle/>
        <a:p>
          <a:endParaRPr lang="en-US"/>
        </a:p>
      </dgm:t>
    </dgm:pt>
    <dgm:pt modelId="{168FA76C-8190-4965-83D2-CF7B1362BB39}" type="sibTrans" cxnId="{80D39F18-A098-4843-B0B7-B7291E68B117}">
      <dgm:prSet/>
      <dgm:spPr/>
      <dgm:t>
        <a:bodyPr/>
        <a:lstStyle/>
        <a:p>
          <a:endParaRPr lang="en-US"/>
        </a:p>
      </dgm:t>
    </dgm:pt>
    <dgm:pt modelId="{FA066B39-9621-4141-A6AB-E4B5520EF7CA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93649C9A-4406-4C68-BF20-CD291BF94B78}" type="parTrans" cxnId="{C9AD79D3-5A05-4422-A8AF-8EB72EAD918C}">
      <dgm:prSet/>
      <dgm:spPr/>
      <dgm:t>
        <a:bodyPr/>
        <a:lstStyle/>
        <a:p>
          <a:endParaRPr lang="en-US"/>
        </a:p>
      </dgm:t>
    </dgm:pt>
    <dgm:pt modelId="{1AEAD961-24E3-45BA-BB25-E09F034776C4}" type="sibTrans" cxnId="{C9AD79D3-5A05-4422-A8AF-8EB72EAD918C}">
      <dgm:prSet/>
      <dgm:spPr/>
      <dgm:t>
        <a:bodyPr/>
        <a:lstStyle/>
        <a:p>
          <a:endParaRPr lang="en-US"/>
        </a:p>
      </dgm:t>
    </dgm:pt>
    <dgm:pt modelId="{3DE2583D-5493-45CA-A873-59C6DF086A21}" type="pres">
      <dgm:prSet presAssocID="{BE463F2F-9A19-4F1F-A1B1-FDCA945DE1D1}" presName="linearFlow" presStyleCnt="0">
        <dgm:presLayoutVars>
          <dgm:dir/>
          <dgm:animLvl val="lvl"/>
          <dgm:resizeHandles val="exact"/>
        </dgm:presLayoutVars>
      </dgm:prSet>
      <dgm:spPr/>
    </dgm:pt>
    <dgm:pt modelId="{02870283-585B-4A94-9CA7-F80A66EBC19A}" type="pres">
      <dgm:prSet presAssocID="{C9478757-CD30-4BD3-8EF3-73A3171B94A4}" presName="composite" presStyleCnt="0"/>
      <dgm:spPr/>
    </dgm:pt>
    <dgm:pt modelId="{E425EA02-B43B-4391-85E2-491D554734B0}" type="pres">
      <dgm:prSet presAssocID="{C9478757-CD30-4BD3-8EF3-73A3171B94A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F41C9-FFBF-4547-9482-4254610BD324}" type="pres">
      <dgm:prSet presAssocID="{C9478757-CD30-4BD3-8EF3-73A3171B94A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15D4A-F037-4A9D-852F-FC38B47F2CCE}" type="pres">
      <dgm:prSet presAssocID="{AFD727B8-FA5D-42B5-B688-5EFC605DAAEA}" presName="sp" presStyleCnt="0"/>
      <dgm:spPr/>
    </dgm:pt>
    <dgm:pt modelId="{A73E8016-6CA2-46B8-AC20-3AF13EBA2D0F}" type="pres">
      <dgm:prSet presAssocID="{D8C44ABA-7E15-4F36-90C8-FB45A325D266}" presName="composite" presStyleCnt="0"/>
      <dgm:spPr/>
    </dgm:pt>
    <dgm:pt modelId="{810DEC44-A00F-4D06-BF18-52EFB95C3CEA}" type="pres">
      <dgm:prSet presAssocID="{D8C44ABA-7E15-4F36-90C8-FB45A325D26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DA088-0654-4831-B060-BD7E176399C7}" type="pres">
      <dgm:prSet presAssocID="{D8C44ABA-7E15-4F36-90C8-FB45A325D26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5475D-B322-48E0-BC1B-E94C3FFD50A0}" type="pres">
      <dgm:prSet presAssocID="{AB82882B-3FFA-44A4-9D6C-0E6B74043CA7}" presName="sp" presStyleCnt="0"/>
      <dgm:spPr/>
    </dgm:pt>
    <dgm:pt modelId="{AA00BBA3-DA49-45DB-9C12-3F96C26CF63C}" type="pres">
      <dgm:prSet presAssocID="{C4C56F9C-2B5B-4447-99E9-A8FD934680C7}" presName="composite" presStyleCnt="0"/>
      <dgm:spPr/>
    </dgm:pt>
    <dgm:pt modelId="{7539428C-8030-46E3-96D6-2D3D7AFDEDF6}" type="pres">
      <dgm:prSet presAssocID="{C4C56F9C-2B5B-4447-99E9-A8FD934680C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77BCC-8076-42B7-9535-5055C6086300}" type="pres">
      <dgm:prSet presAssocID="{C4C56F9C-2B5B-4447-99E9-A8FD934680C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F2BFE0-A4FC-40CD-B218-E4A3518509C6}" type="presOf" srcId="{D8C44ABA-7E15-4F36-90C8-FB45A325D266}" destId="{810DEC44-A00F-4D06-BF18-52EFB95C3CEA}" srcOrd="0" destOrd="0" presId="urn:microsoft.com/office/officeart/2005/8/layout/chevron2"/>
    <dgm:cxn modelId="{CBB1B274-5BC6-4A3B-8991-031C8710BAE4}" type="presOf" srcId="{E36D56DB-7745-453D-8F30-0FD54DB7335C}" destId="{34D77BCC-8076-42B7-9535-5055C6086300}" srcOrd="0" destOrd="1" presId="urn:microsoft.com/office/officeart/2005/8/layout/chevron2"/>
    <dgm:cxn modelId="{2895D6CE-4893-48FD-9F93-4A90CED44845}" type="presOf" srcId="{ED18192A-0D3B-480F-A0B4-4DE84F66B7CA}" destId="{B64F41C9-FFBF-4547-9482-4254610BD324}" srcOrd="0" destOrd="1" presId="urn:microsoft.com/office/officeart/2005/8/layout/chevron2"/>
    <dgm:cxn modelId="{BC44498F-B64F-4935-963A-54A3BC81F8F5}" type="presOf" srcId="{C4C56F9C-2B5B-4447-99E9-A8FD934680C7}" destId="{7539428C-8030-46E3-96D6-2D3D7AFDEDF6}" srcOrd="0" destOrd="0" presId="urn:microsoft.com/office/officeart/2005/8/layout/chevron2"/>
    <dgm:cxn modelId="{09EBA5CE-3425-4B91-B30E-B4638F78680A}" srcId="{C4C56F9C-2B5B-4447-99E9-A8FD934680C7}" destId="{68235E53-BE7E-4403-BD66-76123157C6D3}" srcOrd="0" destOrd="0" parTransId="{BD7AE66F-D916-43AC-8B23-60C8177543A0}" sibTransId="{D9243647-B3AA-4B61-905B-D5353526450B}"/>
    <dgm:cxn modelId="{6177BC02-7B30-4568-9FAF-B7797D102C16}" srcId="{D8C44ABA-7E15-4F36-90C8-FB45A325D266}" destId="{130B40C8-1795-42FD-80FD-ADCB620B2D25}" srcOrd="0" destOrd="0" parTransId="{C822CD32-5452-49C5-8D1D-084242C0EC35}" sibTransId="{C00E3111-7F19-489F-8E58-3727A67080E4}"/>
    <dgm:cxn modelId="{13178AB3-2A31-4BC4-85C4-1E60B1D9A77B}" type="presOf" srcId="{130B40C8-1795-42FD-80FD-ADCB620B2D25}" destId="{390DA088-0654-4831-B060-BD7E176399C7}" srcOrd="0" destOrd="0" presId="urn:microsoft.com/office/officeart/2005/8/layout/chevron2"/>
    <dgm:cxn modelId="{076A9C58-7BF7-4B8A-AF5F-DA83059D3E4F}" type="presOf" srcId="{FA066B39-9621-4141-A6AB-E4B5520EF7CA}" destId="{34D77BCC-8076-42B7-9535-5055C6086300}" srcOrd="0" destOrd="2" presId="urn:microsoft.com/office/officeart/2005/8/layout/chevron2"/>
    <dgm:cxn modelId="{0CDA3B5D-AF95-41AB-840A-1D1C0E818335}" srcId="{BE463F2F-9A19-4F1F-A1B1-FDCA945DE1D1}" destId="{D8C44ABA-7E15-4F36-90C8-FB45A325D266}" srcOrd="1" destOrd="0" parTransId="{B72812C3-7E9D-4D77-AC34-39C8B8291BEC}" sibTransId="{AB82882B-3FFA-44A4-9D6C-0E6B74043CA7}"/>
    <dgm:cxn modelId="{A5704075-7B26-41E3-8723-54864AD87577}" type="presOf" srcId="{89FBC6D2-066C-4858-8235-901DBA326E10}" destId="{B64F41C9-FFBF-4547-9482-4254610BD324}" srcOrd="0" destOrd="0" presId="urn:microsoft.com/office/officeart/2005/8/layout/chevron2"/>
    <dgm:cxn modelId="{3649B32F-2E5D-4057-809C-886966618240}" srcId="{BE463F2F-9A19-4F1F-A1B1-FDCA945DE1D1}" destId="{C4C56F9C-2B5B-4447-99E9-A8FD934680C7}" srcOrd="2" destOrd="0" parTransId="{AA75C513-FCCD-45F2-9C55-C50182AB1BA9}" sibTransId="{FAF68DC9-AA0C-4260-A79A-381FCBE5B3F9}"/>
    <dgm:cxn modelId="{97955015-BC14-4C61-BC9C-7619C40DAC4A}" srcId="{BE463F2F-9A19-4F1F-A1B1-FDCA945DE1D1}" destId="{C9478757-CD30-4BD3-8EF3-73A3171B94A4}" srcOrd="0" destOrd="0" parTransId="{959350F7-A6A0-4E5A-8207-544F30948114}" sibTransId="{AFD727B8-FA5D-42B5-B688-5EFC605DAAEA}"/>
    <dgm:cxn modelId="{91BF11EF-E4B0-4AF3-8807-614C4D149BCB}" srcId="{C9478757-CD30-4BD3-8EF3-73A3171B94A4}" destId="{ED18192A-0D3B-480F-A0B4-4DE84F66B7CA}" srcOrd="1" destOrd="0" parTransId="{C8EE7940-1D06-4F71-8BC8-BCFFBF1E0C4D}" sibTransId="{459FE22C-68BE-4A4A-BD2E-F1C39868EB8D}"/>
    <dgm:cxn modelId="{AFF61B43-750C-41E6-A256-44C922EFB049}" type="presOf" srcId="{BE463F2F-9A19-4F1F-A1B1-FDCA945DE1D1}" destId="{3DE2583D-5493-45CA-A873-59C6DF086A21}" srcOrd="0" destOrd="0" presId="urn:microsoft.com/office/officeart/2005/8/layout/chevron2"/>
    <dgm:cxn modelId="{93890062-D1AC-4769-B741-BC75593F07C4}" type="presOf" srcId="{D4975F2E-75B9-4D1A-AA33-F497EDE73114}" destId="{B64F41C9-FFBF-4547-9482-4254610BD324}" srcOrd="0" destOrd="2" presId="urn:microsoft.com/office/officeart/2005/8/layout/chevron2"/>
    <dgm:cxn modelId="{D8B8FEC9-E133-4165-A45E-B9343C8A904C}" type="presOf" srcId="{68235E53-BE7E-4403-BD66-76123157C6D3}" destId="{34D77BCC-8076-42B7-9535-5055C6086300}" srcOrd="0" destOrd="0" presId="urn:microsoft.com/office/officeart/2005/8/layout/chevron2"/>
    <dgm:cxn modelId="{12C205BD-0BF2-480B-A10C-EC43A574B9CA}" type="presOf" srcId="{C9478757-CD30-4BD3-8EF3-73A3171B94A4}" destId="{E425EA02-B43B-4391-85E2-491D554734B0}" srcOrd="0" destOrd="0" presId="urn:microsoft.com/office/officeart/2005/8/layout/chevron2"/>
    <dgm:cxn modelId="{DFB7BE88-7FC1-474D-92C8-44ED5C9A88B1}" srcId="{C9478757-CD30-4BD3-8EF3-73A3171B94A4}" destId="{D4975F2E-75B9-4D1A-AA33-F497EDE73114}" srcOrd="2" destOrd="0" parTransId="{2F5998C0-9EE8-4251-8D11-2BCA5E33A10E}" sibTransId="{51EF43E3-5317-43FC-B000-CDDDC625AD69}"/>
    <dgm:cxn modelId="{77FE4878-2191-4862-A8AF-C03A0B68EA8E}" srcId="{C9478757-CD30-4BD3-8EF3-73A3171B94A4}" destId="{89FBC6D2-066C-4858-8235-901DBA326E10}" srcOrd="0" destOrd="0" parTransId="{E6E1279C-24FE-4A8B-89A9-A8D1910E4801}" sibTransId="{8CF9F4CF-FA3D-45A3-BEE3-DBE245717F47}"/>
    <dgm:cxn modelId="{C9AD79D3-5A05-4422-A8AF-8EB72EAD918C}" srcId="{C4C56F9C-2B5B-4447-99E9-A8FD934680C7}" destId="{FA066B39-9621-4141-A6AB-E4B5520EF7CA}" srcOrd="2" destOrd="0" parTransId="{93649C9A-4406-4C68-BF20-CD291BF94B78}" sibTransId="{1AEAD961-24E3-45BA-BB25-E09F034776C4}"/>
    <dgm:cxn modelId="{80D39F18-A098-4843-B0B7-B7291E68B117}" srcId="{C4C56F9C-2B5B-4447-99E9-A8FD934680C7}" destId="{E36D56DB-7745-453D-8F30-0FD54DB7335C}" srcOrd="1" destOrd="0" parTransId="{6068DDDB-54C9-4D07-90B6-8CDD45728871}" sibTransId="{168FA76C-8190-4965-83D2-CF7B1362BB39}"/>
    <dgm:cxn modelId="{057EA8C7-8765-409F-A732-52AE39F6F4D8}" type="presParOf" srcId="{3DE2583D-5493-45CA-A873-59C6DF086A21}" destId="{02870283-585B-4A94-9CA7-F80A66EBC19A}" srcOrd="0" destOrd="0" presId="urn:microsoft.com/office/officeart/2005/8/layout/chevron2"/>
    <dgm:cxn modelId="{938F7C11-37C6-4AE5-B107-18015B264A39}" type="presParOf" srcId="{02870283-585B-4A94-9CA7-F80A66EBC19A}" destId="{E425EA02-B43B-4391-85E2-491D554734B0}" srcOrd="0" destOrd="0" presId="urn:microsoft.com/office/officeart/2005/8/layout/chevron2"/>
    <dgm:cxn modelId="{DC75B687-67F2-4987-BBB4-A1CF91CC2EFE}" type="presParOf" srcId="{02870283-585B-4A94-9CA7-F80A66EBC19A}" destId="{B64F41C9-FFBF-4547-9482-4254610BD324}" srcOrd="1" destOrd="0" presId="urn:microsoft.com/office/officeart/2005/8/layout/chevron2"/>
    <dgm:cxn modelId="{D75BFE08-F9C4-43BE-A093-0517D136641C}" type="presParOf" srcId="{3DE2583D-5493-45CA-A873-59C6DF086A21}" destId="{68415D4A-F037-4A9D-852F-FC38B47F2CCE}" srcOrd="1" destOrd="0" presId="urn:microsoft.com/office/officeart/2005/8/layout/chevron2"/>
    <dgm:cxn modelId="{462E311F-B8AE-409A-99F7-35AD39E2B2EC}" type="presParOf" srcId="{3DE2583D-5493-45CA-A873-59C6DF086A21}" destId="{A73E8016-6CA2-46B8-AC20-3AF13EBA2D0F}" srcOrd="2" destOrd="0" presId="urn:microsoft.com/office/officeart/2005/8/layout/chevron2"/>
    <dgm:cxn modelId="{3952E1F9-5438-40AC-9518-9B1A9C64CF77}" type="presParOf" srcId="{A73E8016-6CA2-46B8-AC20-3AF13EBA2D0F}" destId="{810DEC44-A00F-4D06-BF18-52EFB95C3CEA}" srcOrd="0" destOrd="0" presId="urn:microsoft.com/office/officeart/2005/8/layout/chevron2"/>
    <dgm:cxn modelId="{1D558A34-5CFD-4245-A508-C824BC409ADC}" type="presParOf" srcId="{A73E8016-6CA2-46B8-AC20-3AF13EBA2D0F}" destId="{390DA088-0654-4831-B060-BD7E176399C7}" srcOrd="1" destOrd="0" presId="urn:microsoft.com/office/officeart/2005/8/layout/chevron2"/>
    <dgm:cxn modelId="{78041394-3E68-49E9-856B-D15CF4A690B6}" type="presParOf" srcId="{3DE2583D-5493-45CA-A873-59C6DF086A21}" destId="{5195475D-B322-48E0-BC1B-E94C3FFD50A0}" srcOrd="3" destOrd="0" presId="urn:microsoft.com/office/officeart/2005/8/layout/chevron2"/>
    <dgm:cxn modelId="{330C39DE-522A-4069-A467-FB255E117271}" type="presParOf" srcId="{3DE2583D-5493-45CA-A873-59C6DF086A21}" destId="{AA00BBA3-DA49-45DB-9C12-3F96C26CF63C}" srcOrd="4" destOrd="0" presId="urn:microsoft.com/office/officeart/2005/8/layout/chevron2"/>
    <dgm:cxn modelId="{7C9976A6-4F6C-4CF3-A49A-25ACB55A8138}" type="presParOf" srcId="{AA00BBA3-DA49-45DB-9C12-3F96C26CF63C}" destId="{7539428C-8030-46E3-96D6-2D3D7AFDEDF6}" srcOrd="0" destOrd="0" presId="urn:microsoft.com/office/officeart/2005/8/layout/chevron2"/>
    <dgm:cxn modelId="{EE45AB38-2084-4754-8017-E5D5E735271C}" type="presParOf" srcId="{AA00BBA3-DA49-45DB-9C12-3F96C26CF63C}" destId="{34D77BCC-8076-42B7-9535-5055C60863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C6D00-922B-4B44-9F26-2D84734EA171}">
      <dsp:nvSpPr>
        <dsp:cNvPr id="0" name=""/>
        <dsp:cNvSpPr/>
      </dsp:nvSpPr>
      <dsp:spPr>
        <a:xfrm>
          <a:off x="839" y="366596"/>
          <a:ext cx="2108968" cy="81406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0C8673-CB6F-4CF8-8C12-CECB51F99A4C}">
      <dsp:nvSpPr>
        <dsp:cNvPr id="0" name=""/>
        <dsp:cNvSpPr/>
      </dsp:nvSpPr>
      <dsp:spPr>
        <a:xfrm>
          <a:off x="563231" y="570111"/>
          <a:ext cx="1780907" cy="814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Write Test Cases on RQM</a:t>
          </a:r>
          <a:endParaRPr lang="en-US" sz="1400" kern="1200" dirty="0"/>
        </a:p>
      </dsp:txBody>
      <dsp:txXfrm>
        <a:off x="587074" y="593954"/>
        <a:ext cx="1733221" cy="766376"/>
      </dsp:txXfrm>
    </dsp:sp>
    <dsp:sp modelId="{E9D1BE49-91B4-4607-99C5-0159BB3C1DD0}">
      <dsp:nvSpPr>
        <dsp:cNvPr id="0" name=""/>
        <dsp:cNvSpPr/>
      </dsp:nvSpPr>
      <dsp:spPr>
        <a:xfrm>
          <a:off x="2409750" y="366596"/>
          <a:ext cx="2108968" cy="81406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5A4B4C-28C5-49F3-826D-D9809129D4A8}">
      <dsp:nvSpPr>
        <dsp:cNvPr id="0" name=""/>
        <dsp:cNvSpPr/>
      </dsp:nvSpPr>
      <dsp:spPr>
        <a:xfrm>
          <a:off x="2972142" y="570111"/>
          <a:ext cx="1780907" cy="814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 Module, Ranking, Feature…</a:t>
          </a:r>
          <a:endParaRPr lang="en-US" sz="1400" kern="1200" dirty="0"/>
        </a:p>
      </dsp:txBody>
      <dsp:txXfrm>
        <a:off x="2995985" y="593954"/>
        <a:ext cx="1733221" cy="766376"/>
      </dsp:txXfrm>
    </dsp:sp>
    <dsp:sp modelId="{450A8568-7387-4F53-9EEB-D054F6ED4983}">
      <dsp:nvSpPr>
        <dsp:cNvPr id="0" name=""/>
        <dsp:cNvSpPr/>
      </dsp:nvSpPr>
      <dsp:spPr>
        <a:xfrm>
          <a:off x="4818661" y="366596"/>
          <a:ext cx="2108968" cy="81406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B15995-02C8-4BF2-8DC7-D2BCE50846A9}">
      <dsp:nvSpPr>
        <dsp:cNvPr id="0" name=""/>
        <dsp:cNvSpPr/>
      </dsp:nvSpPr>
      <dsp:spPr>
        <a:xfrm>
          <a:off x="5381053" y="570111"/>
          <a:ext cx="1780907" cy="814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Test Suite to specify dependency</a:t>
          </a:r>
          <a:endParaRPr lang="en-US" sz="1400" kern="1200" dirty="0"/>
        </a:p>
      </dsp:txBody>
      <dsp:txXfrm>
        <a:off x="5404896" y="593954"/>
        <a:ext cx="1733221" cy="766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23E9B-7AD9-467D-BDEB-7E46521BB9F6}">
      <dsp:nvSpPr>
        <dsp:cNvPr id="0" name=""/>
        <dsp:cNvSpPr/>
      </dsp:nvSpPr>
      <dsp:spPr>
        <a:xfrm>
          <a:off x="3350" y="1030162"/>
          <a:ext cx="1577005" cy="608723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7B485E-6A35-4B0F-8295-058CA3DD06BE}">
      <dsp:nvSpPr>
        <dsp:cNvPr id="0" name=""/>
        <dsp:cNvSpPr/>
      </dsp:nvSpPr>
      <dsp:spPr>
        <a:xfrm>
          <a:off x="423885" y="1182343"/>
          <a:ext cx="1331693" cy="6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Get the </a:t>
          </a:r>
          <a:r>
            <a:rPr lang="en-US" sz="1400" kern="1200" dirty="0" err="1" smtClean="0"/>
            <a:t>WebId</a:t>
          </a:r>
          <a:r>
            <a:rPr lang="en-US" sz="1400" kern="1200" dirty="0" smtClean="0"/>
            <a:t> from RQM</a:t>
          </a:r>
          <a:endParaRPr lang="en-US" sz="1400" kern="1200" dirty="0"/>
        </a:p>
      </dsp:txBody>
      <dsp:txXfrm>
        <a:off x="441714" y="1200172"/>
        <a:ext cx="1296035" cy="573065"/>
      </dsp:txXfrm>
    </dsp:sp>
    <dsp:sp modelId="{C057F8AB-06AD-4535-9DAB-372D1EE47F1E}">
      <dsp:nvSpPr>
        <dsp:cNvPr id="0" name=""/>
        <dsp:cNvSpPr/>
      </dsp:nvSpPr>
      <dsp:spPr>
        <a:xfrm>
          <a:off x="1804640" y="1030162"/>
          <a:ext cx="1577005" cy="608723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3D2C2-C89A-464E-8B65-08E81E24EF79}">
      <dsp:nvSpPr>
        <dsp:cNvPr id="0" name=""/>
        <dsp:cNvSpPr/>
      </dsp:nvSpPr>
      <dsp:spPr>
        <a:xfrm>
          <a:off x="2225175" y="1182343"/>
          <a:ext cx="1331693" cy="6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Write script with Saber C#</a:t>
          </a:r>
          <a:endParaRPr lang="en-US" sz="1400" kern="1200" dirty="0"/>
        </a:p>
      </dsp:txBody>
      <dsp:txXfrm>
        <a:off x="2243004" y="1200172"/>
        <a:ext cx="1296035" cy="573065"/>
      </dsp:txXfrm>
    </dsp:sp>
    <dsp:sp modelId="{8F0D3C1D-F12E-4E9F-B5CB-BEF94DE10A31}">
      <dsp:nvSpPr>
        <dsp:cNvPr id="0" name=""/>
        <dsp:cNvSpPr/>
      </dsp:nvSpPr>
      <dsp:spPr>
        <a:xfrm>
          <a:off x="3605931" y="1030162"/>
          <a:ext cx="1577005" cy="608723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730EF-1083-4ABC-BEA1-BB4FF804B3BC}">
      <dsp:nvSpPr>
        <dsp:cNvPr id="0" name=""/>
        <dsp:cNvSpPr/>
      </dsp:nvSpPr>
      <dsp:spPr>
        <a:xfrm>
          <a:off x="4026465" y="1182343"/>
          <a:ext cx="1331693" cy="6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Add the </a:t>
          </a:r>
          <a:r>
            <a:rPr lang="en-US" sz="1400" kern="1200" dirty="0" err="1" smtClean="0"/>
            <a:t>WebId</a:t>
          </a:r>
          <a:r>
            <a:rPr lang="en-US" sz="1400" kern="1200" dirty="0" smtClean="0"/>
            <a:t> as property on test</a:t>
          </a:r>
          <a:endParaRPr lang="en-US" sz="1400" kern="1200" dirty="0"/>
        </a:p>
      </dsp:txBody>
      <dsp:txXfrm>
        <a:off x="4044294" y="1200172"/>
        <a:ext cx="1296035" cy="573065"/>
      </dsp:txXfrm>
    </dsp:sp>
    <dsp:sp modelId="{B28523E7-7D35-43E1-AA57-BF2AAEE3359E}">
      <dsp:nvSpPr>
        <dsp:cNvPr id="0" name=""/>
        <dsp:cNvSpPr/>
      </dsp:nvSpPr>
      <dsp:spPr>
        <a:xfrm>
          <a:off x="5407221" y="1030162"/>
          <a:ext cx="1577005" cy="608723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C4DE3-1884-4EAF-A622-371CDCE75094}">
      <dsp:nvSpPr>
        <dsp:cNvPr id="0" name=""/>
        <dsp:cNvSpPr/>
      </dsp:nvSpPr>
      <dsp:spPr>
        <a:xfrm>
          <a:off x="5827756" y="1182343"/>
          <a:ext cx="1331693" cy="6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Submit script to CC</a:t>
          </a:r>
          <a:endParaRPr lang="en-US" sz="1400" kern="1200" dirty="0"/>
        </a:p>
      </dsp:txBody>
      <dsp:txXfrm>
        <a:off x="5845585" y="1200172"/>
        <a:ext cx="1296035" cy="573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C7048-01F0-4A81-B504-C6FD0634039B}">
      <dsp:nvSpPr>
        <dsp:cNvPr id="0" name=""/>
        <dsp:cNvSpPr/>
      </dsp:nvSpPr>
      <dsp:spPr>
        <a:xfrm>
          <a:off x="668" y="738138"/>
          <a:ext cx="1295452" cy="50004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FAD06-6038-4869-BE7D-F85925F4E290}">
      <dsp:nvSpPr>
        <dsp:cNvPr id="0" name=""/>
        <dsp:cNvSpPr/>
      </dsp:nvSpPr>
      <dsp:spPr>
        <a:xfrm>
          <a:off x="346122" y="863149"/>
          <a:ext cx="1093937" cy="500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Set general information</a:t>
          </a:r>
          <a:endParaRPr lang="en-US" sz="1000" kern="1200" dirty="0"/>
        </a:p>
      </dsp:txBody>
      <dsp:txXfrm>
        <a:off x="360768" y="877795"/>
        <a:ext cx="1064645" cy="470752"/>
      </dsp:txXfrm>
    </dsp:sp>
    <dsp:sp modelId="{03C0C747-7197-45AA-8F4F-6B79D010A822}">
      <dsp:nvSpPr>
        <dsp:cNvPr id="0" name=""/>
        <dsp:cNvSpPr/>
      </dsp:nvSpPr>
      <dsp:spPr>
        <a:xfrm>
          <a:off x="1480363" y="738138"/>
          <a:ext cx="1295452" cy="50004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1AC7E-C2D5-4843-863E-FA5F8166C191}">
      <dsp:nvSpPr>
        <dsp:cNvPr id="0" name=""/>
        <dsp:cNvSpPr/>
      </dsp:nvSpPr>
      <dsp:spPr>
        <a:xfrm>
          <a:off x="1825817" y="863149"/>
          <a:ext cx="1093937" cy="500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Set schedule for task</a:t>
          </a:r>
          <a:endParaRPr lang="en-US" sz="1000" kern="1200" dirty="0"/>
        </a:p>
      </dsp:txBody>
      <dsp:txXfrm>
        <a:off x="1840463" y="877795"/>
        <a:ext cx="1064645" cy="470752"/>
      </dsp:txXfrm>
    </dsp:sp>
    <dsp:sp modelId="{AA946AF2-D96F-4213-AB02-33BF903751CA}">
      <dsp:nvSpPr>
        <dsp:cNvPr id="0" name=""/>
        <dsp:cNvSpPr/>
      </dsp:nvSpPr>
      <dsp:spPr>
        <a:xfrm>
          <a:off x="2960057" y="738138"/>
          <a:ext cx="1295452" cy="50004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C7A5AA-80A8-4579-9C60-B22B3356EFC8}">
      <dsp:nvSpPr>
        <dsp:cNvPr id="0" name=""/>
        <dsp:cNvSpPr/>
      </dsp:nvSpPr>
      <dsp:spPr>
        <a:xfrm>
          <a:off x="3305511" y="863149"/>
          <a:ext cx="1093937" cy="500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 build and environment</a:t>
          </a:r>
          <a:endParaRPr lang="en-US" sz="1000" kern="1200" dirty="0"/>
        </a:p>
      </dsp:txBody>
      <dsp:txXfrm>
        <a:off x="3320157" y="877795"/>
        <a:ext cx="1064645" cy="470752"/>
      </dsp:txXfrm>
    </dsp:sp>
    <dsp:sp modelId="{F8D7F598-0856-4C03-A70E-3E047F381BAF}">
      <dsp:nvSpPr>
        <dsp:cNvPr id="0" name=""/>
        <dsp:cNvSpPr/>
      </dsp:nvSpPr>
      <dsp:spPr>
        <a:xfrm>
          <a:off x="4439751" y="738138"/>
          <a:ext cx="1295452" cy="50004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84300C-E997-4F59-9591-B6E27AC73350}">
      <dsp:nvSpPr>
        <dsp:cNvPr id="0" name=""/>
        <dsp:cNvSpPr/>
      </dsp:nvSpPr>
      <dsp:spPr>
        <a:xfrm>
          <a:off x="4785205" y="863149"/>
          <a:ext cx="1093937" cy="500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 test cases/suites (Filtering)</a:t>
          </a:r>
          <a:endParaRPr lang="en-US" sz="1000" kern="1200" dirty="0"/>
        </a:p>
      </dsp:txBody>
      <dsp:txXfrm>
        <a:off x="4799851" y="877795"/>
        <a:ext cx="1064645" cy="470752"/>
      </dsp:txXfrm>
    </dsp:sp>
    <dsp:sp modelId="{EEE957CB-93F3-4058-943B-AB126F4B04C2}">
      <dsp:nvSpPr>
        <dsp:cNvPr id="0" name=""/>
        <dsp:cNvSpPr/>
      </dsp:nvSpPr>
      <dsp:spPr>
        <a:xfrm>
          <a:off x="5919445" y="738138"/>
          <a:ext cx="1295452" cy="50004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F00917-846A-4D19-94F9-CE78F75B429E}">
      <dsp:nvSpPr>
        <dsp:cNvPr id="0" name=""/>
        <dsp:cNvSpPr/>
      </dsp:nvSpPr>
      <dsp:spPr>
        <a:xfrm>
          <a:off x="6264899" y="863149"/>
          <a:ext cx="1093937" cy="500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Create automation task</a:t>
          </a:r>
          <a:endParaRPr lang="en-US" sz="1000" kern="1200" dirty="0"/>
        </a:p>
      </dsp:txBody>
      <dsp:txXfrm>
        <a:off x="6279545" y="877795"/>
        <a:ext cx="1064645" cy="470752"/>
      </dsp:txXfrm>
    </dsp:sp>
    <dsp:sp modelId="{662893D0-7759-40BA-B55D-42C88A2FF2F9}">
      <dsp:nvSpPr>
        <dsp:cNvPr id="0" name=""/>
        <dsp:cNvSpPr/>
      </dsp:nvSpPr>
      <dsp:spPr>
        <a:xfrm>
          <a:off x="7399139" y="738138"/>
          <a:ext cx="1295452" cy="50004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27997C-EA4D-40DF-8210-A3B9225B74CF}">
      <dsp:nvSpPr>
        <dsp:cNvPr id="0" name=""/>
        <dsp:cNvSpPr/>
      </dsp:nvSpPr>
      <dsp:spPr>
        <a:xfrm>
          <a:off x="7744593" y="863149"/>
          <a:ext cx="1093937" cy="500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Task complete, triage results</a:t>
          </a:r>
          <a:endParaRPr lang="en-US" sz="1000" kern="1200" dirty="0"/>
        </a:p>
      </dsp:txBody>
      <dsp:txXfrm>
        <a:off x="7759239" y="877795"/>
        <a:ext cx="1064645" cy="470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2953A-4AB5-4E05-9071-EE5D03CDAE56}">
      <dsp:nvSpPr>
        <dsp:cNvPr id="0" name=""/>
        <dsp:cNvSpPr/>
      </dsp:nvSpPr>
      <dsp:spPr>
        <a:xfrm>
          <a:off x="1210" y="943222"/>
          <a:ext cx="1354538" cy="52285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D7DE85-7A06-448C-AC25-BCD2AAFA8BF5}">
      <dsp:nvSpPr>
        <dsp:cNvPr id="0" name=""/>
        <dsp:cNvSpPr/>
      </dsp:nvSpPr>
      <dsp:spPr>
        <a:xfrm>
          <a:off x="362420" y="1073935"/>
          <a:ext cx="1143832" cy="522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Insert build record after build finished</a:t>
          </a:r>
          <a:endParaRPr lang="en-US" sz="1000" kern="1200" dirty="0"/>
        </a:p>
      </dsp:txBody>
      <dsp:txXfrm>
        <a:off x="377734" y="1089249"/>
        <a:ext cx="1113204" cy="492223"/>
      </dsp:txXfrm>
    </dsp:sp>
    <dsp:sp modelId="{DC38DA07-4E6B-404D-BBFF-CDB151545ADF}">
      <dsp:nvSpPr>
        <dsp:cNvPr id="0" name=""/>
        <dsp:cNvSpPr/>
      </dsp:nvSpPr>
      <dsp:spPr>
        <a:xfrm>
          <a:off x="1548394" y="943222"/>
          <a:ext cx="1354538" cy="52285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A2BF2C-EDE0-4E4E-8640-61117AB2CDE9}">
      <dsp:nvSpPr>
        <dsp:cNvPr id="0" name=""/>
        <dsp:cNvSpPr/>
      </dsp:nvSpPr>
      <dsp:spPr>
        <a:xfrm>
          <a:off x="1909604" y="1073935"/>
          <a:ext cx="1143832" cy="522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Create a task using Restful API</a:t>
          </a:r>
          <a:endParaRPr lang="en-US" sz="1000" kern="1200" dirty="0"/>
        </a:p>
      </dsp:txBody>
      <dsp:txXfrm>
        <a:off x="1924918" y="1089249"/>
        <a:ext cx="1113204" cy="492223"/>
      </dsp:txXfrm>
    </dsp:sp>
    <dsp:sp modelId="{BB757C37-87AF-4892-8A5C-73610DDBAB3F}">
      <dsp:nvSpPr>
        <dsp:cNvPr id="0" name=""/>
        <dsp:cNvSpPr/>
      </dsp:nvSpPr>
      <dsp:spPr>
        <a:xfrm>
          <a:off x="3095578" y="943222"/>
          <a:ext cx="1354538" cy="52285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6CB546-1E27-4041-95F6-60AD86D60921}">
      <dsp:nvSpPr>
        <dsp:cNvPr id="0" name=""/>
        <dsp:cNvSpPr/>
      </dsp:nvSpPr>
      <dsp:spPr>
        <a:xfrm>
          <a:off x="3456788" y="1073935"/>
          <a:ext cx="1143832" cy="522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Smoke test pass, build valid</a:t>
          </a:r>
          <a:endParaRPr lang="en-US" sz="1000" kern="1200" dirty="0"/>
        </a:p>
      </dsp:txBody>
      <dsp:txXfrm>
        <a:off x="3472102" y="1089249"/>
        <a:ext cx="1113204" cy="492223"/>
      </dsp:txXfrm>
    </dsp:sp>
    <dsp:sp modelId="{9A0A3545-C68E-49B9-8976-CBC9F9A8FEA0}">
      <dsp:nvSpPr>
        <dsp:cNvPr id="0" name=""/>
        <dsp:cNvSpPr/>
      </dsp:nvSpPr>
      <dsp:spPr>
        <a:xfrm>
          <a:off x="4642762" y="943222"/>
          <a:ext cx="1354538" cy="52285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D4B1FA-C734-4982-B422-0FE5562929E6}">
      <dsp:nvSpPr>
        <dsp:cNvPr id="0" name=""/>
        <dsp:cNvSpPr/>
      </dsp:nvSpPr>
      <dsp:spPr>
        <a:xfrm>
          <a:off x="5003973" y="1073935"/>
          <a:ext cx="1143832" cy="522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Else, build is not valid</a:t>
          </a:r>
          <a:endParaRPr lang="en-US" sz="1000" kern="1200" dirty="0"/>
        </a:p>
      </dsp:txBody>
      <dsp:txXfrm>
        <a:off x="5019287" y="1089249"/>
        <a:ext cx="1113204" cy="492223"/>
      </dsp:txXfrm>
    </dsp:sp>
    <dsp:sp modelId="{8C295BC5-7DDB-4C8D-AC4C-F28FD6ED38F2}">
      <dsp:nvSpPr>
        <dsp:cNvPr id="0" name=""/>
        <dsp:cNvSpPr/>
      </dsp:nvSpPr>
      <dsp:spPr>
        <a:xfrm>
          <a:off x="6189946" y="943222"/>
          <a:ext cx="1354538" cy="52285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435686-5138-4BAD-AFB5-C3185E06D3CE}">
      <dsp:nvSpPr>
        <dsp:cNvPr id="0" name=""/>
        <dsp:cNvSpPr/>
      </dsp:nvSpPr>
      <dsp:spPr>
        <a:xfrm>
          <a:off x="6551157" y="1073935"/>
          <a:ext cx="1143832" cy="522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Triage</a:t>
          </a:r>
          <a:endParaRPr lang="en-US" sz="1000" kern="1200" dirty="0"/>
        </a:p>
      </dsp:txBody>
      <dsp:txXfrm>
        <a:off x="6566471" y="1089249"/>
        <a:ext cx="1113204" cy="492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5EA02-B43B-4391-85E2-491D554734B0}">
      <dsp:nvSpPr>
        <dsp:cNvPr id="0" name=""/>
        <dsp:cNvSpPr/>
      </dsp:nvSpPr>
      <dsp:spPr>
        <a:xfrm rot="5400000">
          <a:off x="-232609" y="232851"/>
          <a:ext cx="1550733" cy="108551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Environment Management</a:t>
          </a:r>
          <a:endParaRPr lang="en-US" sz="1500" kern="1200" dirty="0"/>
        </a:p>
      </dsp:txBody>
      <dsp:txXfrm rot="-5400000">
        <a:off x="2" y="542998"/>
        <a:ext cx="1085513" cy="465220"/>
      </dsp:txXfrm>
    </dsp:sp>
    <dsp:sp modelId="{B64F41C9-FFBF-4547-9482-4254610BD324}">
      <dsp:nvSpPr>
        <dsp:cNvPr id="0" name=""/>
        <dsp:cNvSpPr/>
      </dsp:nvSpPr>
      <dsp:spPr>
        <a:xfrm rot="5400000">
          <a:off x="3783255" y="-2697500"/>
          <a:ext cx="1007976" cy="64034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Create template in </a:t>
          </a:r>
          <a:r>
            <a:rPr lang="en-US" sz="1900" kern="1200" dirty="0" err="1" smtClean="0"/>
            <a:t>vCloud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Add environment record in Galaxy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Add the mapping between environment and product</a:t>
          </a:r>
          <a:endParaRPr lang="en-US" sz="1900" kern="1200" dirty="0"/>
        </a:p>
      </dsp:txBody>
      <dsp:txXfrm rot="-5400000">
        <a:off x="1085513" y="49447"/>
        <a:ext cx="6354256" cy="909566"/>
      </dsp:txXfrm>
    </dsp:sp>
    <dsp:sp modelId="{810DEC44-A00F-4D06-BF18-52EFB95C3CEA}">
      <dsp:nvSpPr>
        <dsp:cNvPr id="0" name=""/>
        <dsp:cNvSpPr/>
      </dsp:nvSpPr>
      <dsp:spPr>
        <a:xfrm rot="5400000">
          <a:off x="-232609" y="1588720"/>
          <a:ext cx="1550733" cy="108551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 Suite Management</a:t>
          </a:r>
          <a:endParaRPr lang="en-US" sz="1500" kern="1200" dirty="0"/>
        </a:p>
      </dsp:txBody>
      <dsp:txXfrm rot="-5400000">
        <a:off x="2" y="1898867"/>
        <a:ext cx="1085513" cy="465220"/>
      </dsp:txXfrm>
    </dsp:sp>
    <dsp:sp modelId="{390DA088-0654-4831-B060-BD7E176399C7}">
      <dsp:nvSpPr>
        <dsp:cNvPr id="0" name=""/>
        <dsp:cNvSpPr/>
      </dsp:nvSpPr>
      <dsp:spPr>
        <a:xfrm rot="5400000">
          <a:off x="3783255" y="-1341631"/>
          <a:ext cx="1007976" cy="64034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Create and maintain test suites(Smoke, Sanity …)</a:t>
          </a:r>
          <a:endParaRPr lang="en-US" sz="1900" kern="1200" dirty="0"/>
        </a:p>
      </dsp:txBody>
      <dsp:txXfrm rot="-5400000">
        <a:off x="1085513" y="1405316"/>
        <a:ext cx="6354256" cy="909566"/>
      </dsp:txXfrm>
    </dsp:sp>
    <dsp:sp modelId="{7539428C-8030-46E3-96D6-2D3D7AFDEDF6}">
      <dsp:nvSpPr>
        <dsp:cNvPr id="0" name=""/>
        <dsp:cNvSpPr/>
      </dsp:nvSpPr>
      <dsp:spPr>
        <a:xfrm rot="5400000">
          <a:off x="-232609" y="2944589"/>
          <a:ext cx="1550733" cy="108551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 Management</a:t>
          </a:r>
          <a:endParaRPr lang="en-US" sz="1500" kern="1200" dirty="0"/>
        </a:p>
      </dsp:txBody>
      <dsp:txXfrm rot="-5400000">
        <a:off x="2" y="3254736"/>
        <a:ext cx="1085513" cy="465220"/>
      </dsp:txXfrm>
    </dsp:sp>
    <dsp:sp modelId="{34D77BCC-8076-42B7-9535-5055C6086300}">
      <dsp:nvSpPr>
        <dsp:cNvPr id="0" name=""/>
        <dsp:cNvSpPr/>
      </dsp:nvSpPr>
      <dsp:spPr>
        <a:xfrm rot="5400000">
          <a:off x="3783255" y="14237"/>
          <a:ext cx="1007976" cy="64034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Create user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Delete user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…</a:t>
          </a:r>
          <a:endParaRPr lang="en-US" sz="1900" kern="1200" dirty="0"/>
        </a:p>
      </dsp:txBody>
      <dsp:txXfrm rot="-5400000">
        <a:off x="1085513" y="2761185"/>
        <a:ext cx="6354256" cy="909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F1FC-547E-4FE5-B2C7-063F5329D652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18D05-5019-403B-914B-5CE47406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Manual</a:t>
            </a:r>
            <a:r>
              <a:rPr lang="en-US" baseline="0" dirty="0" smtClean="0"/>
              <a:t> Test: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Write test cases in RQM, specifying the rank/module-&gt;feature/release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the test suite to specify the dependency of the test cases(whether they can be executed on the same environment)</a:t>
            </a:r>
          </a:p>
          <a:p>
            <a:r>
              <a:rPr lang="en-US" dirty="0" smtClean="0"/>
              <a:t>Automation Test: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the automation scripts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Pick the manual test cases in RQM to be automated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Automated the test cases using Saber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Mark the test case as automated in RQM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Add the </a:t>
            </a:r>
            <a:r>
              <a:rPr lang="en-US" dirty="0" err="1" smtClean="0"/>
              <a:t>WebId</a:t>
            </a:r>
            <a:r>
              <a:rPr lang="en-US" dirty="0" smtClean="0"/>
              <a:t> property into the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Submit the automation test cases into CC/TFS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8D05-5019-403B-914B-5CE4740633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automation on demand/schedule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Input the general information about the task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Specify the schedule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Specify the build and test environment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Filter and select the test cases/suites to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the task and wait the complement of the task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Triage the test result</a:t>
            </a:r>
          </a:p>
          <a:p>
            <a:r>
              <a:rPr lang="en-US" dirty="0" smtClean="0"/>
              <a:t>Integrate QA automation with the Build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Build engineer start a build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Insert the build information into Force by 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Submit a task to run the smoke test on the build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If smoke test passed, QA can take this build for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Else, triage the result and mark the build as invalid if necessary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8D05-5019-403B-914B-5CE474063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Administration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Admin create the </a:t>
            </a:r>
            <a:r>
              <a:rPr lang="en-US" dirty="0" err="1" smtClean="0"/>
              <a:t>vCloud</a:t>
            </a:r>
            <a:r>
              <a:rPr lang="en-US" dirty="0" smtClean="0"/>
              <a:t> template containing the necessary information needed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Admin insert a test environment into the system with the configuration of the test environment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Other QA can submit the task on this new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8D05-5019-403B-914B-5CE4740633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9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6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Galaxy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Neil Wang</a:t>
            </a:r>
          </a:p>
          <a:p>
            <a:r>
              <a:rPr lang="en-US" dirty="0" smtClean="0"/>
              <a:t>2014-07-14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225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output of S1 installation project</a:t>
            </a:r>
          </a:p>
          <a:p>
            <a:r>
              <a:rPr lang="en-US" dirty="0" smtClean="0"/>
              <a:t>Support the test agent running on Linux</a:t>
            </a:r>
          </a:p>
          <a:p>
            <a:r>
              <a:rPr lang="en-US" dirty="0" smtClean="0"/>
              <a:t>Support the automation testing in Ruby/Java</a:t>
            </a:r>
          </a:p>
          <a:p>
            <a:r>
              <a:rPr lang="en-US" dirty="0" smtClean="0"/>
              <a:t>Help team to write automation based on common library and integrate them into Galaxy</a:t>
            </a:r>
          </a:p>
          <a:p>
            <a:r>
              <a:rPr lang="en-US" dirty="0" smtClean="0"/>
              <a:t>Other features needed</a:t>
            </a:r>
          </a:p>
          <a:p>
            <a:r>
              <a:rPr lang="en-US" smtClean="0"/>
              <a:t>Fast!!!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Q&amp;A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927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User scenarios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Next step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30" y="1602546"/>
            <a:ext cx="8229600" cy="4525963"/>
          </a:xfrm>
        </p:spPr>
        <p:txBody>
          <a:bodyPr/>
          <a:lstStyle/>
          <a:p>
            <a:r>
              <a:rPr lang="en-US" dirty="0" smtClean="0"/>
              <a:t>Galaxy</a:t>
            </a:r>
          </a:p>
          <a:p>
            <a:pPr lvl="1"/>
            <a:r>
              <a:rPr lang="en-US" dirty="0" smtClean="0"/>
              <a:t>Galaxy (UI)</a:t>
            </a:r>
          </a:p>
          <a:p>
            <a:pPr lvl="1"/>
            <a:r>
              <a:rPr lang="en-US" dirty="0" smtClean="0"/>
              <a:t>Force</a:t>
            </a:r>
          </a:p>
          <a:p>
            <a:pPr lvl="1"/>
            <a:r>
              <a:rPr lang="en-US" dirty="0" smtClean="0"/>
              <a:t>(Light) Saber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95" y="1756166"/>
            <a:ext cx="5620056" cy="37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34" y="0"/>
            <a:ext cx="667973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7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 before last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update</a:t>
            </a:r>
          </a:p>
          <a:p>
            <a:pPr lvl="1"/>
            <a:r>
              <a:rPr lang="en-US" dirty="0" smtClean="0"/>
              <a:t>The draft UI</a:t>
            </a:r>
          </a:p>
          <a:p>
            <a:pPr lvl="1"/>
            <a:r>
              <a:rPr lang="en-US" dirty="0" smtClean="0"/>
              <a:t>The Environment/Task/Job management</a:t>
            </a:r>
          </a:p>
          <a:p>
            <a:r>
              <a:rPr lang="en-US" dirty="0" smtClean="0"/>
              <a:t>The second update</a:t>
            </a:r>
          </a:p>
          <a:p>
            <a:pPr lvl="1"/>
            <a:r>
              <a:rPr lang="en-US" dirty="0" smtClean="0"/>
              <a:t>The S1 common library wrapper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we’ve done last three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 UI</a:t>
            </a:r>
          </a:p>
          <a:p>
            <a:r>
              <a:rPr lang="en-US" dirty="0" smtClean="0"/>
              <a:t>S1 installation</a:t>
            </a:r>
          </a:p>
          <a:p>
            <a:r>
              <a:rPr lang="en-US" dirty="0" smtClean="0"/>
              <a:t>Integrate the Galaxy/Force and Saber for S1</a:t>
            </a:r>
          </a:p>
          <a:p>
            <a:r>
              <a:rPr lang="en-US" dirty="0" smtClean="0"/>
              <a:t>Build management</a:t>
            </a:r>
          </a:p>
          <a:p>
            <a:r>
              <a:rPr lang="en-US" dirty="0" smtClean="0"/>
              <a:t>Integration of RQM for test case sync/filtering</a:t>
            </a:r>
          </a:p>
          <a:p>
            <a:r>
              <a:rPr lang="en-US" dirty="0" smtClean="0"/>
              <a:t>Dispose the environment</a:t>
            </a:r>
          </a:p>
          <a:p>
            <a:r>
              <a:rPr lang="en-US" dirty="0" smtClean="0"/>
              <a:t>Code refactoring and Stabilization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Manual/Automation Test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15197042"/>
              </p:ext>
            </p:extLst>
          </p:nvPr>
        </p:nvGraphicFramePr>
        <p:xfrm>
          <a:off x="1077145" y="1623965"/>
          <a:ext cx="7162800" cy="1750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24033060"/>
              </p:ext>
            </p:extLst>
          </p:nvPr>
        </p:nvGraphicFramePr>
        <p:xfrm>
          <a:off x="1066800" y="3198570"/>
          <a:ext cx="7162800" cy="2821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662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Automation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307552"/>
              </p:ext>
            </p:extLst>
          </p:nvPr>
        </p:nvGraphicFramePr>
        <p:xfrm>
          <a:off x="152400" y="1784866"/>
          <a:ext cx="8839200" cy="2101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3643" y="1600200"/>
            <a:ext cx="249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Automation Testing: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7814365"/>
              </p:ext>
            </p:extLst>
          </p:nvPr>
        </p:nvGraphicFramePr>
        <p:xfrm>
          <a:off x="347450" y="3886200"/>
          <a:ext cx="7696200" cy="2540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2176" y="3886200"/>
            <a:ext cx="285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 with build process: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843034"/>
              </p:ext>
            </p:extLst>
          </p:nvPr>
        </p:nvGraphicFramePr>
        <p:xfrm>
          <a:off x="1000335" y="1585560"/>
          <a:ext cx="7488975" cy="4262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53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485</Words>
  <Application>Microsoft Office PowerPoint</Application>
  <PresentationFormat>On-screen Show (4:3)</PresentationFormat>
  <Paragraphs>103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Galaxy Update</vt:lpstr>
      <vt:lpstr>Agenda</vt:lpstr>
      <vt:lpstr>Project Introduction</vt:lpstr>
      <vt:lpstr>Architecture</vt:lpstr>
      <vt:lpstr>Done before last update</vt:lpstr>
      <vt:lpstr>What we’ve done last three months</vt:lpstr>
      <vt:lpstr>Write Manual/Automation Test</vt:lpstr>
      <vt:lpstr>Run Automation</vt:lpstr>
      <vt:lpstr>Administrator</vt:lpstr>
      <vt:lpstr>Demo</vt:lpstr>
      <vt:lpstr>Next Step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Update</dc:title>
  <dc:creator>Wang, Neil</dc:creator>
  <cp:lastModifiedBy>Neil Wang</cp:lastModifiedBy>
  <cp:revision>22</cp:revision>
  <dcterms:created xsi:type="dcterms:W3CDTF">2006-08-16T00:00:00Z</dcterms:created>
  <dcterms:modified xsi:type="dcterms:W3CDTF">2014-07-17T06:44:36Z</dcterms:modified>
</cp:coreProperties>
</file>