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1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Saber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Neil Wang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475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1143000"/>
          </a:xfrm>
        </p:spPr>
        <p:txBody>
          <a:bodyPr>
            <a:noAutofit/>
          </a:bodyPr>
          <a:lstStyle/>
          <a:p>
            <a:r>
              <a:rPr lang="en-US" sz="8000" dirty="0" smtClean="0"/>
              <a:t>QA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543052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Experts for legacy automation framework left S1, no maintenance/sharing</a:t>
            </a:r>
          </a:p>
          <a:p>
            <a:r>
              <a:rPr lang="en-US" dirty="0" smtClean="0"/>
              <a:t>S1 team needs automation scripts created base on clean/simple base </a:t>
            </a:r>
            <a:r>
              <a:rPr lang="en-US" b="1" dirty="0" smtClean="0"/>
              <a:t>for new features</a:t>
            </a:r>
          </a:p>
          <a:p>
            <a:r>
              <a:rPr lang="en-US" dirty="0" smtClean="0"/>
              <a:t>New scripts can run on Galaxy</a:t>
            </a:r>
            <a:endParaRPr lang="en-US" dirty="0"/>
          </a:p>
          <a:p>
            <a:r>
              <a:rPr lang="en-US" dirty="0" smtClean="0"/>
              <a:t>VB vs. C#</a:t>
            </a:r>
          </a:p>
          <a:p>
            <a:r>
              <a:rPr lang="en-US" dirty="0" err="1" smtClean="0"/>
              <a:t>ini</a:t>
            </a:r>
            <a:r>
              <a:rPr lang="en-US" dirty="0" smtClean="0"/>
              <a:t> vs. XML</a:t>
            </a:r>
          </a:p>
          <a:p>
            <a:r>
              <a:rPr lang="en-US" dirty="0" smtClean="0"/>
              <a:t>Two complicated to maintain vs. Light weight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076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name: Galaxy</a:t>
            </a:r>
            <a:r>
              <a:rPr lang="zh-CN" altLang="en-US" dirty="0" smtClean="0"/>
              <a:t>（</a:t>
            </a:r>
            <a:r>
              <a:rPr lang="en-US" altLang="zh-CN" dirty="0" smtClean="0"/>
              <a:t>Whole project</a:t>
            </a:r>
            <a:r>
              <a:rPr lang="zh-CN" altLang="en-US" dirty="0" smtClean="0"/>
              <a:t>）</a:t>
            </a:r>
            <a:endParaRPr lang="en-US" dirty="0"/>
          </a:p>
          <a:p>
            <a:r>
              <a:rPr lang="en-US" dirty="0"/>
              <a:t>The Web UI: Galaxy </a:t>
            </a:r>
            <a:r>
              <a:rPr lang="zh-CN" altLang="en-US" dirty="0"/>
              <a:t>银河</a:t>
            </a:r>
            <a:endParaRPr lang="en-US" dirty="0"/>
          </a:p>
          <a:p>
            <a:r>
              <a:rPr lang="en-US" dirty="0"/>
              <a:t>The ATF</a:t>
            </a:r>
            <a:r>
              <a:rPr lang="zh-CN" altLang="en-US" dirty="0"/>
              <a:t>：</a:t>
            </a:r>
            <a:r>
              <a:rPr lang="en-US" dirty="0"/>
              <a:t>Force </a:t>
            </a:r>
            <a:r>
              <a:rPr lang="zh-CN" altLang="en-US" dirty="0"/>
              <a:t>原力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 smtClean="0"/>
              <a:t>S1 Test Lib</a:t>
            </a:r>
            <a:r>
              <a:rPr lang="zh-CN" altLang="en-US" dirty="0" smtClean="0"/>
              <a:t>：</a:t>
            </a:r>
            <a:r>
              <a:rPr lang="en-US" dirty="0"/>
              <a:t>(Light) Saber </a:t>
            </a:r>
            <a:r>
              <a:rPr lang="zh-CN" altLang="en-US" dirty="0"/>
              <a:t>（光）剑</a:t>
            </a:r>
            <a:endParaRPr lang="en-US" dirty="0"/>
          </a:p>
          <a:p>
            <a:r>
              <a:rPr lang="en-US" dirty="0" smtClean="0"/>
              <a:t>It’s a huge project which can not be completed in short time with little resource. Take the task with higher priority which bring most value to team.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30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Saber Design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Easy to understand/use/maintain</a:t>
            </a:r>
          </a:p>
          <a:p>
            <a:pPr lvl="1"/>
            <a:r>
              <a:rPr lang="en-US" dirty="0" smtClean="0"/>
              <a:t>Isolate the input parameters with the native API parameters(Future API changes)</a:t>
            </a:r>
          </a:p>
          <a:p>
            <a:pPr lvl="1"/>
            <a:r>
              <a:rPr lang="en-US" dirty="0" smtClean="0"/>
              <a:t>User-Friendly </a:t>
            </a:r>
            <a:r>
              <a:rPr lang="en-US" dirty="0" err="1" smtClean="0"/>
              <a:t>enum</a:t>
            </a:r>
            <a:r>
              <a:rPr lang="en-US" dirty="0" smtClean="0"/>
              <a:t> name/constant </a:t>
            </a:r>
            <a:r>
              <a:rPr lang="en-US" dirty="0" err="1" smtClean="0"/>
              <a:t>params</a:t>
            </a:r>
            <a:r>
              <a:rPr lang="en-US" dirty="0" smtClean="0"/>
              <a:t>(mapping between native API and Saber)</a:t>
            </a:r>
          </a:p>
          <a:p>
            <a:pPr lvl="1"/>
            <a:r>
              <a:rPr lang="en-US" dirty="0" smtClean="0"/>
              <a:t>Clean/Simple constructor for common user</a:t>
            </a:r>
          </a:p>
          <a:p>
            <a:pPr lvl="1"/>
            <a:r>
              <a:rPr lang="en-US" dirty="0" smtClean="0"/>
              <a:t>Complete/powerful constructor for advanced user</a:t>
            </a:r>
          </a:p>
          <a:p>
            <a:r>
              <a:rPr lang="en-US" dirty="0" smtClean="0"/>
              <a:t>Data driven</a:t>
            </a:r>
          </a:p>
          <a:p>
            <a:pPr lvl="1"/>
            <a:r>
              <a:rPr lang="en-US" dirty="0" smtClean="0"/>
              <a:t>Deserialization from file or </a:t>
            </a:r>
            <a:r>
              <a:rPr lang="en-US" dirty="0" err="1" smtClean="0"/>
              <a:t>XElement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60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Saber – Low Layer of Galaxy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932" y="1724025"/>
            <a:ext cx="7029450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119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S1 Common Lib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1676400"/>
            <a:ext cx="6572250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34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Wrapped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8" y="1600200"/>
            <a:ext cx="5534025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8752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>
            <a:noAutofit/>
          </a:bodyPr>
          <a:lstStyle/>
          <a:p>
            <a:r>
              <a:rPr lang="en-US" sz="8000" dirty="0" smtClean="0"/>
              <a:t>Demo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05224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Test Data Management</a:t>
            </a:r>
          </a:p>
          <a:p>
            <a:r>
              <a:rPr lang="en-US" dirty="0" smtClean="0"/>
              <a:t>Integrated with Force/Debug</a:t>
            </a:r>
          </a:p>
          <a:p>
            <a:r>
              <a:rPr lang="en-US" dirty="0" smtClean="0"/>
              <a:t>Code Review for common lib</a:t>
            </a:r>
          </a:p>
          <a:p>
            <a:r>
              <a:rPr lang="en-US" dirty="0" smtClean="0"/>
              <a:t>Test for common lib</a:t>
            </a:r>
          </a:p>
          <a:p>
            <a:r>
              <a:rPr lang="en-US" dirty="0" smtClean="0"/>
              <a:t>Add necessary more functionalities to common lib</a:t>
            </a:r>
          </a:p>
          <a:p>
            <a:pPr lvl="1"/>
            <a:r>
              <a:rPr lang="en-US" dirty="0" smtClean="0"/>
              <a:t>Run activity/monitor the finish</a:t>
            </a:r>
          </a:p>
          <a:p>
            <a:pPr lvl="1"/>
            <a:r>
              <a:rPr lang="en-US" dirty="0" smtClean="0"/>
              <a:t>Index</a:t>
            </a:r>
          </a:p>
          <a:p>
            <a:pPr lvl="1"/>
            <a:r>
              <a:rPr lang="en-US" dirty="0" smtClean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78604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209</Words>
  <Application>Microsoft Office PowerPoint</Application>
  <PresentationFormat>On-screen Show (4:3)</PresentationFormat>
  <Paragraphs>37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Saber Design</vt:lpstr>
      <vt:lpstr>Background</vt:lpstr>
      <vt:lpstr>Project Introduction</vt:lpstr>
      <vt:lpstr>Saber Design Considerations</vt:lpstr>
      <vt:lpstr>Saber – Low Layer of Galaxy</vt:lpstr>
      <vt:lpstr>S1 Common Lib Design</vt:lpstr>
      <vt:lpstr>Modules Wrapped in C#</vt:lpstr>
      <vt:lpstr>Demo</vt:lpstr>
      <vt:lpstr>Next Step</vt:lpstr>
      <vt:lpstr>QA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Saber Design</dc:title>
  <dc:creator>Wang, Neil</dc:creator>
  <cp:lastModifiedBy>Neil Wang</cp:lastModifiedBy>
  <cp:revision>14</cp:revision>
  <dcterms:created xsi:type="dcterms:W3CDTF">2006-08-16T00:00:00Z</dcterms:created>
  <dcterms:modified xsi:type="dcterms:W3CDTF">2014-10-30T03:27:40Z</dcterms:modified>
</cp:coreProperties>
</file>