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D0CECE"/>
    <a:srgbClr val="898396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>
      <p:cViewPr>
        <p:scale>
          <a:sx n="100" d="100"/>
          <a:sy n="100" d="100"/>
        </p:scale>
        <p:origin x="2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2" d="100"/>
        <a:sy n="10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607C-9BE3-9957-DBBC-27507D21A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F06D-365B-3905-0D01-BD8D5AEC7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810D-BC53-6460-3B20-160C3203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572D-9B3F-639B-0D6E-1F33419F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78A69-79F6-288A-465D-B480F830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591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80A4-D21D-BF56-80C0-543CB4B6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B136-F68B-548D-5EA0-1A69F682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5D091-FE4B-36F3-16A5-AA536B09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A42-5D63-0B60-5726-79CB1223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B8A4-FD65-BEC9-7C5F-812995E7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80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D1E51-DE36-ED8C-890E-9A58BF4C4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DCDB7-F20E-FDC3-2E47-A1415CE50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F5AA2-587D-6ABE-CC00-69E06B46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DAA7A-92A0-2745-71FE-260AEE06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91C8-6038-0031-A673-04A6E683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793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8B8F-6BC8-640D-3BA7-43D152E3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E7FAC-F88A-70FB-AEA1-56132499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FF2E2-5B30-1485-A4C1-BE7FB454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2E4D3-93FD-3973-2ADE-AEB3B233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F4C3-8E4C-218F-81FF-608075CB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005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3D62-90B4-F711-607B-8DD483E5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A71D9-45F8-0BDE-AF45-F08D108B2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BA8CB-FACA-0E4A-F0D7-C5810848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C18DB-B08D-08CC-C48F-CB16E4C6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C1D9-8DF9-3C5F-7094-3F777C96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99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AA50-F235-579C-8168-A441AED4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9308-0A90-5893-5B9B-49030A741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FC599-A272-1910-030B-AB3C7FEF2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27055-3218-F1C8-53BF-77599E5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09FB1-0FB9-8775-0992-8717D9D8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95469-DDAC-B56A-B554-286CCC9B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691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0DB2-ABFE-4165-5BB9-73B798BB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46D45-ED13-D89A-3BA4-ADF44A9B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C6174-F717-2B2F-6AC1-AF7E30207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4E0C-90AF-8418-563C-C120895FE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E693C-9F24-206B-07EF-457D8CE28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DB4CB-2DA3-7DBE-1A23-FD26E660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2BBE2-6E8A-636D-F969-79BC1EFC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A458B-A406-3E45-FC67-F77EA4E4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845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4C29-B2B2-57E7-9F08-98C563B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31C36-8AEB-B80D-23BD-632BAEE7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43CF-E992-04C1-638E-34DE74ED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1A581-F23F-0100-2672-82DA361B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63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8054D-8E7E-018C-C12A-90EBA86F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D5D32-EE54-0DDB-2457-C7F6754BE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6A72A-FEF5-444D-318D-11AAF321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934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7CC4-E6C2-E0EA-289E-623510B0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1517C-1179-F0B7-4EA8-2DEEBA3F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BF2DA-AB06-C6F5-2006-2F6BB7B3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2C6AF-96D9-74B2-2059-FADE60BE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7D6B6-FB86-110C-0798-37CFB172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4DE20-8FDB-7024-B6CD-4624EED5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436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C02B-D514-5789-C272-33D05F5E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5769D-DBA7-5178-8189-5CE0BE244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19A47-E96B-8CFA-513B-C26B5DEE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43E1D-A74B-CA0F-3542-FAF33B06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A66CD-A3CD-896F-BB03-2448DA9F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41F86-5A5C-1A11-3AA7-18658348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629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D53CB-F82C-6054-5A99-F7007D02B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21765-6224-3955-AC4D-74274C94F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723C-8FF2-B02E-B868-CDD8FEEB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7348-D4DD-40AD-8DE0-14EC02AB5501}" type="datetimeFigureOut">
              <a:rPr lang="en-MY" smtClean="0"/>
              <a:t>22/2/2025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F06E-19EC-C088-59FA-80A9D2DC0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9E556-94E3-5A31-5738-0DBDB5737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481A-6070-4C2E-AF8A-451196ECDA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467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539A-235B-EAB4-3F4F-BA12F0F7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01A2-33E2-74E4-FF95-E1F74017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  <a:p>
            <a:r>
              <a:rPr lang="en-US" dirty="0"/>
              <a:t>Log in</a:t>
            </a:r>
          </a:p>
          <a:p>
            <a:r>
              <a:rPr lang="en-US" dirty="0"/>
              <a:t>Post rides</a:t>
            </a:r>
          </a:p>
          <a:p>
            <a:r>
              <a:rPr lang="en-US" dirty="0"/>
              <a:t>Search rides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312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257C5-5CCA-9AAA-3793-AB2D7A5A9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D132813-028B-74F8-FD0D-81714B454B8B}"/>
              </a:ext>
            </a:extLst>
          </p:cNvPr>
          <p:cNvSpPr/>
          <p:nvPr/>
        </p:nvSpPr>
        <p:spPr>
          <a:xfrm>
            <a:off x="942594" y="1439545"/>
            <a:ext cx="2273808" cy="439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E92F51-ED4E-3ABA-F181-BAC689724D91}"/>
              </a:ext>
            </a:extLst>
          </p:cNvPr>
          <p:cNvSpPr/>
          <p:nvPr/>
        </p:nvSpPr>
        <p:spPr>
          <a:xfrm>
            <a:off x="3453003" y="1439545"/>
            <a:ext cx="2273808" cy="439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8032F0-1BF1-7E07-FCB4-B5658851F551}"/>
              </a:ext>
            </a:extLst>
          </p:cNvPr>
          <p:cNvSpPr/>
          <p:nvPr/>
        </p:nvSpPr>
        <p:spPr>
          <a:xfrm>
            <a:off x="1188765" y="2873063"/>
            <a:ext cx="1865376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Register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7F9C0D8-E368-B124-6E73-3589B04946BD}"/>
              </a:ext>
            </a:extLst>
          </p:cNvPr>
          <p:cNvSpPr/>
          <p:nvPr/>
        </p:nvSpPr>
        <p:spPr>
          <a:xfrm>
            <a:off x="5963412" y="1439545"/>
            <a:ext cx="2273808" cy="439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995F934-7930-FB2C-DBD1-06EE72B5C82E}"/>
              </a:ext>
            </a:extLst>
          </p:cNvPr>
          <p:cNvSpPr/>
          <p:nvPr/>
        </p:nvSpPr>
        <p:spPr>
          <a:xfrm>
            <a:off x="6160015" y="2384935"/>
            <a:ext cx="1865376" cy="8344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7FD9AEC-AF23-C934-0FEC-A1AEA90F1A6C}"/>
              </a:ext>
            </a:extLst>
          </p:cNvPr>
          <p:cNvSpPr/>
          <p:nvPr/>
        </p:nvSpPr>
        <p:spPr>
          <a:xfrm>
            <a:off x="6276890" y="2474011"/>
            <a:ext cx="666014" cy="639000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26" name="Graphic 125" descr="User">
            <a:extLst>
              <a:ext uri="{FF2B5EF4-FFF2-40B4-BE49-F238E27FC236}">
                <a16:creationId xmlns:a16="http://schemas.microsoft.com/office/drawing/2014/main" id="{90AE0493-E9FD-3F45-62F7-3DF08F7A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6765" y="2560672"/>
            <a:ext cx="446263" cy="44626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F691208E-4C5C-AC18-1C1C-8C6B17947A0D}"/>
              </a:ext>
            </a:extLst>
          </p:cNvPr>
          <p:cNvSpPr txBox="1"/>
          <p:nvPr/>
        </p:nvSpPr>
        <p:spPr>
          <a:xfrm>
            <a:off x="6984303" y="2645303"/>
            <a:ext cx="9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  <a:endParaRPr lang="en-MY" sz="12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DE91A57-B5A5-E6FD-DEA8-FF795C252C1C}"/>
              </a:ext>
            </a:extLst>
          </p:cNvPr>
          <p:cNvSpPr/>
          <p:nvPr/>
        </p:nvSpPr>
        <p:spPr>
          <a:xfrm>
            <a:off x="6160015" y="3216778"/>
            <a:ext cx="1865376" cy="3534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Email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651F709-7D30-26FC-0111-FA35E8A48E56}"/>
              </a:ext>
            </a:extLst>
          </p:cNvPr>
          <p:cNvSpPr/>
          <p:nvPr/>
        </p:nvSpPr>
        <p:spPr>
          <a:xfrm>
            <a:off x="6160015" y="3567568"/>
            <a:ext cx="1865376" cy="3534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Password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1FC772-9761-3611-FD11-4CD1C882AFFA}"/>
              </a:ext>
            </a:extLst>
          </p:cNvPr>
          <p:cNvSpPr/>
          <p:nvPr/>
        </p:nvSpPr>
        <p:spPr>
          <a:xfrm>
            <a:off x="1188765" y="3567568"/>
            <a:ext cx="1865376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Log in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7BE18-63D0-E9DA-AEF0-FCE11DEB51B5}"/>
              </a:ext>
            </a:extLst>
          </p:cNvPr>
          <p:cNvSpPr/>
          <p:nvPr/>
        </p:nvSpPr>
        <p:spPr>
          <a:xfrm>
            <a:off x="3678174" y="1667774"/>
            <a:ext cx="1865376" cy="53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Log in</a:t>
            </a:r>
            <a:endParaRPr lang="en-MY" sz="12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1FB84-8F2A-A672-0035-4193F7170228}"/>
              </a:ext>
            </a:extLst>
          </p:cNvPr>
          <p:cNvSpPr/>
          <p:nvPr/>
        </p:nvSpPr>
        <p:spPr>
          <a:xfrm>
            <a:off x="6160015" y="1667774"/>
            <a:ext cx="1865376" cy="53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Register</a:t>
            </a:r>
            <a:endParaRPr lang="en-MY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1BFB03-F6FD-A72B-B383-AAE411A6AADE}"/>
              </a:ext>
            </a:extLst>
          </p:cNvPr>
          <p:cNvSpPr/>
          <p:nvPr/>
        </p:nvSpPr>
        <p:spPr>
          <a:xfrm>
            <a:off x="3678174" y="2384935"/>
            <a:ext cx="1865376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Email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3CFFE1-BD9B-130D-3961-2C0E9323748B}"/>
              </a:ext>
            </a:extLst>
          </p:cNvPr>
          <p:cNvSpPr/>
          <p:nvPr/>
        </p:nvSpPr>
        <p:spPr>
          <a:xfrm>
            <a:off x="3678174" y="2922302"/>
            <a:ext cx="1865376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Password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083B76-184C-D41E-113D-3C15D48847C7}"/>
              </a:ext>
            </a:extLst>
          </p:cNvPr>
          <p:cNvSpPr/>
          <p:nvPr/>
        </p:nvSpPr>
        <p:spPr>
          <a:xfrm>
            <a:off x="1146810" y="1667774"/>
            <a:ext cx="1865376" cy="539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Welcome to Carpool</a:t>
            </a:r>
            <a:endParaRPr lang="en-MY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41500-4896-B17D-92B9-FDAEEF38296B}"/>
              </a:ext>
            </a:extLst>
          </p:cNvPr>
          <p:cNvSpPr/>
          <p:nvPr/>
        </p:nvSpPr>
        <p:spPr>
          <a:xfrm>
            <a:off x="6160015" y="3915746"/>
            <a:ext cx="1865376" cy="3534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Phone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444E2-02B3-BA59-8BB5-2BDBF09B5C5C}"/>
              </a:ext>
            </a:extLst>
          </p:cNvPr>
          <p:cNvSpPr/>
          <p:nvPr/>
        </p:nvSpPr>
        <p:spPr>
          <a:xfrm>
            <a:off x="6160015" y="4266536"/>
            <a:ext cx="1865376" cy="353402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Verify Email</a:t>
            </a:r>
            <a:endParaRPr lang="en-MY" sz="12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FECD62-B58C-1E08-9921-BFE3C6816BD9}"/>
              </a:ext>
            </a:extLst>
          </p:cNvPr>
          <p:cNvSpPr/>
          <p:nvPr/>
        </p:nvSpPr>
        <p:spPr>
          <a:xfrm>
            <a:off x="3678174" y="3461976"/>
            <a:ext cx="1865376" cy="353402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Log In</a:t>
            </a:r>
            <a:endParaRPr lang="en-MY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CBB704-F2B0-9F87-D040-E501F4969C91}"/>
              </a:ext>
            </a:extLst>
          </p:cNvPr>
          <p:cNvSpPr/>
          <p:nvPr/>
        </p:nvSpPr>
        <p:spPr>
          <a:xfrm>
            <a:off x="3847433" y="1728216"/>
            <a:ext cx="2273808" cy="439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733D30-CBB4-17F0-A02D-8C406AC097D8}"/>
              </a:ext>
            </a:extLst>
          </p:cNvPr>
          <p:cNvSpPr/>
          <p:nvPr/>
        </p:nvSpPr>
        <p:spPr>
          <a:xfrm>
            <a:off x="995172" y="1728216"/>
            <a:ext cx="2273808" cy="439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859305-DC53-E353-A656-E97EA5F8D50D}"/>
              </a:ext>
            </a:extLst>
          </p:cNvPr>
          <p:cNvSpPr/>
          <p:nvPr/>
        </p:nvSpPr>
        <p:spPr>
          <a:xfrm>
            <a:off x="2700528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9C747F-E647-7A63-418B-AD99A005AD26}"/>
              </a:ext>
            </a:extLst>
          </p:cNvPr>
          <p:cNvSpPr/>
          <p:nvPr/>
        </p:nvSpPr>
        <p:spPr>
          <a:xfrm>
            <a:off x="989838" y="5584063"/>
            <a:ext cx="568452" cy="539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Search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7CEA3-8387-568E-8FF7-3A3390EF3AD1}"/>
              </a:ext>
            </a:extLst>
          </p:cNvPr>
          <p:cNvSpPr/>
          <p:nvPr/>
        </p:nvSpPr>
        <p:spPr>
          <a:xfrm>
            <a:off x="1558290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Offer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D8CD6-5AB7-A41D-E142-CC680CDCC811}"/>
              </a:ext>
            </a:extLst>
          </p:cNvPr>
          <p:cNvSpPr/>
          <p:nvPr/>
        </p:nvSpPr>
        <p:spPr>
          <a:xfrm>
            <a:off x="2132076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Texts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FBDFDE-FF2F-332B-BBF5-F60EE3F85564}"/>
              </a:ext>
            </a:extLst>
          </p:cNvPr>
          <p:cNvSpPr/>
          <p:nvPr/>
        </p:nvSpPr>
        <p:spPr>
          <a:xfrm>
            <a:off x="1178154" y="2742060"/>
            <a:ext cx="1865376" cy="3664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From: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CAC805-B7CF-F43C-9210-4E2ADC189E57}"/>
              </a:ext>
            </a:extLst>
          </p:cNvPr>
          <p:cNvSpPr/>
          <p:nvPr/>
        </p:nvSpPr>
        <p:spPr>
          <a:xfrm>
            <a:off x="1178154" y="3113424"/>
            <a:ext cx="1865376" cy="3664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To: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C68D13-2F95-F844-91DA-3BF73E9F320A}"/>
              </a:ext>
            </a:extLst>
          </p:cNvPr>
          <p:cNvSpPr/>
          <p:nvPr/>
        </p:nvSpPr>
        <p:spPr>
          <a:xfrm>
            <a:off x="1178154" y="3479866"/>
            <a:ext cx="1865376" cy="3664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34DDC1-BDB9-FEEE-F002-4BE1732E5820}"/>
              </a:ext>
            </a:extLst>
          </p:cNvPr>
          <p:cNvSpPr/>
          <p:nvPr/>
        </p:nvSpPr>
        <p:spPr>
          <a:xfrm>
            <a:off x="1178154" y="3852939"/>
            <a:ext cx="1865376" cy="3664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3C088D-7200-69A4-F0DA-95194E2BED6F}"/>
              </a:ext>
            </a:extLst>
          </p:cNvPr>
          <p:cNvSpPr/>
          <p:nvPr/>
        </p:nvSpPr>
        <p:spPr>
          <a:xfrm>
            <a:off x="1178154" y="4212712"/>
            <a:ext cx="1865376" cy="36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Search</a:t>
            </a:r>
            <a:endParaRPr lang="en-MY" sz="1400" b="1" dirty="0">
              <a:solidFill>
                <a:schemeClr val="tx1"/>
              </a:solidFill>
            </a:endParaRPr>
          </a:p>
        </p:txBody>
      </p:sp>
      <p:pic>
        <p:nvPicPr>
          <p:cNvPr id="34" name="Graphic 33" descr="User">
            <a:extLst>
              <a:ext uri="{FF2B5EF4-FFF2-40B4-BE49-F238E27FC236}">
                <a16:creationId xmlns:a16="http://schemas.microsoft.com/office/drawing/2014/main" id="{372AB736-00FF-CA11-4EEB-FD8AD1207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2162" y="3886594"/>
            <a:ext cx="288798" cy="288798"/>
          </a:xfrm>
          <a:prstGeom prst="rect">
            <a:avLst/>
          </a:prstGeom>
        </p:spPr>
      </p:pic>
      <p:pic>
        <p:nvPicPr>
          <p:cNvPr id="36" name="Graphic 35" descr="Daily calendar">
            <a:extLst>
              <a:ext uri="{FF2B5EF4-FFF2-40B4-BE49-F238E27FC236}">
                <a16:creationId xmlns:a16="http://schemas.microsoft.com/office/drawing/2014/main" id="{77BD98D0-D0FF-47F9-9D93-42EC1FA93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2162" y="3521014"/>
            <a:ext cx="310896" cy="310896"/>
          </a:xfrm>
          <a:prstGeom prst="rect">
            <a:avLst/>
          </a:prstGeom>
        </p:spPr>
      </p:pic>
      <p:pic>
        <p:nvPicPr>
          <p:cNvPr id="40" name="Graphic 39" descr="Magnifying glass">
            <a:extLst>
              <a:ext uri="{FF2B5EF4-FFF2-40B4-BE49-F238E27FC236}">
                <a16:creationId xmlns:a16="http://schemas.microsoft.com/office/drawing/2014/main" id="{B4FDC7FE-51EC-4ADA-AA25-5E1D66F0E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302" y="5671820"/>
            <a:ext cx="242380" cy="242380"/>
          </a:xfrm>
          <a:prstGeom prst="rect">
            <a:avLst/>
          </a:prstGeom>
        </p:spPr>
      </p:pic>
      <p:pic>
        <p:nvPicPr>
          <p:cNvPr id="42" name="Graphic 41" descr="Add">
            <a:extLst>
              <a:ext uri="{FF2B5EF4-FFF2-40B4-BE49-F238E27FC236}">
                <a16:creationId xmlns:a16="http://schemas.microsoft.com/office/drawing/2014/main" id="{56DAE563-412F-E308-967E-595BF3416D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25898" y="5656358"/>
            <a:ext cx="257842" cy="257842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1CC2FB99-C7F1-27FD-5AD6-89F15DD9D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0355" y="5640880"/>
            <a:ext cx="288798" cy="288798"/>
          </a:xfrm>
          <a:prstGeom prst="rect">
            <a:avLst/>
          </a:prstGeom>
        </p:spPr>
      </p:pic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D36DF269-0952-E89F-8E24-5D54FB2B6430}"/>
              </a:ext>
            </a:extLst>
          </p:cNvPr>
          <p:cNvSpPr/>
          <p:nvPr/>
        </p:nvSpPr>
        <p:spPr>
          <a:xfrm>
            <a:off x="2294350" y="5671820"/>
            <a:ext cx="257842" cy="186055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E46A24-7577-829F-066B-23E135EF05D3}"/>
              </a:ext>
            </a:extLst>
          </p:cNvPr>
          <p:cNvSpPr/>
          <p:nvPr/>
        </p:nvSpPr>
        <p:spPr>
          <a:xfrm>
            <a:off x="6816852" y="1728216"/>
            <a:ext cx="2273808" cy="439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FA5624-281F-CC0D-0477-455BEBDB3EE6}"/>
              </a:ext>
            </a:extLst>
          </p:cNvPr>
          <p:cNvSpPr/>
          <p:nvPr/>
        </p:nvSpPr>
        <p:spPr>
          <a:xfrm>
            <a:off x="8522208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80FED5-C5B1-5EB7-C81E-EE7D282E0F81}"/>
              </a:ext>
            </a:extLst>
          </p:cNvPr>
          <p:cNvSpPr/>
          <p:nvPr/>
        </p:nvSpPr>
        <p:spPr>
          <a:xfrm>
            <a:off x="6811518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Search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A924F9-F167-F450-3554-B7282DAC6DBF}"/>
              </a:ext>
            </a:extLst>
          </p:cNvPr>
          <p:cNvSpPr/>
          <p:nvPr/>
        </p:nvSpPr>
        <p:spPr>
          <a:xfrm>
            <a:off x="7379970" y="5584063"/>
            <a:ext cx="568452" cy="539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Offer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C6E334-D960-3ACA-B42B-922E4AB370D5}"/>
              </a:ext>
            </a:extLst>
          </p:cNvPr>
          <p:cNvSpPr/>
          <p:nvPr/>
        </p:nvSpPr>
        <p:spPr>
          <a:xfrm>
            <a:off x="7953756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Texts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D5986D-88D6-1FDB-A662-28718832802A}"/>
              </a:ext>
            </a:extLst>
          </p:cNvPr>
          <p:cNvSpPr/>
          <p:nvPr/>
        </p:nvSpPr>
        <p:spPr>
          <a:xfrm>
            <a:off x="7027164" y="2240280"/>
            <a:ext cx="1865376" cy="327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From: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A627ED-5CB3-BBBC-10ED-EF048BC19574}"/>
              </a:ext>
            </a:extLst>
          </p:cNvPr>
          <p:cNvSpPr/>
          <p:nvPr/>
        </p:nvSpPr>
        <p:spPr>
          <a:xfrm>
            <a:off x="7027164" y="2555112"/>
            <a:ext cx="1865376" cy="327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To: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B3EA57-0D84-B2A7-4992-182781627290}"/>
              </a:ext>
            </a:extLst>
          </p:cNvPr>
          <p:cNvSpPr/>
          <p:nvPr/>
        </p:nvSpPr>
        <p:spPr>
          <a:xfrm>
            <a:off x="7027164" y="2877756"/>
            <a:ext cx="1865376" cy="327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8E5646-F1BD-CD65-CE9A-CFDF253C8062}"/>
              </a:ext>
            </a:extLst>
          </p:cNvPr>
          <p:cNvSpPr/>
          <p:nvPr/>
        </p:nvSpPr>
        <p:spPr>
          <a:xfrm>
            <a:off x="7027164" y="3204972"/>
            <a:ext cx="1865376" cy="327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3E8E4E9-D36C-4F3F-D93D-AFBF9E3CD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172" y="3218211"/>
            <a:ext cx="288798" cy="288798"/>
          </a:xfrm>
          <a:prstGeom prst="rect">
            <a:avLst/>
          </a:prstGeom>
        </p:spPr>
      </p:pic>
      <p:pic>
        <p:nvPicPr>
          <p:cNvPr id="56" name="Graphic 55" descr="Daily calendar">
            <a:extLst>
              <a:ext uri="{FF2B5EF4-FFF2-40B4-BE49-F238E27FC236}">
                <a16:creationId xmlns:a16="http://schemas.microsoft.com/office/drawing/2014/main" id="{723928A7-5C7A-729E-2522-FEE8169C3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80123" y="2880837"/>
            <a:ext cx="310896" cy="310896"/>
          </a:xfrm>
          <a:prstGeom prst="rect">
            <a:avLst/>
          </a:prstGeom>
        </p:spPr>
      </p:pic>
      <p:pic>
        <p:nvPicPr>
          <p:cNvPr id="57" name="Graphic 56" descr="Magnifying glass">
            <a:extLst>
              <a:ext uri="{FF2B5EF4-FFF2-40B4-BE49-F238E27FC236}">
                <a16:creationId xmlns:a16="http://schemas.microsoft.com/office/drawing/2014/main" id="{923E17B4-2C79-00BB-8843-6BDD98F969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9982" y="5671820"/>
            <a:ext cx="242380" cy="242380"/>
          </a:xfrm>
          <a:prstGeom prst="rect">
            <a:avLst/>
          </a:prstGeom>
        </p:spPr>
      </p:pic>
      <p:pic>
        <p:nvPicPr>
          <p:cNvPr id="58" name="Graphic 57" descr="Add">
            <a:extLst>
              <a:ext uri="{FF2B5EF4-FFF2-40B4-BE49-F238E27FC236}">
                <a16:creationId xmlns:a16="http://schemas.microsoft.com/office/drawing/2014/main" id="{5B8BE16F-87E3-14A3-825D-CD16042C0F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7578" y="5656358"/>
            <a:ext cx="257842" cy="257842"/>
          </a:xfrm>
          <a:prstGeom prst="rect">
            <a:avLst/>
          </a:prstGeom>
        </p:spPr>
      </p:pic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E92BEB63-F2A0-5941-C944-23545107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2035" y="5640880"/>
            <a:ext cx="288798" cy="288798"/>
          </a:xfrm>
          <a:prstGeom prst="rect">
            <a:avLst/>
          </a:prstGeom>
        </p:spPr>
      </p:pic>
      <p:sp>
        <p:nvSpPr>
          <p:cNvPr id="60" name="Speech Bubble: Oval 59">
            <a:extLst>
              <a:ext uri="{FF2B5EF4-FFF2-40B4-BE49-F238E27FC236}">
                <a16:creationId xmlns:a16="http://schemas.microsoft.com/office/drawing/2014/main" id="{BDA5DAE8-340D-6E85-BECA-47FE0F72B0A8}"/>
              </a:ext>
            </a:extLst>
          </p:cNvPr>
          <p:cNvSpPr/>
          <p:nvPr/>
        </p:nvSpPr>
        <p:spPr>
          <a:xfrm>
            <a:off x="8116030" y="5671820"/>
            <a:ext cx="257842" cy="186055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3D1935C-7869-C23D-5E69-826751EAB29A}"/>
              </a:ext>
            </a:extLst>
          </p:cNvPr>
          <p:cNvSpPr/>
          <p:nvPr/>
        </p:nvSpPr>
        <p:spPr>
          <a:xfrm>
            <a:off x="9306306" y="1728216"/>
            <a:ext cx="2273808" cy="4398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3F2C162-1F83-563B-3AE4-2EEC2FEB59C2}"/>
              </a:ext>
            </a:extLst>
          </p:cNvPr>
          <p:cNvSpPr/>
          <p:nvPr/>
        </p:nvSpPr>
        <p:spPr>
          <a:xfrm>
            <a:off x="11011662" y="5584063"/>
            <a:ext cx="568452" cy="539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F22731D-9C4B-581E-8821-1789D956F8FC}"/>
              </a:ext>
            </a:extLst>
          </p:cNvPr>
          <p:cNvSpPr/>
          <p:nvPr/>
        </p:nvSpPr>
        <p:spPr>
          <a:xfrm>
            <a:off x="9300972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Search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C465F70-176E-29CC-6850-9E787BFE19E9}"/>
              </a:ext>
            </a:extLst>
          </p:cNvPr>
          <p:cNvSpPr/>
          <p:nvPr/>
        </p:nvSpPr>
        <p:spPr>
          <a:xfrm>
            <a:off x="9869424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Offer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8FC5A3-DF5F-5958-0DB6-8D875E8A9D28}"/>
              </a:ext>
            </a:extLst>
          </p:cNvPr>
          <p:cNvSpPr/>
          <p:nvPr/>
        </p:nvSpPr>
        <p:spPr>
          <a:xfrm>
            <a:off x="10443210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Texts</a:t>
            </a:r>
            <a:endParaRPr lang="en-MY" sz="1000" dirty="0">
              <a:solidFill>
                <a:schemeClr val="tx1"/>
              </a:solidFill>
            </a:endParaRPr>
          </a:p>
        </p:txBody>
      </p:sp>
      <p:pic>
        <p:nvPicPr>
          <p:cNvPr id="89" name="Graphic 88" descr="Magnifying glass">
            <a:extLst>
              <a:ext uri="{FF2B5EF4-FFF2-40B4-BE49-F238E27FC236}">
                <a16:creationId xmlns:a16="http://schemas.microsoft.com/office/drawing/2014/main" id="{BA02D51A-78E0-2E2F-7B76-D6EFD204E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9436" y="5671820"/>
            <a:ext cx="242380" cy="242380"/>
          </a:xfrm>
          <a:prstGeom prst="rect">
            <a:avLst/>
          </a:prstGeom>
        </p:spPr>
      </p:pic>
      <p:pic>
        <p:nvPicPr>
          <p:cNvPr id="90" name="Graphic 89" descr="Add">
            <a:extLst>
              <a:ext uri="{FF2B5EF4-FFF2-40B4-BE49-F238E27FC236}">
                <a16:creationId xmlns:a16="http://schemas.microsoft.com/office/drawing/2014/main" id="{7A573443-77F1-F8FC-9AA5-0226D08599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7032" y="5656358"/>
            <a:ext cx="257842" cy="257842"/>
          </a:xfrm>
          <a:prstGeom prst="rect">
            <a:avLst/>
          </a:prstGeom>
        </p:spPr>
      </p:pic>
      <p:pic>
        <p:nvPicPr>
          <p:cNvPr id="91" name="Graphic 90" descr="User">
            <a:extLst>
              <a:ext uri="{FF2B5EF4-FFF2-40B4-BE49-F238E27FC236}">
                <a16:creationId xmlns:a16="http://schemas.microsoft.com/office/drawing/2014/main" id="{EA7935BF-F33D-E5FB-4813-0B8F2DB0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51489" y="5640880"/>
            <a:ext cx="288798" cy="288798"/>
          </a:xfrm>
          <a:prstGeom prst="rect">
            <a:avLst/>
          </a:prstGeom>
        </p:spPr>
      </p:pic>
      <p:sp>
        <p:nvSpPr>
          <p:cNvPr id="92" name="Speech Bubble: Oval 91">
            <a:extLst>
              <a:ext uri="{FF2B5EF4-FFF2-40B4-BE49-F238E27FC236}">
                <a16:creationId xmlns:a16="http://schemas.microsoft.com/office/drawing/2014/main" id="{DDE58B44-CC9D-00D2-1BAA-CB328DB6A68A}"/>
              </a:ext>
            </a:extLst>
          </p:cNvPr>
          <p:cNvSpPr/>
          <p:nvPr/>
        </p:nvSpPr>
        <p:spPr>
          <a:xfrm>
            <a:off x="10605484" y="5671820"/>
            <a:ext cx="257842" cy="186055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D141222-B2B8-C131-A4CA-18171191A935}"/>
              </a:ext>
            </a:extLst>
          </p:cNvPr>
          <p:cNvSpPr/>
          <p:nvPr/>
        </p:nvSpPr>
        <p:spPr>
          <a:xfrm>
            <a:off x="7027164" y="3532315"/>
            <a:ext cx="1865376" cy="327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7AA086-9B3C-012F-954F-792C4EE1D6E9}"/>
              </a:ext>
            </a:extLst>
          </p:cNvPr>
          <p:cNvSpPr/>
          <p:nvPr/>
        </p:nvSpPr>
        <p:spPr>
          <a:xfrm>
            <a:off x="7027164" y="3854959"/>
            <a:ext cx="1865376" cy="327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Instant Booking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6044007-52D4-0552-E51B-4DA9AE108551}"/>
              </a:ext>
            </a:extLst>
          </p:cNvPr>
          <p:cNvSpPr/>
          <p:nvPr/>
        </p:nvSpPr>
        <p:spPr>
          <a:xfrm>
            <a:off x="7027164" y="4182175"/>
            <a:ext cx="1865376" cy="32721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pic>
        <p:nvPicPr>
          <p:cNvPr id="97" name="Graphic 96" descr="Money">
            <a:extLst>
              <a:ext uri="{FF2B5EF4-FFF2-40B4-BE49-F238E27FC236}">
                <a16:creationId xmlns:a16="http://schemas.microsoft.com/office/drawing/2014/main" id="{B7E9A4C2-54EB-689F-EC6E-1BA1FA5B57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94093" y="3562096"/>
            <a:ext cx="257208" cy="257208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E162A43-F5EF-4B76-C9E1-1911855CE03B}"/>
              </a:ext>
            </a:extLst>
          </p:cNvPr>
          <p:cNvSpPr/>
          <p:nvPr/>
        </p:nvSpPr>
        <p:spPr>
          <a:xfrm>
            <a:off x="8373872" y="3914589"/>
            <a:ext cx="405516" cy="225298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CB684C9-F232-B4D3-2BF5-E1013D8E10D6}"/>
              </a:ext>
            </a:extLst>
          </p:cNvPr>
          <p:cNvSpPr/>
          <p:nvPr/>
        </p:nvSpPr>
        <p:spPr>
          <a:xfrm>
            <a:off x="8373872" y="3914290"/>
            <a:ext cx="220732" cy="2236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3" name="Graphic 102" descr="Car">
            <a:extLst>
              <a:ext uri="{FF2B5EF4-FFF2-40B4-BE49-F238E27FC236}">
                <a16:creationId xmlns:a16="http://schemas.microsoft.com/office/drawing/2014/main" id="{9866DB46-68A8-0711-1173-6296DD3C52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80123" y="4186487"/>
            <a:ext cx="327216" cy="32721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C88BB832-4BAC-9822-0D78-38D405E6BA8C}"/>
              </a:ext>
            </a:extLst>
          </p:cNvPr>
          <p:cNvSpPr/>
          <p:nvPr/>
        </p:nvSpPr>
        <p:spPr>
          <a:xfrm>
            <a:off x="7027545" y="4507533"/>
            <a:ext cx="1865376" cy="3664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Post</a:t>
            </a:r>
            <a:endParaRPr lang="en-MY" sz="1400" b="1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56D352E-CA81-FDFE-7CCB-64F4B179333E}"/>
              </a:ext>
            </a:extLst>
          </p:cNvPr>
          <p:cNvSpPr/>
          <p:nvPr/>
        </p:nvSpPr>
        <p:spPr>
          <a:xfrm>
            <a:off x="9528429" y="2094246"/>
            <a:ext cx="1865376" cy="8344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141F4E0-C2B2-C1A9-DF24-5F93AB896762}"/>
              </a:ext>
            </a:extLst>
          </p:cNvPr>
          <p:cNvSpPr/>
          <p:nvPr/>
        </p:nvSpPr>
        <p:spPr>
          <a:xfrm>
            <a:off x="9645304" y="2183322"/>
            <a:ext cx="666014" cy="639000"/>
          </a:xfrm>
          <a:prstGeom prst="ellipse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26" name="Graphic 125" descr="User">
            <a:extLst>
              <a:ext uri="{FF2B5EF4-FFF2-40B4-BE49-F238E27FC236}">
                <a16:creationId xmlns:a16="http://schemas.microsoft.com/office/drawing/2014/main" id="{B7A7428E-12E1-A438-E49E-FB6F591A45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55179" y="2269983"/>
            <a:ext cx="446263" cy="44626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DA16E080-7AC7-B06A-88E7-C91143B04CD8}"/>
              </a:ext>
            </a:extLst>
          </p:cNvPr>
          <p:cNvSpPr txBox="1"/>
          <p:nvPr/>
        </p:nvSpPr>
        <p:spPr>
          <a:xfrm>
            <a:off x="10352717" y="2354614"/>
            <a:ext cx="9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</a:t>
            </a:r>
            <a:endParaRPr lang="en-MY" sz="12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09D6A2A-9392-C6DB-7778-8C4B0A199364}"/>
              </a:ext>
            </a:extLst>
          </p:cNvPr>
          <p:cNvSpPr/>
          <p:nvPr/>
        </p:nvSpPr>
        <p:spPr>
          <a:xfrm>
            <a:off x="9528429" y="2926089"/>
            <a:ext cx="1865376" cy="3534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Email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3950B1F-D491-7E1A-CDD0-3E4F2BC0C794}"/>
              </a:ext>
            </a:extLst>
          </p:cNvPr>
          <p:cNvSpPr/>
          <p:nvPr/>
        </p:nvSpPr>
        <p:spPr>
          <a:xfrm>
            <a:off x="9528429" y="3276879"/>
            <a:ext cx="1865376" cy="3534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Change password</a:t>
            </a:r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20B42-EB61-ED9F-CCAA-05D46A8AAF5A}"/>
              </a:ext>
            </a:extLst>
          </p:cNvPr>
          <p:cNvSpPr/>
          <p:nvPr/>
        </p:nvSpPr>
        <p:spPr>
          <a:xfrm>
            <a:off x="5552789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Profile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C2DC9-C506-5F27-087F-88106EAC8E4B}"/>
              </a:ext>
            </a:extLst>
          </p:cNvPr>
          <p:cNvSpPr/>
          <p:nvPr/>
        </p:nvSpPr>
        <p:spPr>
          <a:xfrm>
            <a:off x="3842099" y="5584063"/>
            <a:ext cx="568452" cy="539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Search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82D941-0AD3-FBF2-DFE8-44D8C84C9CDC}"/>
              </a:ext>
            </a:extLst>
          </p:cNvPr>
          <p:cNvSpPr/>
          <p:nvPr/>
        </p:nvSpPr>
        <p:spPr>
          <a:xfrm>
            <a:off x="4410551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Offer</a:t>
            </a:r>
            <a:endParaRPr lang="en-MY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178A67-F33E-74EB-A9FC-14EEE5C01448}"/>
              </a:ext>
            </a:extLst>
          </p:cNvPr>
          <p:cNvSpPr/>
          <p:nvPr/>
        </p:nvSpPr>
        <p:spPr>
          <a:xfrm>
            <a:off x="4984337" y="5584063"/>
            <a:ext cx="568452" cy="539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Texts</a:t>
            </a:r>
            <a:endParaRPr lang="en-MY" sz="1000" dirty="0">
              <a:solidFill>
                <a:schemeClr val="tx1"/>
              </a:solidFill>
            </a:endParaRPr>
          </a:p>
        </p:txBody>
      </p:sp>
      <p:pic>
        <p:nvPicPr>
          <p:cNvPr id="20" name="Graphic 19" descr="Magnifying glass">
            <a:extLst>
              <a:ext uri="{FF2B5EF4-FFF2-40B4-BE49-F238E27FC236}">
                <a16:creationId xmlns:a16="http://schemas.microsoft.com/office/drawing/2014/main" id="{53F68116-8D4C-2BCA-5242-677ECDA35E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0563" y="5671820"/>
            <a:ext cx="242380" cy="242380"/>
          </a:xfrm>
          <a:prstGeom prst="rect">
            <a:avLst/>
          </a:prstGeom>
        </p:spPr>
      </p:pic>
      <p:pic>
        <p:nvPicPr>
          <p:cNvPr id="21" name="Graphic 20" descr="Add">
            <a:extLst>
              <a:ext uri="{FF2B5EF4-FFF2-40B4-BE49-F238E27FC236}">
                <a16:creationId xmlns:a16="http://schemas.microsoft.com/office/drawing/2014/main" id="{9710B5AF-6C38-A559-C329-DB8610C802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8159" y="5656358"/>
            <a:ext cx="257842" cy="257842"/>
          </a:xfrm>
          <a:prstGeom prst="rect">
            <a:avLst/>
          </a:prstGeom>
        </p:spPr>
      </p:pic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2BC80AB2-A81D-8C51-28FC-43C04E26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2616" y="5640880"/>
            <a:ext cx="288798" cy="288798"/>
          </a:xfrm>
          <a:prstGeom prst="rect">
            <a:avLst/>
          </a:prstGeom>
        </p:spPr>
      </p:pic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D8D7302A-F891-3AFC-11BF-747473F3C443}"/>
              </a:ext>
            </a:extLst>
          </p:cNvPr>
          <p:cNvSpPr/>
          <p:nvPr/>
        </p:nvSpPr>
        <p:spPr>
          <a:xfrm>
            <a:off x="5146611" y="5671820"/>
            <a:ext cx="257842" cy="186055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FBCBD8-76AD-6C12-254C-FA1159E7FD25}"/>
              </a:ext>
            </a:extLst>
          </p:cNvPr>
          <p:cNvSpPr/>
          <p:nvPr/>
        </p:nvSpPr>
        <p:spPr>
          <a:xfrm>
            <a:off x="4059727" y="1924684"/>
            <a:ext cx="1865376" cy="7343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9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1DA3FB-DABC-1C4E-00B9-672BBCF13267}"/>
              </a:ext>
            </a:extLst>
          </p:cNvPr>
          <p:cNvSpPr/>
          <p:nvPr/>
        </p:nvSpPr>
        <p:spPr>
          <a:xfrm>
            <a:off x="4047474" y="2776156"/>
            <a:ext cx="1865376" cy="7343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D3B0D11-E770-7642-9ACA-2416F1D4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703776"/>
              </p:ext>
            </p:extLst>
          </p:nvPr>
        </p:nvGraphicFramePr>
        <p:xfrm>
          <a:off x="4104892" y="1973484"/>
          <a:ext cx="1774872" cy="635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436">
                  <a:extLst>
                    <a:ext uri="{9D8B030D-6E8A-4147-A177-3AD203B41FA5}">
                      <a16:colId xmlns:a16="http://schemas.microsoft.com/office/drawing/2014/main" val="1581601396"/>
                    </a:ext>
                  </a:extLst>
                </a:gridCol>
                <a:gridCol w="887436">
                  <a:extLst>
                    <a:ext uri="{9D8B030D-6E8A-4147-A177-3AD203B41FA5}">
                      <a16:colId xmlns:a16="http://schemas.microsoft.com/office/drawing/2014/main" val="3471681247"/>
                    </a:ext>
                  </a:extLst>
                </a:gridCol>
              </a:tblGrid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To:</a:t>
                      </a:r>
                      <a:endParaRPr lang="en-MY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Price: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4403621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From: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Name: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073536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Time:</a:t>
                      </a:r>
                      <a:endParaRPr lang="en-MY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Rating: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6363046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  Message</a:t>
                      </a:r>
                      <a:endParaRPr lang="en-MY" sz="800" b="1" dirty="0"/>
                    </a:p>
                  </a:txBody>
                  <a:tcPr marL="0" marR="0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  Book  </a:t>
                      </a:r>
                      <a:endParaRPr lang="en-MY" sz="800" b="1" dirty="0"/>
                    </a:p>
                  </a:txBody>
                  <a:tcPr marL="0" marR="0" marT="0" marB="0"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9868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5152A50-6318-7F1E-CD4D-1D9F9CF3D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23188"/>
              </p:ext>
            </p:extLst>
          </p:nvPr>
        </p:nvGraphicFramePr>
        <p:xfrm>
          <a:off x="4100204" y="2834930"/>
          <a:ext cx="1774872" cy="635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436">
                  <a:extLst>
                    <a:ext uri="{9D8B030D-6E8A-4147-A177-3AD203B41FA5}">
                      <a16:colId xmlns:a16="http://schemas.microsoft.com/office/drawing/2014/main" val="1581601396"/>
                    </a:ext>
                  </a:extLst>
                </a:gridCol>
                <a:gridCol w="887436">
                  <a:extLst>
                    <a:ext uri="{9D8B030D-6E8A-4147-A177-3AD203B41FA5}">
                      <a16:colId xmlns:a16="http://schemas.microsoft.com/office/drawing/2014/main" val="3471681247"/>
                    </a:ext>
                  </a:extLst>
                </a:gridCol>
              </a:tblGrid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To:</a:t>
                      </a:r>
                      <a:endParaRPr lang="en-MY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Price: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4403621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From: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Name: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073536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Time:</a:t>
                      </a:r>
                      <a:endParaRPr lang="en-MY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Rating: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6363046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  Message</a:t>
                      </a:r>
                      <a:endParaRPr lang="en-MY" sz="800" b="1" dirty="0"/>
                    </a:p>
                  </a:txBody>
                  <a:tcPr marL="0" marR="0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  Book  </a:t>
                      </a:r>
                      <a:endParaRPr lang="en-MY" sz="800" b="1" dirty="0"/>
                    </a:p>
                  </a:txBody>
                  <a:tcPr marL="0" marR="0" marT="0" marB="0"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98682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BEDA10B6-05FC-BECA-3811-464973688F26}"/>
              </a:ext>
            </a:extLst>
          </p:cNvPr>
          <p:cNvSpPr/>
          <p:nvPr/>
        </p:nvSpPr>
        <p:spPr>
          <a:xfrm>
            <a:off x="4050423" y="3657919"/>
            <a:ext cx="1865376" cy="7343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MY" sz="9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26B4C1-CCD3-D16A-235C-6E32C2B34EE1}"/>
              </a:ext>
            </a:extLst>
          </p:cNvPr>
          <p:cNvSpPr/>
          <p:nvPr/>
        </p:nvSpPr>
        <p:spPr>
          <a:xfrm>
            <a:off x="4038170" y="4509391"/>
            <a:ext cx="1865376" cy="73435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BD07875-4A79-5655-DF6E-CD2CDBEC0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58009"/>
              </p:ext>
            </p:extLst>
          </p:nvPr>
        </p:nvGraphicFramePr>
        <p:xfrm>
          <a:off x="4095588" y="3706719"/>
          <a:ext cx="1774872" cy="635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436">
                  <a:extLst>
                    <a:ext uri="{9D8B030D-6E8A-4147-A177-3AD203B41FA5}">
                      <a16:colId xmlns:a16="http://schemas.microsoft.com/office/drawing/2014/main" val="1581601396"/>
                    </a:ext>
                  </a:extLst>
                </a:gridCol>
                <a:gridCol w="887436">
                  <a:extLst>
                    <a:ext uri="{9D8B030D-6E8A-4147-A177-3AD203B41FA5}">
                      <a16:colId xmlns:a16="http://schemas.microsoft.com/office/drawing/2014/main" val="3471681247"/>
                    </a:ext>
                  </a:extLst>
                </a:gridCol>
              </a:tblGrid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To:</a:t>
                      </a:r>
                      <a:endParaRPr lang="en-MY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Price: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4403621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From: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Name: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073536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Time:</a:t>
                      </a:r>
                      <a:endParaRPr lang="en-MY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Rating: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6363046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  Message</a:t>
                      </a:r>
                      <a:endParaRPr lang="en-MY" sz="800" b="1" dirty="0"/>
                    </a:p>
                  </a:txBody>
                  <a:tcPr marL="0" marR="0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  Book  </a:t>
                      </a:r>
                      <a:endParaRPr lang="en-MY" sz="800" b="1" dirty="0"/>
                    </a:p>
                  </a:txBody>
                  <a:tcPr marL="0" marR="0" marT="0" marB="0"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98682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C0B896CF-1238-EEDE-ADAA-4B605C902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32734"/>
              </p:ext>
            </p:extLst>
          </p:nvPr>
        </p:nvGraphicFramePr>
        <p:xfrm>
          <a:off x="4090900" y="4568165"/>
          <a:ext cx="1774872" cy="635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436">
                  <a:extLst>
                    <a:ext uri="{9D8B030D-6E8A-4147-A177-3AD203B41FA5}">
                      <a16:colId xmlns:a16="http://schemas.microsoft.com/office/drawing/2014/main" val="1581601396"/>
                    </a:ext>
                  </a:extLst>
                </a:gridCol>
                <a:gridCol w="887436">
                  <a:extLst>
                    <a:ext uri="{9D8B030D-6E8A-4147-A177-3AD203B41FA5}">
                      <a16:colId xmlns:a16="http://schemas.microsoft.com/office/drawing/2014/main" val="3471681247"/>
                    </a:ext>
                  </a:extLst>
                </a:gridCol>
              </a:tblGrid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To:</a:t>
                      </a:r>
                      <a:endParaRPr lang="en-MY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Price: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44403621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From: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Name: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6073536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r>
                        <a:rPr lang="en-US" sz="800" dirty="0"/>
                        <a:t>  Time:</a:t>
                      </a:r>
                      <a:endParaRPr lang="en-MY" sz="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  Rating:</a:t>
                      </a:r>
                      <a:endParaRPr lang="en-MY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86363046"/>
                  </a:ext>
                </a:extLst>
              </a:tr>
              <a:tr h="158963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  Message</a:t>
                      </a:r>
                      <a:endParaRPr lang="en-MY" sz="800" b="1" dirty="0"/>
                    </a:p>
                  </a:txBody>
                  <a:tcPr marL="0" marR="0" marT="0" marB="0" anchor="ctr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  Book  </a:t>
                      </a:r>
                      <a:endParaRPr lang="en-MY" sz="800" b="1" dirty="0"/>
                    </a:p>
                  </a:txBody>
                  <a:tcPr marL="0" marR="0" marT="0" marB="0" anchor="ctr"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298682"/>
                  </a:ext>
                </a:extLst>
              </a:tr>
            </a:tbl>
          </a:graphicData>
        </a:graphic>
      </p:graphicFrame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ACB9CB0-2220-E10D-18FA-AF605E98F8A6}"/>
              </a:ext>
            </a:extLst>
          </p:cNvPr>
          <p:cNvSpPr/>
          <p:nvPr/>
        </p:nvSpPr>
        <p:spPr>
          <a:xfrm>
            <a:off x="6045960" y="1896985"/>
            <a:ext cx="70957" cy="2235540"/>
          </a:xfrm>
          <a:prstGeom prst="roundRect">
            <a:avLst/>
          </a:prstGeom>
          <a:solidFill>
            <a:srgbClr val="E7E6E6"/>
          </a:solidFill>
          <a:ln w="3175">
            <a:solidFill>
              <a:schemeClr val="tx1"/>
            </a:solidFill>
          </a:ln>
          <a:effectLst>
            <a:outerShdw blurRad="25400" dist="12700" dir="10800000" algn="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82751E-6DC3-BAFA-06F4-D4B46AE1B507}"/>
              </a:ext>
            </a:extLst>
          </p:cNvPr>
          <p:cNvSpPr/>
          <p:nvPr/>
        </p:nvSpPr>
        <p:spPr>
          <a:xfrm>
            <a:off x="9528429" y="3627669"/>
            <a:ext cx="1865376" cy="3534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ADC225A-0125-31C4-D7AE-7B3F8F82345B}"/>
              </a:ext>
            </a:extLst>
          </p:cNvPr>
          <p:cNvSpPr/>
          <p:nvPr/>
        </p:nvSpPr>
        <p:spPr>
          <a:xfrm>
            <a:off x="9528429" y="3978459"/>
            <a:ext cx="1865376" cy="3534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MY" sz="1200" dirty="0">
              <a:solidFill>
                <a:schemeClr val="tx1"/>
              </a:solidFill>
            </a:endParaRPr>
          </a:p>
        </p:txBody>
      </p:sp>
      <p:pic>
        <p:nvPicPr>
          <p:cNvPr id="69" name="Graphic 68" descr="Receiver">
            <a:extLst>
              <a:ext uri="{FF2B5EF4-FFF2-40B4-BE49-F238E27FC236}">
                <a16:creationId xmlns:a16="http://schemas.microsoft.com/office/drawing/2014/main" id="{FA2A516B-C519-4C09-FB7C-2E465935F8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80626" y="3666710"/>
            <a:ext cx="272326" cy="272326"/>
          </a:xfrm>
          <a:prstGeom prst="rect">
            <a:avLst/>
          </a:prstGeom>
        </p:spPr>
      </p:pic>
      <p:sp>
        <p:nvSpPr>
          <p:cNvPr id="70" name="Star: 5 Points 69">
            <a:extLst>
              <a:ext uri="{FF2B5EF4-FFF2-40B4-BE49-F238E27FC236}">
                <a16:creationId xmlns:a16="http://schemas.microsoft.com/office/drawing/2014/main" id="{3F0B614E-0E65-F1A0-30CC-829770A685B9}"/>
              </a:ext>
            </a:extLst>
          </p:cNvPr>
          <p:cNvSpPr/>
          <p:nvPr/>
        </p:nvSpPr>
        <p:spPr>
          <a:xfrm>
            <a:off x="9604729" y="4044069"/>
            <a:ext cx="224120" cy="222181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558AC14-D25C-E338-B082-4FC2D2A5FD82}"/>
              </a:ext>
            </a:extLst>
          </p:cNvPr>
          <p:cNvSpPr txBox="1"/>
          <p:nvPr/>
        </p:nvSpPr>
        <p:spPr>
          <a:xfrm>
            <a:off x="10258835" y="4350095"/>
            <a:ext cx="513410" cy="369332"/>
          </a:xfrm>
          <a:prstGeom prst="rect">
            <a:avLst/>
          </a:prstGeom>
          <a:noFill/>
        </p:spPr>
        <p:txBody>
          <a:bodyPr vert="wordArtVert" wrap="square" rtlCol="0" anchor="ctr">
            <a:spAutoFit/>
          </a:bodyPr>
          <a:lstStyle/>
          <a:p>
            <a:pPr algn="ctr"/>
            <a:r>
              <a:rPr lang="en-US" dirty="0"/>
              <a:t>…</a:t>
            </a:r>
            <a:endParaRPr lang="en-M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8DFBE5-8E70-241C-2CDD-FFD96E5B11CB}"/>
              </a:ext>
            </a:extLst>
          </p:cNvPr>
          <p:cNvSpPr txBox="1"/>
          <p:nvPr/>
        </p:nvSpPr>
        <p:spPr>
          <a:xfrm>
            <a:off x="4806102" y="5218374"/>
            <a:ext cx="513410" cy="369332"/>
          </a:xfrm>
          <a:prstGeom prst="rect">
            <a:avLst/>
          </a:prstGeom>
          <a:noFill/>
        </p:spPr>
        <p:txBody>
          <a:bodyPr vert="wordArtVert" wrap="square" rtlCol="0" anchor="ctr">
            <a:spAutoFit/>
          </a:bodyPr>
          <a:lstStyle/>
          <a:p>
            <a:pPr algn="ctr"/>
            <a:r>
              <a:rPr lang="en-US" dirty="0"/>
              <a:t>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40919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010174-D4B7-4A61-9865-14ACD8B2E456}"/>
              </a:ext>
            </a:extLst>
          </p:cNvPr>
          <p:cNvSpPr/>
          <p:nvPr/>
        </p:nvSpPr>
        <p:spPr>
          <a:xfrm>
            <a:off x="2390775" y="1238250"/>
            <a:ext cx="2800350" cy="34766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User database</a:t>
            </a:r>
            <a:endParaRPr lang="en-MY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066C2-83CD-3B8F-1131-3E5A5E9B0A26}"/>
              </a:ext>
            </a:extLst>
          </p:cNvPr>
          <p:cNvSpPr/>
          <p:nvPr/>
        </p:nvSpPr>
        <p:spPr>
          <a:xfrm>
            <a:off x="5600702" y="1238250"/>
            <a:ext cx="2800350" cy="34766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Ride database</a:t>
            </a:r>
            <a:endParaRPr lang="en-MY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0F490-A071-44D1-95D1-0BB730C6F743}"/>
              </a:ext>
            </a:extLst>
          </p:cNvPr>
          <p:cNvSpPr/>
          <p:nvPr/>
        </p:nvSpPr>
        <p:spPr>
          <a:xfrm>
            <a:off x="2390775" y="166687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name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56341-6815-D8A9-2026-3709B872451C}"/>
              </a:ext>
            </a:extLst>
          </p:cNvPr>
          <p:cNvSpPr/>
          <p:nvPr/>
        </p:nvSpPr>
        <p:spPr>
          <a:xfrm>
            <a:off x="2390775" y="199072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phone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009E9C-A95B-1A44-D880-785E144C3CB2}"/>
              </a:ext>
            </a:extLst>
          </p:cNvPr>
          <p:cNvSpPr/>
          <p:nvPr/>
        </p:nvSpPr>
        <p:spPr>
          <a:xfrm>
            <a:off x="2390775" y="231457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rating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8A0C53-E9EF-9887-7426-CE4256B62BDF}"/>
              </a:ext>
            </a:extLst>
          </p:cNvPr>
          <p:cNvSpPr/>
          <p:nvPr/>
        </p:nvSpPr>
        <p:spPr>
          <a:xfrm>
            <a:off x="2390775" y="263842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past customers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53C0F0-F3B7-268F-D145-A5E2425A4F62}"/>
              </a:ext>
            </a:extLst>
          </p:cNvPr>
          <p:cNvSpPr/>
          <p:nvPr/>
        </p:nvSpPr>
        <p:spPr>
          <a:xfrm>
            <a:off x="2390775" y="296227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messages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F7A30D-6D90-06C8-D0A3-6FE83220248D}"/>
              </a:ext>
            </a:extLst>
          </p:cNvPr>
          <p:cNvSpPr/>
          <p:nvPr/>
        </p:nvSpPr>
        <p:spPr>
          <a:xfrm>
            <a:off x="5600702" y="166687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from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1A7D9-5B4A-231C-7A84-3B532C6BD45F}"/>
              </a:ext>
            </a:extLst>
          </p:cNvPr>
          <p:cNvSpPr/>
          <p:nvPr/>
        </p:nvSpPr>
        <p:spPr>
          <a:xfrm>
            <a:off x="5600702" y="231457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to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F8421F-EF9B-E718-4AE3-55CB9C127094}"/>
              </a:ext>
            </a:extLst>
          </p:cNvPr>
          <p:cNvSpPr/>
          <p:nvPr/>
        </p:nvSpPr>
        <p:spPr>
          <a:xfrm>
            <a:off x="5600702" y="263842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car type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2B2D-BA95-613F-ED45-2667FC5BADA6}"/>
              </a:ext>
            </a:extLst>
          </p:cNvPr>
          <p:cNvSpPr/>
          <p:nvPr/>
        </p:nvSpPr>
        <p:spPr>
          <a:xfrm>
            <a:off x="5600702" y="296227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no. of passengers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9EAC59-FFFA-D182-53F6-75494219769B}"/>
              </a:ext>
            </a:extLst>
          </p:cNvPr>
          <p:cNvSpPr/>
          <p:nvPr/>
        </p:nvSpPr>
        <p:spPr>
          <a:xfrm>
            <a:off x="5600702" y="328612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time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4F132C-3F3E-7F91-AD3C-31CFAFD18956}"/>
              </a:ext>
            </a:extLst>
          </p:cNvPr>
          <p:cNvSpPr/>
          <p:nvPr/>
        </p:nvSpPr>
        <p:spPr>
          <a:xfrm>
            <a:off x="5600702" y="360997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price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8F156D-E42E-8912-6591-1A982369F92B}"/>
              </a:ext>
            </a:extLst>
          </p:cNvPr>
          <p:cNvSpPr/>
          <p:nvPr/>
        </p:nvSpPr>
        <p:spPr>
          <a:xfrm>
            <a:off x="5600702" y="199072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to</a:t>
            </a:r>
            <a:endParaRPr lang="en-MY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3ED81C-5480-CB4F-3DFD-01CF0A86D4F0}"/>
              </a:ext>
            </a:extLst>
          </p:cNvPr>
          <p:cNvSpPr/>
          <p:nvPr/>
        </p:nvSpPr>
        <p:spPr>
          <a:xfrm>
            <a:off x="5600702" y="3933825"/>
            <a:ext cx="2800350" cy="323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instant booking</a:t>
            </a:r>
            <a:endParaRPr lang="en-MY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3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AB4092-9CAC-9566-8318-EA7CBAF9273D}"/>
              </a:ext>
            </a:extLst>
          </p:cNvPr>
          <p:cNvSpPr/>
          <p:nvPr/>
        </p:nvSpPr>
        <p:spPr>
          <a:xfrm>
            <a:off x="484632" y="484632"/>
            <a:ext cx="5148072" cy="2816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3353E6-5D18-417F-4437-D3420658BB8F}"/>
              </a:ext>
            </a:extLst>
          </p:cNvPr>
          <p:cNvSpPr/>
          <p:nvPr/>
        </p:nvSpPr>
        <p:spPr>
          <a:xfrm>
            <a:off x="6096000" y="484632"/>
            <a:ext cx="5148072" cy="2816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8BDCD3-FA9B-53C7-902A-E6D9E065AC96}"/>
              </a:ext>
            </a:extLst>
          </p:cNvPr>
          <p:cNvSpPr/>
          <p:nvPr/>
        </p:nvSpPr>
        <p:spPr>
          <a:xfrm>
            <a:off x="484632" y="3557017"/>
            <a:ext cx="5148072" cy="2816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E4F20-0833-573D-56D7-8B3CF6F613F5}"/>
              </a:ext>
            </a:extLst>
          </p:cNvPr>
          <p:cNvSpPr/>
          <p:nvPr/>
        </p:nvSpPr>
        <p:spPr>
          <a:xfrm>
            <a:off x="6096000" y="3557017"/>
            <a:ext cx="5148072" cy="2816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7743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Car">
            <a:extLst>
              <a:ext uri="{FF2B5EF4-FFF2-40B4-BE49-F238E27FC236}">
                <a16:creationId xmlns:a16="http://schemas.microsoft.com/office/drawing/2014/main" id="{810F8951-E29B-185B-C836-678EE72B3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0133" y="1483627"/>
            <a:ext cx="3085853" cy="308585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5990F23-9FB8-8F4E-4DBE-C8F6DCDF9358}"/>
              </a:ext>
            </a:extLst>
          </p:cNvPr>
          <p:cNvGrpSpPr/>
          <p:nvPr/>
        </p:nvGrpSpPr>
        <p:grpSpPr>
          <a:xfrm>
            <a:off x="7577328" y="1810401"/>
            <a:ext cx="2286000" cy="2286000"/>
            <a:chOff x="7577328" y="1810401"/>
            <a:chExt cx="2286000" cy="2286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87D047-0B2C-7B3F-B1D0-BB2E16642CCF}"/>
                </a:ext>
              </a:extLst>
            </p:cNvPr>
            <p:cNvSpPr/>
            <p:nvPr/>
          </p:nvSpPr>
          <p:spPr>
            <a:xfrm>
              <a:off x="7577328" y="1810401"/>
              <a:ext cx="2286000" cy="2286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3" name="Graphic 2" descr="User">
              <a:extLst>
                <a:ext uri="{FF2B5EF4-FFF2-40B4-BE49-F238E27FC236}">
                  <a16:creationId xmlns:a16="http://schemas.microsoft.com/office/drawing/2014/main" id="{27B52440-5E04-D8AC-3976-B417C4547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3820" y="1936893"/>
              <a:ext cx="2033016" cy="2033016"/>
            </a:xfrm>
            <a:prstGeom prst="rect">
              <a:avLst/>
            </a:prstGeom>
          </p:spPr>
        </p:pic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16231E08-1A54-2A34-B67B-3BD74F8D2B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19800" y="3352800"/>
            <a:ext cx="1431036" cy="143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7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20B750-0E1D-FE00-E23D-06A31FBA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57" b="47772"/>
          <a:stretch/>
        </p:blipFill>
        <p:spPr>
          <a:xfrm>
            <a:off x="3642970" y="2337260"/>
            <a:ext cx="4906060" cy="1944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E9C45-BE30-0E36-DA7D-DF943F77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2744"/>
          <a:stretch/>
        </p:blipFill>
        <p:spPr>
          <a:xfrm>
            <a:off x="3642970" y="520874"/>
            <a:ext cx="4906060" cy="9304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A4AF9-DE2E-8BA9-E304-F034C2DE0C56}"/>
              </a:ext>
            </a:extLst>
          </p:cNvPr>
          <p:cNvSpPr/>
          <p:nvPr/>
        </p:nvSpPr>
        <p:spPr>
          <a:xfrm>
            <a:off x="4099560" y="2613660"/>
            <a:ext cx="2598420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John Doe</a:t>
            </a:r>
            <a:endParaRPr lang="en-MY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EDC38-A496-5217-3FE6-1666D9D83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908" y="1505902"/>
            <a:ext cx="794756" cy="794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F2262C-DA9F-97C2-7044-FAAB4444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296" b="10633"/>
          <a:stretch/>
        </p:blipFill>
        <p:spPr>
          <a:xfrm>
            <a:off x="3642970" y="4282175"/>
            <a:ext cx="4906060" cy="19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3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1FCD61-70EB-BDA0-818C-1C5C0B2B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314"/>
          <a:stretch/>
        </p:blipFill>
        <p:spPr>
          <a:xfrm>
            <a:off x="2776291" y="757520"/>
            <a:ext cx="6087325" cy="2753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8D4AA-F347-4F04-32D5-F1C2E2E1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828" b="6283"/>
          <a:stretch/>
        </p:blipFill>
        <p:spPr>
          <a:xfrm>
            <a:off x="2776290" y="3935825"/>
            <a:ext cx="6087325" cy="733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347FD-DB3A-22B9-308C-47353B13EC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917" b="25314"/>
          <a:stretch/>
        </p:blipFill>
        <p:spPr>
          <a:xfrm>
            <a:off x="2776290" y="2872429"/>
            <a:ext cx="6087325" cy="6182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02D965-A04F-2518-6C25-41C2E7915986}"/>
              </a:ext>
            </a:extLst>
          </p:cNvPr>
          <p:cNvSpPr/>
          <p:nvPr/>
        </p:nvSpPr>
        <p:spPr>
          <a:xfrm>
            <a:off x="5920160" y="3057236"/>
            <a:ext cx="1967694" cy="199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rgbClr val="898396"/>
                </a:solidFill>
              </a:rPr>
              <a:t>Car Name &amp; Model</a:t>
            </a:r>
            <a:endParaRPr lang="en-MY" sz="1400" dirty="0">
              <a:solidFill>
                <a:srgbClr val="8983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5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DBEC61-2DF7-429F-4B54-343890AF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61" y="3459442"/>
            <a:ext cx="1457070" cy="24081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E9AAB0-8D8F-9F05-0301-5779B0F0EEC1}"/>
              </a:ext>
            </a:extLst>
          </p:cNvPr>
          <p:cNvSpPr/>
          <p:nvPr/>
        </p:nvSpPr>
        <p:spPr>
          <a:xfrm>
            <a:off x="0" y="0"/>
            <a:ext cx="23368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3E63E9F-5B74-8E36-9125-9EC4ED4607A4}"/>
              </a:ext>
            </a:extLst>
          </p:cNvPr>
          <p:cNvSpPr/>
          <p:nvPr/>
        </p:nvSpPr>
        <p:spPr>
          <a:xfrm>
            <a:off x="3132769" y="5893282"/>
            <a:ext cx="674254" cy="2493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Next</a:t>
            </a:r>
            <a:endParaRPr lang="en-MY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98A9369-86DF-C31E-75FF-CC2D19B3A398}"/>
              </a:ext>
            </a:extLst>
          </p:cNvPr>
          <p:cNvSpPr/>
          <p:nvPr/>
        </p:nvSpPr>
        <p:spPr>
          <a:xfrm>
            <a:off x="3619686" y="2232035"/>
            <a:ext cx="2336800" cy="1251406"/>
          </a:xfrm>
          <a:prstGeom prst="wedgeRoundRectCallout">
            <a:avLst>
              <a:gd name="adj1" fmla="val -49186"/>
              <a:gd name="adj2" fmla="val 7855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MY" sz="1050" dirty="0">
                <a:solidFill>
                  <a:sysClr val="windowText" lastClr="000000"/>
                </a:solidFill>
              </a:rPr>
              <a:t>Lorem ipsum </a:t>
            </a:r>
            <a:r>
              <a:rPr lang="en-MY" sz="1050" dirty="0" err="1">
                <a:solidFill>
                  <a:sysClr val="windowText" lastClr="000000"/>
                </a:solidFill>
              </a:rPr>
              <a:t>dolor</a:t>
            </a:r>
            <a:r>
              <a:rPr lang="en-MY" sz="1050" dirty="0">
                <a:solidFill>
                  <a:sysClr val="windowText" lastClr="000000"/>
                </a:solidFill>
              </a:rPr>
              <a:t> sit </a:t>
            </a:r>
            <a:r>
              <a:rPr lang="en-MY" sz="1050" dirty="0" err="1">
                <a:solidFill>
                  <a:sysClr val="windowText" lastClr="000000"/>
                </a:solidFill>
              </a:rPr>
              <a:t>amet</a:t>
            </a:r>
            <a:r>
              <a:rPr lang="en-MY" sz="1050" dirty="0">
                <a:solidFill>
                  <a:sysClr val="windowText" lastClr="000000"/>
                </a:solidFill>
              </a:rPr>
              <a:t>, </a:t>
            </a:r>
            <a:r>
              <a:rPr lang="en-MY" sz="1050" dirty="0" err="1">
                <a:solidFill>
                  <a:sysClr val="windowText" lastClr="000000"/>
                </a:solidFill>
              </a:rPr>
              <a:t>consectetur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adipiscing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elit</a:t>
            </a:r>
            <a:r>
              <a:rPr lang="en-MY" sz="1050" dirty="0">
                <a:solidFill>
                  <a:sysClr val="windowText" lastClr="000000"/>
                </a:solidFill>
              </a:rPr>
              <a:t>, </a:t>
            </a:r>
            <a:r>
              <a:rPr lang="en-MY" sz="1050" dirty="0" err="1">
                <a:solidFill>
                  <a:sysClr val="windowText" lastClr="000000"/>
                </a:solidFill>
              </a:rPr>
              <a:t>sed</a:t>
            </a:r>
            <a:r>
              <a:rPr lang="en-MY" sz="1050" dirty="0">
                <a:solidFill>
                  <a:sysClr val="windowText" lastClr="000000"/>
                </a:solidFill>
              </a:rPr>
              <a:t> do </a:t>
            </a:r>
            <a:r>
              <a:rPr lang="en-MY" sz="1050" dirty="0" err="1">
                <a:solidFill>
                  <a:sysClr val="windowText" lastClr="000000"/>
                </a:solidFill>
              </a:rPr>
              <a:t>eiusmod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tempor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incididunt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ut</a:t>
            </a:r>
            <a:r>
              <a:rPr lang="en-MY" sz="1050" dirty="0">
                <a:solidFill>
                  <a:sysClr val="windowText" lastClr="000000"/>
                </a:solidFill>
              </a:rPr>
              <a:t> labore et dolore magna </a:t>
            </a:r>
            <a:r>
              <a:rPr lang="en-MY" sz="1050" dirty="0" err="1">
                <a:solidFill>
                  <a:sysClr val="windowText" lastClr="000000"/>
                </a:solidFill>
              </a:rPr>
              <a:t>aliqua</a:t>
            </a:r>
            <a:r>
              <a:rPr lang="en-MY" sz="1050" dirty="0">
                <a:solidFill>
                  <a:sysClr val="windowText" lastClr="000000"/>
                </a:solidFill>
              </a:rPr>
              <a:t>. Ut </a:t>
            </a:r>
            <a:r>
              <a:rPr lang="en-MY" sz="1050" dirty="0" err="1">
                <a:solidFill>
                  <a:sysClr val="windowText" lastClr="000000"/>
                </a:solidFill>
              </a:rPr>
              <a:t>enim</a:t>
            </a:r>
            <a:r>
              <a:rPr lang="en-MY" sz="1050" dirty="0">
                <a:solidFill>
                  <a:sysClr val="windowText" lastClr="000000"/>
                </a:solidFill>
              </a:rPr>
              <a:t> ad minim </a:t>
            </a:r>
            <a:r>
              <a:rPr lang="en-MY" sz="1050" dirty="0" err="1">
                <a:solidFill>
                  <a:sysClr val="windowText" lastClr="000000"/>
                </a:solidFill>
              </a:rPr>
              <a:t>veniam</a:t>
            </a:r>
            <a:r>
              <a:rPr lang="en-MY" sz="1050" dirty="0">
                <a:solidFill>
                  <a:sysClr val="windowText" lastClr="000000"/>
                </a:solidFill>
              </a:rPr>
              <a:t>, </a:t>
            </a:r>
            <a:r>
              <a:rPr lang="en-MY" sz="1050" dirty="0" err="1">
                <a:solidFill>
                  <a:sysClr val="windowText" lastClr="000000"/>
                </a:solidFill>
              </a:rPr>
              <a:t>quis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nostrud</a:t>
            </a:r>
            <a:r>
              <a:rPr lang="en-MY" sz="1050" dirty="0">
                <a:solidFill>
                  <a:sysClr val="windowText" lastClr="000000"/>
                </a:solidFill>
              </a:rPr>
              <a:t> exercitation </a:t>
            </a:r>
            <a:r>
              <a:rPr lang="en-MY" sz="1050" dirty="0" err="1">
                <a:solidFill>
                  <a:sysClr val="windowText" lastClr="000000"/>
                </a:solidFill>
              </a:rPr>
              <a:t>ullamco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laboris</a:t>
            </a:r>
            <a:r>
              <a:rPr lang="en-MY" sz="1050" dirty="0">
                <a:solidFill>
                  <a:sysClr val="windowText" lastClr="000000"/>
                </a:solidFill>
              </a:rPr>
              <a:t> nisi </a:t>
            </a:r>
            <a:r>
              <a:rPr lang="en-MY" sz="1050" dirty="0" err="1">
                <a:solidFill>
                  <a:sysClr val="windowText" lastClr="000000"/>
                </a:solidFill>
              </a:rPr>
              <a:t>ut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aliquip</a:t>
            </a:r>
            <a:r>
              <a:rPr lang="en-MY" sz="1050" dirty="0">
                <a:solidFill>
                  <a:sysClr val="windowText" lastClr="000000"/>
                </a:solidFill>
              </a:rPr>
              <a:t> ex </a:t>
            </a:r>
            <a:r>
              <a:rPr lang="en-MY" sz="1050" dirty="0" err="1">
                <a:solidFill>
                  <a:sysClr val="windowText" lastClr="000000"/>
                </a:solidFill>
              </a:rPr>
              <a:t>ea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commodo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consequat</a:t>
            </a:r>
            <a:r>
              <a:rPr lang="en-MY" sz="1050" dirty="0">
                <a:solidFill>
                  <a:sysClr val="windowText" lastClr="000000"/>
                </a:solidFill>
              </a:rPr>
              <a:t>. Duis </a:t>
            </a:r>
            <a:r>
              <a:rPr lang="en-MY" sz="1050" dirty="0" err="1">
                <a:solidFill>
                  <a:sysClr val="windowText" lastClr="000000"/>
                </a:solidFill>
              </a:rPr>
              <a:t>aute</a:t>
            </a:r>
            <a:r>
              <a:rPr lang="en-MY" sz="1050" dirty="0">
                <a:solidFill>
                  <a:sysClr val="windowText" lastClr="000000"/>
                </a:solidFill>
              </a:rPr>
              <a:t> </a:t>
            </a:r>
            <a:r>
              <a:rPr lang="en-MY" sz="1050" dirty="0" err="1">
                <a:solidFill>
                  <a:sysClr val="windowText" lastClr="000000"/>
                </a:solidFill>
              </a:rPr>
              <a:t>irure</a:t>
            </a:r>
            <a:endParaRPr lang="en-MY" sz="1050" dirty="0">
              <a:solidFill>
                <a:sysClr val="windowText" lastClr="0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31DE482-FB61-D0DE-5EB7-21814259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564662" y="3459442"/>
            <a:ext cx="1457070" cy="24081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E2F241-001D-A569-8313-AB87C6CA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48" y="1979276"/>
            <a:ext cx="1457070" cy="240812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D5EC3E-9852-46F9-B937-520CE09C7BAE}"/>
              </a:ext>
            </a:extLst>
          </p:cNvPr>
          <p:cNvSpPr/>
          <p:nvPr/>
        </p:nvSpPr>
        <p:spPr>
          <a:xfrm>
            <a:off x="7193656" y="4425680"/>
            <a:ext cx="674254" cy="2493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Next</a:t>
            </a:r>
            <a:endParaRPr lang="en-MY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50E73E-5E88-5363-8026-FC73C9D27320}"/>
              </a:ext>
            </a:extLst>
          </p:cNvPr>
          <p:cNvSpPr/>
          <p:nvPr/>
        </p:nvSpPr>
        <p:spPr>
          <a:xfrm>
            <a:off x="162132" y="527831"/>
            <a:ext cx="968177" cy="1148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Nietzsche</a:t>
            </a:r>
            <a:endParaRPr lang="en-MY" sz="1400" dirty="0"/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568DF4E7-B700-C19B-7374-9811AF8D83C5}"/>
              </a:ext>
            </a:extLst>
          </p:cNvPr>
          <p:cNvSpPr/>
          <p:nvPr/>
        </p:nvSpPr>
        <p:spPr>
          <a:xfrm>
            <a:off x="6507040" y="727870"/>
            <a:ext cx="2336800" cy="1251406"/>
          </a:xfrm>
          <a:prstGeom prst="wedgeRoundRectCallout">
            <a:avLst>
              <a:gd name="adj1" fmla="val -16775"/>
              <a:gd name="adj2" fmla="val 79291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dolor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sit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amet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consectetur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adipiscing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elit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sed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eiusmod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tempor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incididunt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labore et dolore magna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aliqua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Ut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enim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ad minim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veniam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quis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nostrud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exercitation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ullamco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laboris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nisi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ut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aliquip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commodo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consequat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Duis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aute</a:t>
            </a:r>
            <a:r>
              <a:rPr lang="en-MY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irure</a:t>
            </a:r>
            <a:endParaRPr lang="en-MY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21565723-2660-F7BD-B4BA-4BA76BF79A21}"/>
              </a:ext>
            </a:extLst>
          </p:cNvPr>
          <p:cNvSpPr/>
          <p:nvPr/>
        </p:nvSpPr>
        <p:spPr>
          <a:xfrm flipH="1">
            <a:off x="8716720" y="2352904"/>
            <a:ext cx="2336800" cy="1251406"/>
          </a:xfrm>
          <a:prstGeom prst="wedgeRoundRectCallout">
            <a:avLst>
              <a:gd name="adj1" fmla="val -49186"/>
              <a:gd name="adj2" fmla="val 78553"/>
              <a:gd name="adj3" fmla="val 16667"/>
            </a:avLst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Lorem ipsum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dolor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sit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amet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consectetur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adipiscing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elit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sed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do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eiusmod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tempor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incididunt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labore et dolore magna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aliqua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. Ut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enim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ad minim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veniam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quis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nostrud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exercitation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ullamco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laboris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nisi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ut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aliquip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ex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ea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commodo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consequat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. Duis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aute</a:t>
            </a:r>
            <a:r>
              <a:rPr lang="en-MY" sz="10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MY" sz="1050" dirty="0" err="1">
                <a:solidFill>
                  <a:schemeClr val="bg2">
                    <a:lumMod val="75000"/>
                  </a:schemeClr>
                </a:solidFill>
              </a:rPr>
              <a:t>irure</a:t>
            </a:r>
            <a:endParaRPr lang="en-MY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14D46E6-62AB-9AC9-A361-5B10ABD7404E}"/>
              </a:ext>
            </a:extLst>
          </p:cNvPr>
          <p:cNvSpPr/>
          <p:nvPr/>
        </p:nvSpPr>
        <p:spPr>
          <a:xfrm>
            <a:off x="5440218" y="5496432"/>
            <a:ext cx="4010421" cy="6336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Topic of </a:t>
            </a:r>
            <a:r>
              <a:rPr lang="en-US" sz="1400">
                <a:solidFill>
                  <a:sysClr val="windowText" lastClr="000000"/>
                </a:solidFill>
              </a:rPr>
              <a:t>discussion:</a:t>
            </a:r>
            <a:endParaRPr lang="en-MY" sz="1400" dirty="0">
              <a:solidFill>
                <a:sysClr val="windowText" lastClr="000000"/>
              </a:solidFill>
            </a:endParaRPr>
          </a:p>
        </p:txBody>
      </p:sp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6ABF7C6B-1436-CEA7-BF94-EB23E2916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132" y="527831"/>
            <a:ext cx="968177" cy="96817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6B96A82-6401-D5C4-B6ED-196E8790FF03}"/>
              </a:ext>
            </a:extLst>
          </p:cNvPr>
          <p:cNvSpPr/>
          <p:nvPr/>
        </p:nvSpPr>
        <p:spPr>
          <a:xfrm>
            <a:off x="1229752" y="527831"/>
            <a:ext cx="968177" cy="1148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Camus</a:t>
            </a:r>
            <a:endParaRPr lang="en-MY" sz="1400" dirty="0"/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273FAD3B-2CA7-3D8E-563A-804744AFB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9752" y="527831"/>
            <a:ext cx="968177" cy="968177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81AF650-84F2-723E-11D0-740F06D3A127}"/>
              </a:ext>
            </a:extLst>
          </p:cNvPr>
          <p:cNvSpPr/>
          <p:nvPr/>
        </p:nvSpPr>
        <p:spPr>
          <a:xfrm>
            <a:off x="2272145" y="2447636"/>
            <a:ext cx="64655" cy="21428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93FFAC-C5B1-4DB7-B9C9-068B6CD52C6F}"/>
              </a:ext>
            </a:extLst>
          </p:cNvPr>
          <p:cNvSpPr/>
          <p:nvPr/>
        </p:nvSpPr>
        <p:spPr>
          <a:xfrm>
            <a:off x="162132" y="1778902"/>
            <a:ext cx="968177" cy="1148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Nietzsche</a:t>
            </a:r>
            <a:endParaRPr lang="en-MY" sz="1400" dirty="0"/>
          </a:p>
        </p:txBody>
      </p:sp>
      <p:pic>
        <p:nvPicPr>
          <p:cNvPr id="51" name="Graphic 50" descr="User">
            <a:extLst>
              <a:ext uri="{FF2B5EF4-FFF2-40B4-BE49-F238E27FC236}">
                <a16:creationId xmlns:a16="http://schemas.microsoft.com/office/drawing/2014/main" id="{85ADBEEB-352C-24A5-2BDD-E4AD72BC9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2132" y="1778902"/>
            <a:ext cx="968177" cy="96817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6C6A71D-2C82-6DA3-D14D-C2F9BBE1EBC9}"/>
              </a:ext>
            </a:extLst>
          </p:cNvPr>
          <p:cNvSpPr/>
          <p:nvPr/>
        </p:nvSpPr>
        <p:spPr>
          <a:xfrm>
            <a:off x="1229752" y="1778902"/>
            <a:ext cx="968177" cy="1148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/>
              <a:t>Camus</a:t>
            </a:r>
            <a:endParaRPr lang="en-MY" sz="1400" dirty="0"/>
          </a:p>
        </p:txBody>
      </p:sp>
      <p:pic>
        <p:nvPicPr>
          <p:cNvPr id="53" name="Graphic 52" descr="User">
            <a:extLst>
              <a:ext uri="{FF2B5EF4-FFF2-40B4-BE49-F238E27FC236}">
                <a16:creationId xmlns:a16="http://schemas.microsoft.com/office/drawing/2014/main" id="{BCD21C73-7706-5562-8423-4C4CA48968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9752" y="1778902"/>
            <a:ext cx="968177" cy="96817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37F8BB3-AFC0-67E1-4DEF-768BE584A91D}"/>
              </a:ext>
            </a:extLst>
          </p:cNvPr>
          <p:cNvSpPr/>
          <p:nvPr/>
        </p:nvSpPr>
        <p:spPr>
          <a:xfrm>
            <a:off x="162132" y="3029973"/>
            <a:ext cx="968177" cy="1148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Nietzsche</a:t>
            </a:r>
            <a:endParaRPr lang="en-MY" sz="1400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4C5356EC-DC56-2C5E-8E90-24CE5B9EA0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2132" y="3029973"/>
            <a:ext cx="968177" cy="968177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DED58BD6-F805-3156-F5CC-1F3B8252E8BE}"/>
              </a:ext>
            </a:extLst>
          </p:cNvPr>
          <p:cNvSpPr/>
          <p:nvPr/>
        </p:nvSpPr>
        <p:spPr>
          <a:xfrm>
            <a:off x="1229752" y="3029973"/>
            <a:ext cx="968177" cy="1148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/>
              <a:t>Camus</a:t>
            </a:r>
            <a:endParaRPr lang="en-MY" sz="1400" dirty="0"/>
          </a:p>
        </p:txBody>
      </p:sp>
      <p:pic>
        <p:nvPicPr>
          <p:cNvPr id="57" name="Graphic 56" descr="User">
            <a:extLst>
              <a:ext uri="{FF2B5EF4-FFF2-40B4-BE49-F238E27FC236}">
                <a16:creationId xmlns:a16="http://schemas.microsoft.com/office/drawing/2014/main" id="{26EA22D3-C7DF-7C31-1CD8-FB5D6023DC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29752" y="3029973"/>
            <a:ext cx="968177" cy="96817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11B75A3D-7127-F5EB-A8D5-4307C7970E3F}"/>
              </a:ext>
            </a:extLst>
          </p:cNvPr>
          <p:cNvSpPr/>
          <p:nvPr/>
        </p:nvSpPr>
        <p:spPr>
          <a:xfrm>
            <a:off x="162132" y="4281044"/>
            <a:ext cx="968177" cy="1148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Nietzsche</a:t>
            </a:r>
            <a:endParaRPr lang="en-MY" sz="1400" dirty="0"/>
          </a:p>
        </p:txBody>
      </p:sp>
      <p:pic>
        <p:nvPicPr>
          <p:cNvPr id="59" name="Graphic 58" descr="User">
            <a:extLst>
              <a:ext uri="{FF2B5EF4-FFF2-40B4-BE49-F238E27FC236}">
                <a16:creationId xmlns:a16="http://schemas.microsoft.com/office/drawing/2014/main" id="{365AC73D-AC5A-48AD-A084-64231B151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132" y="4281044"/>
            <a:ext cx="968177" cy="968177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7E26477-6E19-B9C8-12E2-37E5A1869D4F}"/>
              </a:ext>
            </a:extLst>
          </p:cNvPr>
          <p:cNvSpPr/>
          <p:nvPr/>
        </p:nvSpPr>
        <p:spPr>
          <a:xfrm>
            <a:off x="1229752" y="4281044"/>
            <a:ext cx="968177" cy="1148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/>
              <a:t>Camus</a:t>
            </a:r>
            <a:endParaRPr lang="en-MY" sz="1400" dirty="0"/>
          </a:p>
        </p:txBody>
      </p:sp>
      <p:pic>
        <p:nvPicPr>
          <p:cNvPr id="61" name="Graphic 60" descr="User">
            <a:extLst>
              <a:ext uri="{FF2B5EF4-FFF2-40B4-BE49-F238E27FC236}">
                <a16:creationId xmlns:a16="http://schemas.microsoft.com/office/drawing/2014/main" id="{46617EE5-FC6E-3463-7450-66C7629C6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9752" y="4281044"/>
            <a:ext cx="968177" cy="968177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4337AD7-FF46-BB1D-311D-D750531D6A26}"/>
              </a:ext>
            </a:extLst>
          </p:cNvPr>
          <p:cNvSpPr/>
          <p:nvPr/>
        </p:nvSpPr>
        <p:spPr>
          <a:xfrm>
            <a:off x="162132" y="5532115"/>
            <a:ext cx="968177" cy="1148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Nietzsche</a:t>
            </a:r>
            <a:endParaRPr lang="en-MY" sz="1400" dirty="0"/>
          </a:p>
        </p:txBody>
      </p:sp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B4F316A4-090A-B026-F681-444D4B2C6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132" y="5532115"/>
            <a:ext cx="968177" cy="968177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711083E-BF12-8761-7340-C255C745E07B}"/>
              </a:ext>
            </a:extLst>
          </p:cNvPr>
          <p:cNvSpPr/>
          <p:nvPr/>
        </p:nvSpPr>
        <p:spPr>
          <a:xfrm>
            <a:off x="1229752" y="5532115"/>
            <a:ext cx="968177" cy="11480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/>
              <a:t>Camus</a:t>
            </a:r>
            <a:endParaRPr lang="en-MY" sz="1400" dirty="0"/>
          </a:p>
        </p:txBody>
      </p:sp>
      <p:pic>
        <p:nvPicPr>
          <p:cNvPr id="65" name="Graphic 64" descr="User">
            <a:extLst>
              <a:ext uri="{FF2B5EF4-FFF2-40B4-BE49-F238E27FC236}">
                <a16:creationId xmlns:a16="http://schemas.microsoft.com/office/drawing/2014/main" id="{56AC2C9C-3F64-AC8E-A03F-B53354B38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9752" y="5532115"/>
            <a:ext cx="968177" cy="96817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CF3E6BBC-B2FF-5147-B938-88CE2F2B5C9A}"/>
              </a:ext>
            </a:extLst>
          </p:cNvPr>
          <p:cNvSpPr/>
          <p:nvPr/>
        </p:nvSpPr>
        <p:spPr>
          <a:xfrm>
            <a:off x="2909455" y="5642240"/>
            <a:ext cx="1128209" cy="225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Camus</a:t>
            </a:r>
            <a:endParaRPr lang="en-MY" sz="14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DDFDC-F5E4-B515-07D5-5E6E53F67231}"/>
              </a:ext>
            </a:extLst>
          </p:cNvPr>
          <p:cNvSpPr/>
          <p:nvPr/>
        </p:nvSpPr>
        <p:spPr>
          <a:xfrm>
            <a:off x="6975515" y="4162074"/>
            <a:ext cx="1128209" cy="225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Buddha</a:t>
            </a:r>
            <a:endParaRPr lang="en-MY" sz="14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7C79D16-2370-3F17-29CB-EFBC5E42F3B0}"/>
              </a:ext>
            </a:extLst>
          </p:cNvPr>
          <p:cNvSpPr/>
          <p:nvPr/>
        </p:nvSpPr>
        <p:spPr>
          <a:xfrm>
            <a:off x="10928489" y="5897588"/>
            <a:ext cx="674254" cy="2493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Next</a:t>
            </a:r>
            <a:endParaRPr lang="en-MY" sz="1400" dirty="0">
              <a:solidFill>
                <a:sysClr val="windowText" lastClr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8294DC-0C62-3461-289C-18A96506D922}"/>
              </a:ext>
            </a:extLst>
          </p:cNvPr>
          <p:cNvSpPr/>
          <p:nvPr/>
        </p:nvSpPr>
        <p:spPr>
          <a:xfrm>
            <a:off x="10710348" y="5633982"/>
            <a:ext cx="1128209" cy="225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Bataille</a:t>
            </a:r>
            <a:endParaRPr lang="en-MY" sz="1400" dirty="0">
              <a:solidFill>
                <a:sysClr val="windowText" lastClr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E9B2F9-B884-B75D-2991-5F39EA81A458}"/>
              </a:ext>
            </a:extLst>
          </p:cNvPr>
          <p:cNvSpPr/>
          <p:nvPr/>
        </p:nvSpPr>
        <p:spPr>
          <a:xfrm>
            <a:off x="0" y="0"/>
            <a:ext cx="2336800" cy="348005"/>
          </a:xfrm>
          <a:prstGeom prst="rect">
            <a:avLst/>
          </a:prstGeom>
          <a:solidFill>
            <a:schemeClr val="bg2">
              <a:lumMod val="9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b="1" dirty="0"/>
              <a:t>Choose your Heroes</a:t>
            </a:r>
            <a:endParaRPr lang="en-MY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068D24-6BA0-5DD6-02F6-822FB8632979}"/>
              </a:ext>
            </a:extLst>
          </p:cNvPr>
          <p:cNvSpPr txBox="1"/>
          <p:nvPr/>
        </p:nvSpPr>
        <p:spPr>
          <a:xfrm>
            <a:off x="3243337" y="2227501"/>
            <a:ext cx="9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MY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DE4EFE-1E79-573D-095F-6A4541888A77}"/>
              </a:ext>
            </a:extLst>
          </p:cNvPr>
          <p:cNvSpPr txBox="1"/>
          <p:nvPr/>
        </p:nvSpPr>
        <p:spPr>
          <a:xfrm>
            <a:off x="6153546" y="732500"/>
            <a:ext cx="9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en-MY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73B95AE-BBCD-0037-4FD3-DFFA82536809}"/>
              </a:ext>
            </a:extLst>
          </p:cNvPr>
          <p:cNvSpPr txBox="1"/>
          <p:nvPr/>
        </p:nvSpPr>
        <p:spPr>
          <a:xfrm>
            <a:off x="8422294" y="2352903"/>
            <a:ext cx="919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en-MY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15FFEE1-FE41-8652-927D-7C8F1C0A7D96}"/>
              </a:ext>
            </a:extLst>
          </p:cNvPr>
          <p:cNvSpPr/>
          <p:nvPr/>
        </p:nvSpPr>
        <p:spPr>
          <a:xfrm>
            <a:off x="8939645" y="5598251"/>
            <a:ext cx="426416" cy="431074"/>
          </a:xfrm>
          <a:prstGeom prst="ellipse">
            <a:avLst/>
          </a:prstGeom>
          <a:solidFill>
            <a:srgbClr val="E7E6E6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Starts</a:t>
            </a:r>
            <a:endParaRPr lang="en-MY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0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6695</TotalTime>
  <Words>337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MVP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Radvar</dc:creator>
  <cp:lastModifiedBy>Tina Radvar</cp:lastModifiedBy>
  <cp:revision>18</cp:revision>
  <dcterms:created xsi:type="dcterms:W3CDTF">2025-02-17T19:20:03Z</dcterms:created>
  <dcterms:modified xsi:type="dcterms:W3CDTF">2025-02-26T23:12:45Z</dcterms:modified>
</cp:coreProperties>
</file>