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3" r:id="rId7"/>
    <p:sldId id="262" r:id="rId8"/>
    <p:sldId id="265" r:id="rId9"/>
    <p:sldId id="261" r:id="rId10"/>
    <p:sldId id="266" r:id="rId11"/>
    <p:sldId id="267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5256" autoAdjust="0"/>
  </p:normalViewPr>
  <p:slideViewPr>
    <p:cSldViewPr snapToGrid="0">
      <p:cViewPr varScale="1">
        <p:scale>
          <a:sx n="83" d="100"/>
          <a:sy n="83" d="100"/>
        </p:scale>
        <p:origin x="7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jtaba Mashmool" userId="a583c2b8abddaf7b" providerId="LiveId" clId="{FB3EB228-4F73-4350-8C0C-1E9F8D90D027}"/>
    <pc:docChg chg="undo custSel addSld delSld modSld addSection delSection">
      <pc:chgData name="Mojtaba Mashmool" userId="a583c2b8abddaf7b" providerId="LiveId" clId="{FB3EB228-4F73-4350-8C0C-1E9F8D90D027}" dt="2025-03-01T19:18:06.330" v="1020" actId="313"/>
      <pc:docMkLst>
        <pc:docMk/>
      </pc:docMkLst>
      <pc:sldChg chg="new del">
        <pc:chgData name="Mojtaba Mashmool" userId="a583c2b8abddaf7b" providerId="LiveId" clId="{FB3EB228-4F73-4350-8C0C-1E9F8D90D027}" dt="2025-03-01T11:34:03.243" v="2" actId="2696"/>
        <pc:sldMkLst>
          <pc:docMk/>
          <pc:sldMk cId="2045781035" sldId="256"/>
        </pc:sldMkLst>
      </pc:sldChg>
      <pc:sldChg chg="addSp delSp new mod">
        <pc:chgData name="Mojtaba Mashmool" userId="a583c2b8abddaf7b" providerId="LiveId" clId="{FB3EB228-4F73-4350-8C0C-1E9F8D90D027}" dt="2025-03-01T11:34:14.626" v="5" actId="11529"/>
        <pc:sldMkLst>
          <pc:docMk/>
          <pc:sldMk cId="3406120762" sldId="257"/>
        </pc:sldMkLst>
        <pc:spChg chg="del">
          <ac:chgData name="Mojtaba Mashmool" userId="a583c2b8abddaf7b" providerId="LiveId" clId="{FB3EB228-4F73-4350-8C0C-1E9F8D90D027}" dt="2025-03-01T11:34:06.104" v="3" actId="478"/>
          <ac:spMkLst>
            <pc:docMk/>
            <pc:sldMk cId="3406120762" sldId="257"/>
            <ac:spMk id="2" creationId="{4FE66E47-1E10-4498-84E7-49C3E99BB4E8}"/>
          </ac:spMkLst>
        </pc:spChg>
        <pc:spChg chg="del">
          <ac:chgData name="Mojtaba Mashmool" userId="a583c2b8abddaf7b" providerId="LiveId" clId="{FB3EB228-4F73-4350-8C0C-1E9F8D90D027}" dt="2025-03-01T11:34:07.268" v="4" actId="478"/>
          <ac:spMkLst>
            <pc:docMk/>
            <pc:sldMk cId="3406120762" sldId="257"/>
            <ac:spMk id="3" creationId="{F4987578-F254-402B-A6AB-779BAFA72F52}"/>
          </ac:spMkLst>
        </pc:spChg>
        <pc:spChg chg="add">
          <ac:chgData name="Mojtaba Mashmool" userId="a583c2b8abddaf7b" providerId="LiveId" clId="{FB3EB228-4F73-4350-8C0C-1E9F8D90D027}" dt="2025-03-01T11:34:14.626" v="5" actId="11529"/>
          <ac:spMkLst>
            <pc:docMk/>
            <pc:sldMk cId="3406120762" sldId="257"/>
            <ac:spMk id="4" creationId="{26CB1B52-9356-475B-8F5D-1B1899D8D2D6}"/>
          </ac:spMkLst>
        </pc:spChg>
      </pc:sldChg>
      <pc:sldChg chg="addSp delSp modSp new mod">
        <pc:chgData name="Mojtaba Mashmool" userId="a583c2b8abddaf7b" providerId="LiveId" clId="{FB3EB228-4F73-4350-8C0C-1E9F8D90D027}" dt="2025-03-01T11:35:38.477" v="12" actId="20577"/>
        <pc:sldMkLst>
          <pc:docMk/>
          <pc:sldMk cId="3847766236" sldId="258"/>
        </pc:sldMkLst>
        <pc:spChg chg="del">
          <ac:chgData name="Mojtaba Mashmool" userId="a583c2b8abddaf7b" providerId="LiveId" clId="{FB3EB228-4F73-4350-8C0C-1E9F8D90D027}" dt="2025-03-01T11:35:14.948" v="8" actId="478"/>
          <ac:spMkLst>
            <pc:docMk/>
            <pc:sldMk cId="3847766236" sldId="258"/>
            <ac:spMk id="2" creationId="{EA908423-C456-4441-8B50-0016188B1DB0}"/>
          </ac:spMkLst>
        </pc:spChg>
        <pc:spChg chg="del">
          <ac:chgData name="Mojtaba Mashmool" userId="a583c2b8abddaf7b" providerId="LiveId" clId="{FB3EB228-4F73-4350-8C0C-1E9F8D90D027}" dt="2025-03-01T11:35:13.565" v="7" actId="478"/>
          <ac:spMkLst>
            <pc:docMk/>
            <pc:sldMk cId="3847766236" sldId="258"/>
            <ac:spMk id="3" creationId="{DCE3B967-820B-4012-BF66-7F6426C5CA59}"/>
          </ac:spMkLst>
        </pc:spChg>
        <pc:spChg chg="add mod">
          <ac:chgData name="Mojtaba Mashmool" userId="a583c2b8abddaf7b" providerId="LiveId" clId="{FB3EB228-4F73-4350-8C0C-1E9F8D90D027}" dt="2025-03-01T11:35:38.477" v="12" actId="20577"/>
          <ac:spMkLst>
            <pc:docMk/>
            <pc:sldMk cId="3847766236" sldId="258"/>
            <ac:spMk id="4" creationId="{4DAA9C52-722B-42F2-A0FD-713DD5BF6EF3}"/>
          </ac:spMkLst>
        </pc:spChg>
      </pc:sldChg>
      <pc:sldChg chg="modSp add mod">
        <pc:chgData name="Mojtaba Mashmool" userId="a583c2b8abddaf7b" providerId="LiveId" clId="{FB3EB228-4F73-4350-8C0C-1E9F8D90D027}" dt="2025-03-01T11:39:45.896" v="31" actId="20577"/>
        <pc:sldMkLst>
          <pc:docMk/>
          <pc:sldMk cId="3419889118" sldId="259"/>
        </pc:sldMkLst>
        <pc:spChg chg="mod">
          <ac:chgData name="Mojtaba Mashmool" userId="a583c2b8abddaf7b" providerId="LiveId" clId="{FB3EB228-4F73-4350-8C0C-1E9F8D90D027}" dt="2025-03-01T11:39:45.896" v="31" actId="20577"/>
          <ac:spMkLst>
            <pc:docMk/>
            <pc:sldMk cId="3419889118" sldId="259"/>
            <ac:spMk id="4" creationId="{4DAA9C52-722B-42F2-A0FD-713DD5BF6EF3}"/>
          </ac:spMkLst>
        </pc:spChg>
      </pc:sldChg>
      <pc:sldChg chg="new del">
        <pc:chgData name="Mojtaba Mashmool" userId="a583c2b8abddaf7b" providerId="LiveId" clId="{FB3EB228-4F73-4350-8C0C-1E9F8D90D027}" dt="2025-03-01T11:36:03.008" v="14" actId="2696"/>
        <pc:sldMkLst>
          <pc:docMk/>
          <pc:sldMk cId="4263082166" sldId="259"/>
        </pc:sldMkLst>
      </pc:sldChg>
      <pc:sldChg chg="modSp add mod">
        <pc:chgData name="Mojtaba Mashmool" userId="a583c2b8abddaf7b" providerId="LiveId" clId="{FB3EB228-4F73-4350-8C0C-1E9F8D90D027}" dt="2025-03-01T15:39:57.436" v="829" actId="20577"/>
        <pc:sldMkLst>
          <pc:docMk/>
          <pc:sldMk cId="115663052" sldId="260"/>
        </pc:sldMkLst>
        <pc:spChg chg="mod">
          <ac:chgData name="Mojtaba Mashmool" userId="a583c2b8abddaf7b" providerId="LiveId" clId="{FB3EB228-4F73-4350-8C0C-1E9F8D90D027}" dt="2025-03-01T15:39:57.436" v="829" actId="20577"/>
          <ac:spMkLst>
            <pc:docMk/>
            <pc:sldMk cId="115663052" sldId="260"/>
            <ac:spMk id="4" creationId="{4DAA9C52-722B-42F2-A0FD-713DD5BF6EF3}"/>
          </ac:spMkLst>
        </pc:spChg>
      </pc:sldChg>
      <pc:sldChg chg="addSp delSp modSp add mod">
        <pc:chgData name="Mojtaba Mashmool" userId="a583c2b8abddaf7b" providerId="LiveId" clId="{FB3EB228-4F73-4350-8C0C-1E9F8D90D027}" dt="2025-03-01T12:32:49.820" v="511" actId="20577"/>
        <pc:sldMkLst>
          <pc:docMk/>
          <pc:sldMk cId="1228266985" sldId="261"/>
        </pc:sldMkLst>
        <pc:spChg chg="add del">
          <ac:chgData name="Mojtaba Mashmool" userId="a583c2b8abddaf7b" providerId="LiveId" clId="{FB3EB228-4F73-4350-8C0C-1E9F8D90D027}" dt="2025-03-01T12:08:44.686" v="447"/>
          <ac:spMkLst>
            <pc:docMk/>
            <pc:sldMk cId="1228266985" sldId="261"/>
            <ac:spMk id="2" creationId="{C2E63330-D048-4DF5-BFFA-4AAA54AF46C7}"/>
          </ac:spMkLst>
        </pc:spChg>
        <pc:spChg chg="mod">
          <ac:chgData name="Mojtaba Mashmool" userId="a583c2b8abddaf7b" providerId="LiveId" clId="{FB3EB228-4F73-4350-8C0C-1E9F8D90D027}" dt="2025-03-01T12:32:49.820" v="511" actId="20577"/>
          <ac:spMkLst>
            <pc:docMk/>
            <pc:sldMk cId="1228266985" sldId="261"/>
            <ac:spMk id="4" creationId="{4DAA9C52-722B-42F2-A0FD-713DD5BF6EF3}"/>
          </ac:spMkLst>
        </pc:spChg>
      </pc:sldChg>
      <pc:sldChg chg="modSp add mod">
        <pc:chgData name="Mojtaba Mashmool" userId="a583c2b8abddaf7b" providerId="LiveId" clId="{FB3EB228-4F73-4350-8C0C-1E9F8D90D027}" dt="2025-03-01T13:37:40.169" v="761" actId="20577"/>
        <pc:sldMkLst>
          <pc:docMk/>
          <pc:sldMk cId="2881071896" sldId="262"/>
        </pc:sldMkLst>
        <pc:spChg chg="mod">
          <ac:chgData name="Mojtaba Mashmool" userId="a583c2b8abddaf7b" providerId="LiveId" clId="{FB3EB228-4F73-4350-8C0C-1E9F8D90D027}" dt="2025-03-01T13:37:40.169" v="761" actId="20577"/>
          <ac:spMkLst>
            <pc:docMk/>
            <pc:sldMk cId="2881071896" sldId="262"/>
            <ac:spMk id="4" creationId="{4DAA9C52-722B-42F2-A0FD-713DD5BF6EF3}"/>
          </ac:spMkLst>
        </pc:spChg>
      </pc:sldChg>
      <pc:sldChg chg="modSp add mod">
        <pc:chgData name="Mojtaba Mashmool" userId="a583c2b8abddaf7b" providerId="LiveId" clId="{FB3EB228-4F73-4350-8C0C-1E9F8D90D027}" dt="2025-03-01T11:52:36.750" v="268" actId="20577"/>
        <pc:sldMkLst>
          <pc:docMk/>
          <pc:sldMk cId="810426329" sldId="263"/>
        </pc:sldMkLst>
        <pc:spChg chg="mod">
          <ac:chgData name="Mojtaba Mashmool" userId="a583c2b8abddaf7b" providerId="LiveId" clId="{FB3EB228-4F73-4350-8C0C-1E9F8D90D027}" dt="2025-03-01T11:52:36.750" v="268" actId="20577"/>
          <ac:spMkLst>
            <pc:docMk/>
            <pc:sldMk cId="810426329" sldId="263"/>
            <ac:spMk id="4" creationId="{4DAA9C52-722B-42F2-A0FD-713DD5BF6EF3}"/>
          </ac:spMkLst>
        </pc:spChg>
      </pc:sldChg>
      <pc:sldChg chg="new del">
        <pc:chgData name="Mojtaba Mashmool" userId="a583c2b8abddaf7b" providerId="LiveId" clId="{FB3EB228-4F73-4350-8C0C-1E9F8D90D027}" dt="2025-03-01T12:06:07.216" v="418" actId="2696"/>
        <pc:sldMkLst>
          <pc:docMk/>
          <pc:sldMk cId="1151898871" sldId="264"/>
        </pc:sldMkLst>
      </pc:sldChg>
      <pc:sldChg chg="addSp delSp modSp new mod modShow chgLayout">
        <pc:chgData name="Mojtaba Mashmool" userId="a583c2b8abddaf7b" providerId="LiveId" clId="{FB3EB228-4F73-4350-8C0C-1E9F8D90D027}" dt="2025-03-01T12:52:03.256" v="592" actId="20577"/>
        <pc:sldMkLst>
          <pc:docMk/>
          <pc:sldMk cId="3403047067" sldId="264"/>
        </pc:sldMkLst>
        <pc:spChg chg="add del">
          <ac:chgData name="Mojtaba Mashmool" userId="a583c2b8abddaf7b" providerId="LiveId" clId="{FB3EB228-4F73-4350-8C0C-1E9F8D90D027}" dt="2025-03-01T12:49:33.985" v="529" actId="478"/>
          <ac:spMkLst>
            <pc:docMk/>
            <pc:sldMk cId="3403047067" sldId="264"/>
            <ac:spMk id="2" creationId="{19B42883-343C-43B5-A393-A306DA7ACCB6}"/>
          </ac:spMkLst>
        </pc:spChg>
        <pc:spChg chg="add del">
          <ac:chgData name="Mojtaba Mashmool" userId="a583c2b8abddaf7b" providerId="LiveId" clId="{FB3EB228-4F73-4350-8C0C-1E9F8D90D027}" dt="2025-03-01T12:49:33.985" v="529" actId="478"/>
          <ac:spMkLst>
            <pc:docMk/>
            <pc:sldMk cId="3403047067" sldId="264"/>
            <ac:spMk id="3" creationId="{D00E7F83-2C63-4E9B-ADA8-7DDE26B0861D}"/>
          </ac:spMkLst>
        </pc:spChg>
        <pc:spChg chg="add del mod ord">
          <ac:chgData name="Mojtaba Mashmool" userId="a583c2b8abddaf7b" providerId="LiveId" clId="{FB3EB228-4F73-4350-8C0C-1E9F8D90D027}" dt="2025-03-01T12:49:29.648" v="527" actId="6264"/>
          <ac:spMkLst>
            <pc:docMk/>
            <pc:sldMk cId="3403047067" sldId="264"/>
            <ac:spMk id="4" creationId="{EE4F5C05-3381-4999-B5A6-461F062EE9BF}"/>
          </ac:spMkLst>
        </pc:spChg>
        <pc:spChg chg="add del mod ord">
          <ac:chgData name="Mojtaba Mashmool" userId="a583c2b8abddaf7b" providerId="LiveId" clId="{FB3EB228-4F73-4350-8C0C-1E9F8D90D027}" dt="2025-03-01T12:49:29.648" v="527" actId="6264"/>
          <ac:spMkLst>
            <pc:docMk/>
            <pc:sldMk cId="3403047067" sldId="264"/>
            <ac:spMk id="5" creationId="{B7E9ACB3-7F32-4313-A33D-659CF03BC765}"/>
          </ac:spMkLst>
        </pc:spChg>
        <pc:spChg chg="add del mod">
          <ac:chgData name="Mojtaba Mashmool" userId="a583c2b8abddaf7b" providerId="LiveId" clId="{FB3EB228-4F73-4350-8C0C-1E9F8D90D027}" dt="2025-03-01T12:50:44.039" v="562" actId="478"/>
          <ac:spMkLst>
            <pc:docMk/>
            <pc:sldMk cId="3403047067" sldId="264"/>
            <ac:spMk id="6" creationId="{6CCFD873-6552-41D1-AB82-35D3DD193E69}"/>
          </ac:spMkLst>
        </pc:spChg>
        <pc:spChg chg="add del">
          <ac:chgData name="Mojtaba Mashmool" userId="a583c2b8abddaf7b" providerId="LiveId" clId="{FB3EB228-4F73-4350-8C0C-1E9F8D90D027}" dt="2025-03-01T12:50:21.772" v="557"/>
          <ac:spMkLst>
            <pc:docMk/>
            <pc:sldMk cId="3403047067" sldId="264"/>
            <ac:spMk id="7" creationId="{DF53F3E8-B52E-433A-9DFE-A0A0FFFF6100}"/>
          </ac:spMkLst>
        </pc:spChg>
        <pc:spChg chg="add del mod">
          <ac:chgData name="Mojtaba Mashmool" userId="a583c2b8abddaf7b" providerId="LiveId" clId="{FB3EB228-4F73-4350-8C0C-1E9F8D90D027}" dt="2025-03-01T12:50:21.490" v="556"/>
          <ac:spMkLst>
            <pc:docMk/>
            <pc:sldMk cId="3403047067" sldId="264"/>
            <ac:spMk id="8" creationId="{B780D04D-0BB7-42CA-82B9-7A4D6918BD09}"/>
          </ac:spMkLst>
        </pc:spChg>
        <pc:spChg chg="add mod">
          <ac:chgData name="Mojtaba Mashmool" userId="a583c2b8abddaf7b" providerId="LiveId" clId="{FB3EB228-4F73-4350-8C0C-1E9F8D90D027}" dt="2025-03-01T12:52:03.256" v="592" actId="20577"/>
          <ac:spMkLst>
            <pc:docMk/>
            <pc:sldMk cId="3403047067" sldId="264"/>
            <ac:spMk id="9" creationId="{399FEA0D-89EC-4181-B5CF-CB1BCCDF25EA}"/>
          </ac:spMkLst>
        </pc:spChg>
      </pc:sldChg>
      <pc:sldChg chg="modSp add mod">
        <pc:chgData name="Mojtaba Mashmool" userId="a583c2b8abddaf7b" providerId="LiveId" clId="{FB3EB228-4F73-4350-8C0C-1E9F8D90D027}" dt="2025-03-01T13:06:47.983" v="609" actId="20577"/>
        <pc:sldMkLst>
          <pc:docMk/>
          <pc:sldMk cId="4121019345" sldId="265"/>
        </pc:sldMkLst>
        <pc:spChg chg="mod">
          <ac:chgData name="Mojtaba Mashmool" userId="a583c2b8abddaf7b" providerId="LiveId" clId="{FB3EB228-4F73-4350-8C0C-1E9F8D90D027}" dt="2025-03-01T13:06:47.983" v="609" actId="20577"/>
          <ac:spMkLst>
            <pc:docMk/>
            <pc:sldMk cId="4121019345" sldId="265"/>
            <ac:spMk id="4" creationId="{4DAA9C52-722B-42F2-A0FD-713DD5BF6EF3}"/>
          </ac:spMkLst>
        </pc:spChg>
      </pc:sldChg>
      <pc:sldChg chg="addSp delSp modSp new mod">
        <pc:chgData name="Mojtaba Mashmool" userId="a583c2b8abddaf7b" providerId="LiveId" clId="{FB3EB228-4F73-4350-8C0C-1E9F8D90D027}" dt="2025-03-01T19:18:06.330" v="1020" actId="313"/>
        <pc:sldMkLst>
          <pc:docMk/>
          <pc:sldMk cId="434624689" sldId="266"/>
        </pc:sldMkLst>
        <pc:spChg chg="del">
          <ac:chgData name="Mojtaba Mashmool" userId="a583c2b8abddaf7b" providerId="LiveId" clId="{FB3EB228-4F73-4350-8C0C-1E9F8D90D027}" dt="2025-03-01T17:27:54.234" v="831" actId="478"/>
          <ac:spMkLst>
            <pc:docMk/>
            <pc:sldMk cId="434624689" sldId="266"/>
            <ac:spMk id="2" creationId="{B8FA5A09-02D5-472D-9509-A8A1C59E4CE7}"/>
          </ac:spMkLst>
        </pc:spChg>
        <pc:spChg chg="del">
          <ac:chgData name="Mojtaba Mashmool" userId="a583c2b8abddaf7b" providerId="LiveId" clId="{FB3EB228-4F73-4350-8C0C-1E9F8D90D027}" dt="2025-03-01T17:27:54.234" v="831" actId="478"/>
          <ac:spMkLst>
            <pc:docMk/>
            <pc:sldMk cId="434624689" sldId="266"/>
            <ac:spMk id="3" creationId="{6E5573EC-C606-4454-8B11-AE3F9B16FF2C}"/>
          </ac:spMkLst>
        </pc:spChg>
        <pc:spChg chg="add mod">
          <ac:chgData name="Mojtaba Mashmool" userId="a583c2b8abddaf7b" providerId="LiveId" clId="{FB3EB228-4F73-4350-8C0C-1E9F8D90D027}" dt="2025-03-01T19:18:06.330" v="1020" actId="313"/>
          <ac:spMkLst>
            <pc:docMk/>
            <pc:sldMk cId="434624689" sldId="266"/>
            <ac:spMk id="4" creationId="{9D02DA3E-74A9-4772-8942-D54D6932404D}"/>
          </ac:spMkLst>
        </pc:spChg>
        <pc:spChg chg="add del">
          <ac:chgData name="Mojtaba Mashmool" userId="a583c2b8abddaf7b" providerId="LiveId" clId="{FB3EB228-4F73-4350-8C0C-1E9F8D90D027}" dt="2025-03-01T18:21:27.554" v="962"/>
          <ac:spMkLst>
            <pc:docMk/>
            <pc:sldMk cId="434624689" sldId="266"/>
            <ac:spMk id="5" creationId="{9048E413-E048-409A-BC19-25FE231983C3}"/>
          </ac:spMkLst>
        </pc:spChg>
        <pc:spChg chg="add del mod">
          <ac:chgData name="Mojtaba Mashmool" userId="a583c2b8abddaf7b" providerId="LiveId" clId="{FB3EB228-4F73-4350-8C0C-1E9F8D90D027}" dt="2025-03-01T18:21:27.206" v="961"/>
          <ac:spMkLst>
            <pc:docMk/>
            <pc:sldMk cId="434624689" sldId="266"/>
            <ac:spMk id="6" creationId="{89633B83-F936-459A-B744-0282E9A1116E}"/>
          </ac:spMkLst>
        </pc:spChg>
      </pc:sldChg>
      <pc:sldMasterChg chg="addSldLayout">
        <pc:chgData name="Mojtaba Mashmool" userId="a583c2b8abddaf7b" providerId="LiveId" clId="{FB3EB228-4F73-4350-8C0C-1E9F8D90D027}" dt="2025-03-01T11:33:57.733" v="0" actId="680"/>
        <pc:sldMasterMkLst>
          <pc:docMk/>
          <pc:sldMasterMk cId="898900815" sldId="2147483648"/>
        </pc:sldMasterMkLst>
        <pc:sldLayoutChg chg="add">
          <pc:chgData name="Mojtaba Mashmool" userId="a583c2b8abddaf7b" providerId="LiveId" clId="{FB3EB228-4F73-4350-8C0C-1E9F8D90D027}" dt="2025-03-01T11:33:57.733" v="0" actId="680"/>
          <pc:sldLayoutMkLst>
            <pc:docMk/>
            <pc:sldMasterMk cId="898900815" sldId="2147483648"/>
            <pc:sldLayoutMk cId="1484662886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930BD-AF03-4287-BCA9-806A86BB9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18FBF2-C9BE-48AD-8A20-7AC0526EF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466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90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6CB1B52-9356-475B-8F5D-1B1899D8D2D6}"/>
              </a:ext>
            </a:extLst>
          </p:cNvPr>
          <p:cNvSpPr/>
          <p:nvPr/>
        </p:nvSpPr>
        <p:spPr>
          <a:xfrm>
            <a:off x="876300" y="695325"/>
            <a:ext cx="22860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612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D02DA3E-74A9-4772-8942-D54D6932404D}"/>
              </a:ext>
            </a:extLst>
          </p:cNvPr>
          <p:cNvSpPr txBox="1"/>
          <p:nvPr/>
        </p:nvSpPr>
        <p:spPr>
          <a:xfrm>
            <a:off x="123825" y="190500"/>
            <a:ext cx="11839575" cy="674030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de-DE" sz="1200" dirty="0"/>
              <a:t>Tests</a:t>
            </a:r>
          </a:p>
          <a:p>
            <a:endParaRPr lang="de-DE" sz="1200" dirty="0"/>
          </a:p>
          <a:p>
            <a:r>
              <a:rPr lang="de-DE" sz="1200" b="1" dirty="0"/>
              <a:t>Register</a:t>
            </a:r>
          </a:p>
          <a:p>
            <a:r>
              <a:rPr lang="de-DE" sz="1200" dirty="0"/>
              <a:t>curl -X POST "http://localhost:8080/</a:t>
            </a:r>
            <a:r>
              <a:rPr lang="de-DE" sz="1200" dirty="0" err="1"/>
              <a:t>register</a:t>
            </a:r>
            <a:r>
              <a:rPr lang="de-DE" sz="1200" dirty="0"/>
              <a:t>" -H "Content-Type: </a:t>
            </a:r>
            <a:r>
              <a:rPr lang="de-DE" sz="1200" dirty="0" err="1"/>
              <a:t>application</a:t>
            </a:r>
            <a:r>
              <a:rPr lang="de-DE" sz="1200" dirty="0"/>
              <a:t>/</a:t>
            </a:r>
            <a:r>
              <a:rPr lang="de-DE" sz="1200" dirty="0" err="1"/>
              <a:t>json</a:t>
            </a:r>
            <a:r>
              <a:rPr lang="de-DE" sz="1200" dirty="0"/>
              <a:t>" -d "{\"</a:t>
            </a:r>
            <a:r>
              <a:rPr lang="de-DE" sz="1200" dirty="0" err="1"/>
              <a:t>name</a:t>
            </a:r>
            <a:r>
              <a:rPr lang="de-DE" sz="1200" dirty="0"/>
              <a:t>\":\"User3\",\"email\":\"test4@example.com\",\"</a:t>
            </a:r>
            <a:r>
              <a:rPr lang="de-DE" sz="1200" dirty="0" err="1"/>
              <a:t>password</a:t>
            </a:r>
            <a:r>
              <a:rPr lang="de-DE" sz="1200" dirty="0"/>
              <a:t>\":\"123\"}"</a:t>
            </a:r>
          </a:p>
          <a:p>
            <a:endParaRPr lang="de-DE" sz="1200" dirty="0"/>
          </a:p>
          <a:p>
            <a:r>
              <a:rPr lang="de-DE" sz="1200" b="1" dirty="0"/>
              <a:t>Login</a:t>
            </a:r>
          </a:p>
          <a:p>
            <a:r>
              <a:rPr lang="fr-FR" sz="1200" dirty="0"/>
              <a:t>curl.exe -X POST "http://localhost:8080/login" -H "Content-Type: application/json" -d "{\"email\":\"test4@example.com\",\"</a:t>
            </a:r>
            <a:r>
              <a:rPr lang="fr-FR" sz="1200" dirty="0" err="1"/>
              <a:t>password</a:t>
            </a:r>
            <a:r>
              <a:rPr lang="fr-FR" sz="1200" dirty="0"/>
              <a:t>\":\"123\"}"</a:t>
            </a:r>
          </a:p>
          <a:p>
            <a:endParaRPr lang="de-DE" sz="1200" dirty="0"/>
          </a:p>
          <a:p>
            <a:r>
              <a:rPr lang="de-DE" sz="1200" b="1" dirty="0" err="1"/>
              <a:t>Get</a:t>
            </a:r>
            <a:r>
              <a:rPr lang="de-DE" sz="1200" b="1" dirty="0"/>
              <a:t> User Profile</a:t>
            </a:r>
          </a:p>
          <a:p>
            <a:r>
              <a:rPr lang="en-GB" sz="1200" dirty="0"/>
              <a:t>curl.exe -X GET "http://localhost:8080/profile" -H "Authorization: Bearer </a:t>
            </a:r>
            <a:r>
              <a:rPr lang="de-DE" sz="1200" dirty="0"/>
              <a:t>eyJhbGciOiJIUzI1NiIsInR5cCI6IkpXVCJ9.eyJlbWFpbCI6InRlc3Q0QGV4YW1wbGUuY29tIiwiZXhwIjoxNzQwOTQ3ODk2LCJpYXQiOjE3NDA5NDQyOTYsInVzZXJfaWQiOjN9.ykq1o2xs6yPy8aiNYC8EGNwR5UQoW_6bnOyZRyB--js</a:t>
            </a:r>
            <a:r>
              <a:rPr lang="en-GB" sz="1200" dirty="0"/>
              <a:t>"</a:t>
            </a:r>
          </a:p>
          <a:p>
            <a:endParaRPr lang="de-DE" sz="1200" dirty="0"/>
          </a:p>
          <a:p>
            <a:r>
              <a:rPr lang="en-GB" sz="1200" b="1" dirty="0"/>
              <a:t>Update User Profile (Phone Number)</a:t>
            </a:r>
            <a:endParaRPr lang="de-DE" sz="1200" b="1" dirty="0"/>
          </a:p>
          <a:p>
            <a:r>
              <a:rPr lang="en-GB" sz="1200" dirty="0"/>
              <a:t>curl.exe -X PATCH "http://localhost:8080/profile" -H "Content-Type: application/json" -H "Authorization: Bearer </a:t>
            </a:r>
            <a:r>
              <a:rPr lang="de-DE" sz="1200" dirty="0"/>
              <a:t>eyJhbGciOiJIUzI1NiIsInR5cCI6IkpXVCJ9.eyJlbWFpbCI6InRlc3Q0QGV4YW1wbGUuY29tIiwiZXhwIjoxNzQwOTQ3ODk2LCJpYXQiOjE3NDA5NDQyOTYsInVzZXJfaWQiOjN9.ykq1o2xs6yPy8aiNYC8EGNwR5UQoW_6bnOyZRyB--js</a:t>
            </a:r>
            <a:r>
              <a:rPr lang="en-GB" sz="1200" dirty="0"/>
              <a:t>" -d "{\"phone\":\"1234567890\"}"</a:t>
            </a:r>
            <a:endParaRPr lang="de-DE" sz="1200" dirty="0"/>
          </a:p>
          <a:p>
            <a:endParaRPr lang="de-DE" sz="1200" dirty="0"/>
          </a:p>
          <a:p>
            <a:r>
              <a:rPr lang="de-DE" sz="1200" b="1" dirty="0"/>
              <a:t>Change Password</a:t>
            </a:r>
          </a:p>
          <a:p>
            <a:r>
              <a:rPr lang="de-DE" sz="1200" dirty="0"/>
              <a:t>curl.exe -X PATCH "http://localhost:8080/profile/password" -H "Content-Type: application/json" -H "Authorization: Bearer eyJhbGciOiJIUzI1NiIsInR5cCI6IkpXVCJ9.eyJlbWFpbCI6InRlc3Q0QGV4YW1wbGUuY29tIiwiZXhwIjoxNzQwOTQ3ODk2LCJpYXQiOjE3NDA5NDQyOTYsInVzZXJfaWQiOjN9.ykq1o2xs6yPy8aiNYC8EGNwR5UQoW_6bnOyZRyB--js" -d "{\"currentPassword\":\"123\",\"newPassword\":\"newpassword\"}"</a:t>
            </a:r>
          </a:p>
          <a:p>
            <a:endParaRPr lang="de-DE" sz="1200" dirty="0"/>
          </a:p>
          <a:p>
            <a:r>
              <a:rPr lang="de-DE" sz="1200" b="1" dirty="0"/>
              <a:t>Post a Ride</a:t>
            </a:r>
          </a:p>
          <a:p>
            <a:r>
              <a:rPr lang="en-GB" sz="1200" dirty="0"/>
              <a:t>curl.exe -X POST "http://localhost:8080/rides" -H "Content-Type: application/json" -H "Authorization: Bearer </a:t>
            </a:r>
            <a:r>
              <a:rPr lang="de-DE" sz="1200" dirty="0"/>
              <a:t>eyJhbGciOiJIUzI1NiIsInR5cCI6IkpXVCJ9.eyJlbWFpbCI6InRlc3Q0QGV4YW1wbGUuY29tIiwiZXhwIjoxNzQwOTQ3ODk2LCJpYXQiOjE3NDA5NDQyOTYsInVzZXJfaWQiOjN9.ykq1o2xs6yPy8aiNYC8EGNwR5UQoW_6bnOyZRyB--js</a:t>
            </a:r>
            <a:r>
              <a:rPr lang="en-GB" sz="1200" dirty="0"/>
              <a:t>" -d "{\"</a:t>
            </a:r>
            <a:r>
              <a:rPr lang="en-GB" sz="1200" dirty="0" err="1"/>
              <a:t>from_lon</a:t>
            </a:r>
            <a:r>
              <a:rPr lang="en-GB" sz="1200" dirty="0"/>
              <a:t>\":-0.1276, \"</a:t>
            </a:r>
            <a:r>
              <a:rPr lang="en-GB" sz="1200" dirty="0" err="1"/>
              <a:t>from_lat</a:t>
            </a:r>
            <a:r>
              <a:rPr lang="en-GB" sz="1200" dirty="0"/>
              <a:t>\":51.5074, \"</a:t>
            </a:r>
            <a:r>
              <a:rPr lang="en-GB" sz="1200" dirty="0" err="1"/>
              <a:t>to_lon</a:t>
            </a:r>
            <a:r>
              <a:rPr lang="en-GB" sz="1200" dirty="0"/>
              <a:t>\":-0.1425, \"</a:t>
            </a:r>
            <a:r>
              <a:rPr lang="en-GB" sz="1200" dirty="0" err="1"/>
              <a:t>to_lat</a:t>
            </a:r>
            <a:r>
              <a:rPr lang="en-GB" sz="1200" dirty="0"/>
              <a:t>\":51.5155, \"</a:t>
            </a:r>
            <a:r>
              <a:rPr lang="en-GB" sz="1200" dirty="0" err="1"/>
              <a:t>from_address</a:t>
            </a:r>
            <a:r>
              <a:rPr lang="en-GB" sz="1200" dirty="0"/>
              <a:t>\":\"London\",\"</a:t>
            </a:r>
            <a:r>
              <a:rPr lang="en-GB" sz="1200" dirty="0" err="1"/>
              <a:t>to_address</a:t>
            </a:r>
            <a:r>
              <a:rPr lang="en-GB" sz="1200" dirty="0"/>
              <a:t>\":\"London\",\"price\":15.50, \"</a:t>
            </a:r>
            <a:r>
              <a:rPr lang="en-GB" sz="1200" dirty="0" err="1"/>
              <a:t>ride_time</a:t>
            </a:r>
            <a:r>
              <a:rPr lang="en-GB" sz="1200" dirty="0"/>
              <a:t>\":\"2025-03-02T10:00:00Z\", \"</a:t>
            </a:r>
            <a:r>
              <a:rPr lang="en-GB" sz="1200" dirty="0" err="1"/>
              <a:t>available_seats</a:t>
            </a:r>
            <a:r>
              <a:rPr lang="en-GB" sz="1200" dirty="0"/>
              <a:t>\":3, \"</a:t>
            </a:r>
            <a:r>
              <a:rPr lang="en-GB" sz="1200" dirty="0" err="1"/>
              <a:t>car_type</a:t>
            </a:r>
            <a:r>
              <a:rPr lang="en-GB" sz="1200" dirty="0"/>
              <a:t>\":\"Sedan\"}"</a:t>
            </a:r>
            <a:endParaRPr lang="de-DE" sz="1200" dirty="0"/>
          </a:p>
          <a:p>
            <a:endParaRPr lang="de-DE" sz="1200" dirty="0"/>
          </a:p>
          <a:p>
            <a:r>
              <a:rPr lang="de-DE" sz="1200" b="1" dirty="0"/>
              <a:t>Search </a:t>
            </a:r>
            <a:r>
              <a:rPr lang="de-DE" sz="1200" b="1" dirty="0" err="1"/>
              <a:t>for</a:t>
            </a:r>
            <a:r>
              <a:rPr lang="de-DE" sz="1200" b="1" dirty="0"/>
              <a:t> Rides</a:t>
            </a:r>
          </a:p>
          <a:p>
            <a:r>
              <a:rPr lang="de-DE" sz="1200" dirty="0"/>
              <a:t>curl.exe -X GET "http://localhost:8080/rides/search?fromLon=-0.1276&amp;fromLat=51.5074&amp;toLon=-0.1425&amp;toLat=51.5155&amp;rideDate=2025-03-02&amp;rideTime=10:00&amp;numPeople=1" -H "Content-Type: application/json„</a:t>
            </a:r>
          </a:p>
          <a:p>
            <a:endParaRPr lang="de-DE" sz="1200" dirty="0"/>
          </a:p>
          <a:p>
            <a:r>
              <a:rPr lang="de-DE" sz="1200" dirty="0"/>
              <a:t>curl.exe -X GET "http://localhost:8080/rides/search?</a:t>
            </a:r>
            <a:r>
              <a:rPr lang="de-DE" sz="1200" b="1" dirty="0">
                <a:solidFill>
                  <a:schemeClr val="accent6"/>
                </a:solidFill>
              </a:rPr>
              <a:t>toLon=</a:t>
            </a:r>
            <a:r>
              <a:rPr lang="en-MY" sz="1200" b="1" dirty="0">
                <a:solidFill>
                  <a:schemeClr val="accent6"/>
                </a:solidFill>
              </a:rPr>
              <a:t>101.6869</a:t>
            </a:r>
            <a:r>
              <a:rPr lang="de-DE" sz="1200" dirty="0"/>
              <a:t>&amp;</a:t>
            </a:r>
            <a:r>
              <a:rPr lang="de-DE" sz="1200" b="1" dirty="0">
                <a:solidFill>
                  <a:srgbClr val="FF0000"/>
                </a:solidFill>
              </a:rPr>
              <a:t>toLat=</a:t>
            </a:r>
            <a:r>
              <a:rPr lang="en-MY" sz="1200" b="1" dirty="0">
                <a:solidFill>
                  <a:srgbClr val="FF0000"/>
                </a:solidFill>
              </a:rPr>
              <a:t>3.1390</a:t>
            </a:r>
            <a:r>
              <a:rPr lang="de-DE" sz="1200" dirty="0"/>
              <a:t>&amp;</a:t>
            </a:r>
            <a:r>
              <a:rPr lang="de-DE" sz="1200" b="1" dirty="0">
                <a:solidFill>
                  <a:srgbClr val="FF0000"/>
                </a:solidFill>
              </a:rPr>
              <a:t>fromLon=</a:t>
            </a:r>
            <a:r>
              <a:rPr lang="en-MY" sz="1200" b="1" dirty="0">
                <a:solidFill>
                  <a:srgbClr val="FF0000"/>
                </a:solidFill>
              </a:rPr>
              <a:t>103.8198</a:t>
            </a:r>
            <a:r>
              <a:rPr lang="de-DE" sz="1200" dirty="0"/>
              <a:t>&amp;</a:t>
            </a:r>
            <a:r>
              <a:rPr lang="de-DE" sz="1200" b="1" dirty="0">
                <a:solidFill>
                  <a:srgbClr val="FF0000"/>
                </a:solidFill>
              </a:rPr>
              <a:t>fromLat=</a:t>
            </a:r>
            <a:r>
              <a:rPr lang="en-MY" sz="1200" b="1" dirty="0">
                <a:solidFill>
                  <a:srgbClr val="FF0000"/>
                </a:solidFill>
              </a:rPr>
              <a:t>1.3521</a:t>
            </a:r>
            <a:r>
              <a:rPr lang="de-DE" sz="1200" dirty="0"/>
              <a:t>&amp;rideDate=2025-03-02&amp;rideTime=20:00&amp;numPeople=1" -H "Content-Type: application/json„</a:t>
            </a:r>
          </a:p>
          <a:p>
            <a:endParaRPr lang="de-DE" sz="1200" dirty="0"/>
          </a:p>
          <a:p>
            <a:r>
              <a:rPr lang="de-DE" sz="1200" dirty="0"/>
              <a:t>curl.exe -X GET "http://localhost:8080/rides/search?fromLon=</a:t>
            </a:r>
            <a:r>
              <a:rPr lang="en-MY" sz="1200" dirty="0"/>
              <a:t>101.6869</a:t>
            </a:r>
            <a:r>
              <a:rPr lang="de-DE" sz="1200" dirty="0"/>
              <a:t>&amp;fromLat=</a:t>
            </a:r>
            <a:r>
              <a:rPr lang="en-MY" sz="1200" dirty="0"/>
              <a:t>3.1390</a:t>
            </a:r>
            <a:r>
              <a:rPr lang="de-DE" sz="1200" dirty="0"/>
              <a:t>&amp;toLon=</a:t>
            </a:r>
            <a:r>
              <a:rPr lang="en-MY" sz="1200" dirty="0"/>
              <a:t>103.8198</a:t>
            </a:r>
            <a:r>
              <a:rPr lang="de-DE" sz="1200" dirty="0"/>
              <a:t>&amp;toLat=</a:t>
            </a:r>
            <a:r>
              <a:rPr lang="en-MY" sz="1200" dirty="0"/>
              <a:t>1.3521</a:t>
            </a:r>
            <a:r>
              <a:rPr lang="de-DE" sz="1200" dirty="0"/>
              <a:t>&amp;rideDate=2025-03-02&amp;rideTime=10:00&amp;numPeople=1" -H "Content-Type: application/json„</a:t>
            </a:r>
          </a:p>
          <a:p>
            <a:endParaRPr lang="de-DE" sz="1200" dirty="0"/>
          </a:p>
          <a:p>
            <a:r>
              <a:rPr lang="de-DE" sz="1200" b="1" dirty="0"/>
              <a:t>Create a Booking</a:t>
            </a:r>
          </a:p>
          <a:p>
            <a:r>
              <a:rPr lang="en-GB" sz="1200" dirty="0"/>
              <a:t>curl.exe -X POST "http://localhost:8080/bookings" -H "Content-Type: application/json" -H "Authorization: Bearer </a:t>
            </a:r>
            <a:r>
              <a:rPr lang="de-DE" sz="1200" dirty="0"/>
              <a:t>eyJhbGciOiJIUzI1NiIsInR5cCI6IkpXVCJ9.eyJlbWFpbCI6InRlc3Q0QGV4YW1wbGUuY29tIiwiZXhwIjoxNzQwODU2NjI1LCJpYXQiOjE3NDA4NTMwMjUsInVzZXJfaWQiOjh9.RySjE2nB0pHzOK_vghm7rvnbLmVqy2_HNBjXnIGmB1o</a:t>
            </a:r>
            <a:r>
              <a:rPr lang="en-GB" sz="1200" dirty="0"/>
              <a:t>" -d "{\"</a:t>
            </a:r>
            <a:r>
              <a:rPr lang="en-GB" sz="1200" dirty="0" err="1"/>
              <a:t>ride_id</a:t>
            </a:r>
            <a:r>
              <a:rPr lang="en-GB" sz="1200" dirty="0"/>
              <a:t>\":1,\"</a:t>
            </a:r>
            <a:r>
              <a:rPr lang="en-GB" sz="1200" dirty="0" err="1"/>
              <a:t>seat_count</a:t>
            </a:r>
            <a:r>
              <a:rPr lang="en-GB" sz="1200" dirty="0"/>
              <a:t>\":1}"</a:t>
            </a:r>
            <a:endParaRPr lang="de-DE" sz="1200" dirty="0"/>
          </a:p>
          <a:p>
            <a:endParaRPr lang="de-DE" sz="1200" dirty="0"/>
          </a:p>
          <a:p>
            <a:r>
              <a:rPr lang="de-DE" sz="1200" b="1" dirty="0" err="1"/>
              <a:t>Get</a:t>
            </a:r>
            <a:r>
              <a:rPr lang="de-DE" sz="1200" b="1" dirty="0"/>
              <a:t> User Bookings</a:t>
            </a:r>
          </a:p>
          <a:p>
            <a:r>
              <a:rPr lang="en-GB" sz="1200" dirty="0"/>
              <a:t>curl.exe -X GET "http://localhost:8080/bookings" -H "Authorization: Bearer </a:t>
            </a:r>
            <a:r>
              <a:rPr lang="de-DE" sz="1200" dirty="0"/>
              <a:t>eyJhbGciOiJIUzI1NiIsInR5cCI6IkpXVCJ9.eyJlbWFpbCI6InRlc3Q0QGV4YW1wbGUuY29tIiwiZXhwIjoxNzQwODU2NjI1LCJpYXQiOjE3NDA4NTMwMjUsInVzZXJfaWQiOjh9.RySjE2nB0pHzOK_vghm7rvnbLmVqy2_HNBjXnIGmB1o</a:t>
            </a:r>
            <a:r>
              <a:rPr lang="en-GB" sz="1200" dirty="0"/>
              <a:t>"</a:t>
            </a:r>
          </a:p>
          <a:p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34624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6EFD43-F57E-1B17-CFC2-F7F5E579C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029158"/>
              </p:ext>
            </p:extLst>
          </p:nvPr>
        </p:nvGraphicFramePr>
        <p:xfrm>
          <a:off x="496839" y="316592"/>
          <a:ext cx="11270290" cy="62248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1009">
                  <a:extLst>
                    <a:ext uri="{9D8B030D-6E8A-4147-A177-3AD203B41FA5}">
                      <a16:colId xmlns:a16="http://schemas.microsoft.com/office/drawing/2014/main" val="3440873332"/>
                    </a:ext>
                  </a:extLst>
                </a:gridCol>
                <a:gridCol w="1385352">
                  <a:extLst>
                    <a:ext uri="{9D8B030D-6E8A-4147-A177-3AD203B41FA5}">
                      <a16:colId xmlns:a16="http://schemas.microsoft.com/office/drawing/2014/main" val="1743426128"/>
                    </a:ext>
                  </a:extLst>
                </a:gridCol>
                <a:gridCol w="2382982">
                  <a:extLst>
                    <a:ext uri="{9D8B030D-6E8A-4147-A177-3AD203B41FA5}">
                      <a16:colId xmlns:a16="http://schemas.microsoft.com/office/drawing/2014/main" val="1071995763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3720386972"/>
                    </a:ext>
                  </a:extLst>
                </a:gridCol>
                <a:gridCol w="5033820">
                  <a:extLst>
                    <a:ext uri="{9D8B030D-6E8A-4147-A177-3AD203B41FA5}">
                      <a16:colId xmlns:a16="http://schemas.microsoft.com/office/drawing/2014/main" val="2897108935"/>
                    </a:ext>
                  </a:extLst>
                </a:gridCol>
              </a:tblGrid>
              <a:tr h="104224">
                <a:tc>
                  <a:txBody>
                    <a:bodyPr/>
                    <a:lstStyle/>
                    <a:p>
                      <a:r>
                        <a:rPr lang="en-MY" sz="1400" b="1"/>
                        <a:t>#</a:t>
                      </a:r>
                      <a:endParaRPr lang="en-MY" sz="1400"/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 b="1"/>
                        <a:t>Name</a:t>
                      </a:r>
                      <a:endParaRPr lang="en-MY" sz="1400"/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 b="1"/>
                        <a:t>Email</a:t>
                      </a:r>
                      <a:endParaRPr lang="en-MY" sz="1400"/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 b="1"/>
                        <a:t>Password</a:t>
                      </a:r>
                      <a:endParaRPr lang="en-MY" sz="1400"/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Token </a:t>
                      </a:r>
                      <a:endParaRPr lang="en-MY" sz="1400" dirty="0"/>
                    </a:p>
                  </a:txBody>
                  <a:tcPr marL="26056" marR="26056" marT="13028" marB="13028" anchor="ctr"/>
                </a:tc>
                <a:extLst>
                  <a:ext uri="{0D108BD9-81ED-4DB2-BD59-A6C34878D82A}">
                    <a16:rowId xmlns:a16="http://schemas.microsoft.com/office/drawing/2014/main" val="4099241049"/>
                  </a:ext>
                </a:extLst>
              </a:tr>
              <a:tr h="182391">
                <a:tc>
                  <a:txBody>
                    <a:bodyPr/>
                    <a:lstStyle/>
                    <a:p>
                      <a:r>
                        <a:rPr lang="en-MY" sz="1400"/>
                        <a:t>1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Alice Johnson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alice.johnson@example.com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Test@1234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 marL="26056" marR="26056" marT="13028" marB="13028" anchor="ctr"/>
                </a:tc>
                <a:extLst>
                  <a:ext uri="{0D108BD9-81ED-4DB2-BD59-A6C34878D82A}">
                    <a16:rowId xmlns:a16="http://schemas.microsoft.com/office/drawing/2014/main" val="645121014"/>
                  </a:ext>
                </a:extLst>
              </a:tr>
              <a:tr h="104224">
                <a:tc>
                  <a:txBody>
                    <a:bodyPr/>
                    <a:lstStyle/>
                    <a:p>
                      <a:r>
                        <a:rPr lang="en-MY" sz="1400"/>
                        <a:t>2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Bob Smith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bob.smith@example.com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Secure@5678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 marL="26056" marR="26056" marT="13028" marB="13028" anchor="ctr"/>
                </a:tc>
                <a:extLst>
                  <a:ext uri="{0D108BD9-81ED-4DB2-BD59-A6C34878D82A}">
                    <a16:rowId xmlns:a16="http://schemas.microsoft.com/office/drawing/2014/main" val="3129191591"/>
                  </a:ext>
                </a:extLst>
              </a:tr>
              <a:tr h="182391">
                <a:tc>
                  <a:txBody>
                    <a:bodyPr/>
                    <a:lstStyle/>
                    <a:p>
                      <a:r>
                        <a:rPr lang="en-MY" sz="1400"/>
                        <a:t>3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Charlie Davis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charlie.davis@example.com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Pass@91011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 marL="26056" marR="26056" marT="13028" marB="13028" anchor="ctr"/>
                </a:tc>
                <a:extLst>
                  <a:ext uri="{0D108BD9-81ED-4DB2-BD59-A6C34878D82A}">
                    <a16:rowId xmlns:a16="http://schemas.microsoft.com/office/drawing/2014/main" val="2832807524"/>
                  </a:ext>
                </a:extLst>
              </a:tr>
              <a:tr h="182391">
                <a:tc>
                  <a:txBody>
                    <a:bodyPr/>
                    <a:lstStyle/>
                    <a:p>
                      <a:r>
                        <a:rPr lang="en-MY" sz="1400"/>
                        <a:t>4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Diana Brown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diana.brown@example.com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User@2024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 marL="26056" marR="26056" marT="13028" marB="13028" anchor="ctr"/>
                </a:tc>
                <a:extLst>
                  <a:ext uri="{0D108BD9-81ED-4DB2-BD59-A6C34878D82A}">
                    <a16:rowId xmlns:a16="http://schemas.microsoft.com/office/drawing/2014/main" val="798302478"/>
                  </a:ext>
                </a:extLst>
              </a:tr>
              <a:tr h="182391">
                <a:tc>
                  <a:txBody>
                    <a:bodyPr/>
                    <a:lstStyle/>
                    <a:p>
                      <a:r>
                        <a:rPr lang="en-MY" sz="1400"/>
                        <a:t>5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Ethan White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ethan.white@example.com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Strong@Pass1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 marL="26056" marR="26056" marT="13028" marB="13028" anchor="ctr"/>
                </a:tc>
                <a:extLst>
                  <a:ext uri="{0D108BD9-81ED-4DB2-BD59-A6C34878D82A}">
                    <a16:rowId xmlns:a16="http://schemas.microsoft.com/office/drawing/2014/main" val="2042875202"/>
                  </a:ext>
                </a:extLst>
              </a:tr>
              <a:tr h="182391">
                <a:tc>
                  <a:txBody>
                    <a:bodyPr/>
                    <a:lstStyle/>
                    <a:p>
                      <a:r>
                        <a:rPr lang="en-MY" sz="1400"/>
                        <a:t>6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Fiona Adams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fiona.adams@example.com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Random@6543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 marL="26056" marR="26056" marT="13028" marB="13028" anchor="ctr"/>
                </a:tc>
                <a:extLst>
                  <a:ext uri="{0D108BD9-81ED-4DB2-BD59-A6C34878D82A}">
                    <a16:rowId xmlns:a16="http://schemas.microsoft.com/office/drawing/2014/main" val="434335474"/>
                  </a:ext>
                </a:extLst>
              </a:tr>
              <a:tr h="182391">
                <a:tc>
                  <a:txBody>
                    <a:bodyPr/>
                    <a:lstStyle/>
                    <a:p>
                      <a:r>
                        <a:rPr lang="en-MY" sz="1400"/>
                        <a:t>7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George Miller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george.miller@example.com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 dirty="0"/>
                        <a:t>Ride@Pass22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 marL="26056" marR="26056" marT="13028" marB="13028" anchor="ctr"/>
                </a:tc>
                <a:extLst>
                  <a:ext uri="{0D108BD9-81ED-4DB2-BD59-A6C34878D82A}">
                    <a16:rowId xmlns:a16="http://schemas.microsoft.com/office/drawing/2014/main" val="4054432614"/>
                  </a:ext>
                </a:extLst>
              </a:tr>
              <a:tr h="182391">
                <a:tc>
                  <a:txBody>
                    <a:bodyPr/>
                    <a:lstStyle/>
                    <a:p>
                      <a:r>
                        <a:rPr lang="en-MY" sz="1400"/>
                        <a:t>8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Hannah Scott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hannah.scott@example.com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Safe@Trip99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endParaRPr lang="en-MY" sz="1400"/>
                    </a:p>
                  </a:txBody>
                  <a:tcPr marL="26056" marR="26056" marT="13028" marB="13028" anchor="ctr"/>
                </a:tc>
                <a:extLst>
                  <a:ext uri="{0D108BD9-81ED-4DB2-BD59-A6C34878D82A}">
                    <a16:rowId xmlns:a16="http://schemas.microsoft.com/office/drawing/2014/main" val="3301570451"/>
                  </a:ext>
                </a:extLst>
              </a:tr>
              <a:tr h="182391">
                <a:tc>
                  <a:txBody>
                    <a:bodyPr/>
                    <a:lstStyle/>
                    <a:p>
                      <a:r>
                        <a:rPr lang="en-MY" sz="1400"/>
                        <a:t>9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Ivan Walker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ivan.walker@example.com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Find@Ride77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 marL="26056" marR="26056" marT="13028" marB="13028" anchor="ctr"/>
                </a:tc>
                <a:extLst>
                  <a:ext uri="{0D108BD9-81ED-4DB2-BD59-A6C34878D82A}">
                    <a16:rowId xmlns:a16="http://schemas.microsoft.com/office/drawing/2014/main" val="846498212"/>
                  </a:ext>
                </a:extLst>
              </a:tr>
              <a:tr h="104224">
                <a:tc>
                  <a:txBody>
                    <a:bodyPr/>
                    <a:lstStyle/>
                    <a:p>
                      <a:r>
                        <a:rPr lang="en-MY" sz="1400"/>
                        <a:t>10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Julia Carter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julia.carter@example.com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Travel@5678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endParaRPr lang="en-MY" sz="1400"/>
                    </a:p>
                  </a:txBody>
                  <a:tcPr marL="26056" marR="26056" marT="13028" marB="13028" anchor="ctr"/>
                </a:tc>
                <a:extLst>
                  <a:ext uri="{0D108BD9-81ED-4DB2-BD59-A6C34878D82A}">
                    <a16:rowId xmlns:a16="http://schemas.microsoft.com/office/drawing/2014/main" val="826868421"/>
                  </a:ext>
                </a:extLst>
              </a:tr>
              <a:tr h="182391">
                <a:tc>
                  <a:txBody>
                    <a:bodyPr/>
                    <a:lstStyle/>
                    <a:p>
                      <a:r>
                        <a:rPr lang="en-MY" sz="1400"/>
                        <a:t>11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Kevin Harris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kevin.harris@example.com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Jump@1234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 marL="26056" marR="26056" marT="13028" marB="13028" anchor="ctr"/>
                </a:tc>
                <a:extLst>
                  <a:ext uri="{0D108BD9-81ED-4DB2-BD59-A6C34878D82A}">
                    <a16:rowId xmlns:a16="http://schemas.microsoft.com/office/drawing/2014/main" val="256031658"/>
                  </a:ext>
                </a:extLst>
              </a:tr>
              <a:tr h="182391">
                <a:tc>
                  <a:txBody>
                    <a:bodyPr/>
                    <a:lstStyle/>
                    <a:p>
                      <a:r>
                        <a:rPr lang="en-MY" sz="1400"/>
                        <a:t>12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Laura Moore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laura.moore@example.com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Quick@Pass55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endParaRPr lang="en-MY" sz="1400"/>
                    </a:p>
                  </a:txBody>
                  <a:tcPr marL="26056" marR="26056" marT="13028" marB="13028" anchor="ctr"/>
                </a:tc>
                <a:extLst>
                  <a:ext uri="{0D108BD9-81ED-4DB2-BD59-A6C34878D82A}">
                    <a16:rowId xmlns:a16="http://schemas.microsoft.com/office/drawing/2014/main" val="813162470"/>
                  </a:ext>
                </a:extLst>
              </a:tr>
              <a:tr h="182391">
                <a:tc>
                  <a:txBody>
                    <a:bodyPr/>
                    <a:lstStyle/>
                    <a:p>
                      <a:r>
                        <a:rPr lang="en-MY" sz="1400"/>
                        <a:t>13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Mike Taylor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mike.taylor@example.com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Easy@Ride88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 marL="26056" marR="26056" marT="13028" marB="13028" anchor="ctr"/>
                </a:tc>
                <a:extLst>
                  <a:ext uri="{0D108BD9-81ED-4DB2-BD59-A6C34878D82A}">
                    <a16:rowId xmlns:a16="http://schemas.microsoft.com/office/drawing/2014/main" val="1952079444"/>
                  </a:ext>
                </a:extLst>
              </a:tr>
              <a:tr h="182391">
                <a:tc>
                  <a:txBody>
                    <a:bodyPr/>
                    <a:lstStyle/>
                    <a:p>
                      <a:r>
                        <a:rPr lang="en-MY" sz="1400"/>
                        <a:t>14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Nancy Wilson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nancy.wilson@example.com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Search@9876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 marL="26056" marR="26056" marT="13028" marB="13028" anchor="ctr"/>
                </a:tc>
                <a:extLst>
                  <a:ext uri="{0D108BD9-81ED-4DB2-BD59-A6C34878D82A}">
                    <a16:rowId xmlns:a16="http://schemas.microsoft.com/office/drawing/2014/main" val="3921601809"/>
                  </a:ext>
                </a:extLst>
              </a:tr>
              <a:tr h="104224">
                <a:tc>
                  <a:txBody>
                    <a:bodyPr/>
                    <a:lstStyle/>
                    <a:p>
                      <a:r>
                        <a:rPr lang="en-MY" sz="1400"/>
                        <a:t>15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Oliver King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oliver.king@example.com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Driver@Pass33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 marL="26056" marR="26056" marT="13028" marB="13028" anchor="ctr"/>
                </a:tc>
                <a:extLst>
                  <a:ext uri="{0D108BD9-81ED-4DB2-BD59-A6C34878D82A}">
                    <a16:rowId xmlns:a16="http://schemas.microsoft.com/office/drawing/2014/main" val="4081905408"/>
                  </a:ext>
                </a:extLst>
              </a:tr>
              <a:tr h="182391">
                <a:tc>
                  <a:txBody>
                    <a:bodyPr/>
                    <a:lstStyle/>
                    <a:p>
                      <a:r>
                        <a:rPr lang="en-MY" sz="1400"/>
                        <a:t>16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Patricia Hall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patricia.hall@example.com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Test@Ride45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 marL="26056" marR="26056" marT="13028" marB="13028" anchor="ctr"/>
                </a:tc>
                <a:extLst>
                  <a:ext uri="{0D108BD9-81ED-4DB2-BD59-A6C34878D82A}">
                    <a16:rowId xmlns:a16="http://schemas.microsoft.com/office/drawing/2014/main" val="3904966420"/>
                  </a:ext>
                </a:extLst>
              </a:tr>
              <a:tr h="182391">
                <a:tc>
                  <a:txBody>
                    <a:bodyPr/>
                    <a:lstStyle/>
                    <a:p>
                      <a:r>
                        <a:rPr lang="en-MY" sz="1400"/>
                        <a:t>17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Quentin Evans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quentin.evans@example.com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Speed@7890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 marL="26056" marR="26056" marT="13028" marB="13028" anchor="ctr"/>
                </a:tc>
                <a:extLst>
                  <a:ext uri="{0D108BD9-81ED-4DB2-BD59-A6C34878D82A}">
                    <a16:rowId xmlns:a16="http://schemas.microsoft.com/office/drawing/2014/main" val="2364015071"/>
                  </a:ext>
                </a:extLst>
              </a:tr>
              <a:tr h="182391">
                <a:tc>
                  <a:txBody>
                    <a:bodyPr/>
                    <a:lstStyle/>
                    <a:p>
                      <a:r>
                        <a:rPr lang="en-MY" sz="1400"/>
                        <a:t>18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Rachel Lewis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rachel.lewis@example.com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Way@Find44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 marL="26056" marR="26056" marT="13028" marB="13028" anchor="ctr"/>
                </a:tc>
                <a:extLst>
                  <a:ext uri="{0D108BD9-81ED-4DB2-BD59-A6C34878D82A}">
                    <a16:rowId xmlns:a16="http://schemas.microsoft.com/office/drawing/2014/main" val="4126729172"/>
                  </a:ext>
                </a:extLst>
              </a:tr>
              <a:tr h="182391">
                <a:tc>
                  <a:txBody>
                    <a:bodyPr/>
                    <a:lstStyle/>
                    <a:p>
                      <a:r>
                        <a:rPr lang="en-MY" sz="1400"/>
                        <a:t>19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Sam Turner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sam.turner@example.com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Pass@Ride99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 marL="26056" marR="26056" marT="13028" marB="13028" anchor="ctr"/>
                </a:tc>
                <a:extLst>
                  <a:ext uri="{0D108BD9-81ED-4DB2-BD59-A6C34878D82A}">
                    <a16:rowId xmlns:a16="http://schemas.microsoft.com/office/drawing/2014/main" val="1913975947"/>
                  </a:ext>
                </a:extLst>
              </a:tr>
              <a:tr h="104224">
                <a:tc>
                  <a:txBody>
                    <a:bodyPr/>
                    <a:lstStyle/>
                    <a:p>
                      <a:r>
                        <a:rPr lang="en-MY" sz="1400"/>
                        <a:t>20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Tina Young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tina.young@example.com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Instant@4567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 marL="26056" marR="26056" marT="13028" marB="13028" anchor="ctr"/>
                </a:tc>
                <a:extLst>
                  <a:ext uri="{0D108BD9-81ED-4DB2-BD59-A6C34878D82A}">
                    <a16:rowId xmlns:a16="http://schemas.microsoft.com/office/drawing/2014/main" val="2691587051"/>
                  </a:ext>
                </a:extLst>
              </a:tr>
              <a:tr h="182391">
                <a:tc>
                  <a:txBody>
                    <a:bodyPr/>
                    <a:lstStyle/>
                    <a:p>
                      <a:r>
                        <a:rPr lang="en-MY" sz="1400"/>
                        <a:t>21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Ulysses Baker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ulysses.baker@example.com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Secure@Find66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 marL="26056" marR="26056" marT="13028" marB="13028" anchor="ctr"/>
                </a:tc>
                <a:extLst>
                  <a:ext uri="{0D108BD9-81ED-4DB2-BD59-A6C34878D82A}">
                    <a16:rowId xmlns:a16="http://schemas.microsoft.com/office/drawing/2014/main" val="2129888879"/>
                  </a:ext>
                </a:extLst>
              </a:tr>
              <a:tr h="182391">
                <a:tc>
                  <a:txBody>
                    <a:bodyPr/>
                    <a:lstStyle/>
                    <a:p>
                      <a:r>
                        <a:rPr lang="en-MY" sz="1400"/>
                        <a:t>22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Victoria Green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victoria.green@example.com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Go@Ride88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 marL="26056" marR="26056" marT="13028" marB="13028" anchor="ctr"/>
                </a:tc>
                <a:extLst>
                  <a:ext uri="{0D108BD9-81ED-4DB2-BD59-A6C34878D82A}">
                    <a16:rowId xmlns:a16="http://schemas.microsoft.com/office/drawing/2014/main" val="4127109882"/>
                  </a:ext>
                </a:extLst>
              </a:tr>
              <a:tr h="182391">
                <a:tc>
                  <a:txBody>
                    <a:bodyPr/>
                    <a:lstStyle/>
                    <a:p>
                      <a:r>
                        <a:rPr lang="en-MY" sz="1400"/>
                        <a:t>23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William Parker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william.parker@example.com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Quick@Trip22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 marL="26056" marR="26056" marT="13028" marB="13028" anchor="ctr"/>
                </a:tc>
                <a:extLst>
                  <a:ext uri="{0D108BD9-81ED-4DB2-BD59-A6C34878D82A}">
                    <a16:rowId xmlns:a16="http://schemas.microsoft.com/office/drawing/2014/main" val="3129885100"/>
                  </a:ext>
                </a:extLst>
              </a:tr>
              <a:tr h="182391">
                <a:tc>
                  <a:txBody>
                    <a:bodyPr/>
                    <a:lstStyle/>
                    <a:p>
                      <a:r>
                        <a:rPr lang="en-MY" sz="1400"/>
                        <a:t>24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Xavier Collins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xavier.collins@example.com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Test@Account33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 marL="26056" marR="26056" marT="13028" marB="13028" anchor="ctr"/>
                </a:tc>
                <a:extLst>
                  <a:ext uri="{0D108BD9-81ED-4DB2-BD59-A6C34878D82A}">
                    <a16:rowId xmlns:a16="http://schemas.microsoft.com/office/drawing/2014/main" val="1759209225"/>
                  </a:ext>
                </a:extLst>
              </a:tr>
              <a:tr h="182391">
                <a:tc>
                  <a:txBody>
                    <a:bodyPr/>
                    <a:lstStyle/>
                    <a:p>
                      <a:r>
                        <a:rPr lang="en-MY" sz="1400"/>
                        <a:t>25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 dirty="0"/>
                        <a:t>Yolanda Reed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/>
                        <a:t>yolanda.reed@example.com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r>
                        <a:rPr lang="en-MY" sz="1400" dirty="0"/>
                        <a:t>Try@Service77</a:t>
                      </a: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 marL="26056" marR="26056" marT="13028" marB="13028" anchor="ctr"/>
                </a:tc>
                <a:extLst>
                  <a:ext uri="{0D108BD9-81ED-4DB2-BD59-A6C34878D82A}">
                    <a16:rowId xmlns:a16="http://schemas.microsoft.com/office/drawing/2014/main" val="1282040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88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DAA9C52-722B-42F2-A0FD-713DD5BF6EF3}"/>
              </a:ext>
            </a:extLst>
          </p:cNvPr>
          <p:cNvSpPr txBox="1"/>
          <p:nvPr/>
        </p:nvSpPr>
        <p:spPr>
          <a:xfrm>
            <a:off x="523875" y="600075"/>
            <a:ext cx="113157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Overall Architecture</a:t>
            </a:r>
          </a:p>
          <a:p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Backend (Go):</a:t>
            </a:r>
            <a:br>
              <a:rPr lang="en-GB" dirty="0"/>
            </a:br>
            <a:r>
              <a:rPr lang="en-GB" dirty="0"/>
              <a:t>A RESTful API built in Go that’s split into clear domains: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Configuration &amp; Database:</a:t>
            </a:r>
            <a:r>
              <a:rPr lang="en-GB" dirty="0"/>
              <a:t> Loads environment variables and connects to PostgreSQL.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User Domain:</a:t>
            </a:r>
            <a:r>
              <a:rPr lang="en-GB" dirty="0"/>
              <a:t> Handles registration, login, profile management, and JWT-based authentication.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Ride Domain:</a:t>
            </a:r>
            <a:r>
              <a:rPr lang="en-GB" dirty="0"/>
              <a:t> Manages ride posting and searching (with geospatial filtering) and calculates ETA via an external API.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Booking Domain:</a:t>
            </a:r>
            <a:r>
              <a:rPr lang="en-GB" dirty="0"/>
              <a:t> Lets users book rides and view their bookings.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Middleware:</a:t>
            </a:r>
            <a:r>
              <a:rPr lang="en-GB" dirty="0"/>
              <a:t> Provides JWT validation to secure protected routes.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Frontend (React):</a:t>
            </a:r>
            <a:br>
              <a:rPr lang="en-GB" dirty="0"/>
            </a:br>
            <a:r>
              <a:rPr lang="en-GB" dirty="0"/>
              <a:t>A single-page application organized into pages and reusable components: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Pages:</a:t>
            </a:r>
            <a:r>
              <a:rPr lang="en-GB" dirty="0"/>
              <a:t> Include Welcome, Registration, Login, Find Ride, Choose Ride, Post Ride, Profile, and Selected Ride.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Reusable Components:</a:t>
            </a:r>
            <a:r>
              <a:rPr lang="en-GB" dirty="0"/>
              <a:t> Such as Navbar, </a:t>
            </a:r>
            <a:r>
              <a:rPr lang="en-GB" dirty="0" err="1"/>
              <a:t>RideCard</a:t>
            </a:r>
            <a:r>
              <a:rPr lang="en-GB" dirty="0"/>
              <a:t>, </a:t>
            </a:r>
            <a:r>
              <a:rPr lang="en-GB" dirty="0" err="1"/>
              <a:t>AddressAutocomplete</a:t>
            </a:r>
            <a:r>
              <a:rPr lang="en-GB" dirty="0"/>
              <a:t>, </a:t>
            </a:r>
            <a:r>
              <a:rPr lang="en-GB" dirty="0" err="1"/>
              <a:t>RoundedInput</a:t>
            </a:r>
            <a:r>
              <a:rPr lang="en-GB" dirty="0"/>
              <a:t>/Button, </a:t>
            </a:r>
            <a:r>
              <a:rPr lang="en-GB" dirty="0" err="1"/>
              <a:t>ToggleSwitch</a:t>
            </a:r>
            <a:r>
              <a:rPr lang="en-GB" dirty="0"/>
              <a:t>, and Modal.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Hooks &amp; API Service:</a:t>
            </a:r>
            <a:r>
              <a:rPr lang="en-GB" dirty="0"/>
              <a:t> Custom hooks (like for address autocomplete) and an </a:t>
            </a:r>
            <a:r>
              <a:rPr lang="en-GB" dirty="0" err="1"/>
              <a:t>Axios</a:t>
            </a:r>
            <a:r>
              <a:rPr lang="en-GB" dirty="0"/>
              <a:t> instance for making API calls.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4776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DAA9C52-722B-42F2-A0FD-713DD5BF6EF3}"/>
              </a:ext>
            </a:extLst>
          </p:cNvPr>
          <p:cNvSpPr txBox="1"/>
          <p:nvPr/>
        </p:nvSpPr>
        <p:spPr>
          <a:xfrm>
            <a:off x="523875" y="600075"/>
            <a:ext cx="113157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Flow of Data and Interaction</a:t>
            </a:r>
          </a:p>
          <a:p>
            <a:endParaRPr lang="en-GB" b="1" dirty="0"/>
          </a:p>
          <a:p>
            <a:pPr>
              <a:buFont typeface="+mj-lt"/>
              <a:buAutoNum type="arabicPeriod"/>
            </a:pPr>
            <a:r>
              <a:rPr lang="en-GB" b="1" dirty="0"/>
              <a:t>User Authentication: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Frontend:</a:t>
            </a:r>
            <a:r>
              <a:rPr lang="en-GB" dirty="0"/>
              <a:t> Users register or log in, with tokens stored in </a:t>
            </a:r>
            <a:r>
              <a:rPr lang="en-GB" dirty="0" err="1"/>
              <a:t>localStorage</a:t>
            </a:r>
            <a:r>
              <a:rPr lang="en-GB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Backend:</a:t>
            </a:r>
            <a:r>
              <a:rPr lang="en-GB" dirty="0"/>
              <a:t> User data is stored in the database and JWT tokens are issued for secure endpoints.</a:t>
            </a:r>
          </a:p>
          <a:p>
            <a:pPr marL="742950" lvl="1" indent="-285750"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Posting and Searching Rides: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Posting:</a:t>
            </a:r>
            <a:r>
              <a:rPr lang="en-GB" dirty="0"/>
              <a:t> Authenticated users fill in ride details on the Post Ride page, which sends the data to the backend to create a new ride record.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Searching:</a:t>
            </a:r>
            <a:r>
              <a:rPr lang="en-GB" dirty="0"/>
              <a:t> Users enter "From" and "To" addresses (with live suggestions), select a date, and specify the number of people. The frontend sends these criteria to the backend, which returns matching rides that are displayed on the Choose Ride page.</a:t>
            </a:r>
          </a:p>
          <a:p>
            <a:pPr marL="742950" lvl="1" indent="-285750"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Booking Rides: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Once a ride is selected, users can view detailed ride info and book it. The booking is then recorded in the backend and linked to the user.</a:t>
            </a:r>
          </a:p>
          <a:p>
            <a:pPr marL="742950" lvl="1" indent="-285750"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Profile Management: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Users can view and update their profile, change passwords, or upload a profile picture, with the frontend communicating changes via API calls to the backend.</a:t>
            </a:r>
          </a:p>
        </p:txBody>
      </p:sp>
    </p:spTree>
    <p:extLst>
      <p:ext uri="{BB962C8B-B14F-4D97-AF65-F5344CB8AC3E}">
        <p14:creationId xmlns:p14="http://schemas.microsoft.com/office/powerpoint/2010/main" val="341988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399FEA0D-89EC-4181-B5CF-CB1BCCDF2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55" y="307618"/>
            <a:ext cx="11542290" cy="615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</a:t>
            </a:r>
            <a:r>
              <a:rPr kumimoji="0" lang="de-DE" altLang="LID4096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de-DE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LID4096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flow</a:t>
            </a:r>
            <a:r>
              <a:rPr lang="de-DE" altLang="LID4096" b="1" dirty="0"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LID4096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 Request → Handler: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request (e.g., a user login) is received and validated by the handler.</a:t>
            </a:r>
            <a:endParaRPr kumimoji="0" lang="de-DE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Handler → Service: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handler decodes the request payload and passes it to the service layer, which contains business logic (e.g., hashing passwords, setting time filters).</a:t>
            </a:r>
            <a:endParaRPr kumimoji="0" lang="de-DE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 → Repository: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service delegates data persistence or retrieval to the repository layer, which interacts directly with the PostgreSQL database via SQL queries.</a:t>
            </a:r>
            <a:endParaRPr kumimoji="0" lang="de-DE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 → Service → Handler → HTTP Response: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repository returns results (or errors) to the service, which may process the data further and then returns it to the handler.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handler encodes the final response as JSON and sends it back to the client.</a:t>
            </a:r>
            <a:endParaRPr kumimoji="0" lang="de-DE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JWT Flow: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During login, the service creates a JWT with user claims.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protected routes, the JWT middleware intercepts the request, validates the token, and enriches the context with the user ID before proceeding.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4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DAA9C52-722B-42F2-A0FD-713DD5BF6EF3}"/>
              </a:ext>
            </a:extLst>
          </p:cNvPr>
          <p:cNvSpPr txBox="1"/>
          <p:nvPr/>
        </p:nvSpPr>
        <p:spPr>
          <a:xfrm>
            <a:off x="523875" y="600075"/>
            <a:ext cx="11150889" cy="5913847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r>
              <a:rPr lang="en-GB" dirty="0"/>
              <a:t>I need to understand more: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JWT Middleware and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authentication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Pinging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Whats the best state management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Whats the best api call strategy for my backend n database n also external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How other websites upload user image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Security considerations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Shall we refactor state management so pages have cleaner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to get system ready for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6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DAA9C52-722B-42F2-A0FD-713DD5BF6EF3}"/>
              </a:ext>
            </a:extLst>
          </p:cNvPr>
          <p:cNvSpPr txBox="1"/>
          <p:nvPr/>
        </p:nvSpPr>
        <p:spPr>
          <a:xfrm>
            <a:off x="523875" y="600075"/>
            <a:ext cx="11315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Things I </a:t>
            </a:r>
            <a:r>
              <a:rPr lang="en-GB" dirty="0" err="1"/>
              <a:t>wanna</a:t>
            </a:r>
            <a:r>
              <a:rPr lang="en-GB" dirty="0"/>
              <a:t> implement:</a:t>
            </a:r>
          </a:p>
          <a:p>
            <a:endParaRPr lang="en-GB" dirty="0"/>
          </a:p>
          <a:p>
            <a:r>
              <a:rPr lang="en-GB" dirty="0"/>
              <a:t>Unit testing</a:t>
            </a:r>
          </a:p>
          <a:p>
            <a:r>
              <a:rPr lang="en-GB" dirty="0"/>
              <a:t>Debugging to see where failure occurred</a:t>
            </a:r>
          </a:p>
          <a:p>
            <a:endParaRPr lang="en-GB" dirty="0"/>
          </a:p>
          <a:p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42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DAA9C52-722B-42F2-A0FD-713DD5BF6EF3}"/>
              </a:ext>
            </a:extLst>
          </p:cNvPr>
          <p:cNvSpPr txBox="1"/>
          <p:nvPr/>
        </p:nvSpPr>
        <p:spPr>
          <a:xfrm>
            <a:off x="570971" y="600075"/>
            <a:ext cx="11050058" cy="535531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GB" dirty="0"/>
              <a:t>Thing I need to fix now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Make a bookings page on 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Figure out state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ETA calculation, rating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I log out, the welcome page doesn’t update with register | log in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Choose ride page: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Time n date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Location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Selected ride: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Time n date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Location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Profile page:</a:t>
            </a:r>
          </a:p>
          <a:p>
            <a:r>
              <a:rPr lang="en-GB" dirty="0"/>
              <a:t>Update phone number format</a:t>
            </a:r>
          </a:p>
          <a:p>
            <a:endParaRPr lang="en-GB" dirty="0"/>
          </a:p>
          <a:p>
            <a:r>
              <a:rPr lang="en-GB" dirty="0"/>
              <a:t>My Bookings page: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07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DAA9C52-722B-42F2-A0FD-713DD5BF6EF3}"/>
              </a:ext>
            </a:extLst>
          </p:cNvPr>
          <p:cNvSpPr txBox="1"/>
          <p:nvPr/>
        </p:nvSpPr>
        <p:spPr>
          <a:xfrm>
            <a:off x="523875" y="600075"/>
            <a:ext cx="1131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Thing I need to fix later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01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DAA9C52-722B-42F2-A0FD-713DD5BF6EF3}"/>
              </a:ext>
            </a:extLst>
          </p:cNvPr>
          <p:cNvSpPr txBox="1"/>
          <p:nvPr/>
        </p:nvSpPr>
        <p:spPr>
          <a:xfrm>
            <a:off x="523875" y="600075"/>
            <a:ext cx="11315700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GB" dirty="0"/>
              <a:t>Commonly used commands: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backend: </a:t>
            </a:r>
          </a:p>
          <a:p>
            <a:r>
              <a:rPr lang="en-GB" dirty="0"/>
              <a:t>go run </a:t>
            </a:r>
            <a:r>
              <a:rPr lang="en-GB" dirty="0" err="1"/>
              <a:t>cmd</a:t>
            </a:r>
            <a:r>
              <a:rPr lang="en-GB" dirty="0"/>
              <a:t>\carpool-backend\</a:t>
            </a:r>
            <a:r>
              <a:rPr lang="en-GB" dirty="0" err="1"/>
              <a:t>main.go</a:t>
            </a:r>
            <a:endParaRPr lang="en-GB" dirty="0"/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dirty="0"/>
              <a:t>set DB_USER=</a:t>
            </a:r>
            <a:r>
              <a:rPr lang="en-GB" dirty="0" err="1"/>
              <a:t>postgres</a:t>
            </a:r>
            <a:endParaRPr lang="en-GB" dirty="0"/>
          </a:p>
          <a:p>
            <a:r>
              <a:rPr lang="en-GB" dirty="0"/>
              <a:t>set DB_PASSWORD=123qwe</a:t>
            </a:r>
          </a:p>
          <a:p>
            <a:r>
              <a:rPr lang="en-GB" dirty="0"/>
              <a:t>set DB_NAME=carpool</a:t>
            </a:r>
          </a:p>
          <a:p>
            <a:r>
              <a:rPr lang="en-GB" dirty="0"/>
              <a:t>set DB_HOST=localhost</a:t>
            </a:r>
          </a:p>
          <a:p>
            <a:r>
              <a:rPr lang="en-GB" dirty="0"/>
              <a:t>set DB_PORT=5432</a:t>
            </a:r>
          </a:p>
          <a:p>
            <a:r>
              <a:rPr lang="en-GB" dirty="0"/>
              <a:t>set JWT_SECRET=</a:t>
            </a:r>
            <a:r>
              <a:rPr lang="en-GB" dirty="0" err="1"/>
              <a:t>your_generated_secret_here</a:t>
            </a:r>
            <a:endParaRPr lang="en-GB" dirty="0"/>
          </a:p>
          <a:p>
            <a:endParaRPr lang="en-GB" dirty="0"/>
          </a:p>
          <a:p>
            <a:r>
              <a:rPr lang="en-GB" dirty="0"/>
              <a:t>SQL:</a:t>
            </a:r>
          </a:p>
          <a:p>
            <a:r>
              <a:rPr lang="de-DE" dirty="0"/>
              <a:t>\l</a:t>
            </a:r>
            <a:endParaRPr lang="en-GB" dirty="0"/>
          </a:p>
          <a:p>
            <a:r>
              <a:rPr lang="de-DE" dirty="0"/>
              <a:t>SELECT * FROM users;</a:t>
            </a:r>
          </a:p>
          <a:p>
            <a:r>
              <a:rPr lang="de-DE" dirty="0"/>
              <a:t>\d </a:t>
            </a:r>
            <a:r>
              <a:rPr lang="de-DE" dirty="0" err="1"/>
              <a:t>users</a:t>
            </a:r>
            <a:endParaRPr lang="de-DE" dirty="0"/>
          </a:p>
          <a:p>
            <a:r>
              <a:rPr lang="de-DE" dirty="0"/>
              <a:t>\</a:t>
            </a:r>
            <a:r>
              <a:rPr lang="de-DE" dirty="0" err="1"/>
              <a:t>dt</a:t>
            </a:r>
            <a:endParaRPr lang="de-DE" dirty="0"/>
          </a:p>
          <a:p>
            <a:r>
              <a:rPr lang="de-DE" dirty="0"/>
              <a:t>\q</a:t>
            </a:r>
            <a:endParaRPr lang="en-GB" dirty="0"/>
          </a:p>
          <a:p>
            <a:r>
              <a:rPr lang="de-DE" dirty="0"/>
              <a:t>DROP SCHEMA </a:t>
            </a:r>
            <a:r>
              <a:rPr lang="de-DE" dirty="0" err="1"/>
              <a:t>public</a:t>
            </a:r>
            <a:r>
              <a:rPr lang="de-DE" dirty="0"/>
              <a:t> CASCADE; </a:t>
            </a:r>
          </a:p>
          <a:p>
            <a:r>
              <a:rPr lang="de-DE" dirty="0"/>
              <a:t>CREATE SCHEMA </a:t>
            </a:r>
            <a:r>
              <a:rPr lang="de-DE" dirty="0" err="1"/>
              <a:t>public</a:t>
            </a:r>
            <a:r>
              <a:rPr lang="de-DE" dirty="0"/>
              <a:t>;</a:t>
            </a:r>
          </a:p>
          <a:p>
            <a:r>
              <a:rPr lang="en-GB" dirty="0"/>
              <a:t>DROP DATABASE carpool;</a:t>
            </a:r>
          </a:p>
          <a:p>
            <a:endParaRPr lang="en-GB" dirty="0"/>
          </a:p>
          <a:p>
            <a:r>
              <a:rPr lang="en-GB" dirty="0"/>
              <a:t>psql -U </a:t>
            </a:r>
            <a:r>
              <a:rPr lang="en-GB" dirty="0" err="1"/>
              <a:t>postgres</a:t>
            </a:r>
            <a:r>
              <a:rPr lang="en-GB" dirty="0"/>
              <a:t> -d carpool -h localhost –W</a:t>
            </a:r>
          </a:p>
          <a:p>
            <a:endParaRPr lang="en-GB" dirty="0"/>
          </a:p>
          <a:p>
            <a:r>
              <a:rPr lang="en-GB" dirty="0"/>
              <a:t>frontend</a:t>
            </a:r>
            <a:r>
              <a:rPr lang="de-DE" dirty="0"/>
              <a:t>:</a:t>
            </a:r>
            <a:endParaRPr lang="en-GB" dirty="0"/>
          </a:p>
          <a:p>
            <a:r>
              <a:rPr lang="en-GB" dirty="0" err="1"/>
              <a:t>npm</a:t>
            </a:r>
            <a:r>
              <a:rPr lang="en-GB" dirty="0"/>
              <a:t> start</a:t>
            </a:r>
          </a:p>
          <a:p>
            <a:endParaRPr lang="en-GB" dirty="0"/>
          </a:p>
          <a:p>
            <a:r>
              <a:rPr lang="en-GB" dirty="0"/>
              <a:t>set ORS_API_KEY=5b3ce3597851110001cf62487443ffc8967047dda2f465fbfb2801e8</a:t>
            </a:r>
          </a:p>
        </p:txBody>
      </p:sp>
    </p:spTree>
    <p:extLst>
      <p:ext uri="{BB962C8B-B14F-4D97-AF65-F5344CB8AC3E}">
        <p14:creationId xmlns:p14="http://schemas.microsoft.com/office/powerpoint/2010/main" val="1228266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5148</TotalTime>
  <Words>1726</Words>
  <Application>Microsoft Office PowerPoint</Application>
  <PresentationFormat>Widescreen</PresentationFormat>
  <Paragraphs>257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Consolas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Mojtaba Mashmool</dc:creator>
  <cp:lastModifiedBy>Tina Radvar</cp:lastModifiedBy>
  <cp:revision>20</cp:revision>
  <dcterms:created xsi:type="dcterms:W3CDTF">2025-03-01T11:33:48Z</dcterms:created>
  <dcterms:modified xsi:type="dcterms:W3CDTF">2025-03-06T18:36:58Z</dcterms:modified>
</cp:coreProperties>
</file>