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91" r:id="rId6"/>
    <p:sldId id="259" r:id="rId7"/>
    <p:sldId id="292" r:id="rId8"/>
    <p:sldId id="306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297" r:id="rId17"/>
    <p:sldId id="301" r:id="rId18"/>
    <p:sldId id="302" r:id="rId19"/>
    <p:sldId id="303" r:id="rId20"/>
    <p:sldId id="304" r:id="rId21"/>
    <p:sldId id="305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77020" autoAdjust="0"/>
  </p:normalViewPr>
  <p:slideViewPr>
    <p:cSldViewPr snapToGrid="0" snapToObjects="1">
      <p:cViewPr varScale="1">
        <p:scale>
          <a:sx n="57" d="100"/>
          <a:sy n="57" d="100"/>
        </p:scale>
        <p:origin x="1920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JVM – este o masina</a:t>
            </a:r>
            <a:r>
              <a:rPr lang="ro-RO" baseline="0" dirty="0" smtClean="0"/>
              <a:t> virtuala pe care poti rula cod java;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Framework-uri</a:t>
            </a:r>
            <a:r>
              <a:rPr lang="ro-RO" baseline="0" dirty="0" smtClean="0"/>
              <a:t> care folosesc reflection: Junit;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Security restriction:</a:t>
            </a:r>
            <a:r>
              <a:rPr lang="ro-RO" baseline="0" dirty="0" smtClean="0"/>
              <a:t> poti sa setezi in jvm restrictii de read only, in felul acesta nu mai poti sa folosesti reflection.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18595"/>
            <a:ext cx="770413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Mihai TUDORACHE	  								     Diana DIACONU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Fields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20725" y="2208810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363"/>
                <a:gridCol w="1710047"/>
                <a:gridCol w="1757548"/>
                <a:gridCol w="172718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getDeclaredField()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getDeclaredFields()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Methods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0"/>
                <a:gridCol w="1579418"/>
                <a:gridCol w="1579418"/>
                <a:gridCol w="179843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Constructors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501"/>
                <a:gridCol w="1579418"/>
                <a:gridCol w="1531917"/>
                <a:gridCol w="162030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no</a:t>
                      </a:r>
                      <a:endParaRPr lang="ro-R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Java 5. </a:t>
            </a:r>
          </a:p>
          <a:p>
            <a:r>
              <a:rPr lang="en-US" sz="3200" dirty="0" smtClean="0"/>
              <a:t>Annotations are a kind of comment or meta data you can insert in your Java code. 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i="1" dirty="0" smtClean="0"/>
              <a:t>@</a:t>
            </a:r>
            <a:r>
              <a:rPr lang="en-US" sz="3200" i="1" dirty="0" err="1" smtClean="0"/>
              <a:t>MyAnnotation</a:t>
            </a:r>
            <a:endParaRPr lang="en-US" sz="3200" i="1" dirty="0" smtClean="0"/>
          </a:p>
          <a:p>
            <a:pPr>
              <a:buNone/>
            </a:pPr>
            <a:r>
              <a:rPr lang="en-US" sz="3200" i="1" dirty="0" smtClean="0"/>
              <a:t> public class </a:t>
            </a:r>
            <a:r>
              <a:rPr lang="en-US" sz="3200" i="1" dirty="0" err="1" smtClean="0"/>
              <a:t>MyClass</a:t>
            </a:r>
            <a:r>
              <a:rPr lang="en-US" sz="3200" i="1" dirty="0" smtClean="0"/>
              <a:t> { }</a:t>
            </a:r>
            <a:endParaRPr lang="ro-RO" sz="3200" i="1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 - </a:t>
            </a:r>
            <a:r>
              <a:rPr lang="en-US" sz="3200" dirty="0" err="1" smtClean="0"/>
              <a:t>RetentionPolicy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Information for the compiler</a:t>
            </a:r>
            <a:r>
              <a:rPr lang="en-US" sz="2800" dirty="0" smtClean="0"/>
              <a:t> — Annotations can be used by the compiler to detect errors or suppress warnings.</a:t>
            </a:r>
          </a:p>
          <a:p>
            <a:r>
              <a:rPr lang="en-US" sz="2800" b="1" dirty="0" smtClean="0"/>
              <a:t>Compile-time and deployment-time processing</a:t>
            </a:r>
            <a:r>
              <a:rPr lang="en-US" sz="2800" dirty="0" smtClean="0"/>
              <a:t> — Software tools can process annotation information to generate code, XML files, and so forth.</a:t>
            </a:r>
          </a:p>
          <a:p>
            <a:r>
              <a:rPr lang="en-US" sz="2800" b="1" dirty="0" smtClean="0"/>
              <a:t>Runtime processing</a:t>
            </a:r>
            <a:r>
              <a:rPr lang="en-US" sz="2800" dirty="0" smtClean="0"/>
              <a:t> — Some annotations are available to be examined at runtime.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smtClean="0"/>
              <a:t>Class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Method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Parameter Annotations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ro-RO" sz="2800" b="1" dirty="0" smtClean="0"/>
              <a:t>Field Annotations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@Target(</a:t>
            </a:r>
            <a:r>
              <a:rPr lang="en-US" sz="2400" dirty="0" err="1" smtClean="0"/>
              <a:t>ElementType.METHOD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 @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{   </a:t>
            </a:r>
          </a:p>
          <a:p>
            <a:pPr>
              <a:buNone/>
            </a:pPr>
            <a:r>
              <a:rPr lang="en-US" sz="2400" b="1" dirty="0" smtClean="0"/>
              <a:t>		String 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;  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b="1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 = </a:t>
            </a:r>
            <a:r>
              <a:rPr lang="en-US" sz="2400" b="1" dirty="0" smtClean="0"/>
              <a:t>“test”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 { 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&amp;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Class/Method/Constructor/Field:</a:t>
            </a:r>
          </a:p>
          <a:p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ro-RO" sz="3200" dirty="0" smtClean="0"/>
              <a:t>getDeclaredAnnotations();</a:t>
            </a:r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getAnnotations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SomeAnnotationClass</a:t>
            </a:r>
            <a:r>
              <a:rPr lang="en-US" sz="3200" dirty="0" smtClean="0"/>
              <a:t>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Uses of Reflection</a:t>
            </a:r>
            <a:endParaRPr lang="en-US" sz="4400" dirty="0" smtClean="0"/>
          </a:p>
          <a:p>
            <a:r>
              <a:rPr lang="ro-RO" sz="4400" dirty="0" smtClean="0"/>
              <a:t>Class Object</a:t>
            </a:r>
            <a:endParaRPr lang="en-US" sz="4400" dirty="0" smtClean="0"/>
          </a:p>
          <a:p>
            <a:r>
              <a:rPr lang="ro-RO" sz="4400" dirty="0" smtClean="0"/>
              <a:t>Discovering Class Members</a:t>
            </a:r>
            <a:endParaRPr lang="en-US" sz="4400" dirty="0" smtClean="0"/>
          </a:p>
          <a:p>
            <a:r>
              <a:rPr lang="en-US" sz="4400" dirty="0" smtClean="0"/>
              <a:t>Annotations</a:t>
            </a:r>
            <a:endParaRPr 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Reflection is commonly used by programs which require the ability to examine or modify the runtime behavior of applications running in the JVM.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Reflection is a powerful technique and can enable applications to perform operations which would otherwise be impossible.</a:t>
            </a:r>
            <a:endParaRPr lang="ro-RO" sz="28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do we need reflection?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Reflection enables us to: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/>
              <a:t>Examine an object's class at runtime</a:t>
            </a:r>
          </a:p>
          <a:p>
            <a:r>
              <a:rPr lang="en-US" sz="2400" dirty="0" smtClean="0"/>
              <a:t>Construct an object for a class at runtime</a:t>
            </a:r>
          </a:p>
          <a:p>
            <a:r>
              <a:rPr lang="en-US" sz="2400" dirty="0" smtClean="0"/>
              <a:t>Examine a class's field and method at runtime</a:t>
            </a:r>
          </a:p>
          <a:p>
            <a:r>
              <a:rPr lang="en-US" sz="2400" dirty="0" smtClean="0"/>
              <a:t>Invoke any method of an object at runtime</a:t>
            </a:r>
          </a:p>
          <a:p>
            <a:r>
              <a:rPr lang="en-US" sz="2400" dirty="0" smtClean="0"/>
              <a:t>Change accessibility flag of Constructor, Method and Field</a:t>
            </a:r>
          </a:p>
          <a:p>
            <a:r>
              <a:rPr lang="en-US" sz="2400" dirty="0" smtClean="0"/>
              <a:t>etc.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Drawbacks of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Overhead</a:t>
            </a:r>
          </a:p>
          <a:p>
            <a:pPr lvl="1"/>
            <a:r>
              <a:rPr lang="en-US" dirty="0" smtClean="0"/>
              <a:t> Because reflection involves types that are dynamically resolved, certain JVM optimizations can not be performed. Consequently, reflective operations have slower performance than their non-reflective counterparts, and should be avoided in sections of code which are called frequently in performance-sensitive applications.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Security Restrictions </a:t>
            </a:r>
          </a:p>
          <a:p>
            <a:pPr lvl="1"/>
            <a:r>
              <a:rPr lang="en-US" dirty="0" smtClean="0"/>
              <a:t>Reflection requires a runtime permission which may not be present when running under a security manager.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reflection allows code to perform operations that would be illegal in non-reflective code, such as accessing private fields and methods, the use of reflection can result in unexpected side-effects. Reflective code breaks abstractions and therefore may change behavior with upgrades of the platform.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Retrieving Class Objects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600" dirty="0" smtClean="0"/>
              <a:t>ClassReflectionDemo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Discovering Class Members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527</Words>
  <Application>Microsoft Office PowerPoint</Application>
  <PresentationFormat>On-screen Show (4:3)</PresentationFormat>
  <Paragraphs>144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Reflection API</vt:lpstr>
      <vt:lpstr>Topics</vt:lpstr>
      <vt:lpstr>Uses of Reflection</vt:lpstr>
      <vt:lpstr>Uses of Reflection</vt:lpstr>
      <vt:lpstr>Why do we need reflection?</vt:lpstr>
      <vt:lpstr>Drawbacks of Reflection</vt:lpstr>
      <vt:lpstr>Class object</vt:lpstr>
      <vt:lpstr>Retrieving Class Objects</vt:lpstr>
      <vt:lpstr>Discovering Class Members</vt:lpstr>
      <vt:lpstr>Discovering Class Members Class Methods for Locating Fields</vt:lpstr>
      <vt:lpstr>Discovering Class Members Class Methods for Locating Methods</vt:lpstr>
      <vt:lpstr>Discovering Class Members Class Methods for Locating Constructors</vt:lpstr>
      <vt:lpstr>Annotations</vt:lpstr>
      <vt:lpstr>Annotations</vt:lpstr>
      <vt:lpstr>Annotations - RetentionPolicy</vt:lpstr>
      <vt:lpstr>Annotations</vt:lpstr>
      <vt:lpstr>Annotations - example</vt:lpstr>
      <vt:lpstr>Annotations &amp; Reflection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Diana Diaconu</cp:lastModifiedBy>
  <cp:revision>94</cp:revision>
  <dcterms:created xsi:type="dcterms:W3CDTF">2013-12-09T08:38:16Z</dcterms:created>
  <dcterms:modified xsi:type="dcterms:W3CDTF">2016-06-28T08:04:34Z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