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58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DAB9-AA3B-4054-8BE9-0CAF8280FE09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353B-E82F-49C4-B477-1375C0C1E5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22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Introducere generală – ce </a:t>
            </a:r>
            <a:r>
              <a:rPr lang="ro-RO" dirty="0" err="1"/>
              <a:t>imi</a:t>
            </a:r>
            <a:r>
              <a:rPr lang="ro-RO" dirty="0"/>
              <a:t> propun sa realizez cu lucrarea. Ce este Venture – </a:t>
            </a:r>
            <a:r>
              <a:rPr lang="ro-RO" dirty="0" err="1"/>
              <a:t>aplicatie</a:t>
            </a:r>
            <a:r>
              <a:rPr lang="ro-RO" dirty="0"/>
              <a:t> care face </a:t>
            </a:r>
            <a:r>
              <a:rPr lang="ro-RO" dirty="0" err="1"/>
              <a:t>xyz</a:t>
            </a:r>
            <a:r>
              <a:rPr lang="ro-RO" dirty="0"/>
              <a:t> implementată pe o arhitectură bazată pe microservicii.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709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Explic </a:t>
            </a:r>
            <a:r>
              <a:rPr lang="ro-RO" dirty="0" err="1"/>
              <a:t>putin</a:t>
            </a:r>
            <a:r>
              <a:rPr lang="ro-RO" dirty="0"/>
              <a:t> despre dezavantajele </a:t>
            </a:r>
            <a:r>
              <a:rPr lang="ro-RO" dirty="0" err="1"/>
              <a:t>monolitilor</a:t>
            </a:r>
            <a:r>
              <a:rPr lang="ro-RO" dirty="0"/>
              <a:t> si cum sunt rezolvate de microservicii. In plus...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893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657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79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47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completed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07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Definitia</a:t>
            </a:r>
            <a:r>
              <a:rPr lang="ro-RO" dirty="0"/>
              <a:t> microserviciilor – </a:t>
            </a:r>
            <a:r>
              <a:rPr lang="ro-RO" dirty="0" err="1"/>
              <a:t>mentionez</a:t>
            </a:r>
            <a:r>
              <a:rPr lang="ro-RO" dirty="0"/>
              <a:t> caracteristicile lui Gammelgaard.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872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96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2429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99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56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4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353B-E82F-49C4-B477-1375C0C1E55E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75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0573-E7A3-4EF4-A5A4-57964CA52A2E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4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AA7C-769E-4F17-8143-1F7AE847BB88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6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5748-275A-4356-8C75-0B1920DB7B93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959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6901-C0AA-41F5-A0CA-1E706D19FDC0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090-9E28-46A9-981E-6147E0C5350B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1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1B2-2435-4907-9427-4CCD3F9C42B9}" type="datetime1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4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79C5-BAB0-4689-8F71-44E7F15221FE}" type="datetime1">
              <a:rPr lang="ro-RO" smtClean="0"/>
              <a:t>27.06.2017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9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2F08-A74B-4FD9-896F-D6F4F657581E}" type="datetime1">
              <a:rPr lang="ro-RO" smtClean="0"/>
              <a:t>27.06.2017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11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B37A-90AC-40EA-AAC6-E9CAA172CF7D}" type="datetime1">
              <a:rPr lang="ro-RO" smtClean="0"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65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A9A4-CE69-47E9-9E9A-F5B28294163E}" type="datetime1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55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67AC-515D-4B60-AEFE-D952D1C9D051}" type="datetime1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78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623A-B2D0-4659-AC28-5AB92DEF6361}" type="datetime1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E7ED-98A7-4203-AC3B-6A83079B17A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86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C672-30CE-4150-A362-3983116D9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922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Venture</a:t>
            </a:r>
            <a:endParaRPr lang="ro-RO" sz="8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CF30-E70C-4FF7-BFE7-F0E073D2E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3716"/>
            <a:ext cx="9144000" cy="2787589"/>
          </a:xfrm>
        </p:spPr>
        <p:txBody>
          <a:bodyPr>
            <a:normAutofit fontScale="92500" lnSpcReduction="10000"/>
          </a:bodyPr>
          <a:lstStyle/>
          <a:p>
            <a:endParaRPr lang="ro-RO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Radu </a:t>
            </a:r>
            <a:r>
              <a:rPr lang="ro-RO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Șolcă</a:t>
            </a: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o-RO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o-RO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Coordonator științific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Drd. Florin Olariu</a:t>
            </a:r>
          </a:p>
          <a:p>
            <a:r>
              <a:rPr lang="ro-RO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Conf. Dr. Adrian Iftene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45576-3516-44CE-8240-C740372498B3}"/>
              </a:ext>
            </a:extLst>
          </p:cNvPr>
          <p:cNvSpPr txBox="1"/>
          <p:nvPr/>
        </p:nvSpPr>
        <p:spPr>
          <a:xfrm>
            <a:off x="2549432" y="476032"/>
            <a:ext cx="7093135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UNIVERSITATEA “ALEXANDRU IOAN CUZA” DIN IAȘI </a:t>
            </a:r>
          </a:p>
          <a:p>
            <a:pPr algn="ctr">
              <a:lnSpc>
                <a:spcPct val="150000"/>
              </a:lnSpc>
            </a:pP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FACULTATEA DE INFORMATICĂ </a:t>
            </a:r>
            <a:endParaRPr lang="ro-RO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9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066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90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91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7564-1EE5-4D18-B522-F97DDF6B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microservicii?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6D33-02C1-409A-990B-28F3E867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Permit practica „continous delivery”.</a:t>
            </a:r>
          </a:p>
          <a:p>
            <a:r>
              <a:rPr lang="ro-RO" dirty="0"/>
              <a:t>Permit un workflow eficient pentru programator. </a:t>
            </a:r>
          </a:p>
          <a:p>
            <a:r>
              <a:rPr lang="ro-RO" dirty="0"/>
              <a:t>Sunt robuste prin design. </a:t>
            </a:r>
          </a:p>
          <a:p>
            <a:r>
              <a:rPr lang="ro-RO" dirty="0"/>
              <a:t>Pot fi scalate independent unul față de celălalt. 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EB61-6373-4BE5-BAEA-86AFA0E8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164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9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domeniul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o-RO" dirty="0"/>
          </a:p>
          <a:p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Un utilizator al aplicației. </a:t>
            </a:r>
          </a:p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Un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proiect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public,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un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Owner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aferent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reprezintă user-ul ce a creat proiectul, și are drepturi asupra lui. </a:t>
            </a:r>
          </a:p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Un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comentariu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adus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un 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(în contextul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O colecție de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aferente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vizibile oricărui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Un grup de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aferent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ce reprezintă echipa ce contribuie la realizarea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-ului. </a:t>
            </a:r>
          </a:p>
          <a:p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(în contextul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O colecție de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aferente unui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vizibile oricărui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 aderă la acel </a:t>
            </a:r>
            <a:r>
              <a:rPr lang="ro-RO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</a:t>
            </a:r>
            <a:r>
              <a:rPr lang="ro-RO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347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265-5B27-446E-9702-525E05C2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Venture</a:t>
            </a:r>
            <a:r>
              <a:rPr lang="en-US" dirty="0"/>
              <a:t> - </a:t>
            </a:r>
            <a:r>
              <a:rPr lang="ro-RO" dirty="0"/>
              <a:t>domeniul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E9B-E437-4FF0-8BAA-5D0C0EE7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User </a:t>
            </a:r>
            <a:r>
              <a:rPr lang="ro-RO" dirty="0"/>
              <a:t>– Un utilizator al aplicației. </a:t>
            </a:r>
          </a:p>
          <a:p>
            <a:r>
              <a:rPr lang="fr-FR" b="1" dirty="0"/>
              <a:t>Project </a:t>
            </a:r>
            <a:r>
              <a:rPr lang="fr-FR" dirty="0"/>
              <a:t>– Un </a:t>
            </a:r>
            <a:r>
              <a:rPr lang="fr-FR" dirty="0" err="1"/>
              <a:t>proiect</a:t>
            </a:r>
            <a:r>
              <a:rPr lang="fr-FR" dirty="0"/>
              <a:t> public, </a:t>
            </a:r>
            <a:r>
              <a:rPr lang="fr-FR" dirty="0" err="1"/>
              <a:t>creat</a:t>
            </a:r>
            <a:r>
              <a:rPr lang="fr-FR" dirty="0"/>
              <a:t> de un </a:t>
            </a:r>
            <a:r>
              <a:rPr lang="fr-FR" b="1" dirty="0"/>
              <a:t>user</a:t>
            </a:r>
            <a:r>
              <a:rPr lang="fr-FR" dirty="0"/>
              <a:t>. </a:t>
            </a:r>
          </a:p>
          <a:p>
            <a:r>
              <a:rPr lang="ro-RO" b="1" dirty="0"/>
              <a:t>Project Owner </a:t>
            </a:r>
            <a:r>
              <a:rPr lang="ro-RO" dirty="0"/>
              <a:t>– aferent unui </a:t>
            </a:r>
            <a:r>
              <a:rPr lang="ro-RO" b="1" dirty="0"/>
              <a:t>project</a:t>
            </a:r>
            <a:r>
              <a:rPr lang="ro-RO" dirty="0"/>
              <a:t>, reprezintă user-ul ce a creat proiectul, și are drepturi asupra lui. </a:t>
            </a:r>
          </a:p>
          <a:p>
            <a:r>
              <a:rPr lang="fr-FR" b="1" dirty="0"/>
              <a:t>Comment </a:t>
            </a:r>
            <a:r>
              <a:rPr lang="fr-FR" dirty="0"/>
              <a:t>– Un </a:t>
            </a:r>
            <a:r>
              <a:rPr lang="fr-FR" dirty="0" err="1"/>
              <a:t>comentariu</a:t>
            </a:r>
            <a:r>
              <a:rPr lang="fr-FR" dirty="0"/>
              <a:t>, </a:t>
            </a:r>
            <a:r>
              <a:rPr lang="fr-FR" dirty="0" err="1"/>
              <a:t>adus</a:t>
            </a:r>
            <a:r>
              <a:rPr lang="fr-FR" dirty="0"/>
              <a:t> de un </a:t>
            </a:r>
            <a:r>
              <a:rPr lang="fr-FR" b="1" dirty="0"/>
              <a:t>user</a:t>
            </a:r>
            <a:r>
              <a:rPr lang="fr-FR" dirty="0"/>
              <a:t>. </a:t>
            </a:r>
          </a:p>
          <a:p>
            <a:r>
              <a:rPr lang="ro-RO" b="1" dirty="0"/>
              <a:t>Chat </a:t>
            </a:r>
            <a:r>
              <a:rPr lang="ro-RO" dirty="0"/>
              <a:t>– O colecție de </a:t>
            </a:r>
            <a:r>
              <a:rPr lang="ro-RO" b="1" dirty="0"/>
              <a:t>comments </a:t>
            </a:r>
            <a:r>
              <a:rPr lang="ro-RO" dirty="0"/>
              <a:t>aferente unui </a:t>
            </a:r>
            <a:r>
              <a:rPr lang="ro-RO" b="1" dirty="0"/>
              <a:t>project</a:t>
            </a:r>
            <a:r>
              <a:rPr lang="ro-RO" dirty="0"/>
              <a:t>, vizibile oricărui </a:t>
            </a:r>
            <a:r>
              <a:rPr lang="ro-RO" b="1" dirty="0"/>
              <a:t>user</a:t>
            </a:r>
            <a:r>
              <a:rPr lang="ro-RO" dirty="0"/>
              <a:t>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E2FD-6508-4047-8537-FE5C68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848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F1CC-4BC9-4A3E-9987-D4C6FA9F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5040-DA3C-4DF1-A1FF-AA0F535C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5665-93F9-4836-9D71-24E5C6C5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615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microserviciu?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9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34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4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28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212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92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541-0605-4D91-A0F4-BEF2F092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microserviciu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F5C-A00A-446C-87F2-3BC02AE6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Este responsabil pentru o singură capabilitate.</a:t>
            </a:r>
          </a:p>
          <a:p>
            <a:r>
              <a:rPr lang="ro-RO" dirty="0"/>
              <a:t>Poate fi lansat în producție în mod individual. </a:t>
            </a:r>
          </a:p>
          <a:p>
            <a:r>
              <a:rPr lang="ro-RO" dirty="0"/>
              <a:t>C</a:t>
            </a:r>
            <a:r>
              <a:rPr lang="it-IT" dirty="0"/>
              <a:t>onsist</a:t>
            </a:r>
            <a:r>
              <a:rPr lang="ro-RO" dirty="0"/>
              <a:t>ă</a:t>
            </a:r>
            <a:r>
              <a:rPr lang="it-IT" dirty="0"/>
              <a:t> dintr-unul sau mai multe procese. </a:t>
            </a:r>
            <a:endParaRPr lang="ro-RO" dirty="0"/>
          </a:p>
          <a:p>
            <a:r>
              <a:rPr lang="ro-RO" dirty="0"/>
              <a:t>Posedă propria lui baza de date. </a:t>
            </a:r>
          </a:p>
          <a:p>
            <a:r>
              <a:rPr lang="ro-RO" dirty="0"/>
              <a:t>Poate fi întreținut de o echipa de mici dimensiuni. </a:t>
            </a:r>
          </a:p>
          <a:p>
            <a:r>
              <a:rPr lang="ro-RO" dirty="0"/>
              <a:t>Este ușor de înlocuit. </a:t>
            </a:r>
          </a:p>
          <a:p>
            <a:endParaRPr lang="ro-RO" dirty="0"/>
          </a:p>
          <a:p>
            <a:endParaRPr lang="ro-RO" dirty="0"/>
          </a:p>
          <a:p>
            <a:endParaRPr lang="it-IT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0B1C-1705-4478-BF93-C2F89E2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E7ED-98A7-4203-AC3B-6A83079B17A2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3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ntu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561</Words>
  <Application>Microsoft Office PowerPoint</Application>
  <PresentationFormat>Widescreen</PresentationFormat>
  <Paragraphs>111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Office Theme</vt:lpstr>
      <vt:lpstr>Venture</vt:lpstr>
      <vt:lpstr>Cuprins</vt:lpstr>
      <vt:lpstr>Ce este un microserviciu?</vt:lpstr>
      <vt:lpstr>Un microserviciu</vt:lpstr>
      <vt:lpstr>Un microserviciu</vt:lpstr>
      <vt:lpstr>Un microserviciu</vt:lpstr>
      <vt:lpstr>Un microserviciu</vt:lpstr>
      <vt:lpstr>Un microserviciu</vt:lpstr>
      <vt:lpstr>Un microserviciu</vt:lpstr>
      <vt:lpstr>De ce microservicii?</vt:lpstr>
      <vt:lpstr>De ce microservicii?</vt:lpstr>
      <vt:lpstr>De ce microservicii?</vt:lpstr>
      <vt:lpstr>De ce microservicii?</vt:lpstr>
      <vt:lpstr>De ce microservicii?</vt:lpstr>
      <vt:lpstr>Venture</vt:lpstr>
      <vt:lpstr>Venture - domeniul</vt:lpstr>
      <vt:lpstr>Venture - domeniul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Venture</dc:title>
  <dc:creator>Radu</dc:creator>
  <cp:lastModifiedBy>Radu</cp:lastModifiedBy>
  <cp:revision>18</cp:revision>
  <dcterms:created xsi:type="dcterms:W3CDTF">2017-06-27T17:59:22Z</dcterms:created>
  <dcterms:modified xsi:type="dcterms:W3CDTF">2017-06-27T21:47:57Z</dcterms:modified>
</cp:coreProperties>
</file>