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3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258" autoAdjust="0"/>
  </p:normalViewPr>
  <p:slideViewPr>
    <p:cSldViewPr snapToGrid="0">
      <p:cViewPr varScale="1">
        <p:scale>
          <a:sx n="51" d="100"/>
          <a:sy n="51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1DAB9-AA3B-4054-8BE9-0CAF8280FE09}" type="datetimeFigureOut">
              <a:rPr lang="ro-RO" smtClean="0"/>
              <a:t>28.06.2017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9353B-E82F-49C4-B477-1375C0C1E5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22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Introducere generală – ce </a:t>
            </a:r>
            <a:r>
              <a:rPr lang="ro-RO" dirty="0" err="1"/>
              <a:t>imi</a:t>
            </a:r>
            <a:r>
              <a:rPr lang="ro-RO" dirty="0"/>
              <a:t> propun sa realizez cu lucrarea. Ce este Venture – </a:t>
            </a:r>
            <a:r>
              <a:rPr lang="ro-RO" dirty="0" err="1"/>
              <a:t>aplicatie</a:t>
            </a:r>
            <a:r>
              <a:rPr lang="ro-RO" dirty="0"/>
              <a:t> care face </a:t>
            </a:r>
            <a:r>
              <a:rPr lang="ro-RO" dirty="0" err="1"/>
              <a:t>xyz</a:t>
            </a:r>
            <a:r>
              <a:rPr lang="ro-RO" dirty="0"/>
              <a:t> implementată pe o arhitectură bazată pe microservicii.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3709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Explic </a:t>
            </a:r>
            <a:r>
              <a:rPr lang="ro-RO" dirty="0" err="1"/>
              <a:t>putin</a:t>
            </a:r>
            <a:r>
              <a:rPr lang="ro-RO" dirty="0"/>
              <a:t> despre dezavantajele </a:t>
            </a:r>
            <a:r>
              <a:rPr lang="ro-RO" dirty="0" err="1"/>
              <a:t>monolitilor</a:t>
            </a:r>
            <a:r>
              <a:rPr lang="ro-RO" dirty="0"/>
              <a:t> si cum sunt rezolvate de microservicii. In plus...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8930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6576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179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5478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5718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Responsabilitati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3566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CQRS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6698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Vorbesc</a:t>
            </a:r>
            <a:r>
              <a:rPr lang="en-US" dirty="0"/>
              <a:t> de bus, </a:t>
            </a:r>
            <a:r>
              <a:rPr lang="en-US" dirty="0" err="1"/>
              <a:t>incapsulare</a:t>
            </a:r>
            <a:r>
              <a:rPr lang="en-US" dirty="0"/>
              <a:t>, </a:t>
            </a:r>
            <a:r>
              <a:rPr lang="en-US" dirty="0" err="1"/>
              <a:t>decuplare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5298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Exemplific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de </a:t>
            </a:r>
            <a:r>
              <a:rPr lang="en-US" dirty="0" err="1"/>
              <a:t>mesaje</a:t>
            </a:r>
            <a:r>
              <a:rPr lang="en-US" dirty="0"/>
              <a:t>, 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3672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202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completed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60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690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Definitia</a:t>
            </a:r>
            <a:r>
              <a:rPr lang="ro-RO" dirty="0"/>
              <a:t> microserviciilor – </a:t>
            </a:r>
            <a:r>
              <a:rPr lang="ro-RO" dirty="0" err="1"/>
              <a:t>mentionez</a:t>
            </a:r>
            <a:r>
              <a:rPr lang="ro-RO" dirty="0"/>
              <a:t> caracteristicile lui Gammelgaard.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872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966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2429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99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4561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4743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757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0573-E7A3-4EF4-A5A4-57964CA52A2E}" type="datetime1">
              <a:rPr lang="ro-RO" smtClean="0"/>
              <a:t>28.06.2017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24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AA7C-769E-4F17-8143-1F7AE847BB88}" type="datetime1">
              <a:rPr lang="ro-RO" smtClean="0"/>
              <a:t>28.06.2017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268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5748-275A-4356-8C75-0B1920DB7B93}" type="datetime1">
              <a:rPr lang="ro-RO" smtClean="0"/>
              <a:t>28.06.2017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959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6901-C0AA-41F5-A0CA-1E706D19FDC0}" type="datetime1">
              <a:rPr lang="ro-RO" smtClean="0"/>
              <a:t>28.06.2017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883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090-9E28-46A9-981E-6147E0C5350B}" type="datetime1">
              <a:rPr lang="ro-RO" smtClean="0"/>
              <a:t>28.06.2017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118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51B2-2435-4907-9427-4CCD3F9C42B9}" type="datetime1">
              <a:rPr lang="ro-RO" smtClean="0"/>
              <a:t>28.06.2017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345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9C5-BAB0-4689-8F71-44E7F15221FE}" type="datetime1">
              <a:rPr lang="ro-RO" smtClean="0"/>
              <a:t>28.06.2017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093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F08-A74B-4FD9-896F-D6F4F657581E}" type="datetime1">
              <a:rPr lang="ro-RO" smtClean="0"/>
              <a:t>28.06.2017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113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B37A-90AC-40EA-AAC6-E9CAA172CF7D}" type="datetime1">
              <a:rPr lang="ro-RO" smtClean="0"/>
              <a:t>28.06.2017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65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A9A4-CE69-47E9-9E9A-F5B28294163E}" type="datetime1">
              <a:rPr lang="ro-RO" smtClean="0"/>
              <a:t>28.06.2017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955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67AC-515D-4B60-AEFE-D952D1C9D051}" type="datetime1">
              <a:rPr lang="ro-RO" smtClean="0"/>
              <a:t>28.06.2017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278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623A-B2D0-4659-AC28-5AB92DEF6361}" type="datetime1">
              <a:rPr lang="ro-RO" smtClean="0"/>
              <a:t>28.06.2017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864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C672-30CE-4150-A362-3983116D9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04922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Venture</a:t>
            </a:r>
            <a:endParaRPr lang="ro-RO" sz="8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1CF30-E70C-4FF7-BFE7-F0E073D2E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3716"/>
            <a:ext cx="9144000" cy="2787589"/>
          </a:xfrm>
        </p:spPr>
        <p:txBody>
          <a:bodyPr>
            <a:normAutofit fontScale="92500" lnSpcReduction="10000"/>
          </a:bodyPr>
          <a:lstStyle/>
          <a:p>
            <a:endParaRPr lang="ro-RO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Radu </a:t>
            </a:r>
            <a:r>
              <a:rPr lang="ro-RO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Șolcă</a:t>
            </a:r>
          </a:p>
          <a:p>
            <a:endParaRPr lang="ro-R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o-R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o-R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Coordonator științific</a:t>
            </a:r>
          </a:p>
          <a:p>
            <a:r>
              <a:rPr lang="ro-RO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Drd. Florin Olariu</a:t>
            </a:r>
          </a:p>
          <a:p>
            <a:r>
              <a:rPr lang="ro-RO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Conf. Dr. Adrian Iftene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45576-3516-44CE-8240-C740372498B3}"/>
              </a:ext>
            </a:extLst>
          </p:cNvPr>
          <p:cNvSpPr txBox="1"/>
          <p:nvPr/>
        </p:nvSpPr>
        <p:spPr>
          <a:xfrm>
            <a:off x="2549432" y="476032"/>
            <a:ext cx="7093135" cy="86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UNIVERSITATEA “ALEXANDRU IOAN CUZA” DIN IAȘI </a:t>
            </a:r>
          </a:p>
          <a:p>
            <a:pPr algn="ctr">
              <a:lnSpc>
                <a:spcPct val="150000"/>
              </a:lnSpc>
            </a:pP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FACULTATEA DE INFORMATICĂ </a:t>
            </a:r>
            <a:endParaRPr lang="ro-R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19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591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 practica „continous delivery”. 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066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 practica „continous delivery”.</a:t>
            </a:r>
          </a:p>
          <a:p>
            <a:r>
              <a:rPr lang="ro-RO" dirty="0"/>
              <a:t>Permit un workflow eficient pentru programator. 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906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 practica „continous delivery”.</a:t>
            </a:r>
          </a:p>
          <a:p>
            <a:r>
              <a:rPr lang="ro-RO" dirty="0"/>
              <a:t>Permit un workflow eficient pentru programator. </a:t>
            </a:r>
          </a:p>
          <a:p>
            <a:r>
              <a:rPr lang="ro-RO" dirty="0"/>
              <a:t>Sunt robuste prin design. </a:t>
            </a:r>
          </a:p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918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 practica „continous delivery”.</a:t>
            </a:r>
          </a:p>
          <a:p>
            <a:r>
              <a:rPr lang="ro-RO" dirty="0"/>
              <a:t>Permit un workflow eficient pentru programator. </a:t>
            </a:r>
          </a:p>
          <a:p>
            <a:r>
              <a:rPr lang="ro-RO" dirty="0"/>
              <a:t>Sunt robuste prin design. </a:t>
            </a:r>
          </a:p>
          <a:p>
            <a:r>
              <a:rPr lang="ro-RO" dirty="0"/>
              <a:t>Pot fi scalate independent unul față de celălalt. 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0164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265-5B27-446E-9702-525E05C2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Venture</a:t>
            </a:r>
            <a:r>
              <a:rPr lang="en-US" dirty="0"/>
              <a:t> - </a:t>
            </a:r>
            <a:r>
              <a:rPr lang="ro-RO" dirty="0"/>
              <a:t>arhitectura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DE9B-E437-4FF0-8BAA-5D0C0EE7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Venture.Gateway</a:t>
            </a:r>
            <a:endParaRPr lang="en-US" dirty="0"/>
          </a:p>
          <a:p>
            <a:r>
              <a:rPr lang="en-US" dirty="0" err="1"/>
              <a:t>Venture.Users</a:t>
            </a:r>
            <a:endParaRPr lang="en-US" dirty="0"/>
          </a:p>
          <a:p>
            <a:r>
              <a:rPr lang="en-US" dirty="0" err="1"/>
              <a:t>Venture.Projects</a:t>
            </a:r>
            <a:endParaRPr lang="en-US" dirty="0"/>
          </a:p>
          <a:p>
            <a:r>
              <a:rPr lang="en-US" dirty="0" err="1"/>
              <a:t>Venture.Teams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E2FD-6508-4047-8537-FE5C68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299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265-5B27-446E-9702-525E05C2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Venture</a:t>
            </a:r>
            <a:r>
              <a:rPr lang="en-US" dirty="0"/>
              <a:t> - </a:t>
            </a:r>
            <a:r>
              <a:rPr lang="ro-RO" dirty="0"/>
              <a:t>arhitectura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DE9B-E437-4FF0-8BAA-5D0C0EE7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Venture.Gateway</a:t>
            </a:r>
            <a:endParaRPr lang="en-US" dirty="0"/>
          </a:p>
          <a:p>
            <a:r>
              <a:rPr lang="en-US" dirty="0" err="1"/>
              <a:t>Venture.Users</a:t>
            </a:r>
            <a:endParaRPr lang="en-US" dirty="0"/>
          </a:p>
          <a:p>
            <a:r>
              <a:rPr lang="en-US" dirty="0" err="1"/>
              <a:t>Venture.ProjectWrite</a:t>
            </a:r>
            <a:r>
              <a:rPr lang="en-US" dirty="0"/>
              <a:t> – </a:t>
            </a:r>
            <a:r>
              <a:rPr lang="en-US" dirty="0" err="1"/>
              <a:t>Venture.ProjectRead</a:t>
            </a:r>
            <a:endParaRPr lang="en-US" dirty="0"/>
          </a:p>
          <a:p>
            <a:r>
              <a:rPr lang="en-US" dirty="0" err="1"/>
              <a:t>Venture.TeamWrite</a:t>
            </a:r>
            <a:r>
              <a:rPr lang="en-US" dirty="0"/>
              <a:t> – </a:t>
            </a:r>
            <a:r>
              <a:rPr lang="en-US" dirty="0" err="1"/>
              <a:t>Venture.TeamRead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E2FD-6508-4047-8537-FE5C68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3124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265-5B27-446E-9702-525E05C2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Venture</a:t>
            </a:r>
            <a:r>
              <a:rPr lang="en-US" dirty="0"/>
              <a:t> - </a:t>
            </a:r>
            <a:r>
              <a:rPr lang="en-US" dirty="0" err="1"/>
              <a:t>arhitectura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302C63-47BD-440F-B995-17C15F417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4" y="1690688"/>
            <a:ext cx="11360971" cy="40273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E2FD-6508-4047-8537-FE5C68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2165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265-5B27-446E-9702-525E05C2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E2FD-6508-4047-8537-FE5C68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18</a:t>
            </a:fld>
            <a:endParaRPr lang="ro-RO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831FE4D-C292-41FB-87B2-5E2E205BF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10" y="0"/>
            <a:ext cx="9135979" cy="6397185"/>
          </a:xfrm>
        </p:spPr>
      </p:pic>
    </p:spTree>
    <p:extLst>
      <p:ext uri="{BB962C8B-B14F-4D97-AF65-F5344CB8AC3E}">
        <p14:creationId xmlns:p14="http://schemas.microsoft.com/office/powerpoint/2010/main" val="233983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702F-9109-4716-95F7-D20DBC0D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</a:t>
            </a:r>
            <a:endParaRPr lang="ro-R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417CFD-4D24-41CC-9DA9-FEE817DA3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7783"/>
            <a:ext cx="7466299" cy="45245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14C92-CD1C-42EB-9D7A-5ED1DC7F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650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F1CC-4BC9-4A3E-9987-D4C6FA9F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5040-DA3C-4DF1-A1FF-AA0F535C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Ce este un microserviciu?</a:t>
            </a:r>
          </a:p>
          <a:p>
            <a:r>
              <a:rPr lang="ro-RO" dirty="0"/>
              <a:t>De ce </a:t>
            </a:r>
            <a:r>
              <a:rPr lang="ro-RO"/>
              <a:t>microservicii?</a:t>
            </a:r>
            <a:endParaRPr lang="ro-RO" dirty="0"/>
          </a:p>
          <a:p>
            <a:r>
              <a:rPr lang="ro-RO" dirty="0"/>
              <a:t>Arhitectura aplicației „Venture”</a:t>
            </a:r>
          </a:p>
          <a:p>
            <a:r>
              <a:rPr lang="ro-RO" dirty="0"/>
              <a:t>Teorema CAP</a:t>
            </a:r>
          </a:p>
          <a:p>
            <a:r>
              <a:rPr lang="ro-RO" dirty="0"/>
              <a:t>Concluzii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5665-93F9-4836-9D71-24E5C6C5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6153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702F-9109-4716-95F7-D20DBC0D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CAP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14C92-CD1C-42EB-9D7A-5ED1DC7F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20</a:t>
            </a:fld>
            <a:endParaRPr lang="ro-RO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871F13-21D2-4F6C-9BD9-A35AB07E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08" y="1369226"/>
            <a:ext cx="5798983" cy="4987124"/>
          </a:xfrm>
        </p:spPr>
      </p:pic>
    </p:spTree>
    <p:extLst>
      <p:ext uri="{BB962C8B-B14F-4D97-AF65-F5344CB8AC3E}">
        <p14:creationId xmlns:p14="http://schemas.microsoft.com/office/powerpoint/2010/main" val="20788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05B8-7C70-4B47-B57F-FAEC909D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557D-C674-4175-933D-931ED4D1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Microserviciile:</a:t>
            </a:r>
          </a:p>
          <a:p>
            <a:r>
              <a:rPr lang="ro-RO" dirty="0"/>
              <a:t>Rezolvă multe dintre problemele „monoliților”.</a:t>
            </a:r>
          </a:p>
          <a:p>
            <a:r>
              <a:rPr lang="ro-RO" dirty="0"/>
              <a:t>Oferă scalabilitate.</a:t>
            </a:r>
          </a:p>
          <a:p>
            <a:r>
              <a:rPr lang="ro-RO" dirty="0"/>
              <a:t>Oferă reziliență.</a:t>
            </a:r>
          </a:p>
          <a:p>
            <a:r>
              <a:rPr lang="ro-RO" dirty="0"/>
              <a:t>Dar sporește complexitatea.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0F146-9F39-4478-9F08-FFC33C16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248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un microserviciu?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792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0349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0409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r>
              <a:rPr lang="ro-RO" dirty="0"/>
              <a:t>Există în cadrul unui proces separat.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3280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r>
              <a:rPr lang="ro-RO" dirty="0"/>
              <a:t>Există în cadrul unui proces separat.</a:t>
            </a:r>
          </a:p>
          <a:p>
            <a:r>
              <a:rPr lang="ro-RO" dirty="0"/>
              <a:t>Posedă propria lui baza de date. </a:t>
            </a:r>
          </a:p>
          <a:p>
            <a:endParaRPr lang="it-IT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6212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r>
              <a:rPr lang="ro-RO" dirty="0"/>
              <a:t>Există în cadrul unui proces separat.</a:t>
            </a:r>
          </a:p>
          <a:p>
            <a:r>
              <a:rPr lang="ro-RO" dirty="0"/>
              <a:t>Posedă propria lui baza de date. </a:t>
            </a:r>
          </a:p>
          <a:p>
            <a:r>
              <a:rPr lang="ro-RO" dirty="0"/>
              <a:t>Poate fi întreținut de o echipa de mici dimensiuni. </a:t>
            </a:r>
          </a:p>
          <a:p>
            <a:endParaRPr lang="ro-RO" dirty="0"/>
          </a:p>
          <a:p>
            <a:endParaRPr lang="it-IT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921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r>
              <a:rPr lang="ro-RO" dirty="0"/>
              <a:t>Există în cadrul unui proces separat.</a:t>
            </a:r>
          </a:p>
          <a:p>
            <a:r>
              <a:rPr lang="ro-RO" dirty="0"/>
              <a:t>Posedă propria lui baza de date. </a:t>
            </a:r>
          </a:p>
          <a:p>
            <a:r>
              <a:rPr lang="ro-RO" dirty="0"/>
              <a:t>Poate fi întreținut de o echipa de mici dimensiuni. </a:t>
            </a:r>
          </a:p>
          <a:p>
            <a:r>
              <a:rPr lang="ro-RO" dirty="0"/>
              <a:t>Este ușor de înlocuit. </a:t>
            </a:r>
          </a:p>
          <a:p>
            <a:endParaRPr lang="ro-RO" dirty="0"/>
          </a:p>
          <a:p>
            <a:endParaRPr lang="ro-RO" dirty="0"/>
          </a:p>
          <a:p>
            <a:endParaRPr lang="it-IT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3329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entur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481</Words>
  <Application>Microsoft Office PowerPoint</Application>
  <PresentationFormat>Widescreen</PresentationFormat>
  <Paragraphs>134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Office Theme</vt:lpstr>
      <vt:lpstr>Venture</vt:lpstr>
      <vt:lpstr>Cuprins</vt:lpstr>
      <vt:lpstr>Ce este un microserviciu?</vt:lpstr>
      <vt:lpstr>Un microserviciu</vt:lpstr>
      <vt:lpstr>Un microserviciu</vt:lpstr>
      <vt:lpstr>Un microserviciu</vt:lpstr>
      <vt:lpstr>Un microserviciu</vt:lpstr>
      <vt:lpstr>Un microserviciu</vt:lpstr>
      <vt:lpstr>Un microserviciu</vt:lpstr>
      <vt:lpstr>De ce microservicii?</vt:lpstr>
      <vt:lpstr>De ce microservicii?</vt:lpstr>
      <vt:lpstr>De ce microservicii?</vt:lpstr>
      <vt:lpstr>De ce microservicii?</vt:lpstr>
      <vt:lpstr>De ce microservicii?</vt:lpstr>
      <vt:lpstr>Venture - arhitectura</vt:lpstr>
      <vt:lpstr>Venture - arhitectura</vt:lpstr>
      <vt:lpstr>Venture - arhitectura</vt:lpstr>
      <vt:lpstr> </vt:lpstr>
      <vt:lpstr>Teorema CAP</vt:lpstr>
      <vt:lpstr>Teorema CAP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Venture</dc:title>
  <dc:creator>Radu</dc:creator>
  <cp:lastModifiedBy>Radu</cp:lastModifiedBy>
  <cp:revision>32</cp:revision>
  <dcterms:created xsi:type="dcterms:W3CDTF">2017-06-27T17:59:22Z</dcterms:created>
  <dcterms:modified xsi:type="dcterms:W3CDTF">2017-06-28T20:58:35Z</dcterms:modified>
</cp:coreProperties>
</file>