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0" r:id="rId3"/>
    <p:sldId id="294" r:id="rId4"/>
    <p:sldId id="264" r:id="rId5"/>
    <p:sldId id="285" r:id="rId6"/>
    <p:sldId id="286" r:id="rId7"/>
    <p:sldId id="287" r:id="rId8"/>
    <p:sldId id="299" r:id="rId9"/>
    <p:sldId id="268" r:id="rId10"/>
    <p:sldId id="273" r:id="rId11"/>
    <p:sldId id="274" r:id="rId12"/>
    <p:sldId id="275" r:id="rId13"/>
    <p:sldId id="298" r:id="rId14"/>
    <p:sldId id="272" r:id="rId15"/>
    <p:sldId id="276" r:id="rId16"/>
    <p:sldId id="277" r:id="rId17"/>
    <p:sldId id="278" r:id="rId18"/>
    <p:sldId id="297" r:id="rId19"/>
    <p:sldId id="270" r:id="rId20"/>
    <p:sldId id="279" r:id="rId21"/>
    <p:sldId id="283" r:id="rId22"/>
    <p:sldId id="284" r:id="rId23"/>
    <p:sldId id="296" r:id="rId24"/>
    <p:sldId id="271" r:id="rId25"/>
    <p:sldId id="291" r:id="rId26"/>
    <p:sldId id="293" r:id="rId27"/>
    <p:sldId id="292" r:id="rId28"/>
    <p:sldId id="269" r:id="rId29"/>
    <p:sldId id="288" r:id="rId30"/>
    <p:sldId id="289" r:id="rId31"/>
    <p:sldId id="290" r:id="rId32"/>
    <p:sldId id="295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24C4-25B2-4166-BD64-9B4D3CDF552F}" v="16" dt="2024-03-29T15:02:00.011"/>
    <p1510:client id="{43F02B2B-CAC7-4E09-A034-72837D3219F3}" v="24" dt="2024-03-29T19:50:41.856"/>
    <p1510:client id="{47D9789E-2342-406B-A8EE-56F13263C0E2}" v="11" dt="2024-03-29T14:45:53.563"/>
    <p1510:client id="{59EC3EF4-DFE6-42E2-8EA1-AB3E520F4EE5}" v="405" dt="2024-03-28T21:37:25.183"/>
    <p1510:client id="{6A350C29-E4DB-4B68-AC81-E317E10764A3}" v="16" dt="2024-03-29T15:10:04.267"/>
    <p1510:client id="{75A0EC95-539F-4BD9-92FD-9C70912DAE19}" v="260" dt="2024-03-29T11:23:56.608"/>
    <p1510:client id="{B8A72AAE-D688-4B38-A400-EAC2A77A4218}" v="15" dt="2024-03-29T15:19:02.630"/>
    <p1510:client id="{BE6071EE-B647-4154-85BF-48CA50B4BA94}" v="1555" dt="2024-03-29T19:41:03.674"/>
    <p1510:client id="{CA57BA23-005D-4637-830A-9298252FE598}" v="75" dt="2024-03-28T15:51:00.706"/>
    <p1510:client id="{D5CD34B9-925C-42C9-9537-FCD5A154CF35}" v="349" dt="2024-03-28T22:11:08.501"/>
    <p1510:client id="{FE14F605-F649-4E78-B0D6-D96761D20409}" v="458" dt="2024-03-29T15:57:55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73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88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5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3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7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3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347" y="1815254"/>
            <a:ext cx="7766936" cy="1646302"/>
          </a:xfrm>
        </p:spPr>
        <p:txBody>
          <a:bodyPr/>
          <a:lstStyle/>
          <a:p>
            <a:pPr algn="ctr"/>
            <a:r>
              <a:rPr lang="en-US" err="1"/>
              <a:t>Proiect</a:t>
            </a:r>
            <a:r>
              <a:rPr lang="en-US" dirty="0"/>
              <a:t> </a:t>
            </a:r>
            <a:r>
              <a:rPr lang="en-US" err="1"/>
              <a:t>Sortari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827" y="3817153"/>
            <a:ext cx="7766936" cy="10968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Savin Radu Andrei</a:t>
            </a:r>
            <a:endParaRPr lang="en-US" dirty="0"/>
          </a:p>
          <a:p>
            <a:r>
              <a:rPr lang="en-US" sz="2400" dirty="0"/>
              <a:t>Birsan Alex Cristian</a:t>
            </a:r>
          </a:p>
          <a:p>
            <a:r>
              <a:rPr lang="en-US" sz="2400" dirty="0"/>
              <a:t>Albu Victor Stefan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E443A-EB8F-D346-4F80-68A7C4CE6162}"/>
              </a:ext>
            </a:extLst>
          </p:cNvPr>
          <p:cNvSpPr txBox="1"/>
          <p:nvPr/>
        </p:nvSpPr>
        <p:spPr>
          <a:xfrm>
            <a:off x="5110480" y="3820160"/>
            <a:ext cx="2082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err="1"/>
              <a:t>Echipa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3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D1AACB-28CD-8EC7-034F-63451339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50503"/>
            <a:ext cx="8778239" cy="5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6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/>
              <a:t>Test 3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458F8E-ED2B-66D3-A082-D2C19627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464"/>
            <a:ext cx="8778239" cy="5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458F8E-ED2B-66D3-A082-D2C19627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464"/>
            <a:ext cx="8778239" cy="504299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83E5CB-EBB6-657D-22F8-C2DA057E9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52385"/>
            <a:ext cx="8778240" cy="50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2982387-64D7-1CC1-E1EC-9BC9D243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375808"/>
            <a:ext cx="5059679" cy="1688304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FDAC73-BEA8-90EC-DEAA-D74A27D8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20" y="3002403"/>
            <a:ext cx="3860799" cy="3860554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45F15D-7054-D858-FE75-46A34E418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40" y="3006148"/>
            <a:ext cx="4389120" cy="38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1EC2-622F-CC19-C83C-C5604DC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874"/>
            <a:ext cx="8778239" cy="50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6AF759-94D4-05F4-C909-78F11E0D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5982"/>
            <a:ext cx="8778239" cy="50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0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9DC20-8F01-CA16-2230-C071BB94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7470"/>
            <a:ext cx="8778240" cy="50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B9DC20-8F01-CA16-2230-C071BB94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7470"/>
            <a:ext cx="8778240" cy="50469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C471B6-32B8-36EF-917D-DD184F90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46090"/>
            <a:ext cx="8778239" cy="5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6FE5A4-83CB-BBEC-B2AC-89D7467E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1591351"/>
            <a:ext cx="8097520" cy="44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7DC-9249-75EB-DCB4-5E639D52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15" y="32367"/>
            <a:ext cx="8596668" cy="1320800"/>
          </a:xfrm>
        </p:spPr>
        <p:txBody>
          <a:bodyPr/>
          <a:lstStyle/>
          <a:p>
            <a:r>
              <a:rPr lang="en-US" dirty="0"/>
              <a:t>Test 1 - Interval input: 1 – 1000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FF906E-D01A-3F0B-92D8-2B4BD29B3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13716"/>
              </p:ext>
            </p:extLst>
          </p:nvPr>
        </p:nvGraphicFramePr>
        <p:xfrm>
          <a:off x="552685" y="583554"/>
          <a:ext cx="961202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146">
                  <a:extLst>
                    <a:ext uri="{9D8B030D-6E8A-4147-A177-3AD203B41FA5}">
                      <a16:colId xmlns:a16="http://schemas.microsoft.com/office/drawing/2014/main" val="1666103253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808658891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60806524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1535653325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1725227970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2980170943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26460596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Sortare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03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Nr </a:t>
                      </a:r>
                      <a:r>
                        <a:rPr lang="en-US" sz="1400" err="1"/>
                        <a:t>elemente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40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3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31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399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2*10^5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46.1384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46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282.705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5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70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118.473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573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25*10^6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53.7283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12.1579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536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109.399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20.8814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25.5117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24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42.8811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52.4594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17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3*10^8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141.162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163.631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495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245.149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09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41.177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77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21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73.773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1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1EC2-622F-CC19-C83C-C5604DC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874"/>
            <a:ext cx="8778239" cy="504217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06610B-9500-1A7B-BAE3-4BC3C1AC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48638"/>
            <a:ext cx="8778240" cy="50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6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1EC2-622F-CC19-C83C-C5604DC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874"/>
            <a:ext cx="8778239" cy="504217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06610B-9500-1A7B-BAE3-4BC3C1AC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48638"/>
            <a:ext cx="8778240" cy="50446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0A8721-FFA1-AF25-FDBF-58FF9069B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1" y="1350502"/>
            <a:ext cx="8778238" cy="50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1EC2-622F-CC19-C83C-C5604DC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874"/>
            <a:ext cx="8778239" cy="504217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06610B-9500-1A7B-BAE3-4BC3C1AC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48638"/>
            <a:ext cx="8778240" cy="50446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347EBF-262B-2570-8574-3FA61EF49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346803"/>
            <a:ext cx="8778240" cy="50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3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1EC2-622F-CC19-C83C-C5604DC5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9874"/>
            <a:ext cx="8778239" cy="504217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06610B-9500-1A7B-BAE3-4BC3C1AC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48638"/>
            <a:ext cx="8778240" cy="50446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347EBF-262B-2570-8574-3FA61EF49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346803"/>
            <a:ext cx="8778240" cy="504831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B6EAD8-C616-51DB-77B2-F3E20B23D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80" y="1345982"/>
            <a:ext cx="8778239" cy="50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4E20AE0-5664-2DF6-176D-E7FF8D46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06" y="4210949"/>
            <a:ext cx="4965580" cy="2287437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E85E18-EC03-49E4-9D44-FD5DC252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64" y="1342844"/>
            <a:ext cx="4523117" cy="51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550B34-1171-D3AB-2505-E6B31E87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6282"/>
            <a:ext cx="8778239" cy="5049355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4FB251-D8E4-A3B9-FA83-7E1E7B60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4" y="5930026"/>
            <a:ext cx="4511032" cy="46402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828BE9-5E4D-20D3-BE44-1649A52E6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353328"/>
            <a:ext cx="8778239" cy="50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6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550B34-1171-D3AB-2505-E6B31E87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6282"/>
            <a:ext cx="8778239" cy="5049355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4FB251-D8E4-A3B9-FA83-7E1E7B60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4" y="5930026"/>
            <a:ext cx="4511032" cy="46402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3B38047-05EA-4F9C-FB65-FB74A4041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348210"/>
            <a:ext cx="8778239" cy="50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550B34-1171-D3AB-2505-E6B31E87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6282"/>
            <a:ext cx="8778239" cy="5049355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4FB251-D8E4-A3B9-FA83-7E1E7B60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4" y="5930026"/>
            <a:ext cx="4511032" cy="46402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B3AFAE-7ACC-594A-E885-94A9DE582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347293"/>
            <a:ext cx="8747760" cy="50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4" name="Picture 3" descr="A computer code with text&#10;&#10;Description automatically generated">
            <a:extLst>
              <a:ext uri="{FF2B5EF4-FFF2-40B4-BE49-F238E27FC236}">
                <a16:creationId xmlns:a16="http://schemas.microsoft.com/office/drawing/2014/main" id="{000396DF-721F-0E46-609B-B43DF72F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736" y="1765360"/>
            <a:ext cx="7041131" cy="45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9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7DC-9249-75EB-DCB4-5E639D52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15" y="32367"/>
            <a:ext cx="8596668" cy="1320800"/>
          </a:xfrm>
        </p:spPr>
        <p:txBody>
          <a:bodyPr/>
          <a:lstStyle/>
          <a:p>
            <a:r>
              <a:rPr lang="en-US" dirty="0"/>
              <a:t>Test 4 - Interval input: 10^15 – 10^18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FF906E-D01A-3F0B-92D8-2B4BD29B3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4757"/>
              </p:ext>
            </p:extLst>
          </p:nvPr>
        </p:nvGraphicFramePr>
        <p:xfrm>
          <a:off x="451085" y="603874"/>
          <a:ext cx="10572679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19">
                  <a:extLst>
                    <a:ext uri="{9D8B030D-6E8A-4147-A177-3AD203B41FA5}">
                      <a16:colId xmlns:a16="http://schemas.microsoft.com/office/drawing/2014/main" val="1666103253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808658891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60806524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1535653325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1725227970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2980170943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2646059653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3560894666"/>
                    </a:ext>
                  </a:extLst>
                </a:gridCol>
                <a:gridCol w="1172995">
                  <a:extLst>
                    <a:ext uri="{9D8B030D-6E8A-4147-A177-3AD203B41FA5}">
                      <a16:colId xmlns:a16="http://schemas.microsoft.com/office/drawing/2014/main" val="18992175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Sortare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Ins </a:t>
                      </a:r>
                      <a:r>
                        <a:rPr lang="en-US" sz="120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aproape</a:t>
                      </a:r>
                      <a:r>
                        <a:rPr lang="en-US" sz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120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sortat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03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Nr </a:t>
                      </a:r>
                      <a:r>
                        <a:rPr lang="en-US" sz="1400" err="1"/>
                        <a:t>elemente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40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33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318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399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2*10^5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44.0181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46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288.749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53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0.2206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70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0.4865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5573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25*10^6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8.1217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27.096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536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17.1329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103.757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35.2944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37.9284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2.54138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12.8728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24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34.9537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27.4743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617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3*10^8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294.78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260.539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15.7889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87.9572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495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5*10^8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191.75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09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207.023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77.5854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365.68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77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121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10^11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4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6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29207-27C5-C205-9AC8-0266774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1521165"/>
            <a:ext cx="8772936" cy="4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/>
              <a:t>Test 3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29207-27C5-C205-9AC8-0266774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1521165"/>
            <a:ext cx="8772936" cy="487584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D7D77-4A9C-D980-E599-5386F23F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8" y="1523032"/>
            <a:ext cx="8767694" cy="48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93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29207-27C5-C205-9AC8-0266774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1521165"/>
            <a:ext cx="8772936" cy="487584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D7D77-4A9C-D980-E599-5386F23F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8" y="1523032"/>
            <a:ext cx="8767694" cy="48058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D9E4B6-B844-1101-F552-BA416033D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517701"/>
            <a:ext cx="8778240" cy="48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2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5 –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sortat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29207-27C5-C205-9AC8-0266774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1521165"/>
            <a:ext cx="8772936" cy="487584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D7D77-4A9C-D980-E599-5386F23F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8" y="1523032"/>
            <a:ext cx="8767694" cy="48058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D9E4B6-B844-1101-F552-BA416033D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517701"/>
            <a:ext cx="8778240" cy="486907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AB0898-E373-ACF3-4DCD-02396323E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" y="1516664"/>
            <a:ext cx="8818879" cy="48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4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 err="1"/>
              <a:t>IntroSort</a:t>
            </a:r>
            <a:r>
              <a:rPr lang="en-US" dirty="0"/>
              <a:t> din C++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B415-067A-BEB7-0DEB-D1B5D6FA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916906"/>
            <a:ext cx="8765382" cy="44767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429207-27C5-C205-9AC8-0266774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1521165"/>
            <a:ext cx="8772936" cy="487584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D7D77-4A9C-D980-E599-5386F23F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18" y="1523032"/>
            <a:ext cx="8767694" cy="48058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D9E4B6-B844-1101-F552-BA416033D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517701"/>
            <a:ext cx="8778240" cy="4869078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AB0898-E373-ACF3-4DCD-02396323E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" y="1516664"/>
            <a:ext cx="8818879" cy="487115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47C8E20-48A1-0372-2EDA-7D57EEFD0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1" y="1521947"/>
            <a:ext cx="8818878" cy="48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Radix(</a:t>
            </a:r>
            <a:r>
              <a:rPr lang="en-US" dirty="0" err="1"/>
              <a:t>baza</a:t>
            </a:r>
            <a:r>
              <a:rPr lang="en-US" dirty="0"/>
              <a:t> 2)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4B510D9-44DD-F068-C444-4E2DFEC8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275000"/>
            <a:ext cx="4257040" cy="51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550B34-1171-D3AB-2505-E6B31E87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6282"/>
            <a:ext cx="8778239" cy="5049355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C4FB251-D8E4-A3B9-FA83-7E1E7B60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24" y="5930026"/>
            <a:ext cx="4511032" cy="4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A597AD-3499-1AB2-AECA-33488108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346374"/>
            <a:ext cx="8778239" cy="5049172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EC54002-BF02-9FA6-D1C3-90EF3979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126" y="5926051"/>
            <a:ext cx="5232387" cy="4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47ECE-1339-C2A9-B68E-36545681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352549"/>
            <a:ext cx="9115426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DE-5869-2D04-D633-8290356F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952F3D-D4CB-44D8-ABEB-2D47CBD5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350164"/>
            <a:ext cx="8778239" cy="504159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847ECE-1339-C2A9-B68E-36545681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352549"/>
            <a:ext cx="9115426" cy="527208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95190B-282C-39AE-D22A-2A0BBF740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1350373"/>
            <a:ext cx="9113519" cy="52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B629-ED99-36F4-DD72-54AF10D3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BAC6D5-618B-2D37-B88B-1A15F4A6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0" y="1266358"/>
            <a:ext cx="4826000" cy="50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0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Facet</vt:lpstr>
      <vt:lpstr>Proiect Sortari</vt:lpstr>
      <vt:lpstr>Test 1 - Interval input: 1 – 1000</vt:lpstr>
      <vt:lpstr>Test 4 - Interval input: 10^15 – 10^18</vt:lpstr>
      <vt:lpstr>Radix(baza 2)</vt:lpstr>
      <vt:lpstr>Test 1</vt:lpstr>
      <vt:lpstr>Test 2</vt:lpstr>
      <vt:lpstr>Test 3</vt:lpstr>
      <vt:lpstr>Test 4</vt:lpstr>
      <vt:lpstr>Merge</vt:lpstr>
      <vt:lpstr>Test 1</vt:lpstr>
      <vt:lpstr>Test 2</vt:lpstr>
      <vt:lpstr>Test 3</vt:lpstr>
      <vt:lpstr>Test 4</vt:lpstr>
      <vt:lpstr>Heap</vt:lpstr>
      <vt:lpstr>Test 1</vt:lpstr>
      <vt:lpstr>Test 2</vt:lpstr>
      <vt:lpstr>Test 3</vt:lpstr>
      <vt:lpstr>Test 4</vt:lpstr>
      <vt:lpstr>Shell</vt:lpstr>
      <vt:lpstr>Test 1</vt:lpstr>
      <vt:lpstr>Test 2</vt:lpstr>
      <vt:lpstr>Test 3</vt:lpstr>
      <vt:lpstr>Test 4</vt:lpstr>
      <vt:lpstr>Quick</vt:lpstr>
      <vt:lpstr>Test 1</vt:lpstr>
      <vt:lpstr>Test 2</vt:lpstr>
      <vt:lpstr>Test 4</vt:lpstr>
      <vt:lpstr>Insertion</vt:lpstr>
      <vt:lpstr>Test 1</vt:lpstr>
      <vt:lpstr>Test 2</vt:lpstr>
      <vt:lpstr>Test 3</vt:lpstr>
      <vt:lpstr>Test 4</vt:lpstr>
      <vt:lpstr>Test 5 – aproape sortat</vt:lpstr>
      <vt:lpstr>IntroSort din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664</cp:revision>
  <dcterms:created xsi:type="dcterms:W3CDTF">2024-03-28T15:43:11Z</dcterms:created>
  <dcterms:modified xsi:type="dcterms:W3CDTF">2024-03-29T19:51:09Z</dcterms:modified>
</cp:coreProperties>
</file>