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40" r:id="rId5"/>
    <p:sldId id="341" r:id="rId6"/>
    <p:sldId id="342" r:id="rId7"/>
    <p:sldId id="322" r:id="rId8"/>
    <p:sldId id="323" r:id="rId9"/>
    <p:sldId id="343" r:id="rId10"/>
    <p:sldId id="345" r:id="rId11"/>
    <p:sldId id="344" r:id="rId12"/>
    <p:sldId id="349" r:id="rId13"/>
    <p:sldId id="346" r:id="rId14"/>
    <p:sldId id="347" r:id="rId15"/>
    <p:sldId id="332" r:id="rId16"/>
    <p:sldId id="336" r:id="rId17"/>
    <p:sldId id="348" r:id="rId18"/>
    <p:sldId id="338" r:id="rId19"/>
    <p:sldId id="339" r:id="rId20"/>
    <p:sldId id="330" r:id="rId21"/>
    <p:sldId id="329" r:id="rId22"/>
    <p:sldId id="331" r:id="rId23"/>
    <p:sldId id="335" r:id="rId24"/>
    <p:sldId id="337" r:id="rId25"/>
    <p:sldId id="333" r:id="rId26"/>
    <p:sldId id="318" r:id="rId27"/>
    <p:sldId id="320" r:id="rId28"/>
    <p:sldId id="334" r:id="rId2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83249" autoAdjust="0"/>
  </p:normalViewPr>
  <p:slideViewPr>
    <p:cSldViewPr>
      <p:cViewPr varScale="1">
        <p:scale>
          <a:sx n="97" d="100"/>
          <a:sy n="97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Petrova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Stoica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1736812"/>
            <a:ext cx="5076564" cy="3402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21" y="5301208"/>
            <a:ext cx="694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dirty="0"/>
              <a:t>Number of dots of each cell need to reach the minimum percentage (20%) of the maximum number</a:t>
            </a:r>
            <a:endParaRPr lang="en-US" altLang="nl-NL" sz="1400" dirty="0"/>
          </a:p>
        </p:txBody>
      </p:sp>
    </p:spTree>
    <p:extLst>
      <p:ext uri="{BB962C8B-B14F-4D97-AF65-F5344CB8AC3E}">
        <p14:creationId xmlns:p14="http://schemas.microsoft.com/office/powerpoint/2010/main" val="31187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Size/radius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the radius of the dot =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min(window width, window height) / 70 / zoom in level / 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5 is here for some distance between other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Zoom in level 1 means each dot = 1 person.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visibility, we give a minimum radius of the dot, for instance 4.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4604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Overlapping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14875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400" dirty="0"/>
              <a:t>Where to place the dot.</a:t>
            </a:r>
          </a:p>
          <a:p>
            <a:pPr lvl="2"/>
            <a:r>
              <a:rPr lang="en-US" altLang="nl-NL" sz="24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6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4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/>
              <a:t>Solve the overlapping</a:t>
            </a:r>
            <a:endParaRPr lang="en-US" altLang="nl-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17" y="2920619"/>
            <a:ext cx="4831051" cy="1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Choosing color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Several solutions depending on ratios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234960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400" dirty="0"/>
                  <a:t>Color of the dot</a:t>
                </a:r>
                <a:r>
                  <a:rPr lang="ro-RO" altLang="nl-NL" sz="2400" dirty="0"/>
                  <a:t> – Solution</a:t>
                </a:r>
              </a:p>
              <a:p>
                <a:pPr lvl="2"/>
                <a:r>
                  <a:rPr lang="ro-RO" altLang="nl-NL" sz="2400" dirty="0"/>
                  <a:t>Use a rainbow palette</a:t>
                </a:r>
              </a:p>
              <a:p>
                <a:pPr lvl="2"/>
                <a:r>
                  <a:rPr lang="ro-RO" altLang="nl-NL" sz="24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400" dirty="0"/>
              </a:p>
              <a:p>
                <a:pPr lvl="2"/>
                <a:r>
                  <a:rPr lang="ro-RO" altLang="nl-NL" sz="24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4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4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400" dirty="0"/>
                  <a:t>different colors.</a:t>
                </a:r>
              </a:p>
              <a:p>
                <a:pPr lvl="2"/>
                <a:r>
                  <a:rPr lang="ro-RO" altLang="nl-NL" sz="24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400" dirty="0"/>
                  <a:t>.</a:t>
                </a:r>
              </a:p>
              <a:p>
                <a:pPr lvl="2"/>
                <a:r>
                  <a:rPr lang="ro-RO" altLang="nl-NL" sz="24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4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400" dirty="0"/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 rotWithShape="0">
                <a:blip r:embed="rId2"/>
                <a:stretch>
                  <a:fillRect t="-3927" r="-1753" b="-4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924944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2</a:t>
            </a:r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/>
              <a:t>Introduction</a:t>
            </a:r>
          </a:p>
          <a:p>
            <a:pPr lvl="1"/>
            <a:r>
              <a:rPr lang="en-US" altLang="nl-NL" sz="1800"/>
              <a:t>Data generation</a:t>
            </a:r>
            <a:endParaRPr lang="en-US" altLang="nl-NL" sz="1600" dirty="0"/>
          </a:p>
          <a:p>
            <a:r>
              <a:rPr lang="en-US" altLang="nl-NL" sz="2000" dirty="0"/>
              <a:t>Problem definition</a:t>
            </a:r>
          </a:p>
          <a:p>
            <a:r>
              <a:rPr lang="en-US" altLang="nl-NL" sz="2000" dirty="0"/>
              <a:t>Proposal solutions</a:t>
            </a:r>
          </a:p>
          <a:p>
            <a:r>
              <a:rPr lang="en-US" altLang="nl-NL" sz="2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1432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</a:t>
            </a:r>
            <a:r>
              <a:rPr lang="en-US" altLang="nl-NL" sz="2800" dirty="0" smtClean="0"/>
              <a:t>O(n)</a:t>
            </a:r>
            <a:endParaRPr lang="en-US" altLang="nl-NL" sz="2800" dirty="0"/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</a:t>
            </a:r>
            <a:r>
              <a:rPr lang="en-US" altLang="nl-NL" sz="2000" dirty="0" smtClean="0"/>
              <a:t>O(N^2), </a:t>
            </a:r>
            <a:r>
              <a:rPr lang="en-US" altLang="nl-NL" sz="2000" dirty="0"/>
              <a:t>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1</a:t>
            </a:r>
          </a:p>
          <a:p>
            <a:pPr lvl="2"/>
            <a:r>
              <a:rPr lang="en-US" altLang="nl-NL" sz="1600" dirty="0" smtClean="0"/>
              <a:t>people </a:t>
            </a:r>
            <a:r>
              <a:rPr lang="en-US" altLang="nl-NL" sz="1600" dirty="0"/>
              <a:t>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3</a:t>
            </a:r>
          </a:p>
          <a:p>
            <a:pPr lvl="1"/>
            <a:r>
              <a:rPr lang="en-US" altLang="nl-NL" sz="1600" dirty="0" smtClean="0"/>
              <a:t>There are many different groups, for example 10 different groups</a:t>
            </a:r>
            <a:endParaRPr lang="en-US" altLang="nl-NL" sz="1800" dirty="0"/>
          </a:p>
          <a:p>
            <a:r>
              <a:rPr lang="en-US" altLang="nl-NL" sz="2000" dirty="0"/>
              <a:t>Special </a:t>
            </a:r>
            <a:r>
              <a:rPr lang="en-US" altLang="nl-NL" sz="2000"/>
              <a:t>case </a:t>
            </a:r>
            <a:r>
              <a:rPr lang="en-US" altLang="nl-NL" sz="2000" smtClean="0"/>
              <a:t>…</a:t>
            </a:r>
            <a:endParaRPr lang="en-US" alt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</p:spPr>
            <p:txBody>
              <a:bodyPr/>
              <a:lstStyle/>
              <a:p>
                <a:r>
                  <a:rPr lang="en-US" altLang="nl-NL" sz="2000" dirty="0"/>
                  <a:t>Map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nl-NL" sz="2000" dirty="0"/>
                  <a:t> of Eindhoven</a:t>
                </a:r>
              </a:p>
              <a:p>
                <a:r>
                  <a:rPr lang="en-US" altLang="nl-NL" sz="2000" dirty="0"/>
                  <a:t>Roughly 300,000 people</a:t>
                </a:r>
              </a:p>
              <a:p>
                <a:r>
                  <a:rPr lang="en-US" altLang="nl-NL" sz="2000" dirty="0"/>
                  <a:t>Split into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nl-NL" sz="2000" dirty="0"/>
                  <a:t> groups based on origin:</a:t>
                </a:r>
              </a:p>
              <a:p>
                <a:pPr lvl="1"/>
                <a:r>
                  <a:rPr lang="en-US" altLang="nl-NL" sz="1800" dirty="0"/>
                  <a:t>West EU (60%, Green) </a:t>
                </a:r>
              </a:p>
              <a:p>
                <a:pPr lvl="1"/>
                <a:r>
                  <a:rPr lang="en-US" altLang="nl-NL" sz="1800" dirty="0"/>
                  <a:t>North EU(15%, Blue) </a:t>
                </a:r>
              </a:p>
              <a:p>
                <a:pPr lvl="1"/>
                <a:r>
                  <a:rPr lang="en-US" altLang="nl-NL" sz="1800" dirty="0"/>
                  <a:t>East EU (10%, Red)</a:t>
                </a:r>
              </a:p>
              <a:p>
                <a:pPr lvl="1"/>
                <a:r>
                  <a:rPr lang="en-US" altLang="nl-NL" sz="1800" dirty="0"/>
                  <a:t>South EU (10%, Yellow)</a:t>
                </a:r>
              </a:p>
              <a:p>
                <a:pPr lvl="1"/>
                <a:r>
                  <a:rPr lang="en-US" altLang="nl-NL" sz="1800" dirty="0"/>
                  <a:t>Non EU (5%, Black)</a:t>
                </a:r>
              </a:p>
              <a:p>
                <a:r>
                  <a:rPr lang="en-US" altLang="nl-NL" sz="2000" dirty="0"/>
                  <a:t>Zoom level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nl-NL" sz="2000" dirty="0"/>
                  <a:t>. Zoom level increases/decreases with 10% </a:t>
                </a:r>
                <a:r>
                  <a:rPr lang="en-US" altLang="nl-NL" sz="2000"/>
                  <a:t>each level.</a:t>
                </a:r>
                <a:endParaRPr lang="en-US" altLang="nl-NL" sz="2000" dirty="0"/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  <a:blipFill>
                <a:blip r:embed="rId2"/>
                <a:stretch>
                  <a:fillRect l="-1829" t="-1567" r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Data generation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/>
              <a:t>Randomly generated data</a:t>
            </a:r>
          </a:p>
          <a:p>
            <a:r>
              <a:rPr lang="en-US" altLang="nl-NL" sz="2000" dirty="0"/>
              <a:t>Placement of dots inside regions of the map</a:t>
            </a:r>
          </a:p>
          <a:p>
            <a:r>
              <a:rPr lang="en-US" altLang="nl-NL" sz="2000" dirty="0"/>
              <a:t>Regions with higher population density have higher priority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501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 definition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Ratio of people per dot at zoom level.</a:t>
            </a:r>
          </a:p>
          <a:p>
            <a:pPr lvl="1"/>
            <a:r>
              <a:rPr lang="en-US" altLang="nl-NL" sz="2400" dirty="0"/>
              <a:t>Splitting of dots into groups.</a:t>
            </a:r>
          </a:p>
          <a:p>
            <a:pPr lvl="1"/>
            <a:r>
              <a:rPr lang="en-US" altLang="nl-NL" sz="2400" dirty="0"/>
              <a:t>Size/radius of the dots.</a:t>
            </a:r>
          </a:p>
          <a:p>
            <a:pPr lvl="1"/>
            <a:r>
              <a:rPr lang="en-US" altLang="nl-NL" sz="2400" dirty="0"/>
              <a:t>Location of the dots.</a:t>
            </a:r>
          </a:p>
          <a:p>
            <a:pPr lvl="1"/>
            <a:r>
              <a:rPr lang="en-US" altLang="nl-NL" sz="2400" dirty="0"/>
              <a:t>Color of the dots.</a:t>
            </a:r>
          </a:p>
        </p:txBody>
      </p:sp>
    </p:spTree>
    <p:extLst>
      <p:ext uri="{BB962C8B-B14F-4D97-AF65-F5344CB8AC3E}">
        <p14:creationId xmlns:p14="http://schemas.microsoft.com/office/powerpoint/2010/main" val="891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People per dot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28231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For better display, say we want the distance between each dot is at least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Then we would have at most (window width / 70 / zoom in level) * (window height / 70 / zoom in level)  = m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Let n = total number of people, then there would be roughly n / m people in each dot.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round the number, for instance, 12,390 will become 10,000; 103 will become 100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1186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Recursive algorithm that splits region into 4 until the region has less or equal to the number of the group size.</a:t>
            </a:r>
          </a:p>
        </p:txBody>
      </p:sp>
    </p:spTree>
    <p:extLst>
      <p:ext uri="{BB962C8B-B14F-4D97-AF65-F5344CB8AC3E}">
        <p14:creationId xmlns:p14="http://schemas.microsoft.com/office/powerpoint/2010/main" val="155191444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9863</TotalTime>
  <Words>591</Words>
  <Application>Microsoft Office PowerPoint</Application>
  <PresentationFormat>On-screen Show (4:3)</PresentationFormat>
  <Paragraphs>135</Paragraphs>
  <Slides>26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Introduction</vt:lpstr>
      <vt:lpstr>Data generation</vt:lpstr>
      <vt:lpstr>Eindhoven</vt:lpstr>
      <vt:lpstr>With proper aggregation</vt:lpstr>
      <vt:lpstr>Problem definition</vt:lpstr>
      <vt:lpstr>People per dot</vt:lpstr>
      <vt:lpstr>Splitting dots into groups</vt:lpstr>
      <vt:lpstr>Splitting dots into groups</vt:lpstr>
      <vt:lpstr>Size/radius of dots</vt:lpstr>
      <vt:lpstr>Location of dots</vt:lpstr>
      <vt:lpstr>Location of dots</vt:lpstr>
      <vt:lpstr>Location of dots</vt:lpstr>
      <vt:lpstr>Coloring dots</vt:lpstr>
      <vt:lpstr>Choosing color palette </vt:lpstr>
      <vt:lpstr>Choosing color palette</vt:lpstr>
      <vt:lpstr>Coloring dots</vt:lpstr>
      <vt:lpstr>Coloring dots</vt:lpstr>
      <vt:lpstr>Coloring dots</vt:lpstr>
      <vt:lpstr>Coloring dots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Ni, J.</cp:lastModifiedBy>
  <cp:revision>281</cp:revision>
  <cp:lastPrinted>2016-10-14T10:51:05Z</cp:lastPrinted>
  <dcterms:created xsi:type="dcterms:W3CDTF">2008-12-10T10:17:51Z</dcterms:created>
  <dcterms:modified xsi:type="dcterms:W3CDTF">2017-10-25T20:08:37Z</dcterms:modified>
</cp:coreProperties>
</file>