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38100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============ </a:t>
            </a:r>
            <a:r>
              <a:rPr lang="en-US" dirty="0" smtClean="0"/>
              <a:t>Features ============== </a:t>
            </a:r>
          </a:p>
          <a:p>
            <a:endParaRPr lang="en-US" dirty="0" smtClean="0"/>
          </a:p>
          <a:p>
            <a:r>
              <a:rPr lang="en-US" dirty="0" smtClean="0"/>
              <a:t>Feature:  screen</a:t>
            </a:r>
          </a:p>
          <a:p>
            <a:r>
              <a:rPr lang="en-US" dirty="0" smtClean="0"/>
              <a:t> sentiment score:  7.116887191536161</a:t>
            </a:r>
          </a:p>
          <a:p>
            <a:r>
              <a:rPr lang="en-US" dirty="0" smtClean="0"/>
              <a:t> opinion frequency:  22</a:t>
            </a:r>
          </a:p>
          <a:p>
            <a:r>
              <a:rPr lang="en-US" dirty="0" smtClean="0"/>
              <a:t> total frequency:  36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Feature:  phone</a:t>
            </a:r>
          </a:p>
          <a:p>
            <a:r>
              <a:rPr lang="en-US" dirty="0" smtClean="0"/>
              <a:t> sentiment score:  1.9375098900012544</a:t>
            </a:r>
          </a:p>
          <a:p>
            <a:r>
              <a:rPr lang="en-US" dirty="0" smtClean="0"/>
              <a:t> opinion frequency:  27</a:t>
            </a:r>
          </a:p>
          <a:p>
            <a:r>
              <a:rPr lang="en-US" dirty="0" smtClean="0"/>
              <a:t> total frequency:  52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Feature:  graphic</a:t>
            </a:r>
          </a:p>
          <a:p>
            <a:r>
              <a:rPr lang="en-US" dirty="0" smtClean="0"/>
              <a:t> sentiment score:  -0.125</a:t>
            </a:r>
          </a:p>
          <a:p>
            <a:r>
              <a:rPr lang="en-US" dirty="0" smtClean="0"/>
              <a:t> opinion frequency:  1</a:t>
            </a:r>
          </a:p>
          <a:p>
            <a:r>
              <a:rPr lang="en-US" dirty="0" smtClean="0"/>
              <a:t> total frequency:  1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Feature:  processor</a:t>
            </a:r>
          </a:p>
          <a:p>
            <a:r>
              <a:rPr lang="en-US" dirty="0" smtClean="0"/>
              <a:t> sentiment score:  1.0060742521159969</a:t>
            </a:r>
          </a:p>
          <a:p>
            <a:r>
              <a:rPr lang="en-US" dirty="0" smtClean="0"/>
              <a:t> opinion frequency:  27</a:t>
            </a:r>
          </a:p>
          <a:p>
            <a:r>
              <a:rPr lang="en-US" dirty="0" smtClean="0"/>
              <a:t> total frequency:  46</a:t>
            </a:r>
          </a:p>
          <a:p>
            <a:r>
              <a:rPr lang="en-US" dirty="0" smtClean="0"/>
              <a:t>--------------------------------------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============ Opinions ============== </a:t>
            </a:r>
          </a:p>
          <a:p>
            <a:endParaRPr lang="en-US" dirty="0" smtClean="0"/>
          </a:p>
          <a:p>
            <a:r>
              <a:rPr lang="en-US" dirty="0" smtClean="0"/>
              <a:t>2010-03-11jonathan </a:t>
            </a:r>
          </a:p>
          <a:p>
            <a:endParaRPr lang="en-US" dirty="0" smtClean="0"/>
          </a:p>
          <a:p>
            <a:r>
              <a:rPr lang="en-US" dirty="0" smtClean="0"/>
              <a:t>Do you mean when upgraded to  ...</a:t>
            </a:r>
          </a:p>
          <a:p>
            <a:r>
              <a:rPr lang="en-US" dirty="0" smtClean="0"/>
              <a:t>score:  -0.112107683982684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2010-03-11Anonymous</a:t>
            </a:r>
          </a:p>
          <a:p>
            <a:endParaRPr lang="en-US" dirty="0" smtClean="0"/>
          </a:p>
          <a:p>
            <a:r>
              <a:rPr lang="en-US" dirty="0" smtClean="0"/>
              <a:t>It's good phone... for that price...sort  ...</a:t>
            </a:r>
          </a:p>
          <a:p>
            <a:r>
              <a:rPr lang="en-US" dirty="0" smtClean="0"/>
              <a:t>score:  0.11025728342538685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2010-03-11naveen3379</a:t>
            </a:r>
          </a:p>
          <a:p>
            <a:endParaRPr lang="en-US" dirty="0" smtClean="0"/>
          </a:p>
          <a:p>
            <a:r>
              <a:rPr lang="en-US" dirty="0" smtClean="0"/>
              <a:t>HTC </a:t>
            </a:r>
            <a:r>
              <a:rPr lang="en-US" dirty="0" err="1" smtClean="0"/>
              <a:t>Leged</a:t>
            </a:r>
            <a:r>
              <a:rPr lang="en-US" dirty="0" smtClean="0"/>
              <a:t> is good one ...I  ...</a:t>
            </a:r>
          </a:p>
          <a:p>
            <a:r>
              <a:rPr lang="en-US" dirty="0" smtClean="0"/>
              <a:t>score:  0.22921626984126958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2010-03-11Anonymous</a:t>
            </a:r>
          </a:p>
          <a:p>
            <a:endParaRPr lang="en-US" dirty="0" smtClean="0"/>
          </a:p>
          <a:p>
            <a:r>
              <a:rPr lang="en-US" dirty="0" smtClean="0"/>
              <a:t>This is an awesome phone! I  ...</a:t>
            </a:r>
          </a:p>
          <a:p>
            <a:r>
              <a:rPr lang="en-US" dirty="0" smtClean="0"/>
              <a:t>score:  0.9059723810586432</a:t>
            </a:r>
          </a:p>
          <a:p>
            <a:r>
              <a:rPr lang="en-US" dirty="0" smtClean="0"/>
              <a:t>--------------------------------------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181600" y="8724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2010-03-13Anon </a:t>
            </a:r>
          </a:p>
          <a:p>
            <a:endParaRPr lang="en-US" dirty="0" smtClean="0"/>
          </a:p>
          <a:p>
            <a:r>
              <a:rPr lang="en-US" dirty="0" smtClean="0"/>
              <a:t>you must.. I have used Legend  ...</a:t>
            </a:r>
          </a:p>
          <a:p>
            <a:r>
              <a:rPr lang="en-US" dirty="0" smtClean="0"/>
              <a:t>score:  1.7738095238095237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2010-03-13jonathan </a:t>
            </a:r>
          </a:p>
          <a:p>
            <a:endParaRPr lang="en-US" dirty="0" smtClean="0"/>
          </a:p>
          <a:p>
            <a:r>
              <a:rPr lang="en-US" dirty="0" smtClean="0"/>
              <a:t>does this work with any </a:t>
            </a:r>
            <a:r>
              <a:rPr lang="en-US" dirty="0" err="1" smtClean="0"/>
              <a:t>htc</a:t>
            </a:r>
            <a:r>
              <a:rPr lang="en-US" dirty="0" smtClean="0"/>
              <a:t>  ...</a:t>
            </a:r>
          </a:p>
          <a:p>
            <a:r>
              <a:rPr lang="en-US" dirty="0" smtClean="0"/>
              <a:t>score:  -0.5252951501113265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2010-04-08jonathan </a:t>
            </a:r>
          </a:p>
          <a:p>
            <a:endParaRPr lang="en-US" dirty="0" smtClean="0"/>
          </a:p>
          <a:p>
            <a:r>
              <a:rPr lang="en-US" dirty="0" smtClean="0"/>
              <a:t>Hi Please try the below method  ...</a:t>
            </a:r>
          </a:p>
          <a:p>
            <a:r>
              <a:rPr lang="en-US" dirty="0" smtClean="0"/>
              <a:t>score:  -0.6053391053391051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2010-04-08naveen3379</a:t>
            </a:r>
          </a:p>
          <a:p>
            <a:endParaRPr lang="en-US" dirty="0" smtClean="0"/>
          </a:p>
          <a:p>
            <a:r>
              <a:rPr lang="en-US" dirty="0" err="1" smtClean="0"/>
              <a:t>Hai</a:t>
            </a:r>
            <a:r>
              <a:rPr lang="en-US" dirty="0" smtClean="0"/>
              <a:t> friends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am using HTC  ...</a:t>
            </a:r>
          </a:p>
          <a:p>
            <a:r>
              <a:rPr lang="en-US" dirty="0" smtClean="0"/>
              <a:t>score:  0.3448863636363636</a:t>
            </a:r>
          </a:p>
          <a:p>
            <a:r>
              <a:rPr lang="en-US" dirty="0" smtClean="0"/>
              <a:t>--------------------------------------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============ Opinions ============== </a:t>
            </a:r>
          </a:p>
          <a:p>
            <a:endParaRPr lang="en-US" dirty="0" smtClean="0"/>
          </a:p>
          <a:p>
            <a:r>
              <a:rPr lang="en-US" dirty="0" smtClean="0"/>
              <a:t>2010-04-08jonathan </a:t>
            </a:r>
          </a:p>
          <a:p>
            <a:endParaRPr lang="en-US" dirty="0" smtClean="0"/>
          </a:p>
          <a:p>
            <a:r>
              <a:rPr lang="en-US" dirty="0" smtClean="0"/>
              <a:t>decent phone, though the signal strength  ...</a:t>
            </a:r>
          </a:p>
          <a:p>
            <a:r>
              <a:rPr lang="en-US" dirty="0" smtClean="0"/>
              <a:t>score:  -0.8673796023209617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2010-04-09Anonymous</a:t>
            </a:r>
          </a:p>
          <a:p>
            <a:endParaRPr lang="en-US" dirty="0" smtClean="0"/>
          </a:p>
          <a:p>
            <a:r>
              <a:rPr lang="en-US" dirty="0" smtClean="0"/>
              <a:t>I am looking out for a  ...</a:t>
            </a:r>
          </a:p>
          <a:p>
            <a:r>
              <a:rPr lang="en-US" dirty="0" smtClean="0"/>
              <a:t>score:  -0.1418852797529268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2010-04-09jonathan </a:t>
            </a:r>
          </a:p>
          <a:p>
            <a:endParaRPr lang="en-US" dirty="0" smtClean="0"/>
          </a:p>
          <a:p>
            <a:r>
              <a:rPr lang="en-US" dirty="0" smtClean="0"/>
              <a:t>How to use text to speech  ...</a:t>
            </a:r>
          </a:p>
          <a:p>
            <a:r>
              <a:rPr lang="en-US" dirty="0" smtClean="0"/>
              <a:t>score:  0.7980395700790439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2010-04-10Anon </a:t>
            </a:r>
          </a:p>
          <a:p>
            <a:endParaRPr lang="en-US" dirty="0" smtClean="0"/>
          </a:p>
          <a:p>
            <a:r>
              <a:rPr lang="en-US" dirty="0" smtClean="0"/>
              <a:t>I just bought it a week  ...</a:t>
            </a:r>
          </a:p>
          <a:p>
            <a:r>
              <a:rPr lang="en-US" dirty="0" smtClean="0"/>
              <a:t>score:  3.577420741023682</a:t>
            </a:r>
          </a:p>
          <a:p>
            <a:r>
              <a:rPr lang="en-US" dirty="0" smtClean="0"/>
              <a:t>--------------------------------------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05400" y="844689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2010-04-11Anonymous</a:t>
            </a:r>
          </a:p>
          <a:p>
            <a:endParaRPr lang="en-US" dirty="0" smtClean="0"/>
          </a:p>
          <a:p>
            <a:r>
              <a:rPr lang="en-US" dirty="0" smtClean="0"/>
              <a:t>Also ,it has a stubborn </a:t>
            </a:r>
            <a:r>
              <a:rPr lang="en-US" dirty="0" err="1" smtClean="0"/>
              <a:t>bluetooth</a:t>
            </a:r>
            <a:r>
              <a:rPr lang="en-US" dirty="0" smtClean="0"/>
              <a:t>  ...</a:t>
            </a:r>
          </a:p>
          <a:p>
            <a:r>
              <a:rPr lang="en-US" dirty="0" smtClean="0"/>
              <a:t>score:  -0.9419146825396826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smtClean="0"/>
              <a:t>I bought this phone a month  ...</a:t>
            </a:r>
          </a:p>
          <a:p>
            <a:r>
              <a:rPr lang="en-US" dirty="0" smtClean="0"/>
              <a:t>score:  -0.4881656690939779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Anon 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simply love it...it has a  ...</a:t>
            </a:r>
          </a:p>
          <a:p>
            <a:r>
              <a:rPr lang="en-US" dirty="0" smtClean="0"/>
              <a:t>score:  2.233957194625298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was searching for a new  ...</a:t>
            </a:r>
          </a:p>
          <a:p>
            <a:r>
              <a:rPr lang="en-US" dirty="0" smtClean="0"/>
              <a:t>score:  1.7680454757660642</a:t>
            </a:r>
          </a:p>
          <a:p>
            <a:r>
              <a:rPr lang="en-US" dirty="0" smtClean="0"/>
              <a:t>--------------------------------------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============ Opinions </a:t>
            </a:r>
            <a:r>
              <a:rPr lang="en-US" dirty="0" smtClean="0"/>
              <a:t>==============</a:t>
            </a:r>
          </a:p>
          <a:p>
            <a:endParaRPr lang="en-US" dirty="0" smtClean="0"/>
          </a:p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smtClean="0"/>
              <a:t>GOD DAMN RIGHT!!!!</a:t>
            </a:r>
          </a:p>
          <a:p>
            <a:r>
              <a:rPr lang="en-US" dirty="0" smtClean="0"/>
              <a:t>the temperature of HTC  ...</a:t>
            </a:r>
          </a:p>
          <a:p>
            <a:r>
              <a:rPr lang="en-US" dirty="0" smtClean="0"/>
              <a:t>score:  0.307706910168547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Anonymous</a:t>
            </a:r>
          </a:p>
          <a:p>
            <a:endParaRPr lang="en-US" dirty="0" smtClean="0"/>
          </a:p>
          <a:p>
            <a:r>
              <a:rPr lang="en-US" dirty="0" smtClean="0"/>
              <a:t>Hi buddy </a:t>
            </a:r>
            <a:r>
              <a:rPr lang="en-US" dirty="0" err="1" smtClean="0"/>
              <a:t>i</a:t>
            </a:r>
            <a:r>
              <a:rPr lang="en-US" dirty="0" smtClean="0"/>
              <a:t> own a milestone  ...</a:t>
            </a:r>
          </a:p>
          <a:p>
            <a:r>
              <a:rPr lang="en-US" dirty="0" smtClean="0"/>
              <a:t>score:  0.24206349206349206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Anonymous</a:t>
            </a:r>
          </a:p>
          <a:p>
            <a:endParaRPr lang="en-US" dirty="0" smtClean="0"/>
          </a:p>
          <a:p>
            <a:r>
              <a:rPr lang="en-US" dirty="0" smtClean="0"/>
              <a:t>I've been using this phone since  ...</a:t>
            </a:r>
          </a:p>
          <a:p>
            <a:r>
              <a:rPr lang="en-US" dirty="0" smtClean="0"/>
              <a:t>score:  1.2540802538964304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Anonymous</a:t>
            </a:r>
          </a:p>
          <a:p>
            <a:endParaRPr lang="en-US" dirty="0" smtClean="0"/>
          </a:p>
          <a:p>
            <a:r>
              <a:rPr lang="en-US" dirty="0" smtClean="0"/>
              <a:t>Using this phone 4 d past  ...</a:t>
            </a:r>
          </a:p>
          <a:p>
            <a:r>
              <a:rPr lang="en-US" dirty="0" smtClean="0"/>
              <a:t>score:  -0.8853943541712552</a:t>
            </a:r>
          </a:p>
          <a:p>
            <a:r>
              <a:rPr lang="en-US" dirty="0" smtClean="0"/>
              <a:t>--------------------------------------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0" y="1149489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smtClean="0"/>
              <a:t>plenty of phones have a front  ...</a:t>
            </a:r>
          </a:p>
          <a:p>
            <a:r>
              <a:rPr lang="en-US" dirty="0" smtClean="0"/>
              <a:t>score:  0.2724633513505465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Anonymous</a:t>
            </a:r>
          </a:p>
          <a:p>
            <a:endParaRPr lang="en-US" dirty="0" smtClean="0"/>
          </a:p>
          <a:p>
            <a:r>
              <a:rPr lang="en-US" dirty="0" smtClean="0"/>
              <a:t>has anyone had problems with charging  ...</a:t>
            </a:r>
          </a:p>
          <a:p>
            <a:r>
              <a:rPr lang="en-US" dirty="0" smtClean="0"/>
              <a:t>score:  -0.034280303030302994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Anonymous</a:t>
            </a:r>
          </a:p>
          <a:p>
            <a:endParaRPr lang="en-US" dirty="0" smtClean="0"/>
          </a:p>
          <a:p>
            <a:r>
              <a:rPr lang="en-US" dirty="0" smtClean="0"/>
              <a:t>I bought a HTC Legend the  ...</a:t>
            </a:r>
          </a:p>
          <a:p>
            <a:r>
              <a:rPr lang="en-US" dirty="0" smtClean="0"/>
              <a:t>score:  -2.2314629340108136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smtClean="0"/>
              <a:t>I work in a noisy environment  ...</a:t>
            </a:r>
          </a:p>
          <a:p>
            <a:r>
              <a:rPr lang="en-US" dirty="0" smtClean="0"/>
              <a:t>score:  -0.02297316653934306</a:t>
            </a:r>
          </a:p>
          <a:p>
            <a:r>
              <a:rPr lang="en-US" dirty="0" smtClean="0"/>
              <a:t>--------------------------------------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============ Opinions </a:t>
            </a:r>
            <a:r>
              <a:rPr lang="en-US" dirty="0" smtClean="0"/>
              <a:t>==============</a:t>
            </a:r>
          </a:p>
          <a:p>
            <a:endParaRPr lang="en-US" dirty="0" smtClean="0"/>
          </a:p>
          <a:p>
            <a:r>
              <a:rPr lang="en-US" dirty="0" smtClean="0"/>
              <a:t>2010-09-04 </a:t>
            </a:r>
            <a:r>
              <a:rPr lang="en-US" dirty="0" err="1" smtClean="0"/>
              <a:t>jonathan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 music player is really very  ...</a:t>
            </a:r>
          </a:p>
          <a:p>
            <a:r>
              <a:rPr lang="en-US" dirty="0" smtClean="0"/>
              <a:t>score:  1.5494485294117648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</a:t>
            </a:r>
            <a:r>
              <a:rPr lang="en-US" dirty="0" err="1" smtClean="0"/>
              <a:t>jonathan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what are your needs for the  ...</a:t>
            </a:r>
          </a:p>
          <a:p>
            <a:r>
              <a:rPr lang="en-US" dirty="0" smtClean="0"/>
              <a:t>score:  3.190525793650794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</a:t>
            </a:r>
            <a:r>
              <a:rPr lang="en-US" dirty="0" err="1" smtClean="0"/>
              <a:t>jonathan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well,im</a:t>
            </a:r>
            <a:r>
              <a:rPr lang="en-US" dirty="0" smtClean="0"/>
              <a:t> about to buy this device  ...</a:t>
            </a:r>
          </a:p>
          <a:p>
            <a:r>
              <a:rPr lang="en-US" dirty="0" smtClean="0"/>
              <a:t>score:  1.3016448888754923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smtClean="0"/>
              <a:t>Hi....I think its not an issue.  ...</a:t>
            </a:r>
          </a:p>
          <a:p>
            <a:r>
              <a:rPr lang="en-US" dirty="0" smtClean="0"/>
              <a:t>score:  0.5958646616541352</a:t>
            </a:r>
          </a:p>
          <a:p>
            <a:r>
              <a:rPr lang="en-US" dirty="0" smtClean="0"/>
              <a:t>--------------------------------------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9600" y="8724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2010-09-04 </a:t>
            </a:r>
            <a:r>
              <a:rPr lang="en-US" dirty="0" err="1" smtClean="0"/>
              <a:t>jonathan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nn-NO" dirty="0" smtClean="0"/>
              <a:t>Hi all.I m from Europe. I  ...</a:t>
            </a:r>
          </a:p>
          <a:p>
            <a:r>
              <a:rPr lang="en-US" dirty="0" smtClean="0"/>
              <a:t>score:  0.19020066738816746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smtClean="0"/>
              <a:t>Great..... well rounded, efficient, clean, reliable  ...</a:t>
            </a:r>
          </a:p>
          <a:p>
            <a:r>
              <a:rPr lang="en-US" dirty="0" smtClean="0"/>
              <a:t>score:  2.927445207334537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Anon </a:t>
            </a:r>
          </a:p>
          <a:p>
            <a:endParaRPr lang="en-US" dirty="0" smtClean="0"/>
          </a:p>
          <a:p>
            <a:r>
              <a:rPr lang="en-US" dirty="0" smtClean="0"/>
              <a:t>hey </a:t>
            </a:r>
            <a:r>
              <a:rPr lang="en-US" dirty="0" err="1" smtClean="0"/>
              <a:t>isupporter</a:t>
            </a:r>
            <a:r>
              <a:rPr lang="en-US" dirty="0" smtClean="0"/>
              <a:t> do u know that  ...</a:t>
            </a:r>
          </a:p>
          <a:p>
            <a:r>
              <a:rPr lang="en-US" dirty="0" smtClean="0"/>
              <a:t>score:  -0.030243020868020887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smtClean="0"/>
              <a:t>To sum it up, as a  ...</a:t>
            </a:r>
          </a:p>
          <a:p>
            <a:r>
              <a:rPr lang="en-US" dirty="0" smtClean="0"/>
              <a:t>score:  0.4493055555555555</a:t>
            </a:r>
          </a:p>
          <a:p>
            <a:r>
              <a:rPr lang="en-US" dirty="0" smtClean="0"/>
              <a:t>--------------------------------------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============ Opinions </a:t>
            </a:r>
            <a:r>
              <a:rPr lang="en-US" dirty="0" smtClean="0"/>
              <a:t>==============</a:t>
            </a:r>
          </a:p>
          <a:p>
            <a:endParaRPr lang="en-US" dirty="0" smtClean="0"/>
          </a:p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smtClean="0"/>
              <a:t>I have been a </a:t>
            </a:r>
            <a:r>
              <a:rPr lang="en-US" dirty="0" err="1" smtClean="0"/>
              <a:t>WinMo</a:t>
            </a:r>
            <a:r>
              <a:rPr lang="en-US" dirty="0" smtClean="0"/>
              <a:t> fan  ...</a:t>
            </a:r>
          </a:p>
          <a:p>
            <a:r>
              <a:rPr lang="en-US" dirty="0" smtClean="0"/>
              <a:t>score:  0.7428068399512362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Anonymous</a:t>
            </a:r>
          </a:p>
          <a:p>
            <a:endParaRPr lang="en-US" dirty="0" smtClean="0"/>
          </a:p>
          <a:p>
            <a:r>
              <a:rPr lang="en-US" dirty="0" smtClean="0"/>
              <a:t>Not to be funny, my last  ...</a:t>
            </a:r>
          </a:p>
          <a:p>
            <a:r>
              <a:rPr lang="en-US" dirty="0" smtClean="0"/>
              <a:t>score:  0.4193252825605768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smtClean="0"/>
              <a:t>thanks buddy....</a:t>
            </a:r>
            <a:r>
              <a:rPr lang="en-US" dirty="0" err="1" smtClean="0"/>
              <a:t>i</a:t>
            </a:r>
            <a:r>
              <a:rPr lang="en-US" dirty="0" smtClean="0"/>
              <a:t> was really worried about  ...</a:t>
            </a:r>
          </a:p>
          <a:p>
            <a:r>
              <a:rPr lang="en-US" dirty="0" smtClean="0"/>
              <a:t>score:  -0.2724957307484397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Anonymous</a:t>
            </a:r>
          </a:p>
          <a:p>
            <a:endParaRPr lang="en-US" dirty="0" smtClean="0"/>
          </a:p>
          <a:p>
            <a:r>
              <a:rPr lang="en-US" dirty="0" smtClean="0"/>
              <a:t>If I'm not wrong, a mere  ...</a:t>
            </a:r>
          </a:p>
          <a:p>
            <a:r>
              <a:rPr lang="en-US" dirty="0" smtClean="0"/>
              <a:t>score:  1.1036886724386725</a:t>
            </a:r>
          </a:p>
          <a:p>
            <a:r>
              <a:rPr lang="en-US" dirty="0" smtClean="0"/>
              <a:t>--------------------------------------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-6906"/>
            <a:ext cx="4267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2010-09-04 Anon </a:t>
            </a:r>
          </a:p>
          <a:p>
            <a:endParaRPr lang="en-US" dirty="0" smtClean="0"/>
          </a:p>
          <a:p>
            <a:r>
              <a:rPr lang="en-US" dirty="0" smtClean="0"/>
              <a:t>I think even if you looked  ...</a:t>
            </a:r>
          </a:p>
          <a:p>
            <a:r>
              <a:rPr lang="en-US" dirty="0" smtClean="0"/>
              <a:t>score:  0.6300373033828917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Anonymous</a:t>
            </a:r>
          </a:p>
          <a:p>
            <a:endParaRPr lang="en-US" dirty="0" smtClean="0"/>
          </a:p>
          <a:p>
            <a:r>
              <a:rPr lang="en-US" dirty="0" smtClean="0"/>
              <a:t>Koko: As of yet, apps are  ...</a:t>
            </a:r>
          </a:p>
          <a:p>
            <a:r>
              <a:rPr lang="en-US" dirty="0" smtClean="0"/>
              <a:t>score:  -0.3121076125671714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smtClean="0"/>
              <a:t>At the moment, you can't. You  ...</a:t>
            </a:r>
          </a:p>
          <a:p>
            <a:r>
              <a:rPr lang="en-US" dirty="0" smtClean="0"/>
              <a:t>score:  0.5486365758424582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Anonymous</a:t>
            </a:r>
          </a:p>
          <a:p>
            <a:endParaRPr lang="en-US" dirty="0" smtClean="0"/>
          </a:p>
          <a:p>
            <a:r>
              <a:rPr lang="en-US" dirty="0" smtClean="0"/>
              <a:t>I just got the phone set  ...</a:t>
            </a:r>
          </a:p>
          <a:p>
            <a:r>
              <a:rPr lang="en-US" dirty="0" smtClean="0"/>
              <a:t>score:  1.900826012223071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dirty="0" smtClean="0"/>
              <a:t>2010-09-04 naveen3379</a:t>
            </a:r>
          </a:p>
          <a:p>
            <a:endParaRPr lang="en-US" dirty="0" smtClean="0"/>
          </a:p>
          <a:p>
            <a:r>
              <a:rPr lang="en-US" dirty="0" smtClean="0"/>
              <a:t>Neither is better, the HTC Desire  ...</a:t>
            </a:r>
          </a:p>
          <a:p>
            <a:r>
              <a:rPr lang="en-US" dirty="0" smtClean="0"/>
              <a:t>score:  1.255723443223443</a:t>
            </a:r>
          </a:p>
          <a:p>
            <a:r>
              <a:rPr lang="en-US" dirty="0" smtClean="0"/>
              <a:t>--------------------------------------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659</Words>
  <Application>Microsoft Office PowerPoint</Application>
  <PresentationFormat>On-screen Show (4:3)</PresentationFormat>
  <Paragraphs>239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raducu87</dc:creator>
  <cp:lastModifiedBy>raducu87</cp:lastModifiedBy>
  <cp:revision>3</cp:revision>
  <dcterms:created xsi:type="dcterms:W3CDTF">2006-08-16T00:00:00Z</dcterms:created>
  <dcterms:modified xsi:type="dcterms:W3CDTF">2010-09-10T10:36:38Z</dcterms:modified>
</cp:coreProperties>
</file>