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62" r:id="rId5"/>
    <p:sldId id="259" r:id="rId6"/>
    <p:sldId id="261" r:id="rId7"/>
    <p:sldId id="264" r:id="rId8"/>
    <p:sldId id="265" r:id="rId9"/>
    <p:sldId id="260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58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EAE6D7-5635-433A-A944-17CB9FA4DBD2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5DBBFD-6C18-4009-A889-8F77D8B6D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Know your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abstracte</a:t>
            </a:r>
            <a:r>
              <a:rPr lang="en-US" dirty="0" smtClean="0"/>
              <a:t> :</a:t>
            </a:r>
          </a:p>
          <a:p>
            <a:r>
              <a:rPr lang="en-US" dirty="0" smtClean="0"/>
              <a:t>Nu pot </a:t>
            </a:r>
            <a:r>
              <a:rPr lang="en-US" dirty="0" err="1" smtClean="0"/>
              <a:t>fi</a:t>
            </a:r>
            <a:r>
              <a:rPr lang="en-US" dirty="0" smtClean="0"/>
              <a:t> instantiate</a:t>
            </a:r>
          </a:p>
          <a:p>
            <a:r>
              <a:rPr lang="en-US" dirty="0" err="1" smtClean="0"/>
              <a:t>Sunt</a:t>
            </a:r>
            <a:r>
              <a:rPr lang="en-US" dirty="0" smtClean="0"/>
              <a:t> de </a:t>
            </a:r>
            <a:r>
              <a:rPr lang="en-US" dirty="0" err="1" smtClean="0"/>
              <a:t>tipul</a:t>
            </a:r>
            <a:r>
              <a:rPr lang="en-US" dirty="0" smtClean="0"/>
              <a:t> abstract</a:t>
            </a:r>
          </a:p>
          <a:p>
            <a:r>
              <a:rPr lang="en-US" dirty="0" smtClean="0"/>
              <a:t>Pot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abstracte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abstracte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Nu </a:t>
            </a:r>
            <a:r>
              <a:rPr lang="en-US" dirty="0" err="1" smtClean="0"/>
              <a:t>contin</a:t>
            </a:r>
            <a:r>
              <a:rPr lang="en-US" dirty="0" smtClean="0"/>
              <a:t> cod </a:t>
            </a:r>
          </a:p>
          <a:p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implementate</a:t>
            </a:r>
            <a:endParaRPr lang="en-US" dirty="0" smtClean="0"/>
          </a:p>
          <a:p>
            <a:r>
              <a:rPr lang="en-US" dirty="0" err="1" smtClean="0"/>
              <a:t>Contin</a:t>
            </a:r>
            <a:r>
              <a:rPr lang="en-US" dirty="0" smtClean="0"/>
              <a:t> </a:t>
            </a:r>
            <a:r>
              <a:rPr lang="en-US" dirty="0" err="1" smtClean="0"/>
              <a:t>cuvantul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r>
              <a:rPr lang="en-US" dirty="0" smtClean="0"/>
              <a:t> abstract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Abstractizare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impachetarea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functiilor</a:t>
            </a:r>
            <a:r>
              <a:rPr lang="en-US" dirty="0" smtClean="0"/>
              <a:t>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singure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Incapsulare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Mecanismul</a:t>
            </a:r>
            <a:r>
              <a:rPr lang="en-US" dirty="0" smtClean="0"/>
              <a:t> </a:t>
            </a:r>
            <a:r>
              <a:rPr lang="en-US" dirty="0" smtClean="0"/>
              <a:t>care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imparta</a:t>
            </a:r>
            <a:r>
              <a:rPr lang="en-US" dirty="0" smtClean="0"/>
              <a:t> </a:t>
            </a:r>
            <a:r>
              <a:rPr lang="en-US" dirty="0" err="1" smtClean="0"/>
              <a:t>atributele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operatiile</a:t>
            </a:r>
            <a:r>
              <a:rPr lang="en-US" dirty="0" smtClean="0"/>
              <a:t> sale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multor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Mostenire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Subclasa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Clasa</a:t>
            </a:r>
            <a:r>
              <a:rPr lang="en-US" dirty="0" smtClean="0"/>
              <a:t> care </a:t>
            </a:r>
            <a:r>
              <a:rPr lang="en-US" dirty="0" err="1" smtClean="0"/>
              <a:t>mosteneste</a:t>
            </a:r>
            <a:r>
              <a:rPr lang="en-US" dirty="0" smtClean="0"/>
              <a:t> din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Superclasa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Clasa</a:t>
            </a:r>
            <a:r>
              <a:rPr lang="en-US" dirty="0" smtClean="0"/>
              <a:t> a </a:t>
            </a:r>
            <a:r>
              <a:rPr lang="en-US" dirty="0" err="1" smtClean="0"/>
              <a:t>carei</a:t>
            </a:r>
            <a:r>
              <a:rPr lang="en-US" dirty="0" smtClean="0"/>
              <a:t> </a:t>
            </a:r>
            <a:r>
              <a:rPr lang="en-US" dirty="0" err="1" smtClean="0"/>
              <a:t>functionalitate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mostenita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Mostenire</a:t>
            </a:r>
            <a:r>
              <a:rPr lang="en-US" dirty="0" smtClean="0"/>
              <a:t> </a:t>
            </a:r>
            <a:r>
              <a:rPr lang="en-US" dirty="0" err="1" smtClean="0"/>
              <a:t>multipla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O </a:t>
            </a:r>
            <a:r>
              <a:rPr lang="en-US" dirty="0" err="1" smtClean="0"/>
              <a:t>clasa</a:t>
            </a:r>
            <a:r>
              <a:rPr lang="en-US" dirty="0" smtClean="0"/>
              <a:t> nu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extinde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o </a:t>
            </a:r>
            <a:r>
              <a:rPr lang="en-US" dirty="0" err="1" smtClean="0"/>
              <a:t>singura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Mostenire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dirty="0" smtClean="0"/>
              <a:t>care </a:t>
            </a:r>
            <a:r>
              <a:rPr lang="en-US" dirty="0" err="1" smtClean="0"/>
              <a:t>permite</a:t>
            </a:r>
            <a:r>
              <a:rPr lang="en-US" dirty="0" smtClean="0"/>
              <a:t> ca o </a:t>
            </a:r>
            <a:r>
              <a:rPr lang="en-US" dirty="0" err="1" smtClean="0"/>
              <a:t>functionalitate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aiba</a:t>
            </a:r>
            <a:r>
              <a:rPr lang="en-US" dirty="0" smtClean="0"/>
              <a:t> </a:t>
            </a:r>
            <a:r>
              <a:rPr lang="en-US" dirty="0" err="1" smtClean="0"/>
              <a:t>comportament</a:t>
            </a:r>
            <a:r>
              <a:rPr lang="en-US" dirty="0" smtClean="0"/>
              <a:t> </a:t>
            </a:r>
            <a:r>
              <a:rPr lang="en-US" dirty="0" err="1" smtClean="0"/>
              <a:t>diferit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Polimorfism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obtine</a:t>
            </a:r>
            <a:r>
              <a:rPr lang="en-US" dirty="0" smtClean="0"/>
              <a:t> can de </a:t>
            </a:r>
            <a:r>
              <a:rPr lang="en-US" dirty="0" err="1" smtClean="0"/>
              <a:t>defineste</a:t>
            </a:r>
            <a:r>
              <a:rPr lang="en-US" dirty="0" smtClean="0"/>
              <a:t> o </a:t>
            </a:r>
            <a:r>
              <a:rPr lang="en-US" dirty="0" err="1" smtClean="0"/>
              <a:t>metoda</a:t>
            </a:r>
            <a:r>
              <a:rPr lang="en-US" dirty="0" smtClean="0"/>
              <a:t> cu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un al </a:t>
            </a:r>
            <a:r>
              <a:rPr lang="en-US" dirty="0" err="1" smtClean="0"/>
              <a:t>doilea</a:t>
            </a:r>
            <a:r>
              <a:rPr lang="en-US" dirty="0" smtClean="0"/>
              <a:t> constructor</a:t>
            </a:r>
          </a:p>
          <a:p>
            <a:endParaRPr lang="en-US" dirty="0" smtClean="0"/>
          </a:p>
          <a:p>
            <a:r>
              <a:rPr lang="en-US" dirty="0" err="1" smtClean="0"/>
              <a:t>Tipul</a:t>
            </a:r>
            <a:r>
              <a:rPr lang="en-US" dirty="0" smtClean="0"/>
              <a:t> de data al </a:t>
            </a:r>
            <a:r>
              <a:rPr lang="en-US" dirty="0" err="1" smtClean="0"/>
              <a:t>parametrilor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diferit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Reprezinta</a:t>
            </a:r>
            <a:r>
              <a:rPr lang="en-US" dirty="0" smtClean="0"/>
              <a:t> o forma a </a:t>
            </a:r>
            <a:r>
              <a:rPr lang="en-US" dirty="0" err="1" smtClean="0"/>
              <a:t>polimorfismului</a:t>
            </a:r>
            <a:r>
              <a:rPr lang="en-US" dirty="0" smtClean="0"/>
              <a:t> la </a:t>
            </a:r>
            <a:r>
              <a:rPr lang="en-US" dirty="0" err="1" smtClean="0"/>
              <a:t>compilare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Supraincarcarea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Polimorfism</a:t>
            </a:r>
            <a:r>
              <a:rPr lang="en-US" dirty="0" smtClean="0"/>
              <a:t> Static)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o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extinsa</a:t>
            </a:r>
            <a:r>
              <a:rPr lang="en-US" dirty="0" smtClean="0"/>
              <a:t> de o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r>
              <a:rPr lang="en-US" dirty="0" smtClean="0"/>
              <a:t> care </a:t>
            </a:r>
            <a:r>
              <a:rPr lang="en-US" dirty="0" err="1" smtClean="0"/>
              <a:t>reimplementeaza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din </a:t>
            </a:r>
            <a:r>
              <a:rPr lang="en-US" dirty="0" err="1" smtClean="0"/>
              <a:t>metodele</a:t>
            </a:r>
            <a:r>
              <a:rPr lang="en-US" dirty="0" smtClean="0"/>
              <a:t> sale</a:t>
            </a:r>
          </a:p>
          <a:p>
            <a:endParaRPr lang="en-US" dirty="0" smtClean="0"/>
          </a:p>
          <a:p>
            <a:r>
              <a:rPr lang="en-US" dirty="0" err="1" smtClean="0"/>
              <a:t>Reprezinta</a:t>
            </a:r>
            <a:r>
              <a:rPr lang="en-US" dirty="0" smtClean="0"/>
              <a:t> o forma a </a:t>
            </a:r>
            <a:r>
              <a:rPr lang="en-US" dirty="0" err="1" smtClean="0"/>
              <a:t>polimorfismului</a:t>
            </a:r>
            <a:r>
              <a:rPr lang="en-US" dirty="0" smtClean="0"/>
              <a:t> la </a:t>
            </a:r>
            <a:r>
              <a:rPr lang="en-US" dirty="0" err="1" smtClean="0"/>
              <a:t>rulare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Suprascrierea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Polimorfism</a:t>
            </a:r>
            <a:r>
              <a:rPr lang="en-US" dirty="0" smtClean="0"/>
              <a:t> </a:t>
            </a:r>
            <a:r>
              <a:rPr lang="en-US" dirty="0" err="1" smtClean="0"/>
              <a:t>dinamic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Principiul</a:t>
            </a:r>
            <a:r>
              <a:rPr lang="en-US" dirty="0" smtClean="0"/>
              <a:t> </a:t>
            </a:r>
            <a:r>
              <a:rPr lang="en-US" b="1" dirty="0" smtClean="0"/>
              <a:t>DRY</a:t>
            </a:r>
            <a:r>
              <a:rPr lang="en-US" dirty="0" smtClean="0"/>
              <a:t> </a:t>
            </a:r>
            <a:r>
              <a:rPr lang="en-US" dirty="0" err="1" smtClean="0"/>
              <a:t>prezinta</a:t>
            </a:r>
            <a:r>
              <a:rPr lang="en-US" dirty="0" smtClean="0"/>
              <a:t> </a:t>
            </a:r>
            <a:r>
              <a:rPr lang="en-US" dirty="0" err="1" smtClean="0"/>
              <a:t>urmatorul</a:t>
            </a:r>
            <a:r>
              <a:rPr lang="en-US" dirty="0" smtClean="0"/>
              <a:t> aspect :</a:t>
            </a:r>
          </a:p>
          <a:p>
            <a:pPr>
              <a:buNone/>
            </a:pPr>
            <a:r>
              <a:rPr lang="en-US" dirty="0" smtClean="0"/>
              <a:t>  “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bucata</a:t>
            </a:r>
            <a:r>
              <a:rPr lang="en-US" dirty="0" smtClean="0"/>
              <a:t> de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aiba</a:t>
            </a:r>
            <a:r>
              <a:rPr lang="en-US" dirty="0" smtClean="0"/>
              <a:t> o </a:t>
            </a:r>
            <a:r>
              <a:rPr lang="en-US" dirty="0" err="1" smtClean="0"/>
              <a:t>reprezentare</a:t>
            </a:r>
            <a:r>
              <a:rPr lang="en-US" dirty="0" smtClean="0"/>
              <a:t> </a:t>
            </a:r>
            <a:r>
              <a:rPr lang="en-US" dirty="0" err="1" smtClean="0"/>
              <a:t>neambigua</a:t>
            </a:r>
            <a:r>
              <a:rPr lang="en-US" dirty="0" smtClean="0"/>
              <a:t>, </a:t>
            </a:r>
            <a:r>
              <a:rPr lang="en-US" dirty="0" err="1" smtClean="0"/>
              <a:t>autoritara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singulara</a:t>
            </a:r>
            <a:r>
              <a:rPr lang="en-US" dirty="0" smtClean="0"/>
              <a:t> in </a:t>
            </a:r>
            <a:r>
              <a:rPr lang="en-US" dirty="0" err="1" smtClean="0"/>
              <a:t>sistem</a:t>
            </a:r>
            <a:r>
              <a:rPr lang="en-US" dirty="0" smtClean="0"/>
              <a:t>”.</a:t>
            </a:r>
          </a:p>
          <a:p>
            <a:pPr>
              <a:buNone/>
            </a:pPr>
            <a:r>
              <a:rPr lang="en-US" u="sng" dirty="0" err="1" smtClean="0"/>
              <a:t>Implementare</a:t>
            </a:r>
            <a:r>
              <a:rPr lang="en-US" u="sng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Abstraction principle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Code reuse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Single Source of Truth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Rule of three    </a:t>
            </a:r>
          </a:p>
          <a:p>
            <a:endParaRPr lang="en-US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DRY(Don't Repeat Your Self)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nu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modificata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costruirea</a:t>
            </a:r>
            <a:r>
              <a:rPr lang="en-US" dirty="0" smtClean="0"/>
              <a:t> </a:t>
            </a:r>
            <a:r>
              <a:rPr lang="en-US" dirty="0" err="1" smtClean="0"/>
              <a:t>obiectului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Sunt</a:t>
            </a:r>
            <a:r>
              <a:rPr lang="en-US" dirty="0" smtClean="0"/>
              <a:t> utile </a:t>
            </a:r>
            <a:r>
              <a:rPr lang="en-US" dirty="0" err="1" smtClean="0"/>
              <a:t>mai</a:t>
            </a:r>
            <a:r>
              <a:rPr lang="en-US" dirty="0" smtClean="0"/>
              <a:t> ales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aplicatiilor</a:t>
            </a:r>
            <a:r>
              <a:rPr lang="en-US" dirty="0" smtClean="0"/>
              <a:t> cu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threaduri</a:t>
            </a:r>
            <a:r>
              <a:rPr lang="en-US" dirty="0" smtClean="0"/>
              <a:t> (</a:t>
            </a:r>
            <a:r>
              <a:rPr lang="en-US" dirty="0" err="1" smtClean="0"/>
              <a:t>syncronized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dirty="0" err="1" smtClean="0"/>
              <a:t>Imutabile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 </a:t>
            </a:r>
            <a:r>
              <a:rPr lang="en-US" dirty="0" err="1" smtClean="0"/>
              <a:t>strategie</a:t>
            </a:r>
            <a:r>
              <a:rPr lang="en-US" dirty="0" smtClean="0"/>
              <a:t> in </a:t>
            </a:r>
            <a:r>
              <a:rPr lang="en-US" dirty="0" err="1" smtClean="0"/>
              <a:t>definirea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dirty="0" err="1" smtClean="0"/>
              <a:t>imutabile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sunt</a:t>
            </a:r>
            <a:r>
              <a:rPr lang="en-US" dirty="0" smtClean="0"/>
              <a:t> create </a:t>
            </a:r>
            <a:r>
              <a:rPr lang="en-US" dirty="0" err="1" smtClean="0"/>
              <a:t>metode</a:t>
            </a:r>
            <a:r>
              <a:rPr lang="en-US" dirty="0" smtClean="0"/>
              <a:t> setter </a:t>
            </a:r>
          </a:p>
          <a:p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final </a:t>
            </a:r>
            <a:r>
              <a:rPr lang="en-US" dirty="0" err="1" smtClean="0"/>
              <a:t>si</a:t>
            </a:r>
            <a:r>
              <a:rPr lang="en-US" dirty="0" smtClean="0"/>
              <a:t> private</a:t>
            </a:r>
          </a:p>
          <a:p>
            <a:r>
              <a:rPr lang="en-US" dirty="0" smtClean="0"/>
              <a:t>Nu se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extinderea</a:t>
            </a:r>
            <a:r>
              <a:rPr lang="en-US" dirty="0" smtClean="0"/>
              <a:t> </a:t>
            </a:r>
            <a:r>
              <a:rPr lang="en-US" dirty="0" err="1" smtClean="0"/>
              <a:t>claselor</a:t>
            </a:r>
            <a:r>
              <a:rPr lang="en-US" dirty="0" smtClean="0"/>
              <a:t> (constructor private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r>
              <a:rPr lang="en-US" dirty="0" smtClean="0"/>
              <a:t> final)</a:t>
            </a:r>
          </a:p>
          <a:p>
            <a:r>
              <a:rPr lang="en-US" dirty="0" smtClean="0"/>
              <a:t>Nu se </a:t>
            </a:r>
            <a:r>
              <a:rPr lang="en-US" dirty="0" err="1" smtClean="0"/>
              <a:t>creeaza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mutable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dirty="0" err="1" smtClean="0"/>
              <a:t>Imutabile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Poo</a:t>
            </a:r>
            <a:r>
              <a:rPr lang="en-US" dirty="0" smtClean="0"/>
              <a:t> (</a:t>
            </a:r>
            <a:r>
              <a:rPr lang="en-US" dirty="0" err="1" smtClean="0"/>
              <a:t>Programarea</a:t>
            </a:r>
            <a:r>
              <a:rPr lang="en-US" dirty="0" smtClean="0"/>
              <a:t> </a:t>
            </a:r>
            <a:r>
              <a:rPr lang="en-US" dirty="0" err="1" smtClean="0"/>
              <a:t>Orientata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) </a:t>
            </a:r>
            <a:r>
              <a:rPr lang="vi-VN" dirty="0" smtClean="0"/>
              <a:t>este o paradigmă de programare, axată pe ideea încapsulării, adică grupării datelor și codului care operează asupra lor, într-o singură structură.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Programarea</a:t>
            </a:r>
            <a:r>
              <a:rPr lang="en-US" dirty="0" smtClean="0"/>
              <a:t> </a:t>
            </a:r>
            <a:r>
              <a:rPr lang="en-US" dirty="0" err="1" smtClean="0"/>
              <a:t>Orientata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Obiecte</a:t>
            </a:r>
            <a:endParaRPr lang="en-US" dirty="0" smtClean="0"/>
          </a:p>
          <a:p>
            <a:r>
              <a:rPr lang="en-US" dirty="0" err="1" smtClean="0"/>
              <a:t>Clase</a:t>
            </a:r>
            <a:endParaRPr lang="en-US" dirty="0" smtClean="0"/>
          </a:p>
          <a:p>
            <a:r>
              <a:rPr lang="en-US" dirty="0" err="1" smtClean="0"/>
              <a:t>Pachete</a:t>
            </a:r>
            <a:endParaRPr lang="en-US" dirty="0" smtClean="0"/>
          </a:p>
          <a:p>
            <a:r>
              <a:rPr lang="en-US" dirty="0" err="1" smtClean="0"/>
              <a:t>Modificatori</a:t>
            </a:r>
            <a:r>
              <a:rPr lang="en-US" dirty="0" smtClean="0"/>
              <a:t> de </a:t>
            </a:r>
            <a:r>
              <a:rPr lang="en-US" dirty="0" err="1" smtClean="0"/>
              <a:t>acces</a:t>
            </a:r>
            <a:endParaRPr lang="en-US" dirty="0" smtClean="0"/>
          </a:p>
          <a:p>
            <a:r>
              <a:rPr lang="en-US" dirty="0" err="1" smtClean="0"/>
              <a:t>Constructori</a:t>
            </a:r>
            <a:endParaRPr lang="en-US" dirty="0" smtClean="0"/>
          </a:p>
          <a:p>
            <a:r>
              <a:rPr lang="en-US" dirty="0" err="1" smtClean="0"/>
              <a:t>Interfete</a:t>
            </a:r>
            <a:endParaRPr lang="en-US" dirty="0" smtClean="0"/>
          </a:p>
          <a:p>
            <a:r>
              <a:rPr lang="en-US" dirty="0" err="1" smtClean="0"/>
              <a:t>Abstractizare</a:t>
            </a:r>
            <a:endParaRPr lang="en-US" dirty="0" smtClean="0"/>
          </a:p>
          <a:p>
            <a:r>
              <a:rPr lang="en-US" dirty="0" err="1" smtClean="0"/>
              <a:t>Incapsulare</a:t>
            </a:r>
            <a:endParaRPr lang="en-US" dirty="0" smtClean="0"/>
          </a:p>
          <a:p>
            <a:r>
              <a:rPr lang="en-US" dirty="0" err="1" smtClean="0"/>
              <a:t>Mostenire</a:t>
            </a:r>
            <a:endParaRPr lang="en-US" dirty="0" smtClean="0"/>
          </a:p>
          <a:p>
            <a:r>
              <a:rPr lang="en-US" dirty="0" err="1" smtClean="0"/>
              <a:t>Polimorfism</a:t>
            </a:r>
            <a:endParaRPr lang="en-US" dirty="0" smtClean="0"/>
          </a:p>
          <a:p>
            <a:r>
              <a:rPr lang="en-US" dirty="0" err="1" smtClean="0"/>
              <a:t>Suprascrierea</a:t>
            </a:r>
            <a:endParaRPr lang="en-US" dirty="0" smtClean="0"/>
          </a:p>
          <a:p>
            <a:r>
              <a:rPr lang="en-US" dirty="0" err="1" smtClean="0"/>
              <a:t>Supraincarcarea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Poo</a:t>
            </a:r>
            <a:r>
              <a:rPr lang="en-US" dirty="0" smtClean="0"/>
              <a:t> </a:t>
            </a:r>
            <a:r>
              <a:rPr lang="en-US" dirty="0" err="1" smtClean="0"/>
              <a:t>principii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se </a:t>
            </a:r>
            <a:r>
              <a:rPr lang="en-US" dirty="0" err="1" smtClean="0"/>
              <a:t>afla</a:t>
            </a:r>
            <a:r>
              <a:rPr lang="en-US" dirty="0" smtClean="0"/>
              <a:t> la </a:t>
            </a:r>
            <a:r>
              <a:rPr lang="en-US" dirty="0" err="1" smtClean="0"/>
              <a:t>radacina</a:t>
            </a:r>
            <a:r>
              <a:rPr lang="en-US" dirty="0" smtClean="0"/>
              <a:t> </a:t>
            </a:r>
            <a:r>
              <a:rPr lang="en-US" dirty="0" err="1" smtClean="0"/>
              <a:t>structurii</a:t>
            </a:r>
            <a:r>
              <a:rPr lang="en-US" dirty="0" smtClean="0"/>
              <a:t> de </a:t>
            </a:r>
            <a:r>
              <a:rPr lang="en-US" dirty="0" err="1" smtClean="0"/>
              <a:t>clasa</a:t>
            </a:r>
            <a:r>
              <a:rPr lang="en-US" dirty="0" smtClean="0"/>
              <a:t> din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limbajului</a:t>
            </a:r>
            <a:r>
              <a:rPr lang="en-US" dirty="0" smtClean="0"/>
              <a:t> JAVA.</a:t>
            </a:r>
          </a:p>
          <a:p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obiect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tip de </a:t>
            </a:r>
            <a:r>
              <a:rPr lang="en-US" dirty="0" err="1" smtClean="0"/>
              <a:t>entitate</a:t>
            </a:r>
            <a:r>
              <a:rPr lang="en-US" dirty="0" smtClean="0"/>
              <a:t> : </a:t>
            </a:r>
            <a:r>
              <a:rPr lang="en-US" dirty="0" err="1" smtClean="0"/>
              <a:t>Persoana</a:t>
            </a:r>
            <a:r>
              <a:rPr lang="en-US" dirty="0" smtClean="0"/>
              <a:t> , </a:t>
            </a:r>
            <a:r>
              <a:rPr lang="en-US" dirty="0" err="1" smtClean="0"/>
              <a:t>Masina</a:t>
            </a:r>
            <a:r>
              <a:rPr lang="en-US" dirty="0" smtClean="0"/>
              <a:t>, etc; Este </a:t>
            </a:r>
            <a:r>
              <a:rPr lang="en-US" dirty="0" err="1" smtClean="0"/>
              <a:t>compus</a:t>
            </a:r>
            <a:r>
              <a:rPr lang="en-US" dirty="0" smtClean="0"/>
              <a:t> din date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Obiecte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modificatori</a:t>
            </a:r>
            <a:r>
              <a:rPr lang="en-US" dirty="0" smtClean="0"/>
              <a:t>] class </a:t>
            </a:r>
            <a:r>
              <a:rPr lang="en-US" b="1" dirty="0" err="1" smtClean="0"/>
              <a:t>identificatorClasa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[extends </a:t>
            </a:r>
            <a:r>
              <a:rPr lang="en-US" dirty="0" err="1" smtClean="0"/>
              <a:t>identificatorSuperclasa</a:t>
            </a:r>
            <a:r>
              <a:rPr lang="en-US" dirty="0" smtClean="0"/>
              <a:t>] </a:t>
            </a:r>
          </a:p>
          <a:p>
            <a:pPr>
              <a:buNone/>
            </a:pPr>
            <a:r>
              <a:rPr lang="en-US" dirty="0" smtClean="0"/>
              <a:t>	[implements identificatorInterfata1, 			identificatorInterfata2 etc.]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variabile</a:t>
            </a:r>
            <a:r>
              <a:rPr lang="en-US" dirty="0" smtClean="0"/>
              <a:t> de date]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constructori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metode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Package statement</a:t>
            </a:r>
          </a:p>
          <a:p>
            <a:r>
              <a:rPr lang="en-US" dirty="0" smtClean="0"/>
              <a:t>Import statement</a:t>
            </a:r>
          </a:p>
          <a:p>
            <a:r>
              <a:rPr lang="en-US" dirty="0" smtClean="0"/>
              <a:t>Este </a:t>
            </a:r>
            <a:r>
              <a:rPr lang="en-US" dirty="0" err="1" smtClean="0"/>
              <a:t>reprezentat</a:t>
            </a:r>
            <a:r>
              <a:rPr lang="en-US" dirty="0" smtClean="0"/>
              <a:t> de un </a:t>
            </a:r>
            <a:r>
              <a:rPr lang="en-US" dirty="0" err="1" smtClean="0"/>
              <a:t>fisier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Pachete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Private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Protected</a:t>
            </a:r>
          </a:p>
          <a:p>
            <a:r>
              <a:rPr lang="en-US" dirty="0" smtClean="0"/>
              <a:t>Public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Modificatori</a:t>
            </a:r>
            <a:r>
              <a:rPr lang="en-US" dirty="0" smtClean="0"/>
              <a:t> de </a:t>
            </a:r>
            <a:r>
              <a:rPr lang="en-US" dirty="0" err="1" smtClean="0"/>
              <a:t>acces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Constructor explicit :</a:t>
            </a:r>
          </a:p>
          <a:p>
            <a:pPr>
              <a:buNone/>
            </a:pPr>
            <a:r>
              <a:rPr lang="en-US" dirty="0" smtClean="0"/>
              <a:t>		Este </a:t>
            </a:r>
            <a:r>
              <a:rPr lang="en-US" dirty="0" err="1" smtClean="0"/>
              <a:t>definit</a:t>
            </a:r>
            <a:r>
              <a:rPr lang="en-US" dirty="0" smtClean="0"/>
              <a:t> de </a:t>
            </a:r>
            <a:r>
              <a:rPr lang="en-US" dirty="0" err="1" smtClean="0"/>
              <a:t>utilizator</a:t>
            </a:r>
            <a:r>
              <a:rPr lang="en-US" dirty="0" smtClean="0"/>
              <a:t> in </a:t>
            </a:r>
            <a:r>
              <a:rPr lang="en-US" dirty="0" err="1" smtClean="0"/>
              <a:t>definirea</a:t>
            </a:r>
            <a:r>
              <a:rPr lang="en-US" dirty="0" smtClean="0"/>
              <a:t> </a:t>
            </a:r>
            <a:r>
              <a:rPr lang="en-US" dirty="0" err="1" smtClean="0"/>
              <a:t>clasei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Constructor implicit</a:t>
            </a:r>
          </a:p>
          <a:p>
            <a:pPr>
              <a:buNone/>
            </a:pPr>
            <a:r>
              <a:rPr lang="en-US" dirty="0" smtClean="0"/>
              <a:t>		Constructor default </a:t>
            </a:r>
            <a:r>
              <a:rPr lang="en-US" dirty="0" err="1" smtClean="0"/>
              <a:t>furnizat</a:t>
            </a:r>
            <a:r>
              <a:rPr lang="en-US" dirty="0" smtClean="0"/>
              <a:t> de JVM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Constructori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Tip special de </a:t>
            </a:r>
            <a:r>
              <a:rPr lang="en-US" dirty="0" err="1" smtClean="0"/>
              <a:t>clasa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Nu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instantia</a:t>
            </a:r>
            <a:endParaRPr lang="en-US" dirty="0" smtClean="0"/>
          </a:p>
          <a:p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extindere</a:t>
            </a:r>
            <a:r>
              <a:rPr lang="en-US" dirty="0" smtClean="0"/>
              <a:t> </a:t>
            </a:r>
            <a:r>
              <a:rPr lang="en-US" dirty="0" err="1" smtClean="0"/>
              <a:t>multipla</a:t>
            </a:r>
            <a:endParaRPr lang="en-US" dirty="0" smtClean="0"/>
          </a:p>
          <a:p>
            <a:r>
              <a:rPr lang="en-US" dirty="0" err="1" smtClean="0"/>
              <a:t>Variabilele</a:t>
            </a:r>
            <a:r>
              <a:rPr lang="en-US" dirty="0" smtClean="0"/>
              <a:t> pot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de </a:t>
            </a:r>
            <a:r>
              <a:rPr lang="en-US" dirty="0" err="1" smtClean="0"/>
              <a:t>tipul</a:t>
            </a:r>
            <a:r>
              <a:rPr lang="en-US" dirty="0" smtClean="0"/>
              <a:t> final </a:t>
            </a:r>
            <a:r>
              <a:rPr lang="en-US" dirty="0" err="1" smtClean="0"/>
              <a:t>si</a:t>
            </a:r>
            <a:r>
              <a:rPr lang="en-US" dirty="0" smtClean="0"/>
              <a:t> static</a:t>
            </a:r>
          </a:p>
          <a:p>
            <a:r>
              <a:rPr lang="en-US" dirty="0" err="1" smtClean="0"/>
              <a:t>Metodele</a:t>
            </a:r>
            <a:r>
              <a:rPr lang="en-US" dirty="0" smtClean="0"/>
              <a:t> nu </a:t>
            </a:r>
            <a:r>
              <a:rPr lang="en-US" dirty="0" err="1" smtClean="0"/>
              <a:t>contin</a:t>
            </a:r>
            <a:r>
              <a:rPr lang="en-US" dirty="0" smtClean="0"/>
              <a:t> cod (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abstracte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Modificatorul</a:t>
            </a:r>
            <a:r>
              <a:rPr lang="en-US" dirty="0" smtClean="0"/>
              <a:t> de </a:t>
            </a:r>
            <a:r>
              <a:rPr lang="en-US" dirty="0" err="1" smtClean="0"/>
              <a:t>acces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obligatoriu</a:t>
            </a:r>
            <a:r>
              <a:rPr lang="en-US" dirty="0" smtClean="0"/>
              <a:t> Public</a:t>
            </a:r>
          </a:p>
          <a:p>
            <a:pPr>
              <a:buNone/>
            </a:pP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putin</a:t>
            </a:r>
            <a:r>
              <a:rPr lang="en-US" dirty="0" smtClean="0"/>
              <a:t>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interfetelor</a:t>
            </a:r>
            <a:r>
              <a:rPr lang="en-US" dirty="0" smtClean="0"/>
              <a:t> imbricate</a:t>
            </a:r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Interfete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728</TotalTime>
  <Words>446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Know your language</vt:lpstr>
      <vt:lpstr>Programarea Orientata pe Obiecte</vt:lpstr>
      <vt:lpstr>Poo principii de baza</vt:lpstr>
      <vt:lpstr>Obiecte</vt:lpstr>
      <vt:lpstr>Clase</vt:lpstr>
      <vt:lpstr>Pachete</vt:lpstr>
      <vt:lpstr>Modificatori de acces</vt:lpstr>
      <vt:lpstr>Constructori</vt:lpstr>
      <vt:lpstr>Interfete</vt:lpstr>
      <vt:lpstr>Abstractizare</vt:lpstr>
      <vt:lpstr>Incapsulare </vt:lpstr>
      <vt:lpstr>Mostenire</vt:lpstr>
      <vt:lpstr>Mostenire</vt:lpstr>
      <vt:lpstr>Polimorfism</vt:lpstr>
      <vt:lpstr>Supraincarcarea (Polimorfism Static)</vt:lpstr>
      <vt:lpstr>Suprascrierea (Polimorfism dinamic)</vt:lpstr>
      <vt:lpstr>DRY(Don't Repeat Your Self)</vt:lpstr>
      <vt:lpstr>Obiecte Imutabile</vt:lpstr>
      <vt:lpstr>Obiecte Imutabile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Programarea Orientata pe Obiecte</dc:title>
  <dc:creator>adrian.dafinoiu</dc:creator>
  <cp:lastModifiedBy>adrian.dafinoiu</cp:lastModifiedBy>
  <cp:revision>44</cp:revision>
  <dcterms:created xsi:type="dcterms:W3CDTF">2014-10-20T07:29:43Z</dcterms:created>
  <dcterms:modified xsi:type="dcterms:W3CDTF">2014-10-21T13:09:16Z</dcterms:modified>
</cp:coreProperties>
</file>