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599" autoAdjust="0"/>
  </p:normalViewPr>
  <p:slideViewPr>
    <p:cSldViewPr>
      <p:cViewPr varScale="1">
        <p:scale>
          <a:sx n="81" d="100"/>
          <a:sy n="81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362199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Object Lifecycle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Garbage Collector</a:t>
            </a:r>
            <a:br>
              <a:rPr lang="en-US" dirty="0" smtClean="0"/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the blueprint from which individual objects are </a:t>
            </a:r>
            <a:r>
              <a:rPr lang="en-US" dirty="0" smtClean="0"/>
              <a:t>created.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 object is an </a:t>
            </a:r>
            <a:r>
              <a:rPr lang="en-US" b="1" dirty="0" smtClean="0"/>
              <a:t>instance</a:t>
            </a:r>
            <a:r>
              <a:rPr lang="en-US" dirty="0" smtClean="0"/>
              <a:t> of a class - it's a concrete 'thing' that you made using a specific </a:t>
            </a:r>
            <a:r>
              <a:rPr lang="en-US" dirty="0" smtClean="0"/>
              <a:t>class.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Real-world objects share two characteristics: They all have </a:t>
            </a:r>
            <a:r>
              <a:rPr lang="en-US" i="1" dirty="0" smtClean="0"/>
              <a:t>state</a:t>
            </a:r>
            <a:r>
              <a:rPr lang="en-US" dirty="0" smtClean="0"/>
              <a:t> and </a:t>
            </a:r>
            <a:r>
              <a:rPr lang="en-US" i="1" dirty="0" smtClean="0"/>
              <a:t>behavior</a:t>
            </a:r>
            <a:r>
              <a:rPr lang="en-US" dirty="0" smtClean="0"/>
              <a:t>. 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Object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 (also known as method-local variables)</a:t>
            </a:r>
          </a:p>
          <a:p>
            <a:r>
              <a:rPr lang="en-US" dirty="0" smtClean="0"/>
              <a:t>Method parameters (also known as method arguments)</a:t>
            </a:r>
          </a:p>
          <a:p>
            <a:r>
              <a:rPr lang="en-US" dirty="0" smtClean="0"/>
              <a:t>Instance variables (also known as attributes, fields, and </a:t>
            </a:r>
            <a:r>
              <a:rPr lang="en-US" dirty="0" err="1" smtClean="0"/>
              <a:t>nonstatic</a:t>
            </a:r>
            <a:r>
              <a:rPr lang="en-US" dirty="0" smtClean="0"/>
              <a:t> variables)</a:t>
            </a:r>
          </a:p>
          <a:p>
            <a:r>
              <a:rPr lang="en-US" dirty="0" smtClean="0"/>
              <a:t>Class variables (also known as static variables)</a:t>
            </a: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Scope of </a:t>
            </a:r>
            <a:r>
              <a:rPr lang="en-US" dirty="0" smtClean="0"/>
              <a:t>v</a:t>
            </a:r>
            <a:r>
              <a:rPr lang="ro-RO" dirty="0" smtClean="0"/>
              <a:t>ariables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Local variables are defined within a method and are normally used to store the intermediate results of a calculation.</a:t>
            </a:r>
          </a:p>
          <a:p>
            <a:pPr algn="just"/>
            <a:r>
              <a:rPr lang="en-US" dirty="0" smtClean="0"/>
              <a:t>Method parameters are used to pass values to a method. These values can be manipulated and may also be stored as the state of an object by assigning them </a:t>
            </a:r>
            <a:r>
              <a:rPr lang="ro-RO" dirty="0" smtClean="0"/>
              <a:t>to instance variables.</a:t>
            </a:r>
          </a:p>
          <a:p>
            <a:pPr algn="just"/>
            <a:r>
              <a:rPr lang="en-US" dirty="0" smtClean="0"/>
              <a:t>Instance variables are used to store the state of an object. These are the values that need to be accessed by multiple methods.</a:t>
            </a:r>
          </a:p>
          <a:p>
            <a:pPr algn="just"/>
            <a:r>
              <a:rPr lang="en-US" dirty="0" smtClean="0"/>
              <a:t>Class variables are used to store values that should be shared by all the objects </a:t>
            </a:r>
            <a:r>
              <a:rPr lang="ro-RO" dirty="0" smtClean="0"/>
              <a:t>of a class.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THE USE OF VARIABLES IN DIFFERENT SCOPES</a:t>
            </a:r>
            <a:endParaRPr lang="ro-RO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Java doesn’t allow you to allocate or </a:t>
            </a:r>
            <a:r>
              <a:rPr lang="en-US" dirty="0" err="1" smtClean="0"/>
              <a:t>deallocate</a:t>
            </a:r>
            <a:r>
              <a:rPr lang="en-US" dirty="0" smtClean="0"/>
              <a:t> memory yourself when you create or destroy objects</a:t>
            </a:r>
          </a:p>
          <a:p>
            <a:pPr algn="just"/>
            <a:r>
              <a:rPr lang="en-US" dirty="0" smtClean="0"/>
              <a:t>The task of reclaiming unused memory is taken care of by Java’s garbage collector, which is a low-priority thread. It runs periodically and frees up space occupied by </a:t>
            </a:r>
            <a:r>
              <a:rPr lang="ro-RO" dirty="0" smtClean="0"/>
              <a:t>unused objects.</a:t>
            </a:r>
            <a:endParaRPr lang="en-US" dirty="0" smtClean="0"/>
          </a:p>
          <a:p>
            <a:pPr algn="just"/>
            <a:r>
              <a:rPr lang="en-US" dirty="0" smtClean="0"/>
              <a:t>An object’s life cycle starts when it’s created and lasts until it goes out of its scope or is no longer referenced by a variable.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Object’s life cycle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b="1" i="1" dirty="0" smtClean="0"/>
              <a:t>An object is </a:t>
            </a:r>
            <a:r>
              <a:rPr lang="ro-RO" b="1" i="1" dirty="0" smtClean="0"/>
              <a:t>born</a:t>
            </a:r>
            <a:r>
              <a:rPr lang="en-US" b="1" i="1" dirty="0" smtClean="0"/>
              <a:t>: </a:t>
            </a:r>
            <a:r>
              <a:rPr lang="en-US" dirty="0" smtClean="0"/>
              <a:t>An object comes into the picture when you use the keyword operator new. You can </a:t>
            </a:r>
            <a:r>
              <a:rPr lang="en-US" dirty="0" smtClean="0"/>
              <a:t>initialize a </a:t>
            </a:r>
            <a:r>
              <a:rPr lang="en-US" dirty="0" smtClean="0"/>
              <a:t>reference variable with this object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ro-RO" b="1" i="1" dirty="0" smtClean="0"/>
              <a:t>Object is </a:t>
            </a:r>
            <a:r>
              <a:rPr lang="ro-RO" b="1" i="1" dirty="0" smtClean="0"/>
              <a:t>accessible</a:t>
            </a:r>
            <a:r>
              <a:rPr lang="en-US" b="1" i="1" dirty="0" smtClean="0"/>
              <a:t>: </a:t>
            </a:r>
            <a:r>
              <a:rPr lang="en-US" dirty="0" smtClean="0"/>
              <a:t>Once an object is created, it can be accessed using its reference variable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ro-RO" b="1" i="1" dirty="0" smtClean="0"/>
              <a:t>Object is </a:t>
            </a:r>
            <a:r>
              <a:rPr lang="ro-RO" b="1" i="1" dirty="0" smtClean="0"/>
              <a:t>inaccessible</a:t>
            </a:r>
            <a:r>
              <a:rPr lang="en-US" b="1" i="1" dirty="0" smtClean="0"/>
              <a:t>: </a:t>
            </a:r>
            <a:r>
              <a:rPr lang="en-US" sz="2800" dirty="0" smtClean="0"/>
              <a:t>Unreferenced objects.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Object’s life cycle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nulling</a:t>
            </a:r>
            <a:r>
              <a:rPr lang="en-US" b="1" dirty="0" smtClean="0"/>
              <a:t> a reference:</a:t>
            </a:r>
          </a:p>
          <a:p>
            <a:pPr lvl="1">
              <a:buNone/>
            </a:pPr>
            <a:r>
              <a:rPr lang="en-US" dirty="0" smtClean="0"/>
              <a:t>Employee e=new Employee();  </a:t>
            </a:r>
          </a:p>
          <a:p>
            <a:pPr lvl="1">
              <a:buNone/>
            </a:pPr>
            <a:r>
              <a:rPr lang="en-US" dirty="0" smtClean="0"/>
              <a:t>e=null;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By assigning a reference to another:</a:t>
            </a:r>
          </a:p>
          <a:p>
            <a:pPr lvl="1">
              <a:buNone/>
            </a:pPr>
            <a:r>
              <a:rPr lang="en-US" dirty="0" smtClean="0"/>
              <a:t>Employee e1=new Employee();  </a:t>
            </a:r>
          </a:p>
          <a:p>
            <a:pPr lvl="1">
              <a:buNone/>
            </a:pPr>
            <a:r>
              <a:rPr lang="en-US" dirty="0" smtClean="0"/>
              <a:t>Employee e2=new Employee();    </a:t>
            </a:r>
          </a:p>
          <a:p>
            <a:pPr lvl="1">
              <a:buNone/>
            </a:pPr>
            <a:r>
              <a:rPr lang="en-US" dirty="0" smtClean="0"/>
              <a:t>e1=e2;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By </a:t>
            </a:r>
            <a:r>
              <a:rPr lang="en-US" b="1" dirty="0" err="1" smtClean="0"/>
              <a:t>annonymous</a:t>
            </a:r>
            <a:r>
              <a:rPr lang="en-US" b="1" dirty="0" smtClean="0"/>
              <a:t> object:</a:t>
            </a:r>
          </a:p>
          <a:p>
            <a:pPr lvl="1">
              <a:buNone/>
            </a:pPr>
            <a:r>
              <a:rPr lang="en-US" dirty="0" smtClean="0"/>
              <a:t>new Employee();  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can an object be unreferenced?</a:t>
            </a: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java, garbage means unreferenced objects.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Garbage Collection is process of reclaiming the runtime unused memory automatically.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Automatic garbage collection is the process of looking at heap memory, identifying which objects are in use and which are not, and deleting the unused objects.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JVisualVM</a:t>
            </a:r>
            <a:r>
              <a:rPr lang="en-US" dirty="0" smtClean="0"/>
              <a:t> (%JAVA_HOME%\bin)</a:t>
            </a:r>
          </a:p>
          <a:p>
            <a:pPr lvl="1"/>
            <a:r>
              <a:rPr lang="en-US" dirty="0" smtClean="0"/>
              <a:t>Monitor tab (Heap/</a:t>
            </a:r>
            <a:r>
              <a:rPr lang="en-US" dirty="0" err="1" smtClean="0"/>
              <a:t>Permgen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VisualGC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application: </a:t>
            </a:r>
            <a:r>
              <a:rPr lang="en-US" dirty="0" err="1" smtClean="0"/>
              <a:t>GCExample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- Demo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346</TotalTime>
  <Words>423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Object Lifecycle Garbage Collector </vt:lpstr>
      <vt:lpstr>Class vs Object</vt:lpstr>
      <vt:lpstr>Scope of variables</vt:lpstr>
      <vt:lpstr>COMPARING THE USE OF VARIABLES IN DIFFERENT SCOPES</vt:lpstr>
      <vt:lpstr>Object’s life cycle</vt:lpstr>
      <vt:lpstr>Object’s life cycle</vt:lpstr>
      <vt:lpstr>How can an object be unreferenced? </vt:lpstr>
      <vt:lpstr>Garbage Collector</vt:lpstr>
      <vt:lpstr>GC -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Mihai Tudorache</dc:creator>
  <cp:lastModifiedBy> </cp:lastModifiedBy>
  <cp:revision>78</cp:revision>
  <dcterms:created xsi:type="dcterms:W3CDTF">2006-08-16T00:00:00Z</dcterms:created>
  <dcterms:modified xsi:type="dcterms:W3CDTF">2014-10-26T15:58:38Z</dcterms:modified>
</cp:coreProperties>
</file>