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473D1-DA20-40A2-822F-511B39B00297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B95990-7676-49EB-9244-674588723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Concurrent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Safety </a:t>
            </a:r>
            <a:r>
              <a:rPr lang="en-US" dirty="0" err="1" smtClean="0"/>
              <a:t>reprezinta</a:t>
            </a:r>
            <a:r>
              <a:rPr lang="en-US" dirty="0" smtClean="0"/>
              <a:t> un concept din </a:t>
            </a:r>
            <a:r>
              <a:rPr lang="en-US" dirty="0" err="1" smtClean="0"/>
              <a:t>domeniul</a:t>
            </a:r>
            <a:r>
              <a:rPr lang="en-US" dirty="0" smtClean="0"/>
              <a:t> </a:t>
            </a:r>
            <a:r>
              <a:rPr lang="en-US" dirty="0" err="1" smtClean="0"/>
              <a:t>programarii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care intra in </a:t>
            </a:r>
            <a:r>
              <a:rPr lang="en-US" dirty="0" err="1" smtClean="0"/>
              <a:t>contextul</a:t>
            </a:r>
            <a:r>
              <a:rPr lang="en-US" dirty="0" smtClean="0"/>
              <a:t> </a:t>
            </a:r>
            <a:r>
              <a:rPr lang="en-US" dirty="0" err="1" smtClean="0"/>
              <a:t>programelor</a:t>
            </a:r>
            <a:r>
              <a:rPr lang="en-US" dirty="0" smtClean="0"/>
              <a:t> cu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Thread-</a:t>
            </a:r>
            <a:r>
              <a:rPr lang="en-US" dirty="0" err="1" smtClean="0"/>
              <a:t>urile</a:t>
            </a:r>
            <a:r>
              <a:rPr lang="en-US" dirty="0" smtClean="0"/>
              <a:t> impart </a:t>
            </a:r>
            <a:r>
              <a:rPr lang="en-US" dirty="0" err="1" smtClean="0"/>
              <a:t>spatiul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urmare</a:t>
            </a:r>
            <a:r>
              <a:rPr lang="en-US" dirty="0" smtClean="0"/>
              <a:t> </a:t>
            </a:r>
            <a:r>
              <a:rPr lang="en-US" dirty="0" err="1" smtClean="0"/>
              <a:t>modificarile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</a:t>
            </a:r>
            <a:r>
              <a:rPr lang="en-US" dirty="0" err="1" smtClean="0"/>
              <a:t>fac</a:t>
            </a:r>
            <a:r>
              <a:rPr lang="en-US" dirty="0" smtClean="0"/>
              <a:t> pot duce la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neintuitive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Pot produce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err="1" smtClean="0"/>
              <a:t>LiveLock</a:t>
            </a:r>
            <a:endParaRPr lang="en-US" dirty="0" smtClean="0"/>
          </a:p>
          <a:p>
            <a:pPr lvl="1"/>
            <a:r>
              <a:rPr lang="en-US" dirty="0" smtClean="0"/>
              <a:t>Lock Starvation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syncronized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sincronizate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Blocuri</a:t>
            </a:r>
            <a:r>
              <a:rPr lang="en-US" dirty="0" smtClean="0"/>
              <a:t> </a:t>
            </a:r>
            <a:r>
              <a:rPr lang="en-US" dirty="0" err="1" smtClean="0"/>
              <a:t>sincronizate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Wait/Notify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Sincronizarea</a:t>
            </a:r>
            <a:r>
              <a:rPr lang="en-US" dirty="0" smtClean="0"/>
              <a:t> </a:t>
            </a:r>
            <a:r>
              <a:rPr lang="en-US" dirty="0" err="1" smtClean="0"/>
              <a:t>Threadurilor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Re-</a:t>
            </a:r>
            <a:r>
              <a:rPr lang="en-US" dirty="0" err="1" smtClean="0"/>
              <a:t>entrancy</a:t>
            </a:r>
            <a:endParaRPr lang="en-US" dirty="0" smtClean="0"/>
          </a:p>
          <a:p>
            <a:r>
              <a:rPr lang="en-US" dirty="0" smtClean="0"/>
              <a:t>Thread-local storage</a:t>
            </a: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Atomic operations</a:t>
            </a:r>
          </a:p>
          <a:p>
            <a:r>
              <a:rPr lang="en-US" dirty="0" smtClean="0"/>
              <a:t>Immutable objects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Implementari</a:t>
            </a:r>
            <a:r>
              <a:rPr lang="en-US" dirty="0" smtClean="0"/>
              <a:t> Thread Safe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Scrierea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Output Stream</a:t>
            </a:r>
          </a:p>
          <a:p>
            <a:endParaRPr lang="en-US" dirty="0" smtClean="0"/>
          </a:p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Input Stream</a:t>
            </a:r>
          </a:p>
          <a:p>
            <a:endParaRPr lang="en-US" dirty="0" smtClean="0"/>
          </a:p>
          <a:p>
            <a:r>
              <a:rPr lang="en-US" dirty="0" err="1" smtClean="0"/>
              <a:t>Campuri</a:t>
            </a:r>
            <a:r>
              <a:rPr lang="en-US" dirty="0" smtClean="0"/>
              <a:t> </a:t>
            </a:r>
            <a:r>
              <a:rPr lang="en-US" smtClean="0"/>
              <a:t>Serializabile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Programarea</a:t>
            </a:r>
            <a:r>
              <a:rPr lang="en-US" dirty="0" smtClean="0"/>
              <a:t> </a:t>
            </a:r>
            <a:r>
              <a:rPr lang="en-US" dirty="0" err="1" smtClean="0"/>
              <a:t>paralela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strategie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care se </a:t>
            </a:r>
            <a:r>
              <a:rPr lang="en-US" dirty="0" err="1" smtClean="0"/>
              <a:t>bazeaza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prelucrarea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Proceselor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 </a:t>
            </a:r>
            <a:r>
              <a:rPr lang="en-US" dirty="0" err="1" smtClean="0"/>
              <a:t>Threadurilor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proces</a:t>
            </a:r>
            <a:r>
              <a:rPr lang="en-US" dirty="0" smtClean="0"/>
              <a:t> are un set </a:t>
            </a:r>
            <a:r>
              <a:rPr lang="en-US" dirty="0" err="1" smtClean="0"/>
              <a:t>complet</a:t>
            </a:r>
            <a:r>
              <a:rPr lang="en-US" dirty="0" smtClean="0"/>
              <a:t> de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la runtime. In particular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are </a:t>
            </a:r>
            <a:r>
              <a:rPr lang="en-US" dirty="0" err="1" smtClean="0"/>
              <a:t>propriul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Procesele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vazute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. In </a:t>
            </a:r>
            <a:r>
              <a:rPr lang="en-US" dirty="0" err="1" smtClean="0"/>
              <a:t>spatele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pot 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r>
              <a:rPr lang="en-US" dirty="0" smtClean="0"/>
              <a:t> care </a:t>
            </a:r>
            <a:r>
              <a:rPr lang="en-US" dirty="0" err="1" smtClean="0"/>
              <a:t>comunica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r>
              <a:rPr lang="en-US" dirty="0" smtClean="0"/>
              <a:t> lightweight.</a:t>
            </a:r>
          </a:p>
          <a:p>
            <a:endParaRPr lang="en-US" dirty="0" smtClean="0"/>
          </a:p>
          <a:p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in </a:t>
            </a:r>
            <a:r>
              <a:rPr lang="en-US" dirty="0" err="1" smtClean="0"/>
              <a:t>procese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un thread.</a:t>
            </a:r>
          </a:p>
          <a:p>
            <a:endParaRPr lang="en-US" dirty="0" smtClean="0"/>
          </a:p>
          <a:p>
            <a:r>
              <a:rPr lang="en-US" dirty="0" smtClean="0"/>
              <a:t>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procesele</a:t>
            </a:r>
            <a:r>
              <a:rPr lang="en-US" dirty="0" smtClean="0"/>
              <a:t>, </a:t>
            </a:r>
            <a:r>
              <a:rPr lang="en-US" dirty="0" err="1" smtClean="0"/>
              <a:t>threadurile</a:t>
            </a:r>
            <a:r>
              <a:rPr lang="en-US" dirty="0" smtClean="0"/>
              <a:t> au un </a:t>
            </a:r>
            <a:r>
              <a:rPr lang="en-US" dirty="0" err="1" smtClean="0"/>
              <a:t>mediu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Threadurile</a:t>
            </a:r>
            <a:r>
              <a:rPr lang="en-US" dirty="0" smtClean="0"/>
              <a:t> impart </a:t>
            </a:r>
            <a:r>
              <a:rPr lang="en-US" dirty="0" err="1" smtClean="0"/>
              <a:t>resursele</a:t>
            </a:r>
            <a:r>
              <a:rPr lang="en-US" dirty="0" smtClean="0"/>
              <a:t>, </a:t>
            </a:r>
            <a:r>
              <a:rPr lang="en-US" dirty="0" err="1" smtClean="0"/>
              <a:t>inclusiv</a:t>
            </a:r>
            <a:r>
              <a:rPr lang="en-US" dirty="0" smtClean="0"/>
              <a:t> </a:t>
            </a:r>
            <a:r>
              <a:rPr lang="en-US" dirty="0" err="1" smtClean="0"/>
              <a:t>spatiul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</a:t>
            </a:r>
            <a:r>
              <a:rPr lang="en-US" dirty="0" err="1" smtClean="0"/>
              <a:t>uri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Extinderea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Thread</a:t>
            </a:r>
          </a:p>
          <a:p>
            <a:endParaRPr lang="en-US" dirty="0" smtClean="0"/>
          </a:p>
          <a:p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interfetei</a:t>
            </a:r>
            <a:r>
              <a:rPr lang="en-US" dirty="0" smtClean="0"/>
              <a:t> </a:t>
            </a:r>
            <a:r>
              <a:rPr lang="en-US" dirty="0" err="1" smtClean="0"/>
              <a:t>Runnable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Care din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e </a:t>
            </a:r>
            <a:r>
              <a:rPr lang="en-US" dirty="0" err="1" smtClean="0"/>
              <a:t>preferata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thread-</a:t>
            </a:r>
            <a:r>
              <a:rPr lang="en-US" dirty="0" err="1" smtClean="0"/>
              <a:t>urilor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porni</a:t>
            </a:r>
            <a:r>
              <a:rPr lang="en-US" dirty="0" smtClean="0"/>
              <a:t> un thread </a:t>
            </a:r>
            <a:r>
              <a:rPr lang="en-US" dirty="0" err="1" smtClean="0"/>
              <a:t>apelam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start() a </a:t>
            </a:r>
            <a:r>
              <a:rPr lang="en-US" dirty="0" err="1" smtClean="0"/>
              <a:t>acestuia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Medoda</a:t>
            </a:r>
            <a:r>
              <a:rPr lang="en-US" dirty="0" smtClean="0"/>
              <a:t> start() </a:t>
            </a:r>
            <a:r>
              <a:rPr lang="en-US" dirty="0" err="1" smtClean="0"/>
              <a:t>programeaza</a:t>
            </a:r>
            <a:r>
              <a:rPr lang="en-US" dirty="0" smtClean="0"/>
              <a:t> </a:t>
            </a:r>
            <a:r>
              <a:rPr lang="en-US" dirty="0" err="1" smtClean="0"/>
              <a:t>rularea</a:t>
            </a:r>
            <a:r>
              <a:rPr lang="en-US" dirty="0" smtClean="0"/>
              <a:t> </a:t>
            </a:r>
            <a:r>
              <a:rPr lang="en-US" dirty="0" err="1" smtClean="0"/>
              <a:t>instructiunilor</a:t>
            </a:r>
            <a:r>
              <a:rPr lang="en-US" dirty="0" smtClean="0"/>
              <a:t> din </a:t>
            </a:r>
            <a:r>
              <a:rPr lang="en-US" dirty="0" err="1" smtClean="0"/>
              <a:t>metoda</a:t>
            </a:r>
            <a:r>
              <a:rPr lang="en-US" dirty="0" smtClean="0"/>
              <a:t> run() </a:t>
            </a:r>
            <a:r>
              <a:rPr lang="en-US" dirty="0" err="1" smtClean="0"/>
              <a:t>intr</a:t>
            </a:r>
            <a:r>
              <a:rPr lang="en-US" dirty="0" smtClean="0"/>
              <a:t>-un thread </a:t>
            </a:r>
            <a:r>
              <a:rPr lang="en-US" dirty="0" err="1" smtClean="0"/>
              <a:t>nou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Metodele</a:t>
            </a:r>
            <a:r>
              <a:rPr lang="en-US" dirty="0" smtClean="0"/>
              <a:t> start </a:t>
            </a:r>
            <a:r>
              <a:rPr lang="en-US" dirty="0" err="1" smtClean="0"/>
              <a:t>si</a:t>
            </a:r>
            <a:r>
              <a:rPr lang="en-US" dirty="0" smtClean="0"/>
              <a:t> run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Nume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Prioritate</a:t>
            </a:r>
            <a:r>
              <a:rPr lang="en-US" dirty="0" smtClean="0"/>
              <a:t> (1-10):</a:t>
            </a:r>
          </a:p>
          <a:p>
            <a:pPr lvl="1"/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getPriority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Grup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Thread-</a:t>
            </a:r>
            <a:r>
              <a:rPr lang="en-US" dirty="0" err="1" smtClean="0"/>
              <a:t>ul</a:t>
            </a:r>
            <a:r>
              <a:rPr lang="en-US" dirty="0" smtClean="0"/>
              <a:t> din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lansat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, </a:t>
            </a:r>
            <a:r>
              <a:rPr lang="en-US" dirty="0" err="1" smtClean="0"/>
              <a:t>Prioritate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Sleep - </a:t>
            </a:r>
            <a:r>
              <a:rPr lang="en-US" dirty="0" err="1" smtClean="0"/>
              <a:t>opreste</a:t>
            </a:r>
            <a:r>
              <a:rPr lang="en-US" dirty="0" smtClean="0"/>
              <a:t> </a:t>
            </a:r>
            <a:r>
              <a:rPr lang="en-US" dirty="0" err="1" smtClean="0"/>
              <a:t>threadul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fix de </a:t>
            </a:r>
            <a:r>
              <a:rPr lang="en-US" dirty="0" err="1" smtClean="0"/>
              <a:t>milisecunde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Join - </a:t>
            </a:r>
            <a:r>
              <a:rPr lang="en-US" dirty="0" err="1" smtClean="0"/>
              <a:t>asteapta</a:t>
            </a:r>
            <a:r>
              <a:rPr lang="en-US" dirty="0" smtClean="0"/>
              <a:t> ca un thread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relua</a:t>
            </a:r>
            <a:r>
              <a:rPr lang="en-US" dirty="0" smtClean="0"/>
              <a:t> </a:t>
            </a:r>
            <a:r>
              <a:rPr lang="en-US" dirty="0" err="1" smtClean="0"/>
              <a:t>activitatea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Metodele</a:t>
            </a:r>
            <a:r>
              <a:rPr lang="en-US" dirty="0" smtClean="0"/>
              <a:t> sleep </a:t>
            </a:r>
            <a:r>
              <a:rPr lang="en-US" dirty="0" err="1" smtClean="0"/>
              <a:t>si</a:t>
            </a:r>
            <a:r>
              <a:rPr lang="en-US" dirty="0" smtClean="0"/>
              <a:t> join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NEW </a:t>
            </a:r>
          </a:p>
          <a:p>
            <a:r>
              <a:rPr lang="en-US" dirty="0" smtClean="0"/>
              <a:t>RUNNABLE</a:t>
            </a:r>
          </a:p>
          <a:p>
            <a:r>
              <a:rPr lang="en-US" dirty="0" smtClean="0"/>
              <a:t>BLOCKED</a:t>
            </a:r>
          </a:p>
          <a:p>
            <a:r>
              <a:rPr lang="en-US" dirty="0" smtClean="0"/>
              <a:t>WAITING</a:t>
            </a:r>
          </a:p>
          <a:p>
            <a:r>
              <a:rPr lang="en-US" dirty="0" smtClean="0"/>
              <a:t>TIMED_WAITING</a:t>
            </a:r>
          </a:p>
          <a:p>
            <a:r>
              <a:rPr lang="en-US" dirty="0" smtClean="0"/>
              <a:t>TERMINATED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thread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</TotalTime>
  <Words>299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Concurrent Programming</vt:lpstr>
      <vt:lpstr>Introducere</vt:lpstr>
      <vt:lpstr>Procese</vt:lpstr>
      <vt:lpstr>Thread-uri</vt:lpstr>
      <vt:lpstr>Crearea thread-urilor</vt:lpstr>
      <vt:lpstr>Metodele start si run</vt:lpstr>
      <vt:lpstr>Nume, Prioritate si Grup</vt:lpstr>
      <vt:lpstr>Metodele sleep si join</vt:lpstr>
      <vt:lpstr>Starile unui thread</vt:lpstr>
      <vt:lpstr>Thread Safety</vt:lpstr>
      <vt:lpstr>Data Races</vt:lpstr>
      <vt:lpstr>Sincronizarea Threadurilor</vt:lpstr>
      <vt:lpstr>Implementari Thread Safe</vt:lpstr>
      <vt:lpstr>Serialization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adrian.dafinoiu</dc:creator>
  <cp:lastModifiedBy>adrian.dafinoiu</cp:lastModifiedBy>
  <cp:revision>16</cp:revision>
  <dcterms:created xsi:type="dcterms:W3CDTF">2014-10-21T13:51:31Z</dcterms:created>
  <dcterms:modified xsi:type="dcterms:W3CDTF">2014-10-23T09:54:52Z</dcterms:modified>
</cp:coreProperties>
</file>