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7497d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7497d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97497de8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97497de8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97497de8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97497de8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97497de83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97497de83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97497de83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97497de83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97497de83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97497de83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97497de83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97497de83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Shortener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Colțos Radu-Mihai (351)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Marcu Dragoș-Ionuț (351)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Mera Jean-Robert (351)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02925" y="297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Metoda testată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450" y="239325"/>
            <a:ext cx="6170600" cy="466484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202925" y="1468500"/>
            <a:ext cx="2485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Cauze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C1: Url-ul este null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C2: Url-ul este deja scurtat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C3: Utilizatorul are deja 10 url-uri scurtate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C4: Data expirarii este in trecut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Efecte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Ef1: IllegalArgumentException: Url must not be empty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Ef2: Returnare url scurt existent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Ef3: TooManyEntriesException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Ef4: IllegalArgumentException: Expiration date must be in the future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Ef5: Creare si returnare url scurt nou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Graful cauză-efect și tabelul de decizie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00" y="1173225"/>
            <a:ext cx="4376575" cy="32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9375" y="1170125"/>
            <a:ext cx="34194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Graful flux de control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138" y="0"/>
            <a:ext cx="172402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96250" y="1390775"/>
            <a:ext cx="2983500" cy="1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Valori de frontieră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</a:t>
            </a:r>
            <a:r>
              <a:rPr lang="en" sz="1000">
                <a:solidFill>
                  <a:schemeClr val="dk1"/>
                </a:solidFill>
              </a:rPr>
              <a:t>URL: valid, nul.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Data de expirare: in viitor (+1s), in trecut (-1s), in momentul generarii request-ului.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3. Numar de URL-uri scurtate de catre un utilizator: 9, 10.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484575" y="214575"/>
            <a:ext cx="2983500" cy="43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Clase de echivalență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1. </a:t>
            </a:r>
            <a:r>
              <a:rPr lang="en" sz="1000">
                <a:solidFill>
                  <a:schemeClr val="dk1"/>
                </a:solidFill>
              </a:rPr>
              <a:t>Domeniul de intrari: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U_1 = URL-ul pasat ca parametru este nul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U_2 = URL-ul pasat ca parametru este valid si nu se afla deja in baza de date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U_3 = URL-ul pasat ca parametru este valid si se afla deja in baza de date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D_1 = Data de expirare este in viitor sau nula (in cazul in care este nula, este mai apoi setata automat la o luna in viitor)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D_2 = Data de expirare este in trecut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C_1 = Utilizatorul are deja 10 sau mai multe URL-uri scurtate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C_2 = Utilizatorul are 9 sau mai putine URL-uri scurtate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2. Domeniul de iesiri: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E_1 = Exceptie IllegalArgumentException: Url must not be empty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E_2 = Exceptie IllegalArgumentException: Expiration date must be in the future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E_3 = Exceptie TooManyEntriesException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E_4 = returnare URL original pe baza URL-ului scurtat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testing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75" y="1202871"/>
            <a:ext cx="4705537" cy="16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75" y="157930"/>
            <a:ext cx="4765775" cy="417234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66175" y="378382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Înainte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Mutation testing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025"/>
            <a:ext cx="4720476" cy="16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9175" y="157925"/>
            <a:ext cx="4765775" cy="423897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66175" y="3783825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După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Acoperirea testelor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650" y="921525"/>
            <a:ext cx="334335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5578" y="921525"/>
            <a:ext cx="333937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134763" y="528350"/>
            <a:ext cx="32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JaCoCo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20825" y="528350"/>
            <a:ext cx="320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IntelliJ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8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Rezultatele testelor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13725"/>
            <a:ext cx="7695587" cy="4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