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Week 3</a:t>
            </a:r>
            <a:br>
              <a:rPr lang="en-US" sz="3600" dirty="0"/>
            </a:br>
            <a:r>
              <a:rPr lang="en-US" sz="3600" dirty="0"/>
              <a:t>Intro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Nashau</a:t>
            </a:r>
            <a:r>
              <a:rPr lang="en-US" sz="2300" dirty="0"/>
              <a:t> FESD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EF323-4598-4E6C-BBF2-4B80617F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DF9-C3B5-431A-B911-F1B28F656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DC17B"/>
                </a:solidFill>
              </a:rPr>
              <a:t>forEach results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B0488-327C-4DBE-A4C9-5569C0E9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422505"/>
            <a:ext cx="6197668" cy="40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E064A-3195-458C-8069-74E84C5C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46B5-9F52-4DFC-B299-CD067759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Filter  </a:t>
            </a:r>
          </a:p>
          <a:p>
            <a:pPr marL="36900" indent="0">
              <a:buNone/>
            </a:pPr>
            <a:endParaRPr lang="en-US" sz="180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7B9BC7B-A62C-42EF-A8FD-1E2C0EFF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164314"/>
            <a:ext cx="6633184" cy="21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8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4AFEC-3071-495E-A243-FAEA8A1B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3A83-4144-4CCF-9118-C4E694F9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1B46E"/>
                </a:solidFill>
              </a:rPr>
              <a:t>Filter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3A0E53-5BC8-4F75-8EAA-BA3C593B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492229"/>
            <a:ext cx="6197668" cy="38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3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AD93C-BD11-45C9-B206-E40736AD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BF75-2E7C-4811-AE19-FEA85ED8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Splice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26EED4-0C29-4CCB-B567-4B9CFF45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48736"/>
            <a:ext cx="6633184" cy="25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2C6FA-6123-4EF2-899E-CF7E6B30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19D6-9D64-4813-9569-4C7A2F35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C886"/>
                </a:solidFill>
              </a:rPr>
              <a:t>Splice results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2A876-BBF3-4A10-AE79-B9534C24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492229"/>
            <a:ext cx="6197668" cy="38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AA547-211F-4A4C-A89D-2CDE9D96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A5BC-FA41-4ADF-A14F-0618B298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/>
              <a:t>Includes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ED869B9-72E9-484E-A02A-B9FD89311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208696"/>
            <a:ext cx="10926860" cy="259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009F7-6296-4EB7-8280-C4A68E20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315B-C0D1-4ADB-AD6B-C234CB51C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54A2FF"/>
                </a:solidFill>
              </a:rPr>
              <a:t>Includes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8098B3-A297-42CF-992A-C94E8838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8871"/>
            <a:ext cx="6197668" cy="33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67778-6B95-479E-999E-CC357381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D28-6F79-4E36-8384-FC102E4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toUpperCase() </a:t>
            </a:r>
          </a:p>
          <a:p>
            <a:r>
              <a:rPr lang="en-US" sz="1800"/>
              <a:t>toLowerCase()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76E3E32-4E81-4FB6-BD84-3C2CA3DD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890696"/>
            <a:ext cx="6633184" cy="265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83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67778-6B95-479E-999E-CC357381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8D28-6F79-4E36-8384-FC102E404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3340847"/>
          </a:xfrm>
        </p:spPr>
        <p:txBody>
          <a:bodyPr>
            <a:normAutofit/>
          </a:bodyPr>
          <a:lstStyle/>
          <a:p>
            <a:r>
              <a:rPr lang="en-US" sz="1800"/>
              <a:t>toUpperCase() </a:t>
            </a:r>
          </a:p>
          <a:p>
            <a:r>
              <a:rPr lang="en-US" sz="1800"/>
              <a:t>toLowerCase()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BA09593-6FDA-467C-89C9-90059772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348485"/>
            <a:ext cx="5676236" cy="20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7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643B-9ACA-4491-9ECA-ACB70CE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D05D-ADAE-4EB4-884A-D6C46CE1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1850"/>
            <a:ext cx="10353762" cy="3714749"/>
          </a:xfrm>
        </p:spPr>
        <p:txBody>
          <a:bodyPr/>
          <a:lstStyle/>
          <a:p>
            <a:r>
              <a:rPr lang="en-US" dirty="0"/>
              <a:t>Creating a function: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Calling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EB9E6-CF29-4A29-96B6-064B6DAD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61" y="2101850"/>
            <a:ext cx="6258798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9E0E-0B5F-467B-88BD-E1ECE528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49" y="3790873"/>
            <a:ext cx="612543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This week: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Arrays</a:t>
            </a:r>
          </a:p>
          <a:p>
            <a:pPr marL="36900" lvl="0" indent="0">
              <a:buNone/>
            </a:pPr>
            <a:r>
              <a:rPr lang="en-US" sz="2400" dirty="0"/>
              <a:t>Array methods</a:t>
            </a:r>
          </a:p>
          <a:p>
            <a:pPr marL="36900" lvl="0" indent="0">
              <a:buNone/>
            </a:pPr>
            <a:r>
              <a:rPr lang="en-US" sz="2400" dirty="0"/>
              <a:t>String methods</a:t>
            </a:r>
          </a:p>
          <a:p>
            <a:pPr marL="36900" lvl="0" indent="0">
              <a:buNone/>
            </a:pPr>
            <a:r>
              <a:rPr lang="en-US" sz="2400" dirty="0"/>
              <a:t>Functions</a:t>
            </a:r>
          </a:p>
          <a:p>
            <a:pPr marL="36900" lvl="0" indent="0">
              <a:buNone/>
            </a:pPr>
            <a:r>
              <a:rPr lang="en-US" sz="2400" dirty="0"/>
              <a:t>Objects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55D8D-5160-4A83-A737-BC2F900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5B9A-04FE-4198-A0F4-711A717D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ADE5FE"/>
                </a:solidFill>
              </a:rPr>
              <a:t>Creating and calling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49AFE79-5DDE-4B22-B46D-23F3FC3B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2336661"/>
            <a:ext cx="6197668" cy="218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9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9EBE3-6790-4825-B4DB-F66748CD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Functions and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3CBA-8F48-4DB6-A041-B8238B20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Using multiple return statements in a function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D42CFA6-CFDD-45F2-908F-BFFFBC7D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194212"/>
            <a:ext cx="6633184" cy="40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1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CC5BC-AA52-4C5E-AAC0-AC1275C5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Functions and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F3DB-F1DC-47B1-B180-0AC35057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ACE8FF"/>
                </a:solidFill>
              </a:rPr>
              <a:t>Multiple return statements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BD18B19-CA02-4B18-8A0B-405AC8771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833100"/>
            <a:ext cx="6197668" cy="31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861A3-3DDE-4D05-8223-39433F91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C153-4090-4255-92C5-B7E4558B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Creating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150AA-F37C-47E5-9481-76DF2A63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2081400"/>
            <a:ext cx="6633184" cy="2271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18711-2A56-48E0-BD04-E7F82093F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628" y="4590881"/>
            <a:ext cx="798306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C2D7A-4051-485D-A7DD-1358BE05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908F-01D2-4383-95B2-A60604DF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643467"/>
            <a:ext cx="6430560" cy="1956298"/>
          </a:xfrm>
        </p:spPr>
        <p:txBody>
          <a:bodyPr anchor="ctr">
            <a:normAutofit/>
          </a:bodyPr>
          <a:lstStyle/>
          <a:p>
            <a:r>
              <a:rPr lang="en-US" dirty="0"/>
              <a:t>Changing object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ED9A2-91AE-4860-9BBF-4D1932702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2" y="2285337"/>
            <a:ext cx="10926860" cy="1475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51E290-6401-4C37-AEDD-31F175AAB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468" y="4223213"/>
            <a:ext cx="798306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4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1D0B1-D4ED-4E8E-BDBB-84A1C376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A3F9-3F47-4A80-91BC-11BBEA3B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Adding properties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AFAB6A-344C-41D2-A5E9-C8D30D6C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77" y="643466"/>
            <a:ext cx="5833126" cy="514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47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65CA2-E0C6-40C2-ABC0-BC09674F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C7FD-E3FE-44F7-AC4A-738FA3C6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BD6B"/>
                </a:solidFill>
              </a:rPr>
              <a:t>Adding new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D145B-9D52-409F-A31D-9AA7C699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654918"/>
            <a:ext cx="6197668" cy="35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1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29E44-8D26-43D8-84FD-F72AD7C3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459D-B90E-4A51-850F-D4D47BD9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Creating an array:</a:t>
            </a:r>
          </a:p>
          <a:p>
            <a:pPr marL="36900" indent="0">
              <a:buNone/>
            </a:pPr>
            <a:endParaRPr lang="en-US" sz="180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7ED8AE-D6CE-4CEA-8A60-1E02D466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525871"/>
            <a:ext cx="6633184" cy="3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E3B5-4B4C-44DB-911F-36159F63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732A-B387-4B1B-994E-A89FFA2B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EBF6C"/>
                </a:solidFill>
              </a:rPr>
              <a:t>Creating arrays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5EF3AE2-CAA0-4B12-B55E-6BB89FC9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24642"/>
            <a:ext cx="6197668" cy="34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37395-39FF-416F-B8FF-8D249599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6C11-8B30-4C3E-8A1B-A0C4C066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Map</a:t>
            </a:r>
          </a:p>
          <a:p>
            <a:pPr marL="36900" indent="0">
              <a:buNone/>
            </a:pPr>
            <a:endParaRPr lang="en-US" sz="180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6C98009-A227-49ED-A088-45B43589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484413"/>
            <a:ext cx="6633184" cy="346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2A02-8BE7-4731-A668-CADE19BC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AD9D-68F5-4368-8D6F-087ADFF7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AB55A"/>
                </a:solidFill>
              </a:rPr>
              <a:t>Map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8C4BF6-70B1-48DC-A403-04DB71C5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771124"/>
            <a:ext cx="6197668" cy="33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F81E6-CC67-4FCC-BF9D-F2DA164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539C-A6E4-4035-8219-B28FDFE6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Reduce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FFE56B-DBC8-42BA-96BF-5C307459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998485"/>
            <a:ext cx="6633184" cy="24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502A-252D-4FC1-A368-047980EA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F33D-2D17-4979-800E-060C55A2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62D1FD"/>
                </a:solidFill>
              </a:rPr>
              <a:t>Reduce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A7FEA3-C415-4956-9BFC-263ECF6C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15" y="1895077"/>
            <a:ext cx="6197668" cy="30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4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BE3AA-88E8-4492-B943-4D677A1D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en-US" sz="300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EAC2-FE5F-47CF-85DD-AD2230A1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247153"/>
            <a:ext cx="3358084" cy="3544046"/>
          </a:xfrm>
        </p:spPr>
        <p:txBody>
          <a:bodyPr>
            <a:normAutofit/>
          </a:bodyPr>
          <a:lstStyle/>
          <a:p>
            <a:r>
              <a:rPr lang="en-US" sz="1800"/>
              <a:t>forEach 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CA2BB0-512F-4300-8DB6-A159766C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525871"/>
            <a:ext cx="6633184" cy="338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{26F066E3-BA42-43E1-809B-15F85C212A53}tf55705232_win32</Template>
  <TotalTime>109</TotalTime>
  <Words>124</Words>
  <Application>Microsoft Office PowerPoint</Application>
  <PresentationFormat>Widescreen</PresentationFormat>
  <Paragraphs>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Goudy Old Style</vt:lpstr>
      <vt:lpstr>Wingdings 2</vt:lpstr>
      <vt:lpstr>SlateVTI</vt:lpstr>
      <vt:lpstr>Week 3 Intro to JavaScript</vt:lpstr>
      <vt:lpstr>This week:</vt:lpstr>
      <vt:lpstr>Arrays</vt:lpstr>
      <vt:lpstr>Arrays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String methods</vt:lpstr>
      <vt:lpstr>String methods</vt:lpstr>
      <vt:lpstr>Functions</vt:lpstr>
      <vt:lpstr>Functions</vt:lpstr>
      <vt:lpstr>Functions and Returns</vt:lpstr>
      <vt:lpstr>Functions and Returns</vt:lpstr>
      <vt:lpstr>Objects</vt:lpstr>
      <vt:lpstr>Objects</vt:lpstr>
      <vt:lpstr>Objects</vt:lpstr>
      <vt:lpstr>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Intro to JavaScript</dc:title>
  <dc:creator>Jeff Haupt</dc:creator>
  <cp:lastModifiedBy>Jeff Haupt</cp:lastModifiedBy>
  <cp:revision>10</cp:revision>
  <dcterms:created xsi:type="dcterms:W3CDTF">2021-10-26T20:58:09Z</dcterms:created>
  <dcterms:modified xsi:type="dcterms:W3CDTF">2021-10-26T22:47:50Z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