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71" autoAdjust="0"/>
    <p:restoredTop sz="94660"/>
  </p:normalViewPr>
  <p:slideViewPr>
    <p:cSldViewPr snapToGrid="0">
      <p:cViewPr>
        <p:scale>
          <a:sx n="50" d="100"/>
          <a:sy n="50" d="100"/>
        </p:scale>
        <p:origin x="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683B-AFA1-4D8C-B05D-0EF126000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2021-10-05-FESD-Nashua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8F1EB-7166-4C04-9DF4-A9190BB6C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 – 2021-10-12</a:t>
            </a:r>
          </a:p>
        </p:txBody>
      </p:sp>
    </p:spTree>
    <p:extLst>
      <p:ext uri="{BB962C8B-B14F-4D97-AF65-F5344CB8AC3E}">
        <p14:creationId xmlns:p14="http://schemas.microsoft.com/office/powerpoint/2010/main" val="274344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F678C-AE20-47EA-A876-B6DB45C1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/>
              <a:t>Variables and data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71B7B-203F-412A-A490-1108B19A2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3" y="2413000"/>
            <a:ext cx="3404372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1600" dirty="0"/>
              <a:t> JavaScript has the following data types </a:t>
            </a:r>
          </a:p>
          <a:p>
            <a:pPr lvl="1">
              <a:buFont typeface="Wingdings 2" charset="2"/>
              <a:buChar char=""/>
            </a:pPr>
            <a:r>
              <a:rPr lang="en-US" sz="1600" dirty="0"/>
              <a:t> String </a:t>
            </a:r>
          </a:p>
          <a:p>
            <a:pPr lvl="1">
              <a:buFont typeface="Wingdings 2" charset="2"/>
              <a:buChar char=""/>
            </a:pPr>
            <a:r>
              <a:rPr lang="en-US" sz="1600" dirty="0"/>
              <a:t> Numbers</a:t>
            </a:r>
          </a:p>
          <a:p>
            <a:pPr lvl="1">
              <a:buFont typeface="Wingdings 2" charset="2"/>
              <a:buChar char=""/>
            </a:pPr>
            <a:r>
              <a:rPr lang="en-US" sz="1600" dirty="0"/>
              <a:t> Booleans </a:t>
            </a:r>
          </a:p>
          <a:p>
            <a:pPr lvl="1">
              <a:buFont typeface="Wingdings 2" charset="2"/>
              <a:buChar char=""/>
            </a:pPr>
            <a:r>
              <a:rPr lang="en-US" sz="1600" dirty="0"/>
              <a:t> Null </a:t>
            </a:r>
          </a:p>
          <a:p>
            <a:pPr lvl="1">
              <a:buFont typeface="Wingdings 2" charset="2"/>
              <a:buChar char=""/>
            </a:pPr>
            <a:r>
              <a:rPr lang="en-US" sz="1600" dirty="0"/>
              <a:t> Undefined </a:t>
            </a:r>
          </a:p>
          <a:p>
            <a:pPr lvl="1">
              <a:buFont typeface="Wingdings 2" charset="2"/>
              <a:buChar char=""/>
            </a:pPr>
            <a:r>
              <a:rPr lang="en-US" sz="1600" dirty="0"/>
              <a:t> </a:t>
            </a:r>
            <a:r>
              <a:rPr lang="en-US" sz="1600" dirty="0" err="1"/>
              <a:t>BigInt</a:t>
            </a:r>
            <a:r>
              <a:rPr lang="en-US" sz="1600" dirty="0"/>
              <a:t> (won’t really use)</a:t>
            </a:r>
          </a:p>
          <a:p>
            <a:pPr lvl="1">
              <a:buFont typeface="Wingdings 2" charset="2"/>
              <a:buChar char=""/>
            </a:pPr>
            <a:r>
              <a:rPr lang="en-US" sz="1600" dirty="0"/>
              <a:t> Symbol (won’t really use)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Placeholder 11" descr="A picture containing text, jack, screenshot&#10;&#10;Description automatically generated">
            <a:extLst>
              <a:ext uri="{FF2B5EF4-FFF2-40B4-BE49-F238E27FC236}">
                <a16:creationId xmlns:a16="http://schemas.microsoft.com/office/drawing/2014/main" id="{BC50EB63-1EFA-4657-A883-32722583F9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r="4614" b="1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9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7734-FBDC-4715-99E5-AD4B88B98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B7CD4C-4FE7-43B3-AE2D-5282C531F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783" y="2364347"/>
            <a:ext cx="8840434" cy="3353268"/>
          </a:xfrm>
        </p:spPr>
      </p:pic>
    </p:spTree>
    <p:extLst>
      <p:ext uri="{BB962C8B-B14F-4D97-AF65-F5344CB8AC3E}">
        <p14:creationId xmlns:p14="http://schemas.microsoft.com/office/powerpoint/2010/main" val="2485114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AEA-2869-412F-BC17-59F809F3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in JavaScript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035D69-8C44-446E-A543-9067F45E0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835" y="2364347"/>
            <a:ext cx="10250330" cy="3353268"/>
          </a:xfrm>
        </p:spPr>
      </p:pic>
    </p:spTree>
    <p:extLst>
      <p:ext uri="{BB962C8B-B14F-4D97-AF65-F5344CB8AC3E}">
        <p14:creationId xmlns:p14="http://schemas.microsoft.com/office/powerpoint/2010/main" val="411615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CEC4-C836-47E8-829B-91641AF8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3D533-FC24-4C11-AC60-895193453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Programming</a:t>
            </a:r>
            <a:r>
              <a:rPr lang="en-US" dirty="0"/>
              <a:t> is a way to instruct the computer to perform various tasks. (hacker.io)</a:t>
            </a:r>
          </a:p>
          <a:p>
            <a:r>
              <a:rPr lang="en-US" i="1" dirty="0"/>
              <a:t>Programming</a:t>
            </a:r>
            <a:r>
              <a:rPr lang="en-US" dirty="0"/>
              <a:t> is a collaboration between humans and computers. (codecademy.com)</a:t>
            </a:r>
          </a:p>
          <a:p>
            <a:r>
              <a:rPr lang="en-US" i="1" dirty="0"/>
              <a:t>Programming</a:t>
            </a:r>
            <a:r>
              <a:rPr lang="en-US" dirty="0"/>
              <a:t> is the process of giving machines a set of instructions that describe how a program should be carried out. (freecodecamp.org)</a:t>
            </a:r>
          </a:p>
          <a:p>
            <a:r>
              <a:rPr lang="en-US" i="1" dirty="0">
                <a:effectLst/>
              </a:rPr>
              <a:t>Programming</a:t>
            </a:r>
            <a:r>
              <a:rPr lang="en-US" dirty="0">
                <a:effectLst/>
              </a:rPr>
              <a:t> is the process of creating a set of instructions that tell a computer how to perform a task. (khanacademy.com)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7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5CA19-CCFB-4887-8412-529CA096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What is programming?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71340E7-098D-44A3-A2A5-969183313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08" y="457201"/>
            <a:ext cx="5584161" cy="558416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D7896C-1671-4D91-9935-0001240E3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To me programming is all of those definitions and more.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Learning to program and being a programmer require logical thinking, but also a fair amount of creativity.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It is much more than just simply giving instructions to a computer and then having the computer process those instructions. 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Programming requires you to think about the problems you need to solve and find ways to use a program language to craft those solutions.</a:t>
            </a:r>
          </a:p>
        </p:txBody>
      </p:sp>
    </p:spTree>
    <p:extLst>
      <p:ext uri="{BB962C8B-B14F-4D97-AF65-F5344CB8AC3E}">
        <p14:creationId xmlns:p14="http://schemas.microsoft.com/office/powerpoint/2010/main" val="387028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053D-90B0-4E70-9A75-ED290FDB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JavaScript?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51079-4064-4F28-9056-0A17B3326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 the language of the web</a:t>
            </a:r>
          </a:p>
        </p:txBody>
      </p:sp>
    </p:spTree>
    <p:extLst>
      <p:ext uri="{BB962C8B-B14F-4D97-AF65-F5344CB8AC3E}">
        <p14:creationId xmlns:p14="http://schemas.microsoft.com/office/powerpoint/2010/main" val="306507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5AEFD-1DCB-4EE1-BD6D-239B034AB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/>
              <a:t>Why JavaScript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D869C-3348-4BAA-A9AA-FE5CC888F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3" y="2413000"/>
            <a:ext cx="3404372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1600" dirty="0"/>
              <a:t> Buzz Lightyear is not wrong!  </a:t>
            </a:r>
          </a:p>
          <a:p>
            <a:pPr>
              <a:buFont typeface="Wingdings 2" charset="2"/>
              <a:buChar char=""/>
            </a:pPr>
            <a:r>
              <a:rPr lang="en-US" sz="1600" dirty="0"/>
              <a:t> JavaScript has been the programming language of the web for almost two decades! </a:t>
            </a:r>
          </a:p>
          <a:p>
            <a:pPr>
              <a:buFont typeface="Wingdings 2" charset="2"/>
              <a:buChar char=""/>
            </a:pPr>
            <a:r>
              <a:rPr lang="en-US" sz="1600" dirty="0"/>
              <a:t> Since the release of ES2015 or ES6, JavaScript has corrected many of its prior problem areas.  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picture containing text, toy, doll, female&#10;&#10;Description automatically generated">
            <a:extLst>
              <a:ext uri="{FF2B5EF4-FFF2-40B4-BE49-F238E27FC236}">
                <a16:creationId xmlns:a16="http://schemas.microsoft.com/office/drawing/2014/main" id="{D8F21CC9-F222-4A9C-A28A-F5D7617D30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r="9495" b="-2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1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B873-FCEB-4577-B553-71412540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JavaScript?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BC9E21-7FB6-447D-B448-88486932F0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87212" y="2222500"/>
            <a:ext cx="3848650" cy="363855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31E81E8-AFD2-4FAF-A90F-BABE980B11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7494" y="2222500"/>
            <a:ext cx="5055461" cy="3638550"/>
          </a:xfrm>
        </p:spPr>
      </p:pic>
    </p:spTree>
    <p:extLst>
      <p:ext uri="{BB962C8B-B14F-4D97-AF65-F5344CB8AC3E}">
        <p14:creationId xmlns:p14="http://schemas.microsoft.com/office/powerpoint/2010/main" val="166812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14A7-979F-4337-A968-22C1DED5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is much more than the language of the web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4F0E4-07E8-4DFE-B609-45503985C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Smart watches, desktop applications, VR development, and more!</a:t>
            </a:r>
          </a:p>
        </p:txBody>
      </p:sp>
      <p:pic>
        <p:nvPicPr>
          <p:cNvPr id="10" name="Picture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709E19B-8A21-4837-A183-79409F3A79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6463" b="164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3017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C9C4-6B29-4841-8BD1-77A75F69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JavaScript?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F6131-D827-4734-BF41-BAA433C3E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has a number of libraries and frameworks that have helped it grow into a robust solution for solving software problems</a:t>
            </a:r>
          </a:p>
          <a:p>
            <a:r>
              <a:rPr lang="en-US" dirty="0"/>
              <a:t>With the addition of frameworks such as Electron, Node.js (technically not a framework, but often referred as one), backbone.js, and many more, JavaScript has become much more powerful in what can be accomplished!</a:t>
            </a:r>
          </a:p>
          <a:p>
            <a:r>
              <a:rPr lang="en-US" dirty="0"/>
              <a:t>For example, if you downloaded the Slack app, that is a desktop app built with</a:t>
            </a:r>
          </a:p>
          <a:p>
            <a:pPr marL="0" indent="0">
              <a:buNone/>
            </a:pPr>
            <a:r>
              <a:rPr lang="en-US" dirty="0"/>
              <a:t>      JavaScript using the Electron framework.  </a:t>
            </a:r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97609689-F810-4547-9BF7-C48460BF8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239" y="4059507"/>
            <a:ext cx="1304047" cy="130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3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67E7-1EBC-4B2A-B73F-B479E0E6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4C362-9D0F-4BC2-ABC0-C799376DB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set values in JavaScript and what does that even mean?</a:t>
            </a:r>
          </a:p>
        </p:txBody>
      </p:sp>
    </p:spTree>
    <p:extLst>
      <p:ext uri="{BB962C8B-B14F-4D97-AF65-F5344CB8AC3E}">
        <p14:creationId xmlns:p14="http://schemas.microsoft.com/office/powerpoint/2010/main" val="700883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113</TotalTime>
  <Words>400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Quotable</vt:lpstr>
      <vt:lpstr>2021-10-05-FESD-Nashua</vt:lpstr>
      <vt:lpstr>What is programming?</vt:lpstr>
      <vt:lpstr>What is programming?</vt:lpstr>
      <vt:lpstr>Why JavaScript?</vt:lpstr>
      <vt:lpstr>Why JavaScript</vt:lpstr>
      <vt:lpstr>Why JavaScript?</vt:lpstr>
      <vt:lpstr>JavaScript is much more than the language of the web</vt:lpstr>
      <vt:lpstr>Why JavaScript?</vt:lpstr>
      <vt:lpstr>Variables and data types</vt:lpstr>
      <vt:lpstr>Variables and data types</vt:lpstr>
      <vt:lpstr>Variables and data types </vt:lpstr>
      <vt:lpstr>Operations in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2021-10-05-FESD-Nashua</dc:title>
  <dc:creator>Jeff Haupt</dc:creator>
  <cp:lastModifiedBy>Jeff Haupt</cp:lastModifiedBy>
  <cp:revision>9</cp:revision>
  <dcterms:created xsi:type="dcterms:W3CDTF">2021-10-12T20:55:06Z</dcterms:created>
  <dcterms:modified xsi:type="dcterms:W3CDTF">2021-10-12T22:48:24Z</dcterms:modified>
</cp:coreProperties>
</file>