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4"/>
  </p:sldMasterIdLst>
  <p:notesMasterIdLst>
    <p:notesMasterId r:id="rId19"/>
  </p:notesMasterIdLst>
  <p:handoutMasterIdLst>
    <p:handoutMasterId r:id="rId20"/>
  </p:handoutMasterIdLst>
  <p:sldIdLst>
    <p:sldId id="315" r:id="rId5"/>
    <p:sldId id="266" r:id="rId6"/>
    <p:sldId id="271" r:id="rId7"/>
    <p:sldId id="256" r:id="rId8"/>
    <p:sldId id="310" r:id="rId9"/>
    <p:sldId id="320" r:id="rId10"/>
    <p:sldId id="321" r:id="rId11"/>
    <p:sldId id="317" r:id="rId12"/>
    <p:sldId id="322" r:id="rId13"/>
    <p:sldId id="319" r:id="rId14"/>
    <p:sldId id="324" r:id="rId15"/>
    <p:sldId id="312" r:id="rId16"/>
    <p:sldId id="323" r:id="rId17"/>
    <p:sldId id="29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  <p188:author id="{5AA1BD55-57CD-466E-0725-B6CBA11E0D12}" name="Lauren Weldy (ALLEGIS GROUP SERVICES)" initials="LW" userId="S::v-lweldy@microsoft.com::07a2285c-a352-4b96-8658-ecc34365c15e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ED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88" autoAdjust="0"/>
  </p:normalViewPr>
  <p:slideViewPr>
    <p:cSldViewPr snapToGrid="0">
      <p:cViewPr varScale="1">
        <p:scale>
          <a:sx n="106" d="100"/>
          <a:sy n="106" d="100"/>
        </p:scale>
        <p:origin x="792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3149"/>
    </p:cViewPr>
  </p:sorterViewPr>
  <p:notesViewPr>
    <p:cSldViewPr snapToGrid="0">
      <p:cViewPr>
        <p:scale>
          <a:sx n="1" d="2"/>
          <a:sy n="1" d="2"/>
        </p:scale>
        <p:origin x="2640" y="28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589D207-BE08-4B33-B5B0-5A5A94C9512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E58DB9-49DC-495B-A68F-33D105C9065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7A1AC4-3AE8-4F87-AAED-904EC6054702}" type="datetimeFigureOut">
              <a:rPr lang="en-US" smtClean="0"/>
              <a:t>27-Apr-25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66337E-DAD5-442C-9B8F-E10EB7D972C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E3BDF2-02BD-4181-AC28-FD56172CC62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F8A362-CAFC-4987-9A50-4757052839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3749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556653-6123-4FE4-861F-5F9583BF59B0}" type="datetimeFigureOut">
              <a:rPr lang="en-US" smtClean="0"/>
              <a:t>27-Apr-25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EEB602-95FC-483A-B12D-216A7AD7EA2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8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086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DA71D1-9019-9E9F-83C6-5C716DDBB7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6792F90-EDEE-CC71-CCC4-F915C1D76AA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A49504C-951E-D69B-916A-B24804F2D4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892F3E-3B71-907C-B4FD-5A54934921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1477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2F2FE7-6DCD-E892-EEE3-A9AAA1ED10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55534F3-BCF6-0788-8F2A-149B07E24F2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D1852EC-5797-5E5F-E612-B8A495D437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E76496-5ABF-4230-4CA1-B020A5E558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7548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5550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5BB7AB-A341-BE41-B174-91137A4404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FE36F03-2E28-B79D-9DD6-D145462BF7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AF463DB-308A-C986-00FF-FEF7A783F3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C2B53-DC39-11E6-E28D-756BEF59A1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7107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F282E-55F5-4803-B60F-09BA4600E53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6978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F282E-55F5-4803-B60F-09BA4600E53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4510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F282E-55F5-4803-B60F-09BA4600E53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2838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745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6030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E16222-AFA0-55A6-3119-80C93C4E40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2DD9006-F65C-ED82-89E6-E853CA00FEE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858B210-E259-91CE-58C3-3072EF4F6A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186075-0E23-1A9B-415D-6A3996EAF7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1930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70B10A-91FE-F222-3199-DC9A4FB167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54B1930-73D2-7F80-E696-9CF48AD7B46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9C21916-0228-60CB-56F4-CA3F0AAC2B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9001AD-9167-331B-A70F-FABFE98660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9592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33844E-ECD0-3F89-CEAF-5B47D9B575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058DC29-5BDE-D64E-A534-088CF59974F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0ADD71D-AF00-5BBF-715E-E6A10C0B8D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93B1AF-0844-858A-7CAA-337D42DBC6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1513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DA71D1-9019-9E9F-83C6-5C716DDBB7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6792F90-EDEE-CC71-CCC4-F915C1D76AA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A49504C-951E-D69B-916A-B24804F2D4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892F3E-3B71-907C-B4FD-5A54934921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1477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D69555-EE48-4B19-812B-4E1068DBF976}"/>
              </a:ext>
            </a:extLst>
          </p:cNvPr>
          <p:cNvSpPr/>
          <p:nvPr/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</a:extLst>
          </p:cNvPr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5388" y="863068"/>
            <a:ext cx="6007691" cy="4985916"/>
          </a:xfrm>
        </p:spPr>
        <p:txBody>
          <a:bodyPr anchor="ctr">
            <a:noAutofit/>
          </a:bodyPr>
          <a:lstStyle>
            <a:lvl1pPr algn="l">
              <a:lnSpc>
                <a:spcPct val="125000"/>
              </a:lnSpc>
              <a:defRPr sz="6000" b="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7352" y="863068"/>
            <a:ext cx="3351729" cy="5120069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2400" b="0" cap="none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72EEBA-3A5D-41CE-8465-A45A0F65674E}"/>
              </a:ext>
            </a:extLst>
          </p:cNvPr>
          <p:cNvSpPr/>
          <p:nvPr/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79F4CF2F-CDFA-4A37-837C-819D5238EA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97353" y="6309360"/>
            <a:ext cx="2151134" cy="457200"/>
          </a:xfrm>
        </p:spPr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FECE62A-61A4-407D-8F0B-D459CD977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5388" y="6309360"/>
            <a:ext cx="6007691" cy="4572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99FE60A9-FE2A-451F-9244-60FCE7FE9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062062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23653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221572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F5F5DFA-1BC3-4062-9356-6145C9F7C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6B5D461-AEC0-477F-A77A-6227F95A83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175813" y="0"/>
            <a:ext cx="4016188" cy="10565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E1A041D-DE47-45FA-AC78-CC7FD0257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5" y="1031500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614254-52EF-4F58-99B1-CDA7C39223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134" y="1095508"/>
            <a:ext cx="8203482" cy="5016893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D3B3ABA-0408-41EA-935D-D4F4586AA8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7178" y="1361923"/>
            <a:ext cx="6623040" cy="1421898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EA5BF-04A6-2B17-0703-8419C4DB97FF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87399" y="2916772"/>
            <a:ext cx="6622819" cy="2852639"/>
          </a:xfrm>
        </p:spPr>
        <p:txBody>
          <a:bodyPr anchor="t"/>
          <a:lstStyle>
            <a:lvl1pPr marL="0" indent="0">
              <a:lnSpc>
                <a:spcPct val="125000"/>
              </a:lnSpc>
              <a:spcAft>
                <a:spcPts val="600"/>
              </a:spcAft>
              <a:buNone/>
              <a:defRPr sz="2000" b="0"/>
            </a:lvl1pPr>
            <a:lvl2pPr>
              <a:lnSpc>
                <a:spcPct val="125000"/>
              </a:lnSpc>
              <a:spcAft>
                <a:spcPts val="600"/>
              </a:spcAft>
              <a:defRPr/>
            </a:lvl2pPr>
            <a:lvl3pPr>
              <a:lnSpc>
                <a:spcPct val="125000"/>
              </a:lnSpc>
              <a:spcAft>
                <a:spcPts val="600"/>
              </a:spcAft>
              <a:defRPr/>
            </a:lvl3pPr>
            <a:lvl4pPr>
              <a:lnSpc>
                <a:spcPct val="125000"/>
              </a:lnSpc>
              <a:spcAft>
                <a:spcPts val="600"/>
              </a:spcAft>
              <a:defRPr/>
            </a:lvl4pPr>
            <a:lvl5pPr>
              <a:lnSpc>
                <a:spcPct val="125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837301C-2B9B-4119-9002-BD6DB2AB8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6144405"/>
            <a:ext cx="8150087" cy="71359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D12738D-D0ED-4899-A01C-42439B5B3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206532" y="6167615"/>
            <a:ext cx="3982418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ED261D-45B9-40C1-8341-8B8B796E8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5" y="611240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ooter Placeholder 7">
            <a:extLst>
              <a:ext uri="{FF2B5EF4-FFF2-40B4-BE49-F238E27FC236}">
                <a16:creationId xmlns:a16="http://schemas.microsoft.com/office/drawing/2014/main" id="{182CF530-D736-4104-8678-850EEDF99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87178" y="6309360"/>
            <a:ext cx="6623040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Date Placeholder 5">
            <a:extLst>
              <a:ext uri="{FF2B5EF4-FFF2-40B4-BE49-F238E27FC236}">
                <a16:creationId xmlns:a16="http://schemas.microsoft.com/office/drawing/2014/main" id="{8DEDB7CE-711E-4E43-9450-4C7BECE2FC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79537" y="6309360"/>
            <a:ext cx="1885598" cy="457200"/>
          </a:xfrm>
        </p:spPr>
        <p:txBody>
          <a:bodyPr/>
          <a:lstStyle/>
          <a:p>
            <a:r>
              <a:rPr lang="en-US" dirty="0"/>
              <a:t>9/8/20XX</a:t>
            </a:r>
          </a:p>
        </p:txBody>
      </p:sp>
      <p:sp>
        <p:nvSpPr>
          <p:cNvPr id="20" name="Slide Number Placeholder 9">
            <a:extLst>
              <a:ext uri="{FF2B5EF4-FFF2-40B4-BE49-F238E27FC236}">
                <a16:creationId xmlns:a16="http://schemas.microsoft.com/office/drawing/2014/main" id="{F5D9588C-9E6B-42F6-8B42-D18388626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>
            <a:lvl1pPr>
              <a:defRPr sz="1200" b="0"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E23953F-BF80-48E0-8282-62907D6C29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142523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D79D74E-6357-D3E7-30C0-09B4B82BA3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203482" y="1095507"/>
            <a:ext cx="3997653" cy="501689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5342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Subtitle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E7E77A60-3019-43AE-AA38-E130C04CF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FDBF0FB-88D2-4271-BFAF-D129CF8C2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10325" y="-4078"/>
            <a:ext cx="5787773" cy="10565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62B807B-6DFA-471C-B675-016416207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4" y="1031500"/>
            <a:ext cx="12190475" cy="641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555D4C0-9882-489D-AD77-A9F38B378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46677" y="1095508"/>
            <a:ext cx="5742273" cy="5016893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8EC5ED-FCAE-682A-C050-58786819E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7416" y="1316736"/>
            <a:ext cx="5120640" cy="3392424"/>
          </a:xfrm>
        </p:spPr>
        <p:txBody>
          <a:bodyPr anchor="b"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" name="Subtitle 2">
            <a:extLst>
              <a:ext uri="{FF2B5EF4-FFF2-40B4-BE49-F238E27FC236}">
                <a16:creationId xmlns:a16="http://schemas.microsoft.com/office/drawing/2014/main" id="{15C8BDC7-F09C-40A3-B14E-9A49781EE6C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749828" y="4816366"/>
            <a:ext cx="5125300" cy="1068929"/>
          </a:xfrm>
        </p:spPr>
        <p:txBody>
          <a:bodyPr anchor="t" anchorCtr="0">
            <a:noAutofit/>
          </a:bodyPr>
          <a:lstStyle>
            <a:lvl1pPr marL="0" indent="0">
              <a:lnSpc>
                <a:spcPct val="100000"/>
              </a:lnSpc>
              <a:buNone/>
              <a:defRPr sz="2000" b="0"/>
            </a:lvl1pPr>
          </a:lstStyle>
          <a:p>
            <a:r>
              <a:rPr lang="en-US" sz="2000" dirty="0">
                <a:solidFill>
                  <a:schemeClr val="tx2"/>
                </a:solidFill>
              </a:rPr>
              <a:t>Click to add subtitle</a:t>
            </a:r>
          </a:p>
        </p:txBody>
      </p:sp>
      <p:sp>
        <p:nvSpPr>
          <p:cNvPr id="40" name="Picture Placeholder 38">
            <a:extLst>
              <a:ext uri="{FF2B5EF4-FFF2-40B4-BE49-F238E27FC236}">
                <a16:creationId xmlns:a16="http://schemas.microsoft.com/office/drawing/2014/main" id="{AB2070F4-085F-4F8D-A1E8-A58E5F8F068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6099" y="1095509"/>
            <a:ext cx="6391656" cy="50168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47A5DB4-1ED7-4630-89AF-F1802E44E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144405"/>
            <a:ext cx="6446677" cy="71359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E5D4012-4107-490F-A369-EA7063242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46677" y="6167615"/>
            <a:ext cx="5742273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95C79E2-9EA5-4713-B4AF-0E4572CFFA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4" y="6112249"/>
            <a:ext cx="12190475" cy="641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4C09E2-06F0-4230-8DAD-A0DBF01F8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79494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427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EA8D8870-8337-4ABD-9EA6-3D5AAB7E4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AC3B2DB-2CCA-4BD4-8D63-98257049E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825689"/>
            <a:ext cx="12192000" cy="52017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itle 1">
            <a:extLst>
              <a:ext uri="{FF2B5EF4-FFF2-40B4-BE49-F238E27FC236}">
                <a16:creationId xmlns:a16="http://schemas.microsoft.com/office/drawing/2014/main" id="{324DAAC3-FA37-4838-A298-327679F99F8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386628" y="1034477"/>
            <a:ext cx="9380431" cy="2614551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4800" cap="all" baseline="0">
                <a:solidFill>
                  <a:schemeClr val="bg1"/>
                </a:solidFill>
              </a:defRPr>
            </a:lvl1pPr>
          </a:lstStyle>
          <a:p>
            <a:r>
              <a:rPr lang="en-US" sz="4400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B792E4C-AD3B-4E88-8540-E757597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889696"/>
            <a:ext cx="1070775" cy="50777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A32632F-9ED1-4328-BBE3-B4E014156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36512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A124D3C-01E3-4B96-BDF0-54851D173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65851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67A64FF-37A7-4837-8033-CBEA22697E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19516" y="896046"/>
            <a:ext cx="1070775" cy="50777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94ADB5-E70F-B672-CBEB-D8194AEA79D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86177" y="3649028"/>
            <a:ext cx="9380431" cy="2164715"/>
          </a:xfrm>
        </p:spPr>
        <p:txBody>
          <a:bodyPr anchor="t"/>
          <a:lstStyle>
            <a:lvl1pPr marL="0" indent="0">
              <a:lnSpc>
                <a:spcPct val="125000"/>
              </a:lnSpc>
              <a:buNone/>
              <a:defRPr lang="en-US" sz="2400" b="0" kern="1200" spc="15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2400" b="0" kern="1200" spc="15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2400" b="0" kern="1200" spc="15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2400" b="0" kern="1200" spc="15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2400" b="0" kern="1200" spc="15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9357388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and 2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30FB3D5A-25E2-453F-A78E-0A20BDCE80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8796342-0E80-4F8E-9563-9F5EDFC0D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38768" y="-2946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9B2F5D-C3BA-453E-8F4D-97074F48C7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724838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52D50E3-A27A-4AF6-928B-286E7BDB4B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5372" y="4873752"/>
            <a:ext cx="10013709" cy="1033272"/>
          </a:xfrm>
        </p:spPr>
        <p:txBody>
          <a:bodyPr tIns="182880" anchor="ctr" anchorCtr="0">
            <a:noAutofit/>
          </a:bodyPr>
          <a:lstStyle>
            <a:lvl1pPr>
              <a:lnSpc>
                <a:spcPct val="10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778233C-CCEC-FC64-A709-616569B37D23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1542563" y="502269"/>
            <a:ext cx="4753581" cy="3718557"/>
          </a:xfrm>
        </p:spPr>
        <p:txBody>
          <a:bodyPr anchor="t">
            <a:normAutofit/>
          </a:bodyPr>
          <a:lstStyle>
            <a:lvl1pPr marL="0" indent="0">
              <a:lnSpc>
                <a:spcPct val="125000"/>
              </a:lnSpc>
              <a:spcAft>
                <a:spcPts val="600"/>
              </a:spcAft>
              <a:buNone/>
              <a:defRPr sz="1800" b="0"/>
            </a:lvl1pPr>
            <a:lvl2pPr marL="283464">
              <a:lnSpc>
                <a:spcPct val="125000"/>
              </a:lnSpc>
              <a:spcAft>
                <a:spcPts val="600"/>
              </a:spcAft>
              <a:defRPr sz="1800"/>
            </a:lvl2pPr>
            <a:lvl3pPr marL="566928">
              <a:lnSpc>
                <a:spcPct val="125000"/>
              </a:lnSpc>
              <a:spcAft>
                <a:spcPts val="600"/>
              </a:spcAft>
              <a:defRPr sz="1800"/>
            </a:lvl3pPr>
            <a:lvl4pPr marL="850392">
              <a:lnSpc>
                <a:spcPct val="125000"/>
              </a:lnSpc>
              <a:spcAft>
                <a:spcPts val="600"/>
              </a:spcAft>
              <a:defRPr sz="1800"/>
            </a:lvl4pPr>
            <a:lvl5pPr marL="1133856">
              <a:lnSpc>
                <a:spcPct val="125000"/>
              </a:lnSpc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67FEFA15-354D-6389-9102-922A664A73AE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966630" y="502269"/>
            <a:ext cx="4753581" cy="3718557"/>
          </a:xfrm>
        </p:spPr>
        <p:txBody>
          <a:bodyPr anchor="t">
            <a:normAutofit/>
          </a:bodyPr>
          <a:lstStyle>
            <a:lvl1pPr marL="0" indent="0">
              <a:lnSpc>
                <a:spcPct val="125000"/>
              </a:lnSpc>
              <a:spcAft>
                <a:spcPts val="600"/>
              </a:spcAft>
              <a:buNone/>
              <a:defRPr sz="1800" b="0"/>
            </a:lvl1pPr>
            <a:lvl2pPr marL="283464">
              <a:lnSpc>
                <a:spcPct val="125000"/>
              </a:lnSpc>
              <a:spcAft>
                <a:spcPts val="600"/>
              </a:spcAft>
              <a:defRPr sz="1800"/>
            </a:lvl2pPr>
            <a:lvl3pPr marL="566928">
              <a:lnSpc>
                <a:spcPct val="125000"/>
              </a:lnSpc>
              <a:spcAft>
                <a:spcPts val="600"/>
              </a:spcAft>
              <a:defRPr sz="1800"/>
            </a:lvl3pPr>
            <a:lvl4pPr marL="850392">
              <a:lnSpc>
                <a:spcPct val="125000"/>
              </a:lnSpc>
              <a:spcAft>
                <a:spcPts val="600"/>
              </a:spcAft>
              <a:defRPr sz="1800"/>
            </a:lvl4pPr>
            <a:lvl5pPr marL="1133856">
              <a:lnSpc>
                <a:spcPct val="125000"/>
              </a:lnSpc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74FDF0-F4BE-433D-86EE-9E1832D438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4790620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DFCD07-1301-45ED-B326-449ECFADE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D5DA270-E83F-4CC8-9DA6-27CA3AEC0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35372" y="6309360"/>
            <a:ext cx="4946592" cy="457200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57804587-2E59-4D83-B86E-83ADAE4FDC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678168" y="6309360"/>
            <a:ext cx="2148840" cy="4572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5339F117-3072-4F0C-8D1D-E5DC918CE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>
            <a:lvl1pPr>
              <a:defRPr sz="1200" b="0"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3064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F5F5DFA-1BC3-4062-9356-6145C9F7C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6B5D461-AEC0-477F-A77A-6227F95A83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016188" cy="10565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E1A041D-DE47-45FA-AC78-CC7FD0257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5" y="1031500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614254-52EF-4F58-99B1-CDA7C39223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88518" y="1095508"/>
            <a:ext cx="8203482" cy="5016893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D3B3ABA-0408-41EA-935D-D4F4586AA8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06511" y="1393926"/>
            <a:ext cx="7042570" cy="1626225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EF27B53-079D-232F-8AA5-ED461B34E8D2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506741" y="3153103"/>
            <a:ext cx="7042335" cy="2648312"/>
          </a:xfrm>
        </p:spPr>
        <p:txBody>
          <a:bodyPr anchor="t">
            <a:normAutofit/>
          </a:bodyPr>
          <a:lstStyle>
            <a:lvl1pPr marL="0" indent="0">
              <a:lnSpc>
                <a:spcPct val="125000"/>
              </a:lnSpc>
              <a:spcAft>
                <a:spcPts val="600"/>
              </a:spcAft>
              <a:buNone/>
              <a:defRPr sz="1800" b="0"/>
            </a:lvl1pPr>
            <a:lvl2pPr>
              <a:lnSpc>
                <a:spcPct val="125000"/>
              </a:lnSpc>
              <a:spcAft>
                <a:spcPts val="600"/>
              </a:spcAft>
              <a:defRPr sz="1800"/>
            </a:lvl2pPr>
            <a:lvl3pPr>
              <a:lnSpc>
                <a:spcPct val="125000"/>
              </a:lnSpc>
              <a:spcAft>
                <a:spcPts val="600"/>
              </a:spcAft>
              <a:defRPr sz="1800"/>
            </a:lvl3pPr>
            <a:lvl4pPr>
              <a:lnSpc>
                <a:spcPct val="125000"/>
              </a:lnSpc>
              <a:spcAft>
                <a:spcPts val="600"/>
              </a:spcAft>
              <a:defRPr sz="1800"/>
            </a:lvl4pPr>
            <a:lvl5pPr>
              <a:lnSpc>
                <a:spcPct val="125000"/>
              </a:lnSpc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837301C-2B9B-4119-9002-BD6DB2AB8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041913" y="6144405"/>
            <a:ext cx="8150087" cy="7135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D12738D-D0ED-4899-A01C-42439B5B3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167615"/>
            <a:ext cx="3982418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ED261D-45B9-40C1-8341-8B8B796E8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5" y="611240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E23953F-BF80-48E0-8282-62907D6C29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86412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4F4FDF97-2780-775F-9416-96F7A9066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2202" y="6309360"/>
            <a:ext cx="4280135" cy="457200"/>
          </a:xfrm>
        </p:spPr>
        <p:txBody>
          <a:bodyPr/>
          <a:lstStyle>
            <a:lvl1pPr algn="ctr">
              <a:defRPr>
                <a:effectLst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Date Placeholder 3">
            <a:extLst>
              <a:ext uri="{FF2B5EF4-FFF2-40B4-BE49-F238E27FC236}">
                <a16:creationId xmlns:a16="http://schemas.microsoft.com/office/drawing/2014/main" id="{A03787D1-4AB7-2166-D4DB-A3878CBB24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06511" y="6309360"/>
            <a:ext cx="1513289" cy="457200"/>
          </a:xfrm>
        </p:spPr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dirty="0">
                <a:solidFill>
                  <a:schemeClr val="tx2"/>
                </a:solidFill>
              </a:rPr>
              <a:t>9/8/20XX</a:t>
            </a:r>
            <a:endParaRPr lang="en-US" dirty="0"/>
          </a:p>
        </p:txBody>
      </p:sp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4F8C5CD2-BF99-0846-2E4A-179E6C459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>
            <a:lvl1pPr>
              <a:defRPr sz="1200" b="0"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8002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23DC2F0A-1748-49AE-AF72-D6BBB4F8F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3DF7B1-E0C5-4E09-BB5C-F11EA14D7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866789"/>
            <a:ext cx="6833381" cy="25942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BC678EC-E47C-4AC2-A75A-7022CECD00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34622" y="848455"/>
            <a:ext cx="5102365" cy="2601914"/>
          </a:xfrm>
        </p:spPr>
        <p:txBody>
          <a:bodyPr tIns="182880" anchor="ctr" anchorCtr="0">
            <a:noAutofit/>
          </a:bodyPr>
          <a:lstStyle>
            <a:lvl1pPr>
              <a:lnSpc>
                <a:spcPct val="100000"/>
              </a:lnSpc>
              <a:defRPr sz="32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74E69A-5ABD-42DF-A2B0-997A626257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3063" y="920164"/>
            <a:ext cx="1070775" cy="24661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2B6D0A-4A1F-4B59-B429-AD3FABC74F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2B66529-F6B7-4C1C-8291-8139628DF6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848456"/>
            <a:ext cx="6833382" cy="717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72245B9-34B5-4F89-8EA6-C018B9D4FA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8023" y="3442673"/>
            <a:ext cx="5333977" cy="341532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90814BE-76E8-43EC-9616-A1F02F053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396996"/>
            <a:ext cx="1219200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8AAA0A6-9D4B-4AA2-82F0-77E5ECF4B64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386762" y="3928342"/>
            <a:ext cx="4162319" cy="2285000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800" b="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17" name="Footer Placeholder 12">
            <a:extLst>
              <a:ext uri="{FF2B5EF4-FFF2-40B4-BE49-F238E27FC236}">
                <a16:creationId xmlns:a16="http://schemas.microsoft.com/office/drawing/2014/main" id="{8E3FFD99-95F0-47A4-8642-FB9FECEC4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25917" y="6309360"/>
            <a:ext cx="4946592" cy="457200"/>
          </a:xfrm>
        </p:spPr>
        <p:txBody>
          <a:bodyPr/>
          <a:lstStyle>
            <a:lvl1pPr>
              <a:defRPr lang="en-US" sz="12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4727536-E532-4015-A178-0ABB6B09C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339893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Date Placeholder 11">
            <a:extLst>
              <a:ext uri="{FF2B5EF4-FFF2-40B4-BE49-F238E27FC236}">
                <a16:creationId xmlns:a16="http://schemas.microsoft.com/office/drawing/2014/main" id="{22977876-C29D-4D32-9948-303465AEC3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77730" y="6309360"/>
            <a:ext cx="2736329" cy="457200"/>
          </a:xfrm>
        </p:spPr>
        <p:txBody>
          <a:bodyPr/>
          <a:lstStyle/>
          <a:p>
            <a:r>
              <a:rPr lang="en-US" dirty="0"/>
              <a:t>9/8/20XX</a:t>
            </a:r>
          </a:p>
        </p:txBody>
      </p:sp>
      <p:sp>
        <p:nvSpPr>
          <p:cNvPr id="20" name="Slide Number Placeholder 15">
            <a:extLst>
              <a:ext uri="{FF2B5EF4-FFF2-40B4-BE49-F238E27FC236}">
                <a16:creationId xmlns:a16="http://schemas.microsoft.com/office/drawing/2014/main" id="{6A7BC11E-2EF0-4989-9A7E-7AB377DB8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>
            <a:lvl1pPr>
              <a:defRPr sz="1200" b="0"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0557ABF-B75C-BD78-1A04-E483A57A9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67712" y="0"/>
            <a:ext cx="5728216" cy="845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8385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EA8D8870-8337-4ABD-9EA6-3D5AAB7E4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AC3B2DB-2CCA-4BD4-8D63-98257049E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825689"/>
            <a:ext cx="12192000" cy="52017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itle 1">
            <a:extLst>
              <a:ext uri="{FF2B5EF4-FFF2-40B4-BE49-F238E27FC236}">
                <a16:creationId xmlns:a16="http://schemas.microsoft.com/office/drawing/2014/main" id="{324DAAC3-FA37-4838-A298-327679F99F8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386629" y="825687"/>
            <a:ext cx="9643772" cy="5201730"/>
          </a:xfrm>
        </p:spPr>
        <p:txBody>
          <a:bodyPr tIns="182880" anchor="ctr" anchorCtr="0">
            <a:noAutofit/>
          </a:bodyPr>
          <a:lstStyle>
            <a:lvl1pPr algn="l">
              <a:lnSpc>
                <a:spcPct val="100000"/>
              </a:lnSpc>
              <a:defRPr sz="4800" cap="all" baseline="0">
                <a:solidFill>
                  <a:schemeClr val="bg1"/>
                </a:solidFill>
              </a:defRPr>
            </a:lvl1pPr>
          </a:lstStyle>
          <a:p>
            <a:r>
              <a:rPr lang="en-US" sz="4400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B792E4C-AD3B-4E88-8540-E757597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889696"/>
            <a:ext cx="1070775" cy="50777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A32632F-9ED1-4328-BBE3-B4E014156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36512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A124D3C-01E3-4B96-BDF0-54851D173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65851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67A64FF-37A7-4837-8033-CBEA22697E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19516" y="896046"/>
            <a:ext cx="1070775" cy="50777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FC0C09F-8990-542B-199E-E6FADE2FEE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19516" y="0"/>
            <a:ext cx="1070775" cy="8256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6F60C3-341E-9533-2415-66360A254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19515" y="6027421"/>
            <a:ext cx="1070775" cy="8305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7539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84944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FD12B6-57DE-4B63-A723-500B050FB7DD}"/>
              </a:ext>
            </a:extLst>
          </p:cNvPr>
          <p:cNvSpPr/>
          <p:nvPr/>
        </p:nvSpPr>
        <p:spPr>
          <a:xfrm>
            <a:off x="0" y="4215384"/>
            <a:ext cx="12192000" cy="264261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16" y="1406284"/>
            <a:ext cx="10593694" cy="2597841"/>
          </a:xfrm>
        </p:spPr>
        <p:txBody>
          <a:bodyPr anchor="b">
            <a:normAutofit/>
          </a:bodyPr>
          <a:lstStyle>
            <a:lvl1pPr algn="ctr">
              <a:lnSpc>
                <a:spcPct val="125000"/>
              </a:lnSpc>
              <a:defRPr sz="4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18312" y="4527856"/>
            <a:ext cx="6559018" cy="1570245"/>
          </a:xfrm>
        </p:spPr>
        <p:txBody>
          <a:bodyPr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1E2E75-4758-4930-8024-39287C962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B9949-402C-42C2-9A94-16590FC0C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39D83F6-DAF4-4876-AA41-F246EC970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613A19-DDA2-44F6-9ED4-F87771C684B8}"/>
              </a:ext>
            </a:extLst>
          </p:cNvPr>
          <p:cNvSpPr/>
          <p:nvPr/>
        </p:nvSpPr>
        <p:spPr>
          <a:xfrm>
            <a:off x="0" y="4215384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5343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76670" y="705114"/>
            <a:ext cx="6172412" cy="2403846"/>
          </a:xfrm>
        </p:spPr>
        <p:txBody>
          <a:bodyPr anchor="b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70" y="3749040"/>
            <a:ext cx="6172411" cy="2346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6B9B5-A5D1-4099-B52B-78F39AB0AFCB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75859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67" y="658999"/>
            <a:ext cx="6166422" cy="457200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68" y="1116199"/>
            <a:ext cx="6166422" cy="20621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76668" y="3623098"/>
            <a:ext cx="6166421" cy="457200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6670" y="4102370"/>
            <a:ext cx="6166419" cy="206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26B370B-8381-431F-9492-0EA120511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A89085-2231-4A9C-B23C-B199A9DD26C5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15215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D215-1C45-48A0-8534-39FFE8A7C95A}" type="datetime1">
              <a:rPr lang="en-US" smtClean="0"/>
              <a:t>27-Apr-25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94837D5C-EE88-BE2B-5940-6A8E20CAE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D6331A-AE6C-3009-DDD4-1671FF7E0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825689"/>
            <a:ext cx="12192000" cy="52017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8D7D28B-DE67-0B99-CDEB-A037FFC56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889696"/>
            <a:ext cx="1070775" cy="50777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B9F3E3-6134-5423-F75E-B36E71A652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36512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B1F677F-A1EC-4CDA-E80E-4B3695465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65851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1E2C06-C49E-A5AA-07A3-D134EFA3D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19516" y="896046"/>
            <a:ext cx="1070775" cy="50777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2BA39D8-E4F7-CD36-B80A-49D228C0FC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19516" y="0"/>
            <a:ext cx="1070775" cy="8256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06F4721-4B2C-0638-8409-054F6738E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19515" y="6027421"/>
            <a:ext cx="1070775" cy="8305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8947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F41D3-C6B9-4E99-9321-87C4E2168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BC6EB-07B1-46AF-AC33-E998BC6AA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E3A0C1-6562-4819-9E88-4C1378FD5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225541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ACA29BA-0143-49FF-8608-DB1623D99537}"/>
              </a:ext>
            </a:extLst>
          </p:cNvPr>
          <p:cNvSpPr/>
          <p:nvPr/>
        </p:nvSpPr>
        <p:spPr>
          <a:xfrm>
            <a:off x="0" y="0"/>
            <a:ext cx="8248592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3015" y="640079"/>
            <a:ext cx="2796066" cy="2551751"/>
          </a:xfrm>
        </p:spPr>
        <p:txBody>
          <a:bodyPr anchor="b">
            <a:normAutofit/>
          </a:bodyPr>
          <a:lstStyle>
            <a:lvl1pPr algn="l">
              <a:lnSpc>
                <a:spcPct val="135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818" y="640078"/>
            <a:ext cx="6969693" cy="545592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753015" y="3223803"/>
            <a:ext cx="2796066" cy="2872197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10CF18-370D-4E80-AE4C-396FFDFCAE5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C5EBFE9C-5A22-4462-9C51-E00C03F55C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53015" y="6309360"/>
            <a:ext cx="1734207" cy="4572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EBBFF2E-AA66-4B76-9139-CB000B5A4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8818" y="6309360"/>
            <a:ext cx="6993867" cy="457200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44F64C4-BF20-4F6B-B650-57C71C828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140893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4996" y="640079"/>
            <a:ext cx="2714085" cy="2695903"/>
          </a:xfrm>
        </p:spPr>
        <p:txBody>
          <a:bodyPr anchor="b">
            <a:noAutofit/>
          </a:bodyPr>
          <a:lstStyle>
            <a:lvl1pPr algn="l"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248592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834996" y="3429000"/>
            <a:ext cx="2714085" cy="2508026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949BC8-9ABF-49F6-851C-5DB0B86CA70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E1EE21-E3FA-4D43-B224-C664959637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4997" y="6309360"/>
            <a:ext cx="1645920" cy="457200"/>
          </a:xfrm>
        </p:spPr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D7F83-8993-4ED4-9F02-663CC0850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3678B7-E511-4CE1-BEE5-89E959B9B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0080" y="6309360"/>
            <a:ext cx="4946592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63196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786F82F-1B47-46ED-8EAE-53EF71E59E9A}"/>
              </a:ext>
            </a:extLst>
          </p:cNvPr>
          <p:cNvSpPr/>
          <p:nvPr/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2918" y="705113"/>
            <a:ext cx="3411973" cy="5197498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71" y="705113"/>
            <a:ext cx="6172412" cy="5197497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2917" y="6309360"/>
            <a:ext cx="341197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76670" y="6309360"/>
            <a:ext cx="4946592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9202" y="6309360"/>
            <a:ext cx="979879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1BAF6F-6275-4646-9C59-331B29B9550F}"/>
              </a:ext>
            </a:extLst>
          </p:cNvPr>
          <p:cNvSpPr/>
          <p:nvPr/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548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700" r:id="rId13"/>
    <p:sldLayoutId id="2147483702" r:id="rId14"/>
    <p:sldLayoutId id="2147483703" r:id="rId15"/>
    <p:sldLayoutId id="2147483705" r:id="rId16"/>
    <p:sldLayoutId id="2147483709" r:id="rId17"/>
    <p:sldLayoutId id="2147483682" r:id="rId18"/>
  </p:sldLayoutIdLst>
  <p:hf sldNum="0" hdr="0" ftr="0" dt="0"/>
  <p:txStyles>
    <p:titleStyle>
      <a:lvl1pPr algn="l" defTabSz="914400" rtl="0" eaLnBrk="1" latinLnBrk="0" hangingPunct="1">
        <a:lnSpc>
          <a:spcPct val="150000"/>
        </a:lnSpc>
        <a:spcBef>
          <a:spcPct val="0"/>
        </a:spcBef>
        <a:buNone/>
        <a:defRPr sz="36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814B6A3-5F3E-4909-8ED5-87FE824922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vert="horz" lIns="109728" tIns="109728" rIns="109728" bIns="91440" rtlCol="0" anchor="ctr">
            <a:norm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Prezentare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Hackathon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Stanciu Răducu-Stefan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PatraȘcu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Cosmin Eusebiu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Echipa: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minerii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39072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339A50-4C2F-83B4-70EC-9087F05AE8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C009D-AB3D-2BF6-11D8-CD4BE67D2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6511" y="946484"/>
            <a:ext cx="7042570" cy="898358"/>
          </a:xfrm>
        </p:spPr>
        <p:txBody>
          <a:bodyPr/>
          <a:lstStyle/>
          <a:p>
            <a:pPr algn="ctr"/>
            <a:r>
              <a:rPr lang="en-US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Fruit Ninja 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296AF-FD35-F044-C5C6-751B670935B0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4506746" y="2463292"/>
            <a:ext cx="7042335" cy="2648312"/>
          </a:xfrm>
        </p:spPr>
        <p:txBody>
          <a:bodyPr>
            <a:normAutofit fontScale="850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am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continuat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cu yolov11n,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antrenarea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baza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 date nu 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fost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satifacatoare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am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combinat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baza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 date cu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cea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 la ninja fruit 2,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dimensiunea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imaginii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fost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schimbata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la 608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s-a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antrenat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doar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pe 10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epoci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din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cauza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lipsei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timp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scorul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final 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fost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mAP@0.5:0.95 = 0.6895</a:t>
            </a:r>
          </a:p>
          <a:p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0" i="0" dirty="0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Image Steganography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0" i="0" dirty="0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Image Steganography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076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3F3616-CCBD-5032-713F-799D969934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A6395-7C99-84B1-D729-58EB5E271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6746" y="1235242"/>
            <a:ext cx="7042570" cy="898358"/>
          </a:xfrm>
        </p:spPr>
        <p:txBody>
          <a:bodyPr/>
          <a:lstStyle/>
          <a:p>
            <a:pPr algn="ctr"/>
            <a:r>
              <a:rPr lang="en-US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Detecting Inappropriate Product Listings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F3D82-D37F-AA83-C1E6-97DC289404E4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4506746" y="2463292"/>
            <a:ext cx="7042335" cy="2648312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am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incercat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cateva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metode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 la simple la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complexe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in final nu am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obtinut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rezultate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mai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bune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 1%</a:t>
            </a:r>
          </a:p>
        </p:txBody>
      </p:sp>
    </p:spTree>
    <p:extLst>
      <p:ext uri="{BB962C8B-B14F-4D97-AF65-F5344CB8AC3E}">
        <p14:creationId xmlns:p14="http://schemas.microsoft.com/office/powerpoint/2010/main" val="38621791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30E0F-10C6-298A-C347-E831FFF4E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Provocări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și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Soluții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91CC7-9CF2-71F0-1AD4-791EA9CBAD97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Provocări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Steganografia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Reconstruirea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unei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imagini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curate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dintr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-un videoclip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1BF1AC-C624-2AD2-DA0F-335AB7BA2CA8}"/>
              </a:ext>
            </a:extLst>
          </p:cNvPr>
          <p:cNvSpPr>
            <a:spLocks noGrp="1"/>
          </p:cNvSpPr>
          <p:nvPr>
            <p:ph sz="quarter" idx="19"/>
          </p:nvPr>
        </p:nvSpPr>
        <p:spPr/>
        <p:txBody>
          <a:bodyPr>
            <a:normAutofit/>
          </a:bodyPr>
          <a:lstStyle/>
          <a:p>
            <a:pPr lvl="1" algn="ctr"/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Soluții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69214" lvl="1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Extragerea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planurilor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culoare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69214" lvl="1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Modificarea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contrastului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69214" lvl="1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Filtrarea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mediană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temporală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69214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K-means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307002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DDAB2B-336D-8DF5-38AA-762A628227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D77E1-D613-73DF-95C1-B3EF16F33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6746" y="1235242"/>
            <a:ext cx="7042570" cy="898358"/>
          </a:xfrm>
        </p:spPr>
        <p:txBody>
          <a:bodyPr/>
          <a:lstStyle/>
          <a:p>
            <a:pPr algn="ctr"/>
            <a:r>
              <a:rPr lang="en-US" b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Instrumente</a:t>
            </a:r>
            <a:r>
              <a:rPr lang="en-US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Tehnologii</a:t>
            </a:r>
            <a:r>
              <a:rPr lang="en-US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și</a:t>
            </a:r>
            <a:r>
              <a:rPr lang="en-US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2C179-D3D6-8134-164B-B63994123A1B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4506746" y="2463292"/>
            <a:ext cx="7042335" cy="2648312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Tehnologia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principala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folosita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la ninja fruit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este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YOLO11,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acestea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sunt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modele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state of the art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pentru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detectie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obiecte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cu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ajutorul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carora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am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luat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punctaj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maxim la ninja fruit 2. Am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folosit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modelul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yolo11n, cel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mai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mic model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valabil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iar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prin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combinarea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bazelor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 date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metodele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augmentare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imaginii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obtinut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un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rezultat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mAP0.5:0.95 = 0.6895, care din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pacate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nu 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fost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suficient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pentru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puncte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18207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64081DB-1923-4878-AB15-AD54F35A1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mulȚumim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203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FDE6B89-9484-4E50-8387-C55E031D8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0EB58E2-A9A0-481A-8B5B-381B836CE40B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en-US" sz="1800" b="1" i="0" u="none" strike="noStrike" dirty="0" err="1">
                <a:solidFill>
                  <a:srgbClr val="000000"/>
                </a:solidFill>
                <a:effectLst/>
                <a:latin typeface="+mj-lt"/>
              </a:rPr>
              <a:t>Contextul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sz="1800" b="1" i="0" u="none" strike="noStrike" dirty="0" err="1">
                <a:solidFill>
                  <a:srgbClr val="000000"/>
                </a:solidFill>
                <a:effectLst/>
                <a:latin typeface="+mj-lt"/>
              </a:rPr>
              <a:t>și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sz="1800" b="1" i="0" u="none" strike="noStrike" dirty="0" err="1">
                <a:solidFill>
                  <a:srgbClr val="000000"/>
                </a:solidFill>
                <a:effectLst/>
                <a:latin typeface="+mj-lt"/>
              </a:rPr>
              <a:t>Motivația</a:t>
            </a:r>
            <a:endParaRPr lang="en-US" dirty="0">
              <a:latin typeface="+mj-lt"/>
            </a:endParaRPr>
          </a:p>
          <a:p>
            <a:r>
              <a:rPr lang="en-US" sz="1800" b="1" i="0" u="none" strike="noStrike" dirty="0" err="1">
                <a:solidFill>
                  <a:srgbClr val="000000"/>
                </a:solidFill>
                <a:effectLst/>
                <a:latin typeface="+mj-lt"/>
              </a:rPr>
              <a:t>Aspecte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sz="1800" b="1" i="0" u="none" strike="noStrike" dirty="0" err="1">
                <a:solidFill>
                  <a:srgbClr val="000000"/>
                </a:solidFill>
                <a:effectLst/>
                <a:latin typeface="+mj-lt"/>
              </a:rPr>
              <a:t>tehnice</a:t>
            </a:r>
            <a:endParaRPr lang="en-US" sz="1800" b="1" i="0" u="none" strike="noStrike" dirty="0">
              <a:solidFill>
                <a:srgbClr val="000000"/>
              </a:solidFill>
              <a:effectLst/>
              <a:latin typeface="+mj-lt"/>
            </a:endParaRPr>
          </a:p>
          <a:p>
            <a:r>
              <a:rPr lang="en-US" sz="1800" b="1" i="0" u="none" strike="noStrike" dirty="0" err="1">
                <a:solidFill>
                  <a:srgbClr val="000000"/>
                </a:solidFill>
                <a:effectLst/>
                <a:latin typeface="+mj-lt"/>
              </a:rPr>
              <a:t>Provocări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sz="1800" b="1" i="0" u="none" strike="noStrike" dirty="0" err="1">
                <a:solidFill>
                  <a:srgbClr val="000000"/>
                </a:solidFill>
                <a:effectLst/>
                <a:latin typeface="+mj-lt"/>
              </a:rPr>
              <a:t>și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sz="1800" b="1" i="0" u="none" strike="noStrike" dirty="0" err="1">
                <a:solidFill>
                  <a:srgbClr val="000000"/>
                </a:solidFill>
                <a:effectLst/>
                <a:latin typeface="+mj-lt"/>
              </a:rPr>
              <a:t>Soluții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+mj-lt"/>
              </a:rPr>
              <a:t>:</a:t>
            </a:r>
          </a:p>
          <a:p>
            <a:r>
              <a:rPr lang="en-US" sz="1800" b="1" i="0" u="none" strike="noStrike" dirty="0" err="1">
                <a:solidFill>
                  <a:srgbClr val="000000"/>
                </a:solidFill>
                <a:effectLst/>
                <a:latin typeface="+mj-lt"/>
              </a:rPr>
              <a:t>Instrumente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+mj-lt"/>
              </a:rPr>
              <a:t>, </a:t>
            </a:r>
            <a:r>
              <a:rPr lang="en-US" sz="1800" b="1" i="0" u="none" strike="noStrike" dirty="0" err="1">
                <a:solidFill>
                  <a:srgbClr val="000000"/>
                </a:solidFill>
                <a:effectLst/>
                <a:latin typeface="+mj-lt"/>
              </a:rPr>
              <a:t>Tehnologii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sz="1800" b="1" i="0" u="none" strike="noStrike" dirty="0" err="1">
                <a:solidFill>
                  <a:srgbClr val="000000"/>
                </a:solidFill>
                <a:effectLst/>
                <a:latin typeface="+mj-lt"/>
              </a:rPr>
              <a:t>și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+mj-lt"/>
              </a:rPr>
              <a:t> AI</a:t>
            </a:r>
          </a:p>
          <a:p>
            <a:r>
              <a:rPr lang="en-US" sz="1800" b="1" i="0" u="none" strike="noStrike" dirty="0" err="1">
                <a:solidFill>
                  <a:srgbClr val="000000"/>
                </a:solidFill>
                <a:effectLst/>
                <a:latin typeface="+mj-lt"/>
              </a:rPr>
              <a:t>Descoperiri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sz="1800" b="1" i="0" u="none" strike="noStrike" dirty="0" err="1">
                <a:solidFill>
                  <a:srgbClr val="000000"/>
                </a:solidFill>
                <a:effectLst/>
                <a:latin typeface="+mj-lt"/>
              </a:rPr>
              <a:t>și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sz="1800" b="1" i="0" u="none" strike="noStrike" dirty="0" err="1">
                <a:solidFill>
                  <a:srgbClr val="000000"/>
                </a:solidFill>
                <a:effectLst/>
                <a:latin typeface="+mj-lt"/>
              </a:rPr>
              <a:t>Explorări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sz="1800" b="1" i="0" u="none" strike="noStrike" dirty="0" err="1">
                <a:solidFill>
                  <a:srgbClr val="000000"/>
                </a:solidFill>
                <a:effectLst/>
                <a:latin typeface="+mj-lt"/>
              </a:rPr>
              <a:t>Viitoare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18299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331CEB84-49DC-40A9-B2F0-D573658AE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7416" y="1283369"/>
            <a:ext cx="5120640" cy="75826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Contextul</a:t>
            </a:r>
            <a:r>
              <a:rPr lang="en-US" sz="36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și</a:t>
            </a:r>
            <a:r>
              <a:rPr lang="en-US" sz="36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Motivația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Subtitle 14">
            <a:extLst>
              <a:ext uri="{FF2B5EF4-FFF2-40B4-BE49-F238E27FC236}">
                <a16:creationId xmlns:a16="http://schemas.microsoft.com/office/drawing/2014/main" id="{B7886DF7-FA3D-4AD1-AEC1-578EA3AC8C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78165" y="2698808"/>
            <a:ext cx="4999891" cy="211755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Electron?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Curiozitate</a:t>
            </a:r>
            <a:endParaRPr lang="en-US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Experienta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castigate in 4 ani de </a:t>
            </a:r>
            <a:r>
              <a:rPr lang="en-US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faculate</a:t>
            </a:r>
            <a:endParaRPr lang="en-US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Placeholder 4" descr="People in the middle of a circular room ">
            <a:extLst>
              <a:ext uri="{FF2B5EF4-FFF2-40B4-BE49-F238E27FC236}">
                <a16:creationId xmlns:a16="http://schemas.microsoft.com/office/drawing/2014/main" id="{0CEB905B-7FDD-4B1A-96BF-B5A081A25FC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618" r="7618"/>
          <a:stretch/>
        </p:blipFill>
        <p:spPr/>
      </p:pic>
    </p:spTree>
    <p:extLst>
      <p:ext uri="{BB962C8B-B14F-4D97-AF65-F5344CB8AC3E}">
        <p14:creationId xmlns:p14="http://schemas.microsoft.com/office/powerpoint/2010/main" val="2779792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814B6A3-5F3E-4909-8ED5-87FE824922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vert="horz" lIns="109728" tIns="109728" rIns="109728" bIns="91440" rtlCol="0" anchor="b">
            <a:normAutofit/>
          </a:bodyPr>
          <a:lstStyle/>
          <a:p>
            <a:r>
              <a:rPr lang="en-US" b="1" i="0" u="none" strike="noStrike" dirty="0" err="1"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Aspecte</a:t>
            </a:r>
            <a:r>
              <a:rPr lang="en-US" b="1" i="0" u="none" strike="noStrike" dirty="0"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1" i="0" u="none" strike="noStrike" dirty="0" err="1"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tehnice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1549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D2769-08DE-E62F-163A-27A5442A9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6511" y="1393927"/>
            <a:ext cx="7042570" cy="75571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Image Steganography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D3192-D337-8C2E-FAAC-9B46B5DFBD21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4506746" y="2463292"/>
            <a:ext cx="7042335" cy="2648312"/>
          </a:xfrm>
        </p:spPr>
        <p:txBody>
          <a:bodyPr>
            <a:normAutofit/>
          </a:bodyPr>
          <a:lstStyle/>
          <a:p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0" i="0" dirty="0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Image Steganography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0" i="0" dirty="0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Image Steganography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7AF5F2-631A-A07C-0D2D-21D84E1E8C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2628" y="2147295"/>
            <a:ext cx="6096000" cy="3102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057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C1FC5A-FD91-10D9-EF63-5FCDBD0A0C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EDB53-0215-EF04-C159-D6E576A2B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6511" y="1393927"/>
            <a:ext cx="7042570" cy="75571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Image Steganography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ED125-89D8-95E1-AE32-5B0F4B7A767B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4506746" y="2463292"/>
            <a:ext cx="7042335" cy="2648312"/>
          </a:xfrm>
        </p:spPr>
        <p:txBody>
          <a:bodyPr>
            <a:normAutofit/>
          </a:bodyPr>
          <a:lstStyle/>
          <a:p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0" i="0" dirty="0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Image Steganography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0" i="0" dirty="0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Image Steganography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68B50E-2BB0-D407-946C-566EFEA3DA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1" y="2329484"/>
            <a:ext cx="3962400" cy="25302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38330C0-BF00-A3A4-A1A3-B4DB4987A1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3875" y="2329411"/>
            <a:ext cx="4029342" cy="2624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559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203948-A238-6529-64FF-A7111E24E8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B69A1-143B-C74F-AE57-675934D81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6511" y="1393927"/>
            <a:ext cx="7042570" cy="75571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Image Steganography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1B36D-F299-5B45-2904-0BDD6BECBBBD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4506746" y="2463292"/>
            <a:ext cx="7042335" cy="2648312"/>
          </a:xfrm>
        </p:spPr>
        <p:txBody>
          <a:bodyPr>
            <a:normAutofit/>
          </a:bodyPr>
          <a:lstStyle/>
          <a:p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0" i="0" dirty="0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Image Steganography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0" i="0" dirty="0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Image Steganography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B03BD2-DA7C-A90D-BFB3-3BEB179AE7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0525" y="2047394"/>
            <a:ext cx="4486275" cy="30642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46C3A2B-31F6-5701-4CCF-B4C40AE1D1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1524" y="2149643"/>
            <a:ext cx="3800476" cy="2728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413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7BE574-E878-B9A5-CD84-812A366E3B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2128A-601A-9AB4-389C-ED374DC4D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6511" y="1393927"/>
            <a:ext cx="7042570" cy="755716"/>
          </a:xfrm>
        </p:spPr>
        <p:txBody>
          <a:bodyPr/>
          <a:lstStyle/>
          <a:p>
            <a:pPr algn="ctr"/>
            <a:r>
              <a:rPr lang="en-US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Fruit Ninja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5E8D8-E84E-E1DA-A0E9-7D579815E61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4506746" y="2463292"/>
            <a:ext cx="7042335" cy="2648312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am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folosit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metoda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recomandata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MediaPipenu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am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intampinat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dificultati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0" i="0" dirty="0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Image Steganography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0" i="0" dirty="0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Image Steganography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9598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339A50-4C2F-83B4-70EC-9087F05AE8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C009D-AB3D-2BF6-11D8-CD4BE67D2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6511" y="946484"/>
            <a:ext cx="7042570" cy="898358"/>
          </a:xfrm>
        </p:spPr>
        <p:txBody>
          <a:bodyPr/>
          <a:lstStyle/>
          <a:p>
            <a:pPr algn="ctr"/>
            <a:r>
              <a:rPr lang="en-US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Fruit Ninja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296AF-FD35-F044-C5C6-751B670935B0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4506746" y="2463292"/>
            <a:ext cx="7042335" cy="2648312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am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folosit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modelul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yolov11n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am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antrenat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pe 30 de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epoci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cu o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dimensiune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imaginii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 416</a:t>
            </a:r>
          </a:p>
        </p:txBody>
      </p:sp>
    </p:spTree>
    <p:extLst>
      <p:ext uri="{BB962C8B-B14F-4D97-AF65-F5344CB8AC3E}">
        <p14:creationId xmlns:p14="http://schemas.microsoft.com/office/powerpoint/2010/main" val="776798358"/>
      </p:ext>
    </p:extLst>
  </p:cSld>
  <p:clrMapOvr>
    <a:masterClrMapping/>
  </p:clrMapOvr>
</p:sld>
</file>

<file path=ppt/theme/theme1.xml><?xml version="1.0" encoding="utf-8"?>
<a:theme xmlns:a="http://schemas.openxmlformats.org/drawingml/2006/main" name="ShojiVTI">
  <a:themeElements>
    <a:clrScheme name="Shoji">
      <a:dk1>
        <a:sysClr val="windowText" lastClr="000000"/>
      </a:dk1>
      <a:lt1>
        <a:sysClr val="window" lastClr="FFFFFF"/>
      </a:lt1>
      <a:dk2>
        <a:srgbClr val="595460"/>
      </a:dk2>
      <a:lt2>
        <a:srgbClr val="EBEDEB"/>
      </a:lt2>
      <a:accent1>
        <a:srgbClr val="97A7B8"/>
      </a:accent1>
      <a:accent2>
        <a:srgbClr val="A5B592"/>
      </a:accent2>
      <a:accent3>
        <a:srgbClr val="CED228"/>
      </a:accent3>
      <a:accent4>
        <a:srgbClr val="D1C499"/>
      </a:accent4>
      <a:accent5>
        <a:srgbClr val="BDB3B6"/>
      </a:accent5>
      <a:accent6>
        <a:srgbClr val="C5A98D"/>
      </a:accent6>
      <a:hlink>
        <a:srgbClr val="CC9900"/>
      </a:hlink>
      <a:folHlink>
        <a:srgbClr val="96A9A9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ojiVTI" id="{00D0DDEB-E771-48E5-9E96-0647434F08B1}" vid="{9D22D596-7FD0-4F89-958C-AD79A09491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7FF477C-132F-44F8-8C56-EBFF95FAF97B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2C1AA24C-4CA6-40FF-8947-DA1F6F47456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F36CB81-A037-44A8-88EB-C0C0F17FD4B1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{9B73983F-AD3F-428A-B503-323FD51D5D1A}tf56000440_win32</Template>
  <TotalTime>76</TotalTime>
  <Words>318</Words>
  <Application>Microsoft Office PowerPoint</Application>
  <PresentationFormat>Widescreen</PresentationFormat>
  <Paragraphs>54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Meiryo</vt:lpstr>
      <vt:lpstr>Arial</vt:lpstr>
      <vt:lpstr>Calibri</vt:lpstr>
      <vt:lpstr>Corbel</vt:lpstr>
      <vt:lpstr>ShojiVTI</vt:lpstr>
      <vt:lpstr>Prezentare Hackathon Stanciu Răducu-Stefan PatraȘcu Cosmin Eusebiu Echipa: minerii</vt:lpstr>
      <vt:lpstr>Agenda</vt:lpstr>
      <vt:lpstr>Contextul și Motivația</vt:lpstr>
      <vt:lpstr>Aspecte tehnice</vt:lpstr>
      <vt:lpstr>Image Steganography</vt:lpstr>
      <vt:lpstr>Image Steganography</vt:lpstr>
      <vt:lpstr>Image Steganography</vt:lpstr>
      <vt:lpstr>Fruit Ninja 1</vt:lpstr>
      <vt:lpstr>Fruit Ninja 2</vt:lpstr>
      <vt:lpstr>Fruit Ninja  3</vt:lpstr>
      <vt:lpstr>Detecting Inappropriate Product Listings</vt:lpstr>
      <vt:lpstr>Provocări și Soluții</vt:lpstr>
      <vt:lpstr>Instrumente, Tehnologii și AI</vt:lpstr>
      <vt:lpstr>Vă mulȚumim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Răducu-Ştefan STANCIU (126851)</dc:creator>
  <cp:lastModifiedBy>Răducu-Ştefan STANCIU (126851)</cp:lastModifiedBy>
  <cp:revision>2</cp:revision>
  <dcterms:created xsi:type="dcterms:W3CDTF">2025-04-27T07:21:10Z</dcterms:created>
  <dcterms:modified xsi:type="dcterms:W3CDTF">2025-04-27T08:37:56Z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