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Arial Narrow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s+EqqZXdhX9Uem8OjUY1IUaC4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rialNarrow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rialNarrow-italic.fntdata"/><Relationship Id="rId14" Type="http://schemas.openxmlformats.org/officeDocument/2006/relationships/font" Target="fonts/ArialNarrow-bold.fntdata"/><Relationship Id="rId17" Type="http://customschemas.google.com/relationships/presentationmetadata" Target="metadata"/><Relationship Id="rId16" Type="http://schemas.openxmlformats.org/officeDocument/2006/relationships/font" Target="fonts/ArialNarr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 rot="5400000">
            <a:off x="3920332" y="-1256507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9" name="Google Shape;3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 txBox="1"/>
          <p:nvPr/>
        </p:nvSpPr>
        <p:spPr>
          <a:xfrm>
            <a:off x="504825" y="409575"/>
            <a:ext cx="1118235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Narrow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RADU CHIRIAC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Radu caută să ajute oamenii atât la nivel individual, cât și la nivel de echipă să se descopere pe ei și pe cei din jurul lor și să își construiască o personalitate puternică, echilibrată și fericită.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 studiat Managementul și Comunicarea în Afaceri la București ca mai apoi, condus de dorința sa de a susține și a ajuta oamenii, să ajungă în cealaltă parte a planetei, în Statele Unite ale Americii, pentru a se specializa în Coaching și Training. Experiența din America i-a adus certificarea internațională în NLP (Programare Neuro Lingvistică) ca Trainer și Master Coach, ce a completat cunoștințele sale anterioare în tehnici precum Emotional Freedom și Gestalt Therapy.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Activitatea sa profesională în training și coaching s-a concretizat în livrarea de programe de educație și dezvoltare în People Management, Comunicare, Customer Service și Leadership - cu rezultate recunoscute de clienți din zone de IT, Finance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and Banking, Retail, Customer Care, BPO.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În prezent, Radu continuă să învețe și să aprofundeze studiile sale despre personalitatea umană prin Roya Personality and Counselling Techniques, face reading, ce i-au oferit o perspectivă cu totul unică asupra oamenilor și a interacțiunilor umane.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Toată această experiență s-a tradus în obținerea sigiliului de peste 10.000 de ore de practică în Coaching și Training.</a:t>
            </a:r>
            <a:endParaRPr/>
          </a:p>
        </p:txBody>
      </p:sp>
      <p:cxnSp>
        <p:nvCxnSpPr>
          <p:cNvPr id="91" name="Google Shape;91;p2"/>
          <p:cNvCxnSpPr/>
          <p:nvPr/>
        </p:nvCxnSpPr>
        <p:spPr>
          <a:xfrm>
            <a:off x="4206875" y="1123950"/>
            <a:ext cx="3657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 txBox="1"/>
          <p:nvPr/>
        </p:nvSpPr>
        <p:spPr>
          <a:xfrm>
            <a:off x="434975" y="757237"/>
            <a:ext cx="1127760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Narrow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UNDERSTANDING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Narrow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BEYOND WORDS</a:t>
            </a:r>
            <a:endParaRPr/>
          </a:p>
        </p:txBody>
      </p:sp>
      <p:sp>
        <p:nvSpPr>
          <p:cNvPr id="108" name="Google Shape;108;p5"/>
          <p:cNvSpPr txBox="1"/>
          <p:nvPr/>
        </p:nvSpPr>
        <p:spPr>
          <a:xfrm>
            <a:off x="479425" y="2595562"/>
            <a:ext cx="11233150" cy="286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Afacerile sunt despre oameni, relații și conexiune, iar Roya Personality System™ este o cunoaștere aplicată, dovedită, care îi ajută pe profesioniști să analizeze, să identifice și să comunice în consecință.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Printre utilizările si beneficiile observate de oamenii si companiile care au învățat si aplicat acest sistem se numără: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 O mai bună înțelegere a comportamentelor oamenilor și a personalității acestora;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 Comunicare îmbunătățită între angajați, departamente și clienți;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 Capacitatea de a vedea ce se ascunde în spatele unei probleme, uneori chiar înainte să apară;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 Creșterea încrederii în sine și în mediul de lucru;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 Identificarea oportunităților de dezvoltare a carierei și înțelegerea potențialului unui individ în spațiul de lucru;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 Profilarea potențialilor angajați și sprijinirea în procesul de recrutare;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 Înțelegerea motivațiilor și a dorințelor clienților tăi.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6"/>
          <p:cNvSpPr txBox="1"/>
          <p:nvPr/>
        </p:nvSpPr>
        <p:spPr>
          <a:xfrm>
            <a:off x="434975" y="285750"/>
            <a:ext cx="11277600" cy="156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Narrow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UNDERSTANDING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Narrow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BEYOND WORDS</a:t>
            </a:r>
            <a:endParaRPr/>
          </a:p>
        </p:txBody>
      </p:sp>
      <p:sp>
        <p:nvSpPr>
          <p:cNvPr id="115" name="Google Shape;115;p6"/>
          <p:cNvSpPr txBox="1"/>
          <p:nvPr/>
        </p:nvSpPr>
        <p:spPr>
          <a:xfrm>
            <a:off x="479425" y="1833562"/>
            <a:ext cx="112331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Cursul de Profilare va oferi cursantului un sistem logic, coerent pentru a identifica și recunoaște trăsăturile fizionomiei umane prin decodificarea precisă a elementelor de personalitate din spatele lor.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Pe parcursul cursului participanții se vor familiariza treptat cu modul de structurare și recunoaștere a trăsăturilor faciale și de identificare a elementelor de personalitate.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Pași în învățare: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1. Descoperirea mecanismului uman de recunoaștere facială (conexiunea dintre creier și structura feței)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2. Identificarea trăsăturilor faciale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3. Semnificația particularității fiecărei caracteristici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4. Cum folosim Roya Personality System™ zi de zi, personal și profesional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Structura programului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Interviuri pre-sesiune predare cu rol de calibrare, identificare dorințe și obiective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și personalizare structură-conținut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Sesiune predare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Sesiune practică și Q&amp;A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7"/>
          <p:cNvSpPr txBox="1"/>
          <p:nvPr/>
        </p:nvSpPr>
        <p:spPr>
          <a:xfrm>
            <a:off x="434975" y="285750"/>
            <a:ext cx="11277600" cy="156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Narrow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UNDERSTANDING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Narrow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BEYOND WORDS</a:t>
            </a:r>
            <a:endParaRPr/>
          </a:p>
        </p:txBody>
      </p:sp>
      <p:sp>
        <p:nvSpPr>
          <p:cNvPr id="122" name="Google Shape;122;p7"/>
          <p:cNvSpPr txBox="1"/>
          <p:nvPr/>
        </p:nvSpPr>
        <p:spPr>
          <a:xfrm>
            <a:off x="479425" y="1854200"/>
            <a:ext cx="11233150" cy="369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Curricula programului: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1. Introducere in profilare folosind trăsăturile faciale. Fundalul dezvoltării conceptului de “Face reading/Profilling”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 Care este scopul pentru care învățam și care sunt beneficiile directe și indirecte;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 Legătura dintre principalele sisteme ale corpului și fața umană;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 Cum funcționează tehnicile Roya de profilare, prin ce sunt ele diferite.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2. Trăsături pe care le vom învăța: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 Principale: forme de sprâncene; forme de ochi; nasul; gura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 Secundare (de susținere): urechile; obrajii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3. Exerciții practice de recunoaștere, interpretare și înțelegere a trăsăturilor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4. Filozofie și moduri de gândire ale umanității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 Ce înseamnă self development din perspectiva modului de gândire.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 Valorile - cum se reflectă în personalitate și cum să ne alegem valorile pentru a avea o personalitate echilibrată.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5. Sesiuni de practică după terminarea cursului pentru aprofundare, răspunsuri la întrebări, clarificări suplimentare.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2023-03-13T21:15:17Z</dcterms:created>
  <dc:creator>Alexandra Savencu</dc:creator>
</cp:coreProperties>
</file>