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handoutMasterIdLst>
    <p:handoutMasterId r:id="rId14"/>
  </p:handoutMasterIdLst>
  <p:sldIdLst>
    <p:sldId id="310" r:id="rId2"/>
    <p:sldId id="312" r:id="rId3"/>
    <p:sldId id="318" r:id="rId4"/>
    <p:sldId id="358" r:id="rId5"/>
    <p:sldId id="359" r:id="rId6"/>
    <p:sldId id="366" r:id="rId7"/>
    <p:sldId id="367" r:id="rId8"/>
    <p:sldId id="317" r:id="rId9"/>
    <p:sldId id="357" r:id="rId10"/>
    <p:sldId id="361" r:id="rId11"/>
    <p:sldId id="360" r:id="rId12"/>
  </p:sldIdLst>
  <p:sldSz cx="9144000" cy="5143500" type="screen16x9"/>
  <p:notesSz cx="6858000" cy="9144000"/>
  <p:defaultTex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6750A"/>
    <a:srgbClr val="F58220"/>
    <a:srgbClr val="32373C"/>
    <a:srgbClr val="F6F8F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088" autoAdjust="0"/>
    <p:restoredTop sz="96327" autoAdjust="0"/>
  </p:normalViewPr>
  <p:slideViewPr>
    <p:cSldViewPr snapToGrid="0" showGuides="1">
      <p:cViewPr varScale="1">
        <p:scale>
          <a:sx n="171" d="100"/>
          <a:sy n="171" d="100"/>
        </p:scale>
        <p:origin x="944" y="168"/>
      </p:cViewPr>
      <p:guideLst>
        <p:guide orient="horz" pos="1620"/>
        <p:guide pos="2880"/>
      </p:guideLst>
    </p:cSldViewPr>
  </p:slideViewPr>
  <p:notesTextViewPr>
    <p:cViewPr>
      <p:scale>
        <a:sx n="1" d="1"/>
        <a:sy n="1" d="1"/>
      </p:scale>
      <p:origin x="0" y="0"/>
    </p:cViewPr>
  </p:notesTextViewPr>
  <p:sorterViewPr>
    <p:cViewPr>
      <p:scale>
        <a:sx n="100" d="100"/>
        <a:sy n="100" d="100"/>
      </p:scale>
      <p:origin x="0" y="-828"/>
    </p:cViewPr>
  </p:sorterViewPr>
  <p:notesViewPr>
    <p:cSldViewPr snapToGrid="0" showGuides="1">
      <p:cViewPr varScale="1">
        <p:scale>
          <a:sx n="81" d="100"/>
          <a:sy n="81" d="100"/>
        </p:scale>
        <p:origin x="1956" y="6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62AAFB7-E45D-4EA2-BF48-AA7F48DD95BA}" type="doc">
      <dgm:prSet loTypeId="urn:microsoft.com/office/officeart/2005/8/layout/cycle3" loCatId="cycle" qsTypeId="urn:microsoft.com/office/officeart/2005/8/quickstyle/simple1" qsCatId="simple" csTypeId="urn:microsoft.com/office/officeart/2005/8/colors/accent1_2" csCatId="accent1" phldr="1"/>
      <dgm:spPr/>
      <dgm:t>
        <a:bodyPr/>
        <a:lstStyle/>
        <a:p>
          <a:endParaRPr lang="en-US"/>
        </a:p>
      </dgm:t>
    </dgm:pt>
    <dgm:pt modelId="{87EE3EB2-FA33-42BF-AC70-AA6949D6F50A}">
      <dgm:prSet phldrT="[Text]" custT="1"/>
      <dgm:spPr>
        <a:solidFill>
          <a:schemeClr val="accent2"/>
        </a:solidFill>
        <a:ln w="12700">
          <a:solidFill>
            <a:schemeClr val="accent3"/>
          </a:solidFill>
        </a:ln>
      </dgm:spPr>
      <dgm:t>
        <a:bodyPr/>
        <a:lstStyle/>
        <a:p>
          <a:endParaRPr lang="en-US" sz="1000" b="1">
            <a:latin typeface="Lato" panose="020F0502020204030203" pitchFamily="34" charset="0"/>
          </a:endParaRPr>
        </a:p>
      </dgm:t>
    </dgm:pt>
    <dgm:pt modelId="{80D16889-2FBE-413E-B4EF-69A35E1FF184}" type="parTrans" cxnId="{AC6FC7A3-68BB-4C4F-AAAB-F661D796F0B8}">
      <dgm:prSet/>
      <dgm:spPr/>
      <dgm:t>
        <a:bodyPr/>
        <a:lstStyle/>
        <a:p>
          <a:endParaRPr lang="en-US" sz="1000" b="1">
            <a:latin typeface="Lato" panose="020F0502020204030203" pitchFamily="34" charset="0"/>
          </a:endParaRPr>
        </a:p>
      </dgm:t>
    </dgm:pt>
    <dgm:pt modelId="{541C1CBC-D0FC-47B6-BAEF-A2519D2AD5B6}" type="sibTrans" cxnId="{AC6FC7A3-68BB-4C4F-AAAB-F661D796F0B8}">
      <dgm:prSet/>
      <dgm:spPr>
        <a:solidFill>
          <a:schemeClr val="accent3"/>
        </a:solidFill>
      </dgm:spPr>
      <dgm:t>
        <a:bodyPr/>
        <a:lstStyle/>
        <a:p>
          <a:endParaRPr lang="en-US" sz="1000" b="1">
            <a:latin typeface="Lato" panose="020F0502020204030203" pitchFamily="34" charset="0"/>
          </a:endParaRPr>
        </a:p>
      </dgm:t>
    </dgm:pt>
    <dgm:pt modelId="{8B79E1D3-09AD-46EB-A136-02228B3282DF}">
      <dgm:prSet phldrT="[Text]" custT="1"/>
      <dgm:spPr>
        <a:solidFill>
          <a:schemeClr val="accent2"/>
        </a:solidFill>
        <a:ln w="12700">
          <a:solidFill>
            <a:schemeClr val="accent3"/>
          </a:solidFill>
        </a:ln>
      </dgm:spPr>
      <dgm:t>
        <a:bodyPr/>
        <a:lstStyle/>
        <a:p>
          <a:endParaRPr lang="en-US" sz="1000" b="1">
            <a:latin typeface="Lato" panose="020F0502020204030203" pitchFamily="34" charset="0"/>
          </a:endParaRPr>
        </a:p>
      </dgm:t>
    </dgm:pt>
    <dgm:pt modelId="{6D286B5F-728C-4186-9280-A211A70AE8DA}" type="parTrans" cxnId="{6D9A0317-7C99-4BE6-BA3F-33AF34F2E802}">
      <dgm:prSet/>
      <dgm:spPr/>
      <dgm:t>
        <a:bodyPr/>
        <a:lstStyle/>
        <a:p>
          <a:endParaRPr lang="en-US" sz="1000" b="1">
            <a:latin typeface="Lato" panose="020F0502020204030203" pitchFamily="34" charset="0"/>
          </a:endParaRPr>
        </a:p>
      </dgm:t>
    </dgm:pt>
    <dgm:pt modelId="{BEFBFF7B-F11F-44CC-9FE6-21F9BD9416C1}" type="sibTrans" cxnId="{6D9A0317-7C99-4BE6-BA3F-33AF34F2E802}">
      <dgm:prSet/>
      <dgm:spPr/>
      <dgm:t>
        <a:bodyPr/>
        <a:lstStyle/>
        <a:p>
          <a:endParaRPr lang="en-US" sz="1000" b="1">
            <a:latin typeface="Lato" panose="020F0502020204030203" pitchFamily="34" charset="0"/>
          </a:endParaRPr>
        </a:p>
      </dgm:t>
    </dgm:pt>
    <dgm:pt modelId="{33F9E8EE-EC3D-45D9-9DAC-8D074A907E07}">
      <dgm:prSet phldrT="[Text]" custT="1"/>
      <dgm:spPr>
        <a:solidFill>
          <a:schemeClr val="accent2"/>
        </a:solidFill>
        <a:ln w="12700">
          <a:solidFill>
            <a:schemeClr val="accent3"/>
          </a:solidFill>
        </a:ln>
      </dgm:spPr>
      <dgm:t>
        <a:bodyPr/>
        <a:lstStyle/>
        <a:p>
          <a:endParaRPr lang="en-US" sz="1000" b="1">
            <a:latin typeface="Lato" panose="020F0502020204030203" pitchFamily="34" charset="0"/>
          </a:endParaRPr>
        </a:p>
      </dgm:t>
    </dgm:pt>
    <dgm:pt modelId="{EA219A2B-BD28-45FF-934B-ED8AD26A984D}" type="parTrans" cxnId="{65EE49A0-83D0-4392-869A-2FD715791242}">
      <dgm:prSet/>
      <dgm:spPr/>
      <dgm:t>
        <a:bodyPr/>
        <a:lstStyle/>
        <a:p>
          <a:endParaRPr lang="en-US" sz="1000" b="1">
            <a:latin typeface="Lato" panose="020F0502020204030203" pitchFamily="34" charset="0"/>
          </a:endParaRPr>
        </a:p>
      </dgm:t>
    </dgm:pt>
    <dgm:pt modelId="{16208613-4567-4A90-8D6F-835A0C1EC343}" type="sibTrans" cxnId="{65EE49A0-83D0-4392-869A-2FD715791242}">
      <dgm:prSet/>
      <dgm:spPr/>
      <dgm:t>
        <a:bodyPr/>
        <a:lstStyle/>
        <a:p>
          <a:endParaRPr lang="en-US" sz="1000" b="1">
            <a:latin typeface="Lato" panose="020F0502020204030203" pitchFamily="34" charset="0"/>
          </a:endParaRPr>
        </a:p>
      </dgm:t>
    </dgm:pt>
    <dgm:pt modelId="{A76163E6-C1E6-41D8-B1BA-7674BFD4FFB9}">
      <dgm:prSet phldrT="[Text]" custT="1"/>
      <dgm:spPr>
        <a:solidFill>
          <a:schemeClr val="accent2"/>
        </a:solidFill>
        <a:ln w="12700">
          <a:solidFill>
            <a:schemeClr val="accent3"/>
          </a:solidFill>
        </a:ln>
      </dgm:spPr>
      <dgm:t>
        <a:bodyPr/>
        <a:lstStyle/>
        <a:p>
          <a:endParaRPr lang="en-US" sz="1000" b="1">
            <a:latin typeface="Lato" panose="020F0502020204030203" pitchFamily="34" charset="0"/>
          </a:endParaRPr>
        </a:p>
      </dgm:t>
    </dgm:pt>
    <dgm:pt modelId="{A787D483-9405-4146-9F1A-CFE2C9FEBCA6}" type="parTrans" cxnId="{BEEF8F8F-2D4D-48F0-94D5-4D69176F05E7}">
      <dgm:prSet/>
      <dgm:spPr/>
      <dgm:t>
        <a:bodyPr/>
        <a:lstStyle/>
        <a:p>
          <a:endParaRPr lang="en-US" sz="1000" b="1">
            <a:latin typeface="Lato" panose="020F0502020204030203" pitchFamily="34" charset="0"/>
          </a:endParaRPr>
        </a:p>
      </dgm:t>
    </dgm:pt>
    <dgm:pt modelId="{FFED0D5C-0042-4991-8FFF-551400E1DA3A}" type="sibTrans" cxnId="{BEEF8F8F-2D4D-48F0-94D5-4D69176F05E7}">
      <dgm:prSet/>
      <dgm:spPr/>
      <dgm:t>
        <a:bodyPr/>
        <a:lstStyle/>
        <a:p>
          <a:endParaRPr lang="en-US" sz="1000" b="1">
            <a:latin typeface="Lato" panose="020F0502020204030203" pitchFamily="34" charset="0"/>
          </a:endParaRPr>
        </a:p>
      </dgm:t>
    </dgm:pt>
    <dgm:pt modelId="{CF6B19B3-1022-401C-B13E-C28483A5554C}">
      <dgm:prSet phldrT="[Text]" custT="1"/>
      <dgm:spPr>
        <a:solidFill>
          <a:schemeClr val="accent2"/>
        </a:solidFill>
        <a:ln w="12700">
          <a:solidFill>
            <a:schemeClr val="accent3"/>
          </a:solidFill>
        </a:ln>
      </dgm:spPr>
      <dgm:t>
        <a:bodyPr/>
        <a:lstStyle/>
        <a:p>
          <a:endParaRPr lang="en-US" sz="1000" b="1">
            <a:latin typeface="Lato" panose="020F0502020204030203" pitchFamily="34" charset="0"/>
          </a:endParaRPr>
        </a:p>
      </dgm:t>
    </dgm:pt>
    <dgm:pt modelId="{2D2A5703-6B08-422C-9B5B-AEC58B0154C3}" type="parTrans" cxnId="{A0722EF2-E132-44A1-81F7-70C1101FC6C6}">
      <dgm:prSet/>
      <dgm:spPr/>
      <dgm:t>
        <a:bodyPr/>
        <a:lstStyle/>
        <a:p>
          <a:endParaRPr lang="en-US" sz="1000" b="1">
            <a:latin typeface="Lato" panose="020F0502020204030203" pitchFamily="34" charset="0"/>
          </a:endParaRPr>
        </a:p>
      </dgm:t>
    </dgm:pt>
    <dgm:pt modelId="{4AF87E7D-F543-4077-87BA-7B4197C823F3}" type="sibTrans" cxnId="{A0722EF2-E132-44A1-81F7-70C1101FC6C6}">
      <dgm:prSet/>
      <dgm:spPr/>
      <dgm:t>
        <a:bodyPr/>
        <a:lstStyle/>
        <a:p>
          <a:endParaRPr lang="en-US" sz="1000" b="1">
            <a:latin typeface="Lato" panose="020F0502020204030203" pitchFamily="34" charset="0"/>
          </a:endParaRPr>
        </a:p>
      </dgm:t>
    </dgm:pt>
    <dgm:pt modelId="{A3CFA6F2-1A1B-4A49-8459-F42B56906291}" type="pres">
      <dgm:prSet presAssocID="{062AAFB7-E45D-4EA2-BF48-AA7F48DD95BA}" presName="Name0" presStyleCnt="0">
        <dgm:presLayoutVars>
          <dgm:dir/>
          <dgm:resizeHandles val="exact"/>
        </dgm:presLayoutVars>
      </dgm:prSet>
      <dgm:spPr/>
    </dgm:pt>
    <dgm:pt modelId="{FAACAC5C-6C59-415D-8963-FC82510EB046}" type="pres">
      <dgm:prSet presAssocID="{062AAFB7-E45D-4EA2-BF48-AA7F48DD95BA}" presName="cycle" presStyleCnt="0"/>
      <dgm:spPr/>
    </dgm:pt>
    <dgm:pt modelId="{44A40E13-1430-4C21-957F-EACEF859A4A5}" type="pres">
      <dgm:prSet presAssocID="{87EE3EB2-FA33-42BF-AC70-AA6949D6F50A}" presName="nodeFirstNode" presStyleLbl="node1" presStyleIdx="0" presStyleCnt="5" custScaleX="55433" custScaleY="110866">
        <dgm:presLayoutVars>
          <dgm:bulletEnabled val="1"/>
        </dgm:presLayoutVars>
      </dgm:prSet>
      <dgm:spPr>
        <a:prstGeom prst="ellipse">
          <a:avLst/>
        </a:prstGeom>
      </dgm:spPr>
    </dgm:pt>
    <dgm:pt modelId="{9B10BECB-1E04-4D00-8B31-E34F5D8FA12F}" type="pres">
      <dgm:prSet presAssocID="{541C1CBC-D0FC-47B6-BAEF-A2519D2AD5B6}" presName="sibTransFirstNode" presStyleLbl="bgShp" presStyleIdx="0" presStyleCnt="1"/>
      <dgm:spPr/>
    </dgm:pt>
    <dgm:pt modelId="{4D497E3B-91D6-4C19-AE0F-B340E880EAAC}" type="pres">
      <dgm:prSet presAssocID="{8B79E1D3-09AD-46EB-A136-02228B3282DF}" presName="nodeFollowingNodes" presStyleLbl="node1" presStyleIdx="1" presStyleCnt="5" custScaleX="55433" custScaleY="110866">
        <dgm:presLayoutVars>
          <dgm:bulletEnabled val="1"/>
        </dgm:presLayoutVars>
      </dgm:prSet>
      <dgm:spPr>
        <a:prstGeom prst="ellipse">
          <a:avLst/>
        </a:prstGeom>
      </dgm:spPr>
    </dgm:pt>
    <dgm:pt modelId="{101D2CA0-FEA6-438E-8763-DED26068C79B}" type="pres">
      <dgm:prSet presAssocID="{33F9E8EE-EC3D-45D9-9DAC-8D074A907E07}" presName="nodeFollowingNodes" presStyleLbl="node1" presStyleIdx="2" presStyleCnt="5" custScaleX="55433" custScaleY="110866">
        <dgm:presLayoutVars>
          <dgm:bulletEnabled val="1"/>
        </dgm:presLayoutVars>
      </dgm:prSet>
      <dgm:spPr>
        <a:prstGeom prst="ellipse">
          <a:avLst/>
        </a:prstGeom>
      </dgm:spPr>
    </dgm:pt>
    <dgm:pt modelId="{34EE8BE5-F799-4A6E-A6DD-9B727307ABC1}" type="pres">
      <dgm:prSet presAssocID="{A76163E6-C1E6-41D8-B1BA-7674BFD4FFB9}" presName="nodeFollowingNodes" presStyleLbl="node1" presStyleIdx="3" presStyleCnt="5" custScaleX="55433" custScaleY="110866">
        <dgm:presLayoutVars>
          <dgm:bulletEnabled val="1"/>
        </dgm:presLayoutVars>
      </dgm:prSet>
      <dgm:spPr>
        <a:prstGeom prst="ellipse">
          <a:avLst/>
        </a:prstGeom>
      </dgm:spPr>
    </dgm:pt>
    <dgm:pt modelId="{16029BFB-5108-4A99-9623-F8CCBF1D1BF4}" type="pres">
      <dgm:prSet presAssocID="{CF6B19B3-1022-401C-B13E-C28483A5554C}" presName="nodeFollowingNodes" presStyleLbl="node1" presStyleIdx="4" presStyleCnt="5" custScaleX="55433" custScaleY="110866">
        <dgm:presLayoutVars>
          <dgm:bulletEnabled val="1"/>
        </dgm:presLayoutVars>
      </dgm:prSet>
      <dgm:spPr>
        <a:prstGeom prst="ellipse">
          <a:avLst/>
        </a:prstGeom>
      </dgm:spPr>
    </dgm:pt>
  </dgm:ptLst>
  <dgm:cxnLst>
    <dgm:cxn modelId="{6D9A0317-7C99-4BE6-BA3F-33AF34F2E802}" srcId="{062AAFB7-E45D-4EA2-BF48-AA7F48DD95BA}" destId="{8B79E1D3-09AD-46EB-A136-02228B3282DF}" srcOrd="1" destOrd="0" parTransId="{6D286B5F-728C-4186-9280-A211A70AE8DA}" sibTransId="{BEFBFF7B-F11F-44CC-9FE6-21F9BD9416C1}"/>
    <dgm:cxn modelId="{617BCD2C-C115-471B-B42A-BB7FBDDA8A91}" type="presOf" srcId="{33F9E8EE-EC3D-45D9-9DAC-8D074A907E07}" destId="{101D2CA0-FEA6-438E-8763-DED26068C79B}" srcOrd="0" destOrd="0" presId="urn:microsoft.com/office/officeart/2005/8/layout/cycle3"/>
    <dgm:cxn modelId="{03DFDA2C-35FA-4C86-9ADA-498793BF818D}" type="presOf" srcId="{541C1CBC-D0FC-47B6-BAEF-A2519D2AD5B6}" destId="{9B10BECB-1E04-4D00-8B31-E34F5D8FA12F}" srcOrd="0" destOrd="0" presId="urn:microsoft.com/office/officeart/2005/8/layout/cycle3"/>
    <dgm:cxn modelId="{DB6C6632-00A4-4E4A-86B4-DC49EF810A40}" type="presOf" srcId="{062AAFB7-E45D-4EA2-BF48-AA7F48DD95BA}" destId="{A3CFA6F2-1A1B-4A49-8459-F42B56906291}" srcOrd="0" destOrd="0" presId="urn:microsoft.com/office/officeart/2005/8/layout/cycle3"/>
    <dgm:cxn modelId="{3C7F2C76-B755-421C-95C7-819467CDAE7F}" type="presOf" srcId="{8B79E1D3-09AD-46EB-A136-02228B3282DF}" destId="{4D497E3B-91D6-4C19-AE0F-B340E880EAAC}" srcOrd="0" destOrd="0" presId="urn:microsoft.com/office/officeart/2005/8/layout/cycle3"/>
    <dgm:cxn modelId="{BEEF8F8F-2D4D-48F0-94D5-4D69176F05E7}" srcId="{062AAFB7-E45D-4EA2-BF48-AA7F48DD95BA}" destId="{A76163E6-C1E6-41D8-B1BA-7674BFD4FFB9}" srcOrd="3" destOrd="0" parTransId="{A787D483-9405-4146-9F1A-CFE2C9FEBCA6}" sibTransId="{FFED0D5C-0042-4991-8FFF-551400E1DA3A}"/>
    <dgm:cxn modelId="{EA1A3DA0-B625-4767-AEB9-77F113B43111}" type="presOf" srcId="{A76163E6-C1E6-41D8-B1BA-7674BFD4FFB9}" destId="{34EE8BE5-F799-4A6E-A6DD-9B727307ABC1}" srcOrd="0" destOrd="0" presId="urn:microsoft.com/office/officeart/2005/8/layout/cycle3"/>
    <dgm:cxn modelId="{65EE49A0-83D0-4392-869A-2FD715791242}" srcId="{062AAFB7-E45D-4EA2-BF48-AA7F48DD95BA}" destId="{33F9E8EE-EC3D-45D9-9DAC-8D074A907E07}" srcOrd="2" destOrd="0" parTransId="{EA219A2B-BD28-45FF-934B-ED8AD26A984D}" sibTransId="{16208613-4567-4A90-8D6F-835A0C1EC343}"/>
    <dgm:cxn modelId="{31B056A1-5541-4BA8-B717-63646B0DF79B}" type="presOf" srcId="{87EE3EB2-FA33-42BF-AC70-AA6949D6F50A}" destId="{44A40E13-1430-4C21-957F-EACEF859A4A5}" srcOrd="0" destOrd="0" presId="urn:microsoft.com/office/officeart/2005/8/layout/cycle3"/>
    <dgm:cxn modelId="{AC6FC7A3-68BB-4C4F-AAAB-F661D796F0B8}" srcId="{062AAFB7-E45D-4EA2-BF48-AA7F48DD95BA}" destId="{87EE3EB2-FA33-42BF-AC70-AA6949D6F50A}" srcOrd="0" destOrd="0" parTransId="{80D16889-2FBE-413E-B4EF-69A35E1FF184}" sibTransId="{541C1CBC-D0FC-47B6-BAEF-A2519D2AD5B6}"/>
    <dgm:cxn modelId="{3EF0DBD0-8910-4351-AADA-0D9EFD6FE62D}" type="presOf" srcId="{CF6B19B3-1022-401C-B13E-C28483A5554C}" destId="{16029BFB-5108-4A99-9623-F8CCBF1D1BF4}" srcOrd="0" destOrd="0" presId="urn:microsoft.com/office/officeart/2005/8/layout/cycle3"/>
    <dgm:cxn modelId="{A0722EF2-E132-44A1-81F7-70C1101FC6C6}" srcId="{062AAFB7-E45D-4EA2-BF48-AA7F48DD95BA}" destId="{CF6B19B3-1022-401C-B13E-C28483A5554C}" srcOrd="4" destOrd="0" parTransId="{2D2A5703-6B08-422C-9B5B-AEC58B0154C3}" sibTransId="{4AF87E7D-F543-4077-87BA-7B4197C823F3}"/>
    <dgm:cxn modelId="{9034A81C-2E2B-4905-9048-64FD0F398F14}" type="presParOf" srcId="{A3CFA6F2-1A1B-4A49-8459-F42B56906291}" destId="{FAACAC5C-6C59-415D-8963-FC82510EB046}" srcOrd="0" destOrd="0" presId="urn:microsoft.com/office/officeart/2005/8/layout/cycle3"/>
    <dgm:cxn modelId="{82120B63-ACEA-4078-A854-9E4A0312A4EB}" type="presParOf" srcId="{FAACAC5C-6C59-415D-8963-FC82510EB046}" destId="{44A40E13-1430-4C21-957F-EACEF859A4A5}" srcOrd="0" destOrd="0" presId="urn:microsoft.com/office/officeart/2005/8/layout/cycle3"/>
    <dgm:cxn modelId="{E37EC156-42DF-4624-9123-881D0B20F580}" type="presParOf" srcId="{FAACAC5C-6C59-415D-8963-FC82510EB046}" destId="{9B10BECB-1E04-4D00-8B31-E34F5D8FA12F}" srcOrd="1" destOrd="0" presId="urn:microsoft.com/office/officeart/2005/8/layout/cycle3"/>
    <dgm:cxn modelId="{89A3609E-954B-4E72-968B-3C8AA53AA5BE}" type="presParOf" srcId="{FAACAC5C-6C59-415D-8963-FC82510EB046}" destId="{4D497E3B-91D6-4C19-AE0F-B340E880EAAC}" srcOrd="2" destOrd="0" presId="urn:microsoft.com/office/officeart/2005/8/layout/cycle3"/>
    <dgm:cxn modelId="{0C976D7D-07FB-44C9-8C42-FE9A1CBF6C96}" type="presParOf" srcId="{FAACAC5C-6C59-415D-8963-FC82510EB046}" destId="{101D2CA0-FEA6-438E-8763-DED26068C79B}" srcOrd="3" destOrd="0" presId="urn:microsoft.com/office/officeart/2005/8/layout/cycle3"/>
    <dgm:cxn modelId="{89AD8164-FE3C-4C51-BECB-3C21B4EEEF44}" type="presParOf" srcId="{FAACAC5C-6C59-415D-8963-FC82510EB046}" destId="{34EE8BE5-F799-4A6E-A6DD-9B727307ABC1}" srcOrd="4" destOrd="0" presId="urn:microsoft.com/office/officeart/2005/8/layout/cycle3"/>
    <dgm:cxn modelId="{8C457CE4-8D69-4FF5-B1D9-5D80B9877FEF}" type="presParOf" srcId="{FAACAC5C-6C59-415D-8963-FC82510EB046}" destId="{16029BFB-5108-4A99-9623-F8CCBF1D1BF4}" srcOrd="5" destOrd="0" presId="urn:microsoft.com/office/officeart/2005/8/layout/cycle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10BECB-1E04-4D00-8B31-E34F5D8FA12F}">
      <dsp:nvSpPr>
        <dsp:cNvPr id="0" name=""/>
        <dsp:cNvSpPr/>
      </dsp:nvSpPr>
      <dsp:spPr>
        <a:xfrm>
          <a:off x="798589" y="97700"/>
          <a:ext cx="2603186" cy="2603186"/>
        </a:xfrm>
        <a:prstGeom prst="circularArrow">
          <a:avLst>
            <a:gd name="adj1" fmla="val 5544"/>
            <a:gd name="adj2" fmla="val 330680"/>
            <a:gd name="adj3" fmla="val 14808399"/>
            <a:gd name="adj4" fmla="val 16784433"/>
            <a:gd name="adj5" fmla="val 5757"/>
          </a:avLst>
        </a:prstGeom>
        <a:solidFill>
          <a:schemeClr val="accent3"/>
        </a:solidFill>
        <a:ln>
          <a:noFill/>
        </a:ln>
        <a:effectLst/>
      </dsp:spPr>
      <dsp:style>
        <a:lnRef idx="0">
          <a:scrgbClr r="0" g="0" b="0"/>
        </a:lnRef>
        <a:fillRef idx="1">
          <a:scrgbClr r="0" g="0" b="0"/>
        </a:fillRef>
        <a:effectRef idx="0">
          <a:scrgbClr r="0" g="0" b="0"/>
        </a:effectRef>
        <a:fontRef idx="minor"/>
      </dsp:style>
    </dsp:sp>
    <dsp:sp modelId="{44A40E13-1430-4C21-957F-EACEF859A4A5}">
      <dsp:nvSpPr>
        <dsp:cNvPr id="0" name=""/>
        <dsp:cNvSpPr/>
      </dsp:nvSpPr>
      <dsp:spPr>
        <a:xfrm>
          <a:off x="1780142" y="-30005"/>
          <a:ext cx="640079" cy="640079"/>
        </a:xfrm>
        <a:prstGeom prst="ellipse">
          <a:avLst/>
        </a:prstGeom>
        <a:solidFill>
          <a:schemeClr val="accent2"/>
        </a:solidFill>
        <a:ln w="12700" cap="flat" cmpd="sng" algn="ctr">
          <a:solidFill>
            <a:schemeClr val="accent3"/>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endParaRPr lang="en-US" sz="1000" b="1" kern="1200">
            <a:latin typeface="Lato" panose="020F0502020204030203" pitchFamily="34" charset="0"/>
          </a:endParaRPr>
        </a:p>
      </dsp:txBody>
      <dsp:txXfrm>
        <a:off x="1873879" y="63732"/>
        <a:ext cx="452605" cy="452605"/>
      </dsp:txXfrm>
    </dsp:sp>
    <dsp:sp modelId="{4D497E3B-91D6-4C19-AE0F-B340E880EAAC}">
      <dsp:nvSpPr>
        <dsp:cNvPr id="0" name=""/>
        <dsp:cNvSpPr/>
      </dsp:nvSpPr>
      <dsp:spPr>
        <a:xfrm>
          <a:off x="2835911" y="737055"/>
          <a:ext cx="640079" cy="640079"/>
        </a:xfrm>
        <a:prstGeom prst="ellipse">
          <a:avLst/>
        </a:prstGeom>
        <a:solidFill>
          <a:schemeClr val="accent2"/>
        </a:solidFill>
        <a:ln w="12700" cap="flat" cmpd="sng" algn="ctr">
          <a:solidFill>
            <a:schemeClr val="accent3"/>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endParaRPr lang="en-US" sz="1000" b="1" kern="1200">
            <a:latin typeface="Lato" panose="020F0502020204030203" pitchFamily="34" charset="0"/>
          </a:endParaRPr>
        </a:p>
      </dsp:txBody>
      <dsp:txXfrm>
        <a:off x="2929648" y="830792"/>
        <a:ext cx="452605" cy="452605"/>
      </dsp:txXfrm>
    </dsp:sp>
    <dsp:sp modelId="{101D2CA0-FEA6-438E-8763-DED26068C79B}">
      <dsp:nvSpPr>
        <dsp:cNvPr id="0" name=""/>
        <dsp:cNvSpPr/>
      </dsp:nvSpPr>
      <dsp:spPr>
        <a:xfrm>
          <a:off x="2432643" y="1978186"/>
          <a:ext cx="640079" cy="640079"/>
        </a:xfrm>
        <a:prstGeom prst="ellipse">
          <a:avLst/>
        </a:prstGeom>
        <a:solidFill>
          <a:schemeClr val="accent2"/>
        </a:solidFill>
        <a:ln w="12700" cap="flat" cmpd="sng" algn="ctr">
          <a:solidFill>
            <a:schemeClr val="accent3"/>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endParaRPr lang="en-US" sz="1000" b="1" kern="1200">
            <a:latin typeface="Lato" panose="020F0502020204030203" pitchFamily="34" charset="0"/>
          </a:endParaRPr>
        </a:p>
      </dsp:txBody>
      <dsp:txXfrm>
        <a:off x="2526380" y="2071923"/>
        <a:ext cx="452605" cy="452605"/>
      </dsp:txXfrm>
    </dsp:sp>
    <dsp:sp modelId="{34EE8BE5-F799-4A6E-A6DD-9B727307ABC1}">
      <dsp:nvSpPr>
        <dsp:cNvPr id="0" name=""/>
        <dsp:cNvSpPr/>
      </dsp:nvSpPr>
      <dsp:spPr>
        <a:xfrm>
          <a:off x="1127641" y="1978186"/>
          <a:ext cx="640079" cy="640079"/>
        </a:xfrm>
        <a:prstGeom prst="ellipse">
          <a:avLst/>
        </a:prstGeom>
        <a:solidFill>
          <a:schemeClr val="accent2"/>
        </a:solidFill>
        <a:ln w="12700" cap="flat" cmpd="sng" algn="ctr">
          <a:solidFill>
            <a:schemeClr val="accent3"/>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endParaRPr lang="en-US" sz="1000" b="1" kern="1200">
            <a:latin typeface="Lato" panose="020F0502020204030203" pitchFamily="34" charset="0"/>
          </a:endParaRPr>
        </a:p>
      </dsp:txBody>
      <dsp:txXfrm>
        <a:off x="1221378" y="2071923"/>
        <a:ext cx="452605" cy="452605"/>
      </dsp:txXfrm>
    </dsp:sp>
    <dsp:sp modelId="{16029BFB-5108-4A99-9623-F8CCBF1D1BF4}">
      <dsp:nvSpPr>
        <dsp:cNvPr id="0" name=""/>
        <dsp:cNvSpPr/>
      </dsp:nvSpPr>
      <dsp:spPr>
        <a:xfrm>
          <a:off x="724373" y="737055"/>
          <a:ext cx="640079" cy="640079"/>
        </a:xfrm>
        <a:prstGeom prst="ellipse">
          <a:avLst/>
        </a:prstGeom>
        <a:solidFill>
          <a:schemeClr val="accent2"/>
        </a:solidFill>
        <a:ln w="12700" cap="flat" cmpd="sng" algn="ctr">
          <a:solidFill>
            <a:schemeClr val="accent3"/>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endParaRPr lang="en-US" sz="1000" b="1" kern="1200">
            <a:latin typeface="Lato" panose="020F0502020204030203" pitchFamily="34" charset="0"/>
          </a:endParaRPr>
        </a:p>
      </dsp:txBody>
      <dsp:txXfrm>
        <a:off x="818110" y="830792"/>
        <a:ext cx="452605" cy="452605"/>
      </dsp:txXfrm>
    </dsp:sp>
  </dsp:spTree>
</dsp:drawing>
</file>

<file path=ppt/diagrams/layout1.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CF01BD6-766B-4D19-B75E-7E6A037A6BFB}" type="datetimeFigureOut">
              <a:rPr lang="en-US" smtClean="0"/>
              <a:pPr/>
              <a:t>2/19/23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31302AA-81B1-4225-BC36-6DD3E8E98722}" type="slidenum">
              <a:rPr lang="en-US" smtClean="0"/>
              <a:pPr/>
              <a:t>‹#›</a:t>
            </a:fld>
            <a:endParaRPr lang="en-US"/>
          </a:p>
        </p:txBody>
      </p:sp>
    </p:spTree>
    <p:extLst>
      <p:ext uri="{BB962C8B-B14F-4D97-AF65-F5344CB8AC3E}">
        <p14:creationId xmlns:p14="http://schemas.microsoft.com/office/powerpoint/2010/main" val="388884487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8D3C34-4FAE-4634-9621-7C1A1531823B}" type="datetimeFigureOut">
              <a:rPr lang="en-US" smtClean="0"/>
              <a:pPr/>
              <a:t>2/19/23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A5D1758-ED3D-4611-B861-63A1DF032208}" type="slidenum">
              <a:rPr lang="en-US" smtClean="0"/>
              <a:pPr/>
              <a:t>‹#›</a:t>
            </a:fld>
            <a:endParaRPr lang="en-US"/>
          </a:p>
        </p:txBody>
      </p:sp>
    </p:spTree>
    <p:extLst>
      <p:ext uri="{BB962C8B-B14F-4D97-AF65-F5344CB8AC3E}">
        <p14:creationId xmlns:p14="http://schemas.microsoft.com/office/powerpoint/2010/main" val="19904567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mp; Content">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584202" y="575841"/>
            <a:ext cx="7953374" cy="383260"/>
          </a:xfrm>
          <a:prstGeom prst="rect">
            <a:avLst/>
          </a:prstGeom>
        </p:spPr>
        <p:txBody>
          <a:bodyPr lIns="0" tIns="0" rIns="0" bIns="0"/>
          <a:lstStyle>
            <a:lvl1pPr marL="0" indent="0" algn="l">
              <a:lnSpc>
                <a:spcPct val="100000"/>
              </a:lnSpc>
              <a:spcBef>
                <a:spcPts val="0"/>
              </a:spcBef>
              <a:buNone/>
              <a:defRPr sz="2200" b="0" cap="all" spc="50" baseline="0">
                <a:solidFill>
                  <a:schemeClr val="bg1"/>
                </a:solidFill>
                <a:latin typeface="Lato Black" panose="020F0A02020204030203" pitchFamily="34" charset="0"/>
                <a:ea typeface="Roboto" panose="02000000000000000000" pitchFamily="2" charset="0"/>
                <a:cs typeface="Open Sans" panose="020B0606030504020204" pitchFamily="34" charset="0"/>
              </a:defRPr>
            </a:lvl1pPr>
          </a:lstStyle>
          <a:p>
            <a:pPr lvl="0"/>
            <a:r>
              <a:rPr lang="en-US" dirty="0"/>
              <a:t>Click to edit Master text styles</a:t>
            </a:r>
          </a:p>
        </p:txBody>
      </p:sp>
      <p:sp>
        <p:nvSpPr>
          <p:cNvPr id="3" name="Text Placeholder 9"/>
          <p:cNvSpPr>
            <a:spLocks noGrp="1"/>
          </p:cNvSpPr>
          <p:nvPr>
            <p:ph type="body" sz="quarter" idx="11"/>
          </p:nvPr>
        </p:nvSpPr>
        <p:spPr>
          <a:xfrm>
            <a:off x="593725" y="959101"/>
            <a:ext cx="7953374" cy="141344"/>
          </a:xfrm>
          <a:prstGeom prst="rect">
            <a:avLst/>
          </a:prstGeom>
        </p:spPr>
        <p:txBody>
          <a:bodyPr lIns="0" tIns="0" rIns="0" bIns="0"/>
          <a:lstStyle>
            <a:lvl1pPr marL="0" indent="0" algn="l">
              <a:lnSpc>
                <a:spcPts val="1200"/>
              </a:lnSpc>
              <a:spcBef>
                <a:spcPts val="0"/>
              </a:spcBef>
              <a:buNone/>
              <a:defRPr sz="900" b="0" cap="none" spc="0" baseline="0">
                <a:solidFill>
                  <a:schemeClr val="accent6"/>
                </a:solidFill>
                <a:latin typeface="Lato" panose="020F0502020204030203" pitchFamily="34" charset="0"/>
                <a:ea typeface="Roboto" panose="02000000000000000000" pitchFamily="2" charset="0"/>
                <a:cs typeface="Open Sans" panose="020B0606030504020204" pitchFamily="34" charset="0"/>
              </a:defRPr>
            </a:lvl1pPr>
          </a:lstStyle>
          <a:p>
            <a:pPr lvl="0"/>
            <a:r>
              <a:rPr lang="en-US" dirty="0"/>
              <a:t>Click to edit Master text styles</a:t>
            </a:r>
          </a:p>
        </p:txBody>
      </p:sp>
      <p:cxnSp>
        <p:nvCxnSpPr>
          <p:cNvPr id="5" name="Straight Connector 4"/>
          <p:cNvCxnSpPr/>
          <p:nvPr userDrawn="1"/>
        </p:nvCxnSpPr>
        <p:spPr>
          <a:xfrm>
            <a:off x="593725" y="492067"/>
            <a:ext cx="914400"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23" name="TextBox 22"/>
          <p:cNvSpPr txBox="1"/>
          <p:nvPr userDrawn="1"/>
        </p:nvSpPr>
        <p:spPr>
          <a:xfrm>
            <a:off x="7939422" y="4722841"/>
            <a:ext cx="206993" cy="123111"/>
          </a:xfrm>
          <a:prstGeom prst="rect">
            <a:avLst/>
          </a:prstGeom>
          <a:noFill/>
        </p:spPr>
        <p:txBody>
          <a:bodyPr wrap="square" lIns="0" tIns="0" rIns="0" bIns="0" rtlCol="0">
            <a:spAutoFit/>
          </a:bodyPr>
          <a:lstStyle/>
          <a:p>
            <a:pPr algn="r"/>
            <a:fld id="{27692F5A-FC14-4E83-B4CC-18F6C2D780A4}" type="slidenum">
              <a:rPr lang="en-US" sz="800" b="0" spc="30" baseline="0" smtClean="0">
                <a:solidFill>
                  <a:schemeClr val="accent6"/>
                </a:solidFill>
                <a:latin typeface="Lato" panose="020F0502020204030203" pitchFamily="34" charset="0"/>
              </a:rPr>
              <a:pPr algn="r"/>
              <a:t>‹#›</a:t>
            </a:fld>
            <a:endParaRPr lang="en-US" sz="800" b="0" spc="30" baseline="0">
              <a:solidFill>
                <a:schemeClr val="accent6"/>
              </a:solidFill>
              <a:latin typeface="Lato" panose="020F0502020204030203" pitchFamily="34" charset="0"/>
            </a:endParaRPr>
          </a:p>
        </p:txBody>
      </p:sp>
      <p:sp>
        <p:nvSpPr>
          <p:cNvPr id="7" name="Freeform 5">
            <a:hlinkClick r:id="" action="ppaction://hlinkshowjump?jump=nextslide"/>
          </p:cNvPr>
          <p:cNvSpPr>
            <a:spLocks noEditPoints="1"/>
          </p:cNvSpPr>
          <p:nvPr userDrawn="1"/>
        </p:nvSpPr>
        <p:spPr bwMode="auto">
          <a:xfrm>
            <a:off x="8407427" y="4713320"/>
            <a:ext cx="141259" cy="141259"/>
          </a:xfrm>
          <a:custGeom>
            <a:avLst/>
            <a:gdLst>
              <a:gd name="T0" fmla="*/ 883 w 2350"/>
              <a:gd name="T1" fmla="*/ 679 h 2350"/>
              <a:gd name="T2" fmla="*/ 1338 w 2350"/>
              <a:gd name="T3" fmla="*/ 1175 h 2350"/>
              <a:gd name="T4" fmla="*/ 883 w 2350"/>
              <a:gd name="T5" fmla="*/ 1671 h 2350"/>
              <a:gd name="T6" fmla="*/ 883 w 2350"/>
              <a:gd name="T7" fmla="*/ 1813 h 2350"/>
              <a:gd name="T8" fmla="*/ 1023 w 2350"/>
              <a:gd name="T9" fmla="*/ 1813 h 2350"/>
              <a:gd name="T10" fmla="*/ 1579 w 2350"/>
              <a:gd name="T11" fmla="*/ 1246 h 2350"/>
              <a:gd name="T12" fmla="*/ 1579 w 2350"/>
              <a:gd name="T13" fmla="*/ 1104 h 2350"/>
              <a:gd name="T14" fmla="*/ 1023 w 2350"/>
              <a:gd name="T15" fmla="*/ 537 h 2350"/>
              <a:gd name="T16" fmla="*/ 883 w 2350"/>
              <a:gd name="T17" fmla="*/ 537 h 2350"/>
              <a:gd name="T18" fmla="*/ 883 w 2350"/>
              <a:gd name="T19" fmla="*/ 679 h 2350"/>
              <a:gd name="T20" fmla="*/ 0 w 2350"/>
              <a:gd name="T21" fmla="*/ 1175 h 2350"/>
              <a:gd name="T22" fmla="*/ 1175 w 2350"/>
              <a:gd name="T23" fmla="*/ 2350 h 2350"/>
              <a:gd name="T24" fmla="*/ 2350 w 2350"/>
              <a:gd name="T25" fmla="*/ 1175 h 2350"/>
              <a:gd name="T26" fmla="*/ 1175 w 2350"/>
              <a:gd name="T27" fmla="*/ 0 h 2350"/>
              <a:gd name="T28" fmla="*/ 0 w 2350"/>
              <a:gd name="T29" fmla="*/ 1175 h 2350"/>
              <a:gd name="T30" fmla="*/ 2198 w 2350"/>
              <a:gd name="T31" fmla="*/ 1175 h 2350"/>
              <a:gd name="T32" fmla="*/ 1175 w 2350"/>
              <a:gd name="T33" fmla="*/ 2198 h 2350"/>
              <a:gd name="T34" fmla="*/ 152 w 2350"/>
              <a:gd name="T35" fmla="*/ 1175 h 2350"/>
              <a:gd name="T36" fmla="*/ 1175 w 2350"/>
              <a:gd name="T37" fmla="*/ 152 h 2350"/>
              <a:gd name="T38" fmla="*/ 2198 w 2350"/>
              <a:gd name="T39" fmla="*/ 1175 h 2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50" h="2350">
                <a:moveTo>
                  <a:pt x="883" y="679"/>
                </a:moveTo>
                <a:cubicBezTo>
                  <a:pt x="1338" y="1175"/>
                  <a:pt x="1338" y="1175"/>
                  <a:pt x="1338" y="1175"/>
                </a:cubicBezTo>
                <a:cubicBezTo>
                  <a:pt x="883" y="1671"/>
                  <a:pt x="883" y="1671"/>
                  <a:pt x="883" y="1671"/>
                </a:cubicBezTo>
                <a:cubicBezTo>
                  <a:pt x="844" y="1710"/>
                  <a:pt x="844" y="1774"/>
                  <a:pt x="883" y="1813"/>
                </a:cubicBezTo>
                <a:cubicBezTo>
                  <a:pt x="922" y="1852"/>
                  <a:pt x="985" y="1852"/>
                  <a:pt x="1023" y="1813"/>
                </a:cubicBezTo>
                <a:cubicBezTo>
                  <a:pt x="1579" y="1246"/>
                  <a:pt x="1579" y="1246"/>
                  <a:pt x="1579" y="1246"/>
                </a:cubicBezTo>
                <a:cubicBezTo>
                  <a:pt x="1618" y="1207"/>
                  <a:pt x="1618" y="1143"/>
                  <a:pt x="1579" y="1104"/>
                </a:cubicBezTo>
                <a:cubicBezTo>
                  <a:pt x="1023" y="537"/>
                  <a:pt x="1023" y="537"/>
                  <a:pt x="1023" y="537"/>
                </a:cubicBezTo>
                <a:cubicBezTo>
                  <a:pt x="985" y="498"/>
                  <a:pt x="922" y="498"/>
                  <a:pt x="883" y="537"/>
                </a:cubicBezTo>
                <a:cubicBezTo>
                  <a:pt x="844" y="576"/>
                  <a:pt x="844" y="640"/>
                  <a:pt x="883" y="679"/>
                </a:cubicBezTo>
                <a:close/>
                <a:moveTo>
                  <a:pt x="0" y="1175"/>
                </a:moveTo>
                <a:cubicBezTo>
                  <a:pt x="0" y="1824"/>
                  <a:pt x="526" y="2350"/>
                  <a:pt x="1175" y="2350"/>
                </a:cubicBezTo>
                <a:cubicBezTo>
                  <a:pt x="1824" y="2350"/>
                  <a:pt x="2350" y="1824"/>
                  <a:pt x="2350" y="1175"/>
                </a:cubicBezTo>
                <a:cubicBezTo>
                  <a:pt x="2350" y="526"/>
                  <a:pt x="1824" y="0"/>
                  <a:pt x="1175" y="0"/>
                </a:cubicBezTo>
                <a:cubicBezTo>
                  <a:pt x="526" y="0"/>
                  <a:pt x="0" y="526"/>
                  <a:pt x="0" y="1175"/>
                </a:cubicBezTo>
                <a:close/>
                <a:moveTo>
                  <a:pt x="2198" y="1175"/>
                </a:moveTo>
                <a:cubicBezTo>
                  <a:pt x="2198" y="1740"/>
                  <a:pt x="1740" y="2198"/>
                  <a:pt x="1175" y="2198"/>
                </a:cubicBezTo>
                <a:cubicBezTo>
                  <a:pt x="610" y="2198"/>
                  <a:pt x="152" y="1740"/>
                  <a:pt x="152" y="1175"/>
                </a:cubicBezTo>
                <a:cubicBezTo>
                  <a:pt x="152" y="610"/>
                  <a:pt x="610" y="152"/>
                  <a:pt x="1175" y="152"/>
                </a:cubicBezTo>
                <a:cubicBezTo>
                  <a:pt x="1740" y="152"/>
                  <a:pt x="2198" y="610"/>
                  <a:pt x="2198" y="1175"/>
                </a:cubicBez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en-US"/>
          </a:p>
        </p:txBody>
      </p:sp>
      <p:sp>
        <p:nvSpPr>
          <p:cNvPr id="8" name="Freeform 5">
            <a:hlinkClick r:id="" action="ppaction://hlinkshowjump?jump=previousslide"/>
          </p:cNvPr>
          <p:cNvSpPr>
            <a:spLocks noEditPoints="1"/>
          </p:cNvSpPr>
          <p:nvPr userDrawn="1"/>
        </p:nvSpPr>
        <p:spPr bwMode="auto">
          <a:xfrm>
            <a:off x="8244101" y="4713318"/>
            <a:ext cx="141259" cy="141259"/>
          </a:xfrm>
          <a:custGeom>
            <a:avLst/>
            <a:gdLst>
              <a:gd name="T0" fmla="*/ 1467 w 2350"/>
              <a:gd name="T1" fmla="*/ 1671 h 2350"/>
              <a:gd name="T2" fmla="*/ 1012 w 2350"/>
              <a:gd name="T3" fmla="*/ 1175 h 2350"/>
              <a:gd name="T4" fmla="*/ 1467 w 2350"/>
              <a:gd name="T5" fmla="*/ 679 h 2350"/>
              <a:gd name="T6" fmla="*/ 1467 w 2350"/>
              <a:gd name="T7" fmla="*/ 537 h 2350"/>
              <a:gd name="T8" fmla="*/ 1327 w 2350"/>
              <a:gd name="T9" fmla="*/ 537 h 2350"/>
              <a:gd name="T10" fmla="*/ 771 w 2350"/>
              <a:gd name="T11" fmla="*/ 1104 h 2350"/>
              <a:gd name="T12" fmla="*/ 771 w 2350"/>
              <a:gd name="T13" fmla="*/ 1246 h 2350"/>
              <a:gd name="T14" fmla="*/ 1327 w 2350"/>
              <a:gd name="T15" fmla="*/ 1813 h 2350"/>
              <a:gd name="T16" fmla="*/ 1467 w 2350"/>
              <a:gd name="T17" fmla="*/ 1813 h 2350"/>
              <a:gd name="T18" fmla="*/ 1467 w 2350"/>
              <a:gd name="T19" fmla="*/ 1671 h 2350"/>
              <a:gd name="T20" fmla="*/ 2350 w 2350"/>
              <a:gd name="T21" fmla="*/ 1175 h 2350"/>
              <a:gd name="T22" fmla="*/ 1175 w 2350"/>
              <a:gd name="T23" fmla="*/ 0 h 2350"/>
              <a:gd name="T24" fmla="*/ 0 w 2350"/>
              <a:gd name="T25" fmla="*/ 1175 h 2350"/>
              <a:gd name="T26" fmla="*/ 1175 w 2350"/>
              <a:gd name="T27" fmla="*/ 2350 h 2350"/>
              <a:gd name="T28" fmla="*/ 2350 w 2350"/>
              <a:gd name="T29" fmla="*/ 1175 h 2350"/>
              <a:gd name="T30" fmla="*/ 152 w 2350"/>
              <a:gd name="T31" fmla="*/ 1175 h 2350"/>
              <a:gd name="T32" fmla="*/ 1175 w 2350"/>
              <a:gd name="T33" fmla="*/ 152 h 2350"/>
              <a:gd name="T34" fmla="*/ 2198 w 2350"/>
              <a:gd name="T35" fmla="*/ 1175 h 2350"/>
              <a:gd name="T36" fmla="*/ 1175 w 2350"/>
              <a:gd name="T37" fmla="*/ 2198 h 2350"/>
              <a:gd name="T38" fmla="*/ 152 w 2350"/>
              <a:gd name="T39" fmla="*/ 1175 h 2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50" h="2350">
                <a:moveTo>
                  <a:pt x="1467" y="1671"/>
                </a:moveTo>
                <a:cubicBezTo>
                  <a:pt x="1012" y="1175"/>
                  <a:pt x="1012" y="1175"/>
                  <a:pt x="1012" y="1175"/>
                </a:cubicBezTo>
                <a:cubicBezTo>
                  <a:pt x="1467" y="679"/>
                  <a:pt x="1467" y="679"/>
                  <a:pt x="1467" y="679"/>
                </a:cubicBezTo>
                <a:cubicBezTo>
                  <a:pt x="1506" y="640"/>
                  <a:pt x="1506" y="576"/>
                  <a:pt x="1467" y="537"/>
                </a:cubicBezTo>
                <a:cubicBezTo>
                  <a:pt x="1428" y="498"/>
                  <a:pt x="1365" y="498"/>
                  <a:pt x="1327" y="537"/>
                </a:cubicBezTo>
                <a:cubicBezTo>
                  <a:pt x="771" y="1104"/>
                  <a:pt x="771" y="1104"/>
                  <a:pt x="771" y="1104"/>
                </a:cubicBezTo>
                <a:cubicBezTo>
                  <a:pt x="732" y="1143"/>
                  <a:pt x="732" y="1207"/>
                  <a:pt x="771" y="1246"/>
                </a:cubicBezTo>
                <a:cubicBezTo>
                  <a:pt x="1327" y="1813"/>
                  <a:pt x="1327" y="1813"/>
                  <a:pt x="1327" y="1813"/>
                </a:cubicBezTo>
                <a:cubicBezTo>
                  <a:pt x="1365" y="1852"/>
                  <a:pt x="1428" y="1852"/>
                  <a:pt x="1467" y="1813"/>
                </a:cubicBezTo>
                <a:cubicBezTo>
                  <a:pt x="1506" y="1774"/>
                  <a:pt x="1506" y="1710"/>
                  <a:pt x="1467" y="1671"/>
                </a:cubicBezTo>
                <a:close/>
                <a:moveTo>
                  <a:pt x="2350" y="1175"/>
                </a:moveTo>
                <a:cubicBezTo>
                  <a:pt x="2350" y="526"/>
                  <a:pt x="1824" y="0"/>
                  <a:pt x="1175" y="0"/>
                </a:cubicBezTo>
                <a:cubicBezTo>
                  <a:pt x="526" y="0"/>
                  <a:pt x="0" y="526"/>
                  <a:pt x="0" y="1175"/>
                </a:cubicBezTo>
                <a:cubicBezTo>
                  <a:pt x="0" y="1824"/>
                  <a:pt x="526" y="2350"/>
                  <a:pt x="1175" y="2350"/>
                </a:cubicBezTo>
                <a:cubicBezTo>
                  <a:pt x="1824" y="2350"/>
                  <a:pt x="2350" y="1824"/>
                  <a:pt x="2350" y="1175"/>
                </a:cubicBezTo>
                <a:close/>
                <a:moveTo>
                  <a:pt x="152" y="1175"/>
                </a:moveTo>
                <a:cubicBezTo>
                  <a:pt x="152" y="610"/>
                  <a:pt x="610" y="152"/>
                  <a:pt x="1175" y="152"/>
                </a:cubicBezTo>
                <a:cubicBezTo>
                  <a:pt x="1740" y="152"/>
                  <a:pt x="2198" y="610"/>
                  <a:pt x="2198" y="1175"/>
                </a:cubicBezTo>
                <a:cubicBezTo>
                  <a:pt x="2198" y="1740"/>
                  <a:pt x="1740" y="2198"/>
                  <a:pt x="1175" y="2198"/>
                </a:cubicBezTo>
                <a:cubicBezTo>
                  <a:pt x="610" y="2198"/>
                  <a:pt x="152" y="1740"/>
                  <a:pt x="152" y="1175"/>
                </a:cubicBez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005293348"/>
      </p:ext>
    </p:extLst>
  </p:cSld>
  <p:clrMapOvr>
    <a:masterClrMapping/>
  </p:clrMapOvr>
  <p:transition spd="slow" advClick="0" advTm="3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xEl>
                                              <p:pRg st="0" end="0"/>
                                            </p:txEl>
                                          </p:spTgt>
                                        </p:tgtEl>
                                        <p:attrNameLst>
                                          <p:attrName>style.visibility</p:attrName>
                                        </p:attrNameLst>
                                      </p:cBhvr>
                                      <p:to>
                                        <p:strVal val="visible"/>
                                      </p:to>
                                    </p:set>
                                    <p:animEffect transition="in" filter="fade">
                                      <p:cBhvr>
                                        <p:cTn id="11" dur="500"/>
                                        <p:tgtEl>
                                          <p:spTgt spid="10">
                                            <p:txEl>
                                              <p:pRg st="0" end="0"/>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fade">
                                      <p:cBhvr>
                                        <p:cTn id="15"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3" grpId="0" build="p">
        <p:tmplLst>
          <p:tmpl lvl="1">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Lst>
  </p:timing>
  <p:extLst>
    <p:ext uri="{DCECCB84-F9BA-43D5-87BE-67443E8EF086}">
      <p15:sldGuideLst xmlns:p15="http://schemas.microsoft.com/office/powerpoint/2012/main">
        <p15:guide id="1" orient="horz" pos="2700" userDrawn="1">
          <p15:clr>
            <a:srgbClr val="FBAE40"/>
          </p15:clr>
        </p15:guide>
        <p15:guide id="2" pos="5384" userDrawn="1">
          <p15:clr>
            <a:srgbClr val="FBAE40"/>
          </p15:clr>
        </p15:guide>
        <p15:guide id="3" pos="374" userDrawn="1">
          <p15:clr>
            <a:srgbClr val="FBAE40"/>
          </p15:clr>
        </p15:guide>
        <p15:guide id="4" orient="horz" pos="306" userDrawn="1">
          <p15:clr>
            <a:srgbClr val="FBAE40"/>
          </p15:clr>
        </p15:guide>
        <p15:guide id="5" orient="horz" pos="972"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ll Picture at Left Side">
    <p:spTree>
      <p:nvGrpSpPr>
        <p:cNvPr id="1" name=""/>
        <p:cNvGrpSpPr/>
        <p:nvPr/>
      </p:nvGrpSpPr>
      <p:grpSpPr>
        <a:xfrm>
          <a:off x="0" y="0"/>
          <a:ext cx="0" cy="0"/>
          <a:chOff x="0" y="0"/>
          <a:chExt cx="0" cy="0"/>
        </a:xfrm>
      </p:grpSpPr>
      <p:sp>
        <p:nvSpPr>
          <p:cNvPr id="14" name="Text Placeholder 9"/>
          <p:cNvSpPr>
            <a:spLocks noGrp="1"/>
          </p:cNvSpPr>
          <p:nvPr>
            <p:ph type="body" sz="quarter" idx="10"/>
          </p:nvPr>
        </p:nvSpPr>
        <p:spPr>
          <a:xfrm>
            <a:off x="584202" y="575841"/>
            <a:ext cx="7953374" cy="383260"/>
          </a:xfrm>
          <a:prstGeom prst="rect">
            <a:avLst/>
          </a:prstGeom>
        </p:spPr>
        <p:txBody>
          <a:bodyPr lIns="0" tIns="0" rIns="0" bIns="0"/>
          <a:lstStyle>
            <a:lvl1pPr marL="0" indent="0" algn="l">
              <a:lnSpc>
                <a:spcPct val="100000"/>
              </a:lnSpc>
              <a:spcBef>
                <a:spcPts val="0"/>
              </a:spcBef>
              <a:buNone/>
              <a:defRPr sz="2200" b="0" cap="all" spc="50" baseline="0">
                <a:solidFill>
                  <a:schemeClr val="bg1"/>
                </a:solidFill>
                <a:latin typeface="Lato Black" panose="020F0A02020204030203" pitchFamily="34" charset="0"/>
                <a:ea typeface="Roboto" panose="02000000000000000000" pitchFamily="2" charset="0"/>
                <a:cs typeface="Open Sans" panose="020B0606030504020204" pitchFamily="34" charset="0"/>
              </a:defRPr>
            </a:lvl1pPr>
          </a:lstStyle>
          <a:p>
            <a:pPr lvl="0"/>
            <a:r>
              <a:rPr lang="en-US" dirty="0"/>
              <a:t>Click to edit Master text styles</a:t>
            </a:r>
          </a:p>
        </p:txBody>
      </p:sp>
      <p:sp>
        <p:nvSpPr>
          <p:cNvPr id="15" name="Text Placeholder 9"/>
          <p:cNvSpPr>
            <a:spLocks noGrp="1"/>
          </p:cNvSpPr>
          <p:nvPr>
            <p:ph type="body" sz="quarter" idx="11"/>
          </p:nvPr>
        </p:nvSpPr>
        <p:spPr>
          <a:xfrm>
            <a:off x="593725" y="959101"/>
            <a:ext cx="7953374" cy="141344"/>
          </a:xfrm>
          <a:prstGeom prst="rect">
            <a:avLst/>
          </a:prstGeom>
        </p:spPr>
        <p:txBody>
          <a:bodyPr lIns="0" tIns="0" rIns="0" bIns="0"/>
          <a:lstStyle>
            <a:lvl1pPr marL="0" indent="0" algn="l">
              <a:lnSpc>
                <a:spcPts val="1200"/>
              </a:lnSpc>
              <a:spcBef>
                <a:spcPts val="0"/>
              </a:spcBef>
              <a:buNone/>
              <a:defRPr sz="900" b="0" cap="none" spc="0" baseline="0">
                <a:solidFill>
                  <a:schemeClr val="accent6"/>
                </a:solidFill>
                <a:latin typeface="Lato" panose="020F0502020204030203" pitchFamily="34" charset="0"/>
                <a:ea typeface="Roboto" panose="02000000000000000000" pitchFamily="2" charset="0"/>
                <a:cs typeface="Open Sans" panose="020B0606030504020204" pitchFamily="34" charset="0"/>
              </a:defRPr>
            </a:lvl1pPr>
          </a:lstStyle>
          <a:p>
            <a:pPr lvl="0"/>
            <a:r>
              <a:rPr lang="en-US" dirty="0"/>
              <a:t>Click to edit Master text styles</a:t>
            </a:r>
          </a:p>
        </p:txBody>
      </p:sp>
      <p:cxnSp>
        <p:nvCxnSpPr>
          <p:cNvPr id="18" name="Straight Connector 17"/>
          <p:cNvCxnSpPr/>
          <p:nvPr userDrawn="1"/>
        </p:nvCxnSpPr>
        <p:spPr>
          <a:xfrm>
            <a:off x="593725" y="492067"/>
            <a:ext cx="914400"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24" name="Picture Placeholder 3"/>
          <p:cNvSpPr>
            <a:spLocks noGrp="1"/>
          </p:cNvSpPr>
          <p:nvPr>
            <p:ph type="pic" sz="quarter" idx="12"/>
          </p:nvPr>
        </p:nvSpPr>
        <p:spPr>
          <a:xfrm>
            <a:off x="593726" y="1543049"/>
            <a:ext cx="2692400" cy="2743201"/>
          </a:xfrm>
          <a:prstGeom prst="rect">
            <a:avLst/>
          </a:prstGeom>
          <a:ln w="6350">
            <a:noFill/>
          </a:ln>
        </p:spPr>
        <p:txBody>
          <a:bodyPr/>
          <a:lstStyle>
            <a:lvl1pPr>
              <a:defRPr sz="1000">
                <a:solidFill>
                  <a:schemeClr val="accent6"/>
                </a:solidFill>
                <a:latin typeface="Lato" panose="020F0502020204030203" pitchFamily="34" charset="0"/>
              </a:defRPr>
            </a:lvl1pPr>
          </a:lstStyle>
          <a:p>
            <a:endParaRPr lang="en-US"/>
          </a:p>
        </p:txBody>
      </p:sp>
      <p:sp>
        <p:nvSpPr>
          <p:cNvPr id="12" name="TextBox 11"/>
          <p:cNvSpPr txBox="1"/>
          <p:nvPr userDrawn="1"/>
        </p:nvSpPr>
        <p:spPr>
          <a:xfrm>
            <a:off x="593725" y="4722841"/>
            <a:ext cx="1783555" cy="123111"/>
          </a:xfrm>
          <a:prstGeom prst="rect">
            <a:avLst/>
          </a:prstGeom>
          <a:noFill/>
        </p:spPr>
        <p:txBody>
          <a:bodyPr wrap="square" lIns="0" tIns="0" rIns="0" bIns="0" rtlCol="0">
            <a:spAutoFit/>
          </a:bodyPr>
          <a:lstStyle/>
          <a:p>
            <a:pPr algn="l"/>
            <a:r>
              <a:rPr lang="en-US" sz="800" b="1" spc="30" baseline="0">
                <a:solidFill>
                  <a:schemeClr val="bg1"/>
                </a:solidFill>
                <a:latin typeface="Lato" panose="020F0502020204030203" pitchFamily="34" charset="0"/>
              </a:rPr>
              <a:t>JAFAR DESIGNS </a:t>
            </a:r>
            <a:r>
              <a:rPr lang="en-US" sz="800" b="1" spc="30" baseline="0">
                <a:solidFill>
                  <a:schemeClr val="accent2"/>
                </a:solidFill>
                <a:latin typeface="Lato" panose="020F0502020204030203" pitchFamily="34" charset="0"/>
              </a:rPr>
              <a:t>STUDIO</a:t>
            </a:r>
          </a:p>
        </p:txBody>
      </p:sp>
      <p:sp>
        <p:nvSpPr>
          <p:cNvPr id="13" name="TextBox 12"/>
          <p:cNvSpPr txBox="1"/>
          <p:nvPr userDrawn="1"/>
        </p:nvSpPr>
        <p:spPr>
          <a:xfrm>
            <a:off x="6681306" y="4722841"/>
            <a:ext cx="1160434" cy="123111"/>
          </a:xfrm>
          <a:prstGeom prst="rect">
            <a:avLst/>
          </a:prstGeom>
          <a:noFill/>
        </p:spPr>
        <p:txBody>
          <a:bodyPr wrap="square" lIns="0" tIns="0" rIns="0" bIns="0" rtlCol="0">
            <a:spAutoFit/>
          </a:bodyPr>
          <a:lstStyle/>
          <a:p>
            <a:pPr algn="r"/>
            <a:r>
              <a:rPr lang="en-US" sz="800" b="1" spc="30" baseline="0">
                <a:solidFill>
                  <a:schemeClr val="bg1"/>
                </a:solidFill>
                <a:latin typeface="Lato" panose="020F0502020204030203" pitchFamily="34" charset="0"/>
              </a:rPr>
              <a:t>BUSNESS</a:t>
            </a:r>
            <a:r>
              <a:rPr lang="en-US" sz="800" b="1" spc="30" baseline="0">
                <a:solidFill>
                  <a:schemeClr val="accent3"/>
                </a:solidFill>
                <a:latin typeface="Lato" panose="020F0502020204030203" pitchFamily="34" charset="0"/>
              </a:rPr>
              <a:t> </a:t>
            </a:r>
            <a:r>
              <a:rPr lang="en-US" sz="800" b="1" spc="30" baseline="0">
                <a:solidFill>
                  <a:schemeClr val="accent2"/>
                </a:solidFill>
                <a:latin typeface="Lato" panose="020F0502020204030203" pitchFamily="34" charset="0"/>
              </a:rPr>
              <a:t>PROPOSAL</a:t>
            </a:r>
          </a:p>
        </p:txBody>
      </p:sp>
      <p:sp>
        <p:nvSpPr>
          <p:cNvPr id="19" name="TextBox 18"/>
          <p:cNvSpPr txBox="1"/>
          <p:nvPr userDrawn="1"/>
        </p:nvSpPr>
        <p:spPr>
          <a:xfrm>
            <a:off x="7939422" y="4722841"/>
            <a:ext cx="206993" cy="123111"/>
          </a:xfrm>
          <a:prstGeom prst="rect">
            <a:avLst/>
          </a:prstGeom>
          <a:noFill/>
        </p:spPr>
        <p:txBody>
          <a:bodyPr wrap="square" lIns="0" tIns="0" rIns="0" bIns="0" rtlCol="0">
            <a:spAutoFit/>
          </a:bodyPr>
          <a:lstStyle/>
          <a:p>
            <a:pPr algn="r"/>
            <a:fld id="{27692F5A-FC14-4E83-B4CC-18F6C2D780A4}" type="slidenum">
              <a:rPr lang="en-US" sz="800" b="0" spc="30" baseline="0" smtClean="0">
                <a:solidFill>
                  <a:schemeClr val="accent6"/>
                </a:solidFill>
                <a:latin typeface="Lato" panose="020F0502020204030203" pitchFamily="34" charset="0"/>
              </a:rPr>
              <a:pPr algn="r"/>
              <a:t>‹#›</a:t>
            </a:fld>
            <a:endParaRPr lang="en-US" sz="800" b="0" spc="30" baseline="0">
              <a:solidFill>
                <a:schemeClr val="accent6"/>
              </a:solidFill>
              <a:latin typeface="Lato" panose="020F0502020204030203" pitchFamily="34" charset="0"/>
            </a:endParaRPr>
          </a:p>
        </p:txBody>
      </p:sp>
      <p:sp>
        <p:nvSpPr>
          <p:cNvPr id="16" name="Freeform 5">
            <a:hlinkClick r:id="" action="ppaction://hlinkshowjump?jump=nextslide"/>
          </p:cNvPr>
          <p:cNvSpPr>
            <a:spLocks noEditPoints="1"/>
          </p:cNvSpPr>
          <p:nvPr userDrawn="1"/>
        </p:nvSpPr>
        <p:spPr bwMode="auto">
          <a:xfrm>
            <a:off x="8407427" y="4713320"/>
            <a:ext cx="141259" cy="141259"/>
          </a:xfrm>
          <a:custGeom>
            <a:avLst/>
            <a:gdLst>
              <a:gd name="T0" fmla="*/ 883 w 2350"/>
              <a:gd name="T1" fmla="*/ 679 h 2350"/>
              <a:gd name="T2" fmla="*/ 1338 w 2350"/>
              <a:gd name="T3" fmla="*/ 1175 h 2350"/>
              <a:gd name="T4" fmla="*/ 883 w 2350"/>
              <a:gd name="T5" fmla="*/ 1671 h 2350"/>
              <a:gd name="T6" fmla="*/ 883 w 2350"/>
              <a:gd name="T7" fmla="*/ 1813 h 2350"/>
              <a:gd name="T8" fmla="*/ 1023 w 2350"/>
              <a:gd name="T9" fmla="*/ 1813 h 2350"/>
              <a:gd name="T10" fmla="*/ 1579 w 2350"/>
              <a:gd name="T11" fmla="*/ 1246 h 2350"/>
              <a:gd name="T12" fmla="*/ 1579 w 2350"/>
              <a:gd name="T13" fmla="*/ 1104 h 2350"/>
              <a:gd name="T14" fmla="*/ 1023 w 2350"/>
              <a:gd name="T15" fmla="*/ 537 h 2350"/>
              <a:gd name="T16" fmla="*/ 883 w 2350"/>
              <a:gd name="T17" fmla="*/ 537 h 2350"/>
              <a:gd name="T18" fmla="*/ 883 w 2350"/>
              <a:gd name="T19" fmla="*/ 679 h 2350"/>
              <a:gd name="T20" fmla="*/ 0 w 2350"/>
              <a:gd name="T21" fmla="*/ 1175 h 2350"/>
              <a:gd name="T22" fmla="*/ 1175 w 2350"/>
              <a:gd name="T23" fmla="*/ 2350 h 2350"/>
              <a:gd name="T24" fmla="*/ 2350 w 2350"/>
              <a:gd name="T25" fmla="*/ 1175 h 2350"/>
              <a:gd name="T26" fmla="*/ 1175 w 2350"/>
              <a:gd name="T27" fmla="*/ 0 h 2350"/>
              <a:gd name="T28" fmla="*/ 0 w 2350"/>
              <a:gd name="T29" fmla="*/ 1175 h 2350"/>
              <a:gd name="T30" fmla="*/ 2198 w 2350"/>
              <a:gd name="T31" fmla="*/ 1175 h 2350"/>
              <a:gd name="T32" fmla="*/ 1175 w 2350"/>
              <a:gd name="T33" fmla="*/ 2198 h 2350"/>
              <a:gd name="T34" fmla="*/ 152 w 2350"/>
              <a:gd name="T35" fmla="*/ 1175 h 2350"/>
              <a:gd name="T36" fmla="*/ 1175 w 2350"/>
              <a:gd name="T37" fmla="*/ 152 h 2350"/>
              <a:gd name="T38" fmla="*/ 2198 w 2350"/>
              <a:gd name="T39" fmla="*/ 1175 h 2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50" h="2350">
                <a:moveTo>
                  <a:pt x="883" y="679"/>
                </a:moveTo>
                <a:cubicBezTo>
                  <a:pt x="1338" y="1175"/>
                  <a:pt x="1338" y="1175"/>
                  <a:pt x="1338" y="1175"/>
                </a:cubicBezTo>
                <a:cubicBezTo>
                  <a:pt x="883" y="1671"/>
                  <a:pt x="883" y="1671"/>
                  <a:pt x="883" y="1671"/>
                </a:cubicBezTo>
                <a:cubicBezTo>
                  <a:pt x="844" y="1710"/>
                  <a:pt x="844" y="1774"/>
                  <a:pt x="883" y="1813"/>
                </a:cubicBezTo>
                <a:cubicBezTo>
                  <a:pt x="922" y="1852"/>
                  <a:pt x="985" y="1852"/>
                  <a:pt x="1023" y="1813"/>
                </a:cubicBezTo>
                <a:cubicBezTo>
                  <a:pt x="1579" y="1246"/>
                  <a:pt x="1579" y="1246"/>
                  <a:pt x="1579" y="1246"/>
                </a:cubicBezTo>
                <a:cubicBezTo>
                  <a:pt x="1618" y="1207"/>
                  <a:pt x="1618" y="1143"/>
                  <a:pt x="1579" y="1104"/>
                </a:cubicBezTo>
                <a:cubicBezTo>
                  <a:pt x="1023" y="537"/>
                  <a:pt x="1023" y="537"/>
                  <a:pt x="1023" y="537"/>
                </a:cubicBezTo>
                <a:cubicBezTo>
                  <a:pt x="985" y="498"/>
                  <a:pt x="922" y="498"/>
                  <a:pt x="883" y="537"/>
                </a:cubicBezTo>
                <a:cubicBezTo>
                  <a:pt x="844" y="576"/>
                  <a:pt x="844" y="640"/>
                  <a:pt x="883" y="679"/>
                </a:cubicBezTo>
                <a:close/>
                <a:moveTo>
                  <a:pt x="0" y="1175"/>
                </a:moveTo>
                <a:cubicBezTo>
                  <a:pt x="0" y="1824"/>
                  <a:pt x="526" y="2350"/>
                  <a:pt x="1175" y="2350"/>
                </a:cubicBezTo>
                <a:cubicBezTo>
                  <a:pt x="1824" y="2350"/>
                  <a:pt x="2350" y="1824"/>
                  <a:pt x="2350" y="1175"/>
                </a:cubicBezTo>
                <a:cubicBezTo>
                  <a:pt x="2350" y="526"/>
                  <a:pt x="1824" y="0"/>
                  <a:pt x="1175" y="0"/>
                </a:cubicBezTo>
                <a:cubicBezTo>
                  <a:pt x="526" y="0"/>
                  <a:pt x="0" y="526"/>
                  <a:pt x="0" y="1175"/>
                </a:cubicBezTo>
                <a:close/>
                <a:moveTo>
                  <a:pt x="2198" y="1175"/>
                </a:moveTo>
                <a:cubicBezTo>
                  <a:pt x="2198" y="1740"/>
                  <a:pt x="1740" y="2198"/>
                  <a:pt x="1175" y="2198"/>
                </a:cubicBezTo>
                <a:cubicBezTo>
                  <a:pt x="610" y="2198"/>
                  <a:pt x="152" y="1740"/>
                  <a:pt x="152" y="1175"/>
                </a:cubicBezTo>
                <a:cubicBezTo>
                  <a:pt x="152" y="610"/>
                  <a:pt x="610" y="152"/>
                  <a:pt x="1175" y="152"/>
                </a:cubicBezTo>
                <a:cubicBezTo>
                  <a:pt x="1740" y="152"/>
                  <a:pt x="2198" y="610"/>
                  <a:pt x="2198" y="1175"/>
                </a:cubicBez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5">
            <a:hlinkClick r:id="" action="ppaction://hlinkshowjump?jump=previousslide"/>
          </p:cNvPr>
          <p:cNvSpPr>
            <a:spLocks noEditPoints="1"/>
          </p:cNvSpPr>
          <p:nvPr userDrawn="1"/>
        </p:nvSpPr>
        <p:spPr bwMode="auto">
          <a:xfrm>
            <a:off x="8244101" y="4713318"/>
            <a:ext cx="141259" cy="141259"/>
          </a:xfrm>
          <a:custGeom>
            <a:avLst/>
            <a:gdLst>
              <a:gd name="T0" fmla="*/ 1467 w 2350"/>
              <a:gd name="T1" fmla="*/ 1671 h 2350"/>
              <a:gd name="T2" fmla="*/ 1012 w 2350"/>
              <a:gd name="T3" fmla="*/ 1175 h 2350"/>
              <a:gd name="T4" fmla="*/ 1467 w 2350"/>
              <a:gd name="T5" fmla="*/ 679 h 2350"/>
              <a:gd name="T6" fmla="*/ 1467 w 2350"/>
              <a:gd name="T7" fmla="*/ 537 h 2350"/>
              <a:gd name="T8" fmla="*/ 1327 w 2350"/>
              <a:gd name="T9" fmla="*/ 537 h 2350"/>
              <a:gd name="T10" fmla="*/ 771 w 2350"/>
              <a:gd name="T11" fmla="*/ 1104 h 2350"/>
              <a:gd name="T12" fmla="*/ 771 w 2350"/>
              <a:gd name="T13" fmla="*/ 1246 h 2350"/>
              <a:gd name="T14" fmla="*/ 1327 w 2350"/>
              <a:gd name="T15" fmla="*/ 1813 h 2350"/>
              <a:gd name="T16" fmla="*/ 1467 w 2350"/>
              <a:gd name="T17" fmla="*/ 1813 h 2350"/>
              <a:gd name="T18" fmla="*/ 1467 w 2350"/>
              <a:gd name="T19" fmla="*/ 1671 h 2350"/>
              <a:gd name="T20" fmla="*/ 2350 w 2350"/>
              <a:gd name="T21" fmla="*/ 1175 h 2350"/>
              <a:gd name="T22" fmla="*/ 1175 w 2350"/>
              <a:gd name="T23" fmla="*/ 0 h 2350"/>
              <a:gd name="T24" fmla="*/ 0 w 2350"/>
              <a:gd name="T25" fmla="*/ 1175 h 2350"/>
              <a:gd name="T26" fmla="*/ 1175 w 2350"/>
              <a:gd name="T27" fmla="*/ 2350 h 2350"/>
              <a:gd name="T28" fmla="*/ 2350 w 2350"/>
              <a:gd name="T29" fmla="*/ 1175 h 2350"/>
              <a:gd name="T30" fmla="*/ 152 w 2350"/>
              <a:gd name="T31" fmla="*/ 1175 h 2350"/>
              <a:gd name="T32" fmla="*/ 1175 w 2350"/>
              <a:gd name="T33" fmla="*/ 152 h 2350"/>
              <a:gd name="T34" fmla="*/ 2198 w 2350"/>
              <a:gd name="T35" fmla="*/ 1175 h 2350"/>
              <a:gd name="T36" fmla="*/ 1175 w 2350"/>
              <a:gd name="T37" fmla="*/ 2198 h 2350"/>
              <a:gd name="T38" fmla="*/ 152 w 2350"/>
              <a:gd name="T39" fmla="*/ 1175 h 2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50" h="2350">
                <a:moveTo>
                  <a:pt x="1467" y="1671"/>
                </a:moveTo>
                <a:cubicBezTo>
                  <a:pt x="1012" y="1175"/>
                  <a:pt x="1012" y="1175"/>
                  <a:pt x="1012" y="1175"/>
                </a:cubicBezTo>
                <a:cubicBezTo>
                  <a:pt x="1467" y="679"/>
                  <a:pt x="1467" y="679"/>
                  <a:pt x="1467" y="679"/>
                </a:cubicBezTo>
                <a:cubicBezTo>
                  <a:pt x="1506" y="640"/>
                  <a:pt x="1506" y="576"/>
                  <a:pt x="1467" y="537"/>
                </a:cubicBezTo>
                <a:cubicBezTo>
                  <a:pt x="1428" y="498"/>
                  <a:pt x="1365" y="498"/>
                  <a:pt x="1327" y="537"/>
                </a:cubicBezTo>
                <a:cubicBezTo>
                  <a:pt x="771" y="1104"/>
                  <a:pt x="771" y="1104"/>
                  <a:pt x="771" y="1104"/>
                </a:cubicBezTo>
                <a:cubicBezTo>
                  <a:pt x="732" y="1143"/>
                  <a:pt x="732" y="1207"/>
                  <a:pt x="771" y="1246"/>
                </a:cubicBezTo>
                <a:cubicBezTo>
                  <a:pt x="1327" y="1813"/>
                  <a:pt x="1327" y="1813"/>
                  <a:pt x="1327" y="1813"/>
                </a:cubicBezTo>
                <a:cubicBezTo>
                  <a:pt x="1365" y="1852"/>
                  <a:pt x="1428" y="1852"/>
                  <a:pt x="1467" y="1813"/>
                </a:cubicBezTo>
                <a:cubicBezTo>
                  <a:pt x="1506" y="1774"/>
                  <a:pt x="1506" y="1710"/>
                  <a:pt x="1467" y="1671"/>
                </a:cubicBezTo>
                <a:close/>
                <a:moveTo>
                  <a:pt x="2350" y="1175"/>
                </a:moveTo>
                <a:cubicBezTo>
                  <a:pt x="2350" y="526"/>
                  <a:pt x="1824" y="0"/>
                  <a:pt x="1175" y="0"/>
                </a:cubicBezTo>
                <a:cubicBezTo>
                  <a:pt x="526" y="0"/>
                  <a:pt x="0" y="526"/>
                  <a:pt x="0" y="1175"/>
                </a:cubicBezTo>
                <a:cubicBezTo>
                  <a:pt x="0" y="1824"/>
                  <a:pt x="526" y="2350"/>
                  <a:pt x="1175" y="2350"/>
                </a:cubicBezTo>
                <a:cubicBezTo>
                  <a:pt x="1824" y="2350"/>
                  <a:pt x="2350" y="1824"/>
                  <a:pt x="2350" y="1175"/>
                </a:cubicBezTo>
                <a:close/>
                <a:moveTo>
                  <a:pt x="152" y="1175"/>
                </a:moveTo>
                <a:cubicBezTo>
                  <a:pt x="152" y="610"/>
                  <a:pt x="610" y="152"/>
                  <a:pt x="1175" y="152"/>
                </a:cubicBezTo>
                <a:cubicBezTo>
                  <a:pt x="1740" y="152"/>
                  <a:pt x="2198" y="610"/>
                  <a:pt x="2198" y="1175"/>
                </a:cubicBezTo>
                <a:cubicBezTo>
                  <a:pt x="2198" y="1740"/>
                  <a:pt x="1740" y="2198"/>
                  <a:pt x="1175" y="2198"/>
                </a:cubicBezTo>
                <a:cubicBezTo>
                  <a:pt x="610" y="2198"/>
                  <a:pt x="152" y="1740"/>
                  <a:pt x="152" y="1175"/>
                </a:cubicBez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29403774"/>
      </p:ext>
    </p:extLst>
  </p:cSld>
  <p:clrMapOvr>
    <a:masterClrMapping/>
  </p:clrMapOvr>
  <p:transition spd="slow" advClick="0" advTm="3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4">
                                            <p:txEl>
                                              <p:pRg st="0" end="0"/>
                                            </p:txEl>
                                          </p:spTgt>
                                        </p:tgtEl>
                                        <p:attrNameLst>
                                          <p:attrName>style.visibility</p:attrName>
                                        </p:attrNameLst>
                                      </p:cBhvr>
                                      <p:to>
                                        <p:strVal val="visible"/>
                                      </p:to>
                                    </p:set>
                                    <p:animEffect transition="in" filter="fade">
                                      <p:cBhvr>
                                        <p:cTn id="11" dur="500"/>
                                        <p:tgtEl>
                                          <p:spTgt spid="14">
                                            <p:txEl>
                                              <p:pRg st="0" end="0"/>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5">
                                            <p:txEl>
                                              <p:pRg st="0" end="0"/>
                                            </p:txEl>
                                          </p:spTgt>
                                        </p:tgtEl>
                                        <p:attrNameLst>
                                          <p:attrName>style.visibility</p:attrName>
                                        </p:attrNameLst>
                                      </p:cBhvr>
                                      <p:to>
                                        <p:strVal val="visible"/>
                                      </p:to>
                                    </p:set>
                                    <p:animEffect transition="in" filter="fade">
                                      <p:cBhvr>
                                        <p:cTn id="15" dur="500"/>
                                        <p:tgtEl>
                                          <p:spTgt spid="1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tmplLst>
          <p:tmpl lvl="1">
            <p:tnLst>
              <p:par>
                <p:cTn presetID="10" presetClass="entr" presetSubtype="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build="p">
        <p:tmplLst>
          <p:tmpl lvl="1">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Lst>
  </p:timing>
  <p:extLst>
    <p:ext uri="{DCECCB84-F9BA-43D5-87BE-67443E8EF086}">
      <p15:sldGuideLst xmlns:p15="http://schemas.microsoft.com/office/powerpoint/2012/main">
        <p15:guide id="1" orient="horz" pos="2700">
          <p15:clr>
            <a:srgbClr val="FBAE40"/>
          </p15:clr>
        </p15:guide>
        <p15:guide id="2" pos="5384">
          <p15:clr>
            <a:srgbClr val="FBAE40"/>
          </p15:clr>
        </p15:guide>
        <p15:guide id="3" pos="374">
          <p15:clr>
            <a:srgbClr val="FBAE40"/>
          </p15:clr>
        </p15:guide>
        <p15:guide id="4" orient="horz" pos="306">
          <p15:clr>
            <a:srgbClr val="FBAE40"/>
          </p15:clr>
        </p15:guide>
        <p15:guide id="5" orient="horz" pos="972">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Featured Services Page">
    <p:spTree>
      <p:nvGrpSpPr>
        <p:cNvPr id="1" name=""/>
        <p:cNvGrpSpPr/>
        <p:nvPr/>
      </p:nvGrpSpPr>
      <p:grpSpPr>
        <a:xfrm>
          <a:off x="0" y="0"/>
          <a:ext cx="0" cy="0"/>
          <a:chOff x="0" y="0"/>
          <a:chExt cx="0" cy="0"/>
        </a:xfrm>
      </p:grpSpPr>
      <p:sp>
        <p:nvSpPr>
          <p:cNvPr id="14" name="Text Placeholder 9"/>
          <p:cNvSpPr>
            <a:spLocks noGrp="1"/>
          </p:cNvSpPr>
          <p:nvPr>
            <p:ph type="body" sz="quarter" idx="10"/>
          </p:nvPr>
        </p:nvSpPr>
        <p:spPr>
          <a:xfrm>
            <a:off x="584202" y="575841"/>
            <a:ext cx="7953374" cy="383260"/>
          </a:xfrm>
          <a:prstGeom prst="rect">
            <a:avLst/>
          </a:prstGeom>
        </p:spPr>
        <p:txBody>
          <a:bodyPr lIns="0" tIns="0" rIns="0" bIns="0"/>
          <a:lstStyle>
            <a:lvl1pPr marL="0" indent="0" algn="l">
              <a:lnSpc>
                <a:spcPct val="100000"/>
              </a:lnSpc>
              <a:spcBef>
                <a:spcPts val="0"/>
              </a:spcBef>
              <a:buNone/>
              <a:defRPr sz="2200" b="0" cap="all" spc="50" baseline="0">
                <a:solidFill>
                  <a:schemeClr val="bg1"/>
                </a:solidFill>
                <a:latin typeface="Lato Black" panose="020F0A02020204030203" pitchFamily="34" charset="0"/>
                <a:ea typeface="Roboto" panose="02000000000000000000" pitchFamily="2" charset="0"/>
                <a:cs typeface="Open Sans" panose="020B0606030504020204" pitchFamily="34" charset="0"/>
              </a:defRPr>
            </a:lvl1pPr>
          </a:lstStyle>
          <a:p>
            <a:pPr lvl="0"/>
            <a:r>
              <a:rPr lang="en-US" dirty="0"/>
              <a:t>Click to edit Master text styles</a:t>
            </a:r>
          </a:p>
        </p:txBody>
      </p:sp>
      <p:sp>
        <p:nvSpPr>
          <p:cNvPr id="15" name="Text Placeholder 9"/>
          <p:cNvSpPr>
            <a:spLocks noGrp="1"/>
          </p:cNvSpPr>
          <p:nvPr>
            <p:ph type="body" sz="quarter" idx="11"/>
          </p:nvPr>
        </p:nvSpPr>
        <p:spPr>
          <a:xfrm>
            <a:off x="593725" y="959101"/>
            <a:ext cx="7953374" cy="141344"/>
          </a:xfrm>
          <a:prstGeom prst="rect">
            <a:avLst/>
          </a:prstGeom>
        </p:spPr>
        <p:txBody>
          <a:bodyPr lIns="0" tIns="0" rIns="0" bIns="0"/>
          <a:lstStyle>
            <a:lvl1pPr marL="0" indent="0" algn="l">
              <a:lnSpc>
                <a:spcPts val="1200"/>
              </a:lnSpc>
              <a:spcBef>
                <a:spcPts val="0"/>
              </a:spcBef>
              <a:buNone/>
              <a:defRPr sz="900" b="0" cap="none" spc="0" baseline="0">
                <a:solidFill>
                  <a:schemeClr val="accent6"/>
                </a:solidFill>
                <a:latin typeface="Lato" panose="020F0502020204030203" pitchFamily="34" charset="0"/>
                <a:ea typeface="Roboto" panose="02000000000000000000" pitchFamily="2" charset="0"/>
                <a:cs typeface="Open Sans" panose="020B0606030504020204" pitchFamily="34" charset="0"/>
              </a:defRPr>
            </a:lvl1pPr>
          </a:lstStyle>
          <a:p>
            <a:pPr lvl="0"/>
            <a:r>
              <a:rPr lang="en-US" dirty="0"/>
              <a:t>Click to edit Master text styles</a:t>
            </a:r>
          </a:p>
        </p:txBody>
      </p:sp>
      <p:cxnSp>
        <p:nvCxnSpPr>
          <p:cNvPr id="18" name="Straight Connector 17"/>
          <p:cNvCxnSpPr/>
          <p:nvPr userDrawn="1"/>
        </p:nvCxnSpPr>
        <p:spPr>
          <a:xfrm>
            <a:off x="593725" y="492067"/>
            <a:ext cx="914400"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22" name="Picture Placeholder 3"/>
          <p:cNvSpPr>
            <a:spLocks noGrp="1"/>
          </p:cNvSpPr>
          <p:nvPr>
            <p:ph type="pic" sz="quarter" idx="12"/>
          </p:nvPr>
        </p:nvSpPr>
        <p:spPr>
          <a:xfrm>
            <a:off x="593726" y="1543049"/>
            <a:ext cx="1882774" cy="2743201"/>
          </a:xfrm>
          <a:prstGeom prst="rect">
            <a:avLst/>
          </a:prstGeom>
          <a:ln w="6350">
            <a:noFill/>
          </a:ln>
        </p:spPr>
        <p:txBody>
          <a:bodyPr/>
          <a:lstStyle>
            <a:lvl1pPr>
              <a:defRPr sz="1000">
                <a:solidFill>
                  <a:schemeClr val="accent6"/>
                </a:solidFill>
                <a:latin typeface="Lato" panose="020F0502020204030203" pitchFamily="34" charset="0"/>
              </a:defRPr>
            </a:lvl1pPr>
          </a:lstStyle>
          <a:p>
            <a:endParaRPr lang="en-US"/>
          </a:p>
        </p:txBody>
      </p:sp>
      <p:sp>
        <p:nvSpPr>
          <p:cNvPr id="28" name="Picture Placeholder 3"/>
          <p:cNvSpPr>
            <a:spLocks noGrp="1"/>
          </p:cNvSpPr>
          <p:nvPr>
            <p:ph type="pic" sz="quarter" idx="13"/>
          </p:nvPr>
        </p:nvSpPr>
        <p:spPr>
          <a:xfrm>
            <a:off x="6664326" y="1543049"/>
            <a:ext cx="1882774" cy="2743201"/>
          </a:xfrm>
          <a:prstGeom prst="rect">
            <a:avLst/>
          </a:prstGeom>
          <a:ln w="6350">
            <a:noFill/>
          </a:ln>
        </p:spPr>
        <p:txBody>
          <a:bodyPr/>
          <a:lstStyle>
            <a:lvl1pPr>
              <a:defRPr sz="1000">
                <a:solidFill>
                  <a:schemeClr val="accent6"/>
                </a:solidFill>
                <a:latin typeface="Lato" panose="020F0502020204030203" pitchFamily="34" charset="0"/>
              </a:defRPr>
            </a:lvl1pPr>
          </a:lstStyle>
          <a:p>
            <a:endParaRPr lang="en-US"/>
          </a:p>
        </p:txBody>
      </p:sp>
      <p:sp>
        <p:nvSpPr>
          <p:cNvPr id="29" name="Picture Placeholder 3"/>
          <p:cNvSpPr>
            <a:spLocks noGrp="1"/>
          </p:cNvSpPr>
          <p:nvPr>
            <p:ph type="pic" sz="quarter" idx="14"/>
          </p:nvPr>
        </p:nvSpPr>
        <p:spPr>
          <a:xfrm>
            <a:off x="4640792" y="1543049"/>
            <a:ext cx="1882774" cy="2743201"/>
          </a:xfrm>
          <a:prstGeom prst="rect">
            <a:avLst/>
          </a:prstGeom>
          <a:ln w="6350">
            <a:noFill/>
          </a:ln>
        </p:spPr>
        <p:txBody>
          <a:bodyPr/>
          <a:lstStyle>
            <a:lvl1pPr>
              <a:defRPr sz="1000">
                <a:solidFill>
                  <a:schemeClr val="accent6"/>
                </a:solidFill>
                <a:latin typeface="Lato" panose="020F0502020204030203" pitchFamily="34" charset="0"/>
              </a:defRPr>
            </a:lvl1pPr>
          </a:lstStyle>
          <a:p>
            <a:endParaRPr lang="en-US"/>
          </a:p>
        </p:txBody>
      </p:sp>
      <p:sp>
        <p:nvSpPr>
          <p:cNvPr id="30" name="Picture Placeholder 3"/>
          <p:cNvSpPr>
            <a:spLocks noGrp="1"/>
          </p:cNvSpPr>
          <p:nvPr>
            <p:ph type="pic" sz="quarter" idx="15"/>
          </p:nvPr>
        </p:nvSpPr>
        <p:spPr>
          <a:xfrm>
            <a:off x="2617259" y="1543049"/>
            <a:ext cx="1882774" cy="2743201"/>
          </a:xfrm>
          <a:prstGeom prst="rect">
            <a:avLst/>
          </a:prstGeom>
          <a:ln w="6350">
            <a:noFill/>
          </a:ln>
        </p:spPr>
        <p:txBody>
          <a:bodyPr/>
          <a:lstStyle>
            <a:lvl1pPr>
              <a:defRPr sz="1000">
                <a:solidFill>
                  <a:schemeClr val="accent6"/>
                </a:solidFill>
                <a:latin typeface="Lato" panose="020F0502020204030203" pitchFamily="34" charset="0"/>
              </a:defRPr>
            </a:lvl1pPr>
          </a:lstStyle>
          <a:p>
            <a:endParaRPr lang="en-US"/>
          </a:p>
        </p:txBody>
      </p:sp>
      <p:sp>
        <p:nvSpPr>
          <p:cNvPr id="19" name="TextBox 18"/>
          <p:cNvSpPr txBox="1"/>
          <p:nvPr userDrawn="1"/>
        </p:nvSpPr>
        <p:spPr>
          <a:xfrm>
            <a:off x="593725" y="4722841"/>
            <a:ext cx="1783555" cy="123111"/>
          </a:xfrm>
          <a:prstGeom prst="rect">
            <a:avLst/>
          </a:prstGeom>
          <a:noFill/>
        </p:spPr>
        <p:txBody>
          <a:bodyPr wrap="square" lIns="0" tIns="0" rIns="0" bIns="0" rtlCol="0">
            <a:spAutoFit/>
          </a:bodyPr>
          <a:lstStyle/>
          <a:p>
            <a:pPr algn="l"/>
            <a:r>
              <a:rPr lang="en-US" sz="800" b="1" spc="30" baseline="0">
                <a:solidFill>
                  <a:schemeClr val="bg1"/>
                </a:solidFill>
                <a:latin typeface="Lato" panose="020F0502020204030203" pitchFamily="34" charset="0"/>
              </a:rPr>
              <a:t>JAFAR DESIGNS </a:t>
            </a:r>
            <a:r>
              <a:rPr lang="en-US" sz="800" b="1" spc="30" baseline="0">
                <a:solidFill>
                  <a:schemeClr val="accent2"/>
                </a:solidFill>
                <a:latin typeface="Lato" panose="020F0502020204030203" pitchFamily="34" charset="0"/>
              </a:rPr>
              <a:t>STUDIO</a:t>
            </a:r>
          </a:p>
        </p:txBody>
      </p:sp>
      <p:sp>
        <p:nvSpPr>
          <p:cNvPr id="20" name="TextBox 19"/>
          <p:cNvSpPr txBox="1"/>
          <p:nvPr userDrawn="1"/>
        </p:nvSpPr>
        <p:spPr>
          <a:xfrm>
            <a:off x="6681306" y="4722841"/>
            <a:ext cx="1160434" cy="123111"/>
          </a:xfrm>
          <a:prstGeom prst="rect">
            <a:avLst/>
          </a:prstGeom>
          <a:noFill/>
        </p:spPr>
        <p:txBody>
          <a:bodyPr wrap="square" lIns="0" tIns="0" rIns="0" bIns="0" rtlCol="0">
            <a:spAutoFit/>
          </a:bodyPr>
          <a:lstStyle/>
          <a:p>
            <a:pPr algn="r"/>
            <a:r>
              <a:rPr lang="en-US" sz="800" b="1" spc="30" baseline="0">
                <a:solidFill>
                  <a:schemeClr val="bg1"/>
                </a:solidFill>
                <a:latin typeface="Lato" panose="020F0502020204030203" pitchFamily="34" charset="0"/>
              </a:rPr>
              <a:t>BUSNESS</a:t>
            </a:r>
            <a:r>
              <a:rPr lang="en-US" sz="800" b="1" spc="30" baseline="0">
                <a:solidFill>
                  <a:schemeClr val="accent3"/>
                </a:solidFill>
                <a:latin typeface="Lato" panose="020F0502020204030203" pitchFamily="34" charset="0"/>
              </a:rPr>
              <a:t> </a:t>
            </a:r>
            <a:r>
              <a:rPr lang="en-US" sz="800" b="1" spc="30" baseline="0">
                <a:solidFill>
                  <a:schemeClr val="accent2"/>
                </a:solidFill>
                <a:latin typeface="Lato" panose="020F0502020204030203" pitchFamily="34" charset="0"/>
              </a:rPr>
              <a:t>PROPOSAL</a:t>
            </a:r>
          </a:p>
        </p:txBody>
      </p:sp>
      <p:sp>
        <p:nvSpPr>
          <p:cNvPr id="21" name="TextBox 20"/>
          <p:cNvSpPr txBox="1"/>
          <p:nvPr userDrawn="1"/>
        </p:nvSpPr>
        <p:spPr>
          <a:xfrm>
            <a:off x="7939422" y="4722841"/>
            <a:ext cx="206993" cy="123111"/>
          </a:xfrm>
          <a:prstGeom prst="rect">
            <a:avLst/>
          </a:prstGeom>
          <a:noFill/>
        </p:spPr>
        <p:txBody>
          <a:bodyPr wrap="square" lIns="0" tIns="0" rIns="0" bIns="0" rtlCol="0">
            <a:spAutoFit/>
          </a:bodyPr>
          <a:lstStyle/>
          <a:p>
            <a:pPr algn="r"/>
            <a:fld id="{27692F5A-FC14-4E83-B4CC-18F6C2D780A4}" type="slidenum">
              <a:rPr lang="en-US" sz="800" b="0" spc="30" baseline="0" smtClean="0">
                <a:solidFill>
                  <a:schemeClr val="accent6"/>
                </a:solidFill>
                <a:latin typeface="Lato" panose="020F0502020204030203" pitchFamily="34" charset="0"/>
              </a:rPr>
              <a:pPr algn="r"/>
              <a:t>‹#›</a:t>
            </a:fld>
            <a:endParaRPr lang="en-US" sz="800" b="0" spc="30" baseline="0">
              <a:solidFill>
                <a:schemeClr val="accent6"/>
              </a:solidFill>
              <a:latin typeface="Lato" panose="020F0502020204030203" pitchFamily="34" charset="0"/>
            </a:endParaRPr>
          </a:p>
        </p:txBody>
      </p:sp>
      <p:sp>
        <p:nvSpPr>
          <p:cNvPr id="16" name="Freeform 5">
            <a:hlinkClick r:id="" action="ppaction://hlinkshowjump?jump=nextslide"/>
          </p:cNvPr>
          <p:cNvSpPr>
            <a:spLocks noEditPoints="1"/>
          </p:cNvSpPr>
          <p:nvPr userDrawn="1"/>
        </p:nvSpPr>
        <p:spPr bwMode="auto">
          <a:xfrm>
            <a:off x="8407427" y="4713320"/>
            <a:ext cx="141259" cy="141259"/>
          </a:xfrm>
          <a:custGeom>
            <a:avLst/>
            <a:gdLst>
              <a:gd name="T0" fmla="*/ 883 w 2350"/>
              <a:gd name="T1" fmla="*/ 679 h 2350"/>
              <a:gd name="T2" fmla="*/ 1338 w 2350"/>
              <a:gd name="T3" fmla="*/ 1175 h 2350"/>
              <a:gd name="T4" fmla="*/ 883 w 2350"/>
              <a:gd name="T5" fmla="*/ 1671 h 2350"/>
              <a:gd name="T6" fmla="*/ 883 w 2350"/>
              <a:gd name="T7" fmla="*/ 1813 h 2350"/>
              <a:gd name="T8" fmla="*/ 1023 w 2350"/>
              <a:gd name="T9" fmla="*/ 1813 h 2350"/>
              <a:gd name="T10" fmla="*/ 1579 w 2350"/>
              <a:gd name="T11" fmla="*/ 1246 h 2350"/>
              <a:gd name="T12" fmla="*/ 1579 w 2350"/>
              <a:gd name="T13" fmla="*/ 1104 h 2350"/>
              <a:gd name="T14" fmla="*/ 1023 w 2350"/>
              <a:gd name="T15" fmla="*/ 537 h 2350"/>
              <a:gd name="T16" fmla="*/ 883 w 2350"/>
              <a:gd name="T17" fmla="*/ 537 h 2350"/>
              <a:gd name="T18" fmla="*/ 883 w 2350"/>
              <a:gd name="T19" fmla="*/ 679 h 2350"/>
              <a:gd name="T20" fmla="*/ 0 w 2350"/>
              <a:gd name="T21" fmla="*/ 1175 h 2350"/>
              <a:gd name="T22" fmla="*/ 1175 w 2350"/>
              <a:gd name="T23" fmla="*/ 2350 h 2350"/>
              <a:gd name="T24" fmla="*/ 2350 w 2350"/>
              <a:gd name="T25" fmla="*/ 1175 h 2350"/>
              <a:gd name="T26" fmla="*/ 1175 w 2350"/>
              <a:gd name="T27" fmla="*/ 0 h 2350"/>
              <a:gd name="T28" fmla="*/ 0 w 2350"/>
              <a:gd name="T29" fmla="*/ 1175 h 2350"/>
              <a:gd name="T30" fmla="*/ 2198 w 2350"/>
              <a:gd name="T31" fmla="*/ 1175 h 2350"/>
              <a:gd name="T32" fmla="*/ 1175 w 2350"/>
              <a:gd name="T33" fmla="*/ 2198 h 2350"/>
              <a:gd name="T34" fmla="*/ 152 w 2350"/>
              <a:gd name="T35" fmla="*/ 1175 h 2350"/>
              <a:gd name="T36" fmla="*/ 1175 w 2350"/>
              <a:gd name="T37" fmla="*/ 152 h 2350"/>
              <a:gd name="T38" fmla="*/ 2198 w 2350"/>
              <a:gd name="T39" fmla="*/ 1175 h 2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50" h="2350">
                <a:moveTo>
                  <a:pt x="883" y="679"/>
                </a:moveTo>
                <a:cubicBezTo>
                  <a:pt x="1338" y="1175"/>
                  <a:pt x="1338" y="1175"/>
                  <a:pt x="1338" y="1175"/>
                </a:cubicBezTo>
                <a:cubicBezTo>
                  <a:pt x="883" y="1671"/>
                  <a:pt x="883" y="1671"/>
                  <a:pt x="883" y="1671"/>
                </a:cubicBezTo>
                <a:cubicBezTo>
                  <a:pt x="844" y="1710"/>
                  <a:pt x="844" y="1774"/>
                  <a:pt x="883" y="1813"/>
                </a:cubicBezTo>
                <a:cubicBezTo>
                  <a:pt x="922" y="1852"/>
                  <a:pt x="985" y="1852"/>
                  <a:pt x="1023" y="1813"/>
                </a:cubicBezTo>
                <a:cubicBezTo>
                  <a:pt x="1579" y="1246"/>
                  <a:pt x="1579" y="1246"/>
                  <a:pt x="1579" y="1246"/>
                </a:cubicBezTo>
                <a:cubicBezTo>
                  <a:pt x="1618" y="1207"/>
                  <a:pt x="1618" y="1143"/>
                  <a:pt x="1579" y="1104"/>
                </a:cubicBezTo>
                <a:cubicBezTo>
                  <a:pt x="1023" y="537"/>
                  <a:pt x="1023" y="537"/>
                  <a:pt x="1023" y="537"/>
                </a:cubicBezTo>
                <a:cubicBezTo>
                  <a:pt x="985" y="498"/>
                  <a:pt x="922" y="498"/>
                  <a:pt x="883" y="537"/>
                </a:cubicBezTo>
                <a:cubicBezTo>
                  <a:pt x="844" y="576"/>
                  <a:pt x="844" y="640"/>
                  <a:pt x="883" y="679"/>
                </a:cubicBezTo>
                <a:close/>
                <a:moveTo>
                  <a:pt x="0" y="1175"/>
                </a:moveTo>
                <a:cubicBezTo>
                  <a:pt x="0" y="1824"/>
                  <a:pt x="526" y="2350"/>
                  <a:pt x="1175" y="2350"/>
                </a:cubicBezTo>
                <a:cubicBezTo>
                  <a:pt x="1824" y="2350"/>
                  <a:pt x="2350" y="1824"/>
                  <a:pt x="2350" y="1175"/>
                </a:cubicBezTo>
                <a:cubicBezTo>
                  <a:pt x="2350" y="526"/>
                  <a:pt x="1824" y="0"/>
                  <a:pt x="1175" y="0"/>
                </a:cubicBezTo>
                <a:cubicBezTo>
                  <a:pt x="526" y="0"/>
                  <a:pt x="0" y="526"/>
                  <a:pt x="0" y="1175"/>
                </a:cubicBezTo>
                <a:close/>
                <a:moveTo>
                  <a:pt x="2198" y="1175"/>
                </a:moveTo>
                <a:cubicBezTo>
                  <a:pt x="2198" y="1740"/>
                  <a:pt x="1740" y="2198"/>
                  <a:pt x="1175" y="2198"/>
                </a:cubicBezTo>
                <a:cubicBezTo>
                  <a:pt x="610" y="2198"/>
                  <a:pt x="152" y="1740"/>
                  <a:pt x="152" y="1175"/>
                </a:cubicBezTo>
                <a:cubicBezTo>
                  <a:pt x="152" y="610"/>
                  <a:pt x="610" y="152"/>
                  <a:pt x="1175" y="152"/>
                </a:cubicBezTo>
                <a:cubicBezTo>
                  <a:pt x="1740" y="152"/>
                  <a:pt x="2198" y="610"/>
                  <a:pt x="2198" y="1175"/>
                </a:cubicBez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5">
            <a:hlinkClick r:id="" action="ppaction://hlinkshowjump?jump=previousslide"/>
          </p:cNvPr>
          <p:cNvSpPr>
            <a:spLocks noEditPoints="1"/>
          </p:cNvSpPr>
          <p:nvPr userDrawn="1"/>
        </p:nvSpPr>
        <p:spPr bwMode="auto">
          <a:xfrm>
            <a:off x="8244101" y="4713318"/>
            <a:ext cx="141259" cy="141259"/>
          </a:xfrm>
          <a:custGeom>
            <a:avLst/>
            <a:gdLst>
              <a:gd name="T0" fmla="*/ 1467 w 2350"/>
              <a:gd name="T1" fmla="*/ 1671 h 2350"/>
              <a:gd name="T2" fmla="*/ 1012 w 2350"/>
              <a:gd name="T3" fmla="*/ 1175 h 2350"/>
              <a:gd name="T4" fmla="*/ 1467 w 2350"/>
              <a:gd name="T5" fmla="*/ 679 h 2350"/>
              <a:gd name="T6" fmla="*/ 1467 w 2350"/>
              <a:gd name="T7" fmla="*/ 537 h 2350"/>
              <a:gd name="T8" fmla="*/ 1327 w 2350"/>
              <a:gd name="T9" fmla="*/ 537 h 2350"/>
              <a:gd name="T10" fmla="*/ 771 w 2350"/>
              <a:gd name="T11" fmla="*/ 1104 h 2350"/>
              <a:gd name="T12" fmla="*/ 771 w 2350"/>
              <a:gd name="T13" fmla="*/ 1246 h 2350"/>
              <a:gd name="T14" fmla="*/ 1327 w 2350"/>
              <a:gd name="T15" fmla="*/ 1813 h 2350"/>
              <a:gd name="T16" fmla="*/ 1467 w 2350"/>
              <a:gd name="T17" fmla="*/ 1813 h 2350"/>
              <a:gd name="T18" fmla="*/ 1467 w 2350"/>
              <a:gd name="T19" fmla="*/ 1671 h 2350"/>
              <a:gd name="T20" fmla="*/ 2350 w 2350"/>
              <a:gd name="T21" fmla="*/ 1175 h 2350"/>
              <a:gd name="T22" fmla="*/ 1175 w 2350"/>
              <a:gd name="T23" fmla="*/ 0 h 2350"/>
              <a:gd name="T24" fmla="*/ 0 w 2350"/>
              <a:gd name="T25" fmla="*/ 1175 h 2350"/>
              <a:gd name="T26" fmla="*/ 1175 w 2350"/>
              <a:gd name="T27" fmla="*/ 2350 h 2350"/>
              <a:gd name="T28" fmla="*/ 2350 w 2350"/>
              <a:gd name="T29" fmla="*/ 1175 h 2350"/>
              <a:gd name="T30" fmla="*/ 152 w 2350"/>
              <a:gd name="T31" fmla="*/ 1175 h 2350"/>
              <a:gd name="T32" fmla="*/ 1175 w 2350"/>
              <a:gd name="T33" fmla="*/ 152 h 2350"/>
              <a:gd name="T34" fmla="*/ 2198 w 2350"/>
              <a:gd name="T35" fmla="*/ 1175 h 2350"/>
              <a:gd name="T36" fmla="*/ 1175 w 2350"/>
              <a:gd name="T37" fmla="*/ 2198 h 2350"/>
              <a:gd name="T38" fmla="*/ 152 w 2350"/>
              <a:gd name="T39" fmla="*/ 1175 h 2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50" h="2350">
                <a:moveTo>
                  <a:pt x="1467" y="1671"/>
                </a:moveTo>
                <a:cubicBezTo>
                  <a:pt x="1012" y="1175"/>
                  <a:pt x="1012" y="1175"/>
                  <a:pt x="1012" y="1175"/>
                </a:cubicBezTo>
                <a:cubicBezTo>
                  <a:pt x="1467" y="679"/>
                  <a:pt x="1467" y="679"/>
                  <a:pt x="1467" y="679"/>
                </a:cubicBezTo>
                <a:cubicBezTo>
                  <a:pt x="1506" y="640"/>
                  <a:pt x="1506" y="576"/>
                  <a:pt x="1467" y="537"/>
                </a:cubicBezTo>
                <a:cubicBezTo>
                  <a:pt x="1428" y="498"/>
                  <a:pt x="1365" y="498"/>
                  <a:pt x="1327" y="537"/>
                </a:cubicBezTo>
                <a:cubicBezTo>
                  <a:pt x="771" y="1104"/>
                  <a:pt x="771" y="1104"/>
                  <a:pt x="771" y="1104"/>
                </a:cubicBezTo>
                <a:cubicBezTo>
                  <a:pt x="732" y="1143"/>
                  <a:pt x="732" y="1207"/>
                  <a:pt x="771" y="1246"/>
                </a:cubicBezTo>
                <a:cubicBezTo>
                  <a:pt x="1327" y="1813"/>
                  <a:pt x="1327" y="1813"/>
                  <a:pt x="1327" y="1813"/>
                </a:cubicBezTo>
                <a:cubicBezTo>
                  <a:pt x="1365" y="1852"/>
                  <a:pt x="1428" y="1852"/>
                  <a:pt x="1467" y="1813"/>
                </a:cubicBezTo>
                <a:cubicBezTo>
                  <a:pt x="1506" y="1774"/>
                  <a:pt x="1506" y="1710"/>
                  <a:pt x="1467" y="1671"/>
                </a:cubicBezTo>
                <a:close/>
                <a:moveTo>
                  <a:pt x="2350" y="1175"/>
                </a:moveTo>
                <a:cubicBezTo>
                  <a:pt x="2350" y="526"/>
                  <a:pt x="1824" y="0"/>
                  <a:pt x="1175" y="0"/>
                </a:cubicBezTo>
                <a:cubicBezTo>
                  <a:pt x="526" y="0"/>
                  <a:pt x="0" y="526"/>
                  <a:pt x="0" y="1175"/>
                </a:cubicBezTo>
                <a:cubicBezTo>
                  <a:pt x="0" y="1824"/>
                  <a:pt x="526" y="2350"/>
                  <a:pt x="1175" y="2350"/>
                </a:cubicBezTo>
                <a:cubicBezTo>
                  <a:pt x="1824" y="2350"/>
                  <a:pt x="2350" y="1824"/>
                  <a:pt x="2350" y="1175"/>
                </a:cubicBezTo>
                <a:close/>
                <a:moveTo>
                  <a:pt x="152" y="1175"/>
                </a:moveTo>
                <a:cubicBezTo>
                  <a:pt x="152" y="610"/>
                  <a:pt x="610" y="152"/>
                  <a:pt x="1175" y="152"/>
                </a:cubicBezTo>
                <a:cubicBezTo>
                  <a:pt x="1740" y="152"/>
                  <a:pt x="2198" y="610"/>
                  <a:pt x="2198" y="1175"/>
                </a:cubicBezTo>
                <a:cubicBezTo>
                  <a:pt x="2198" y="1740"/>
                  <a:pt x="1740" y="2198"/>
                  <a:pt x="1175" y="2198"/>
                </a:cubicBezTo>
                <a:cubicBezTo>
                  <a:pt x="610" y="2198"/>
                  <a:pt x="152" y="1740"/>
                  <a:pt x="152" y="1175"/>
                </a:cubicBez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136019208"/>
      </p:ext>
    </p:extLst>
  </p:cSld>
  <p:clrMapOvr>
    <a:masterClrMapping/>
  </p:clrMapOvr>
  <p:transition spd="slow" advClick="0" advTm="3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4">
                                            <p:txEl>
                                              <p:pRg st="0" end="0"/>
                                            </p:txEl>
                                          </p:spTgt>
                                        </p:tgtEl>
                                        <p:attrNameLst>
                                          <p:attrName>style.visibility</p:attrName>
                                        </p:attrNameLst>
                                      </p:cBhvr>
                                      <p:to>
                                        <p:strVal val="visible"/>
                                      </p:to>
                                    </p:set>
                                    <p:animEffect transition="in" filter="fade">
                                      <p:cBhvr>
                                        <p:cTn id="11" dur="500"/>
                                        <p:tgtEl>
                                          <p:spTgt spid="14">
                                            <p:txEl>
                                              <p:pRg st="0" end="0"/>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5">
                                            <p:txEl>
                                              <p:pRg st="0" end="0"/>
                                            </p:txEl>
                                          </p:spTgt>
                                        </p:tgtEl>
                                        <p:attrNameLst>
                                          <p:attrName>style.visibility</p:attrName>
                                        </p:attrNameLst>
                                      </p:cBhvr>
                                      <p:to>
                                        <p:strVal val="visible"/>
                                      </p:to>
                                    </p:set>
                                    <p:animEffect transition="in" filter="fade">
                                      <p:cBhvr>
                                        <p:cTn id="15" dur="500"/>
                                        <p:tgtEl>
                                          <p:spTgt spid="1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tmplLst>
          <p:tmpl lvl="1">
            <p:tnLst>
              <p:par>
                <p:cTn presetID="10" presetClass="entr" presetSubtype="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build="p">
        <p:tmplLst>
          <p:tmpl lvl="1">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Lst>
  </p:timing>
  <p:extLst>
    <p:ext uri="{DCECCB84-F9BA-43D5-87BE-67443E8EF086}">
      <p15:sldGuideLst xmlns:p15="http://schemas.microsoft.com/office/powerpoint/2012/main">
        <p15:guide id="1" orient="horz" pos="2700">
          <p15:clr>
            <a:srgbClr val="FBAE40"/>
          </p15:clr>
        </p15:guide>
        <p15:guide id="2" pos="5384">
          <p15:clr>
            <a:srgbClr val="FBAE40"/>
          </p15:clr>
        </p15:guide>
        <p15:guide id="3" pos="374">
          <p15:clr>
            <a:srgbClr val="FBAE40"/>
          </p15:clr>
        </p15:guide>
        <p15:guide id="4" orient="horz" pos="306">
          <p15:clr>
            <a:srgbClr val="FBAE40"/>
          </p15:clr>
        </p15:guide>
        <p15:guide id="5" orient="horz" pos="97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ortfolio Section Break">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Picture Placeholder 3"/>
          <p:cNvSpPr>
            <a:spLocks noGrp="1"/>
          </p:cNvSpPr>
          <p:nvPr>
            <p:ph type="pic" sz="quarter" idx="11"/>
          </p:nvPr>
        </p:nvSpPr>
        <p:spPr>
          <a:xfrm>
            <a:off x="603250" y="2790824"/>
            <a:ext cx="3282950" cy="2352673"/>
          </a:xfrm>
          <a:prstGeom prst="rect">
            <a:avLst/>
          </a:prstGeom>
          <a:ln w="9525">
            <a:noFill/>
          </a:ln>
        </p:spPr>
        <p:txBody>
          <a:bodyPr/>
          <a:lstStyle>
            <a:lvl1pPr>
              <a:defRPr sz="1200">
                <a:solidFill>
                  <a:schemeClr val="accent4"/>
                </a:solidFill>
                <a:latin typeface="Lato" panose="020F0502020204030203" pitchFamily="34" charset="0"/>
              </a:defRPr>
            </a:lvl1pPr>
          </a:lstStyle>
          <a:p>
            <a:endParaRPr lang="en-US"/>
          </a:p>
        </p:txBody>
      </p:sp>
      <p:sp>
        <p:nvSpPr>
          <p:cNvPr id="19" name="Picture Placeholder 3"/>
          <p:cNvSpPr>
            <a:spLocks noGrp="1"/>
          </p:cNvSpPr>
          <p:nvPr>
            <p:ph type="pic" sz="quarter" idx="12"/>
          </p:nvPr>
        </p:nvSpPr>
        <p:spPr>
          <a:xfrm>
            <a:off x="5267324" y="2790824"/>
            <a:ext cx="3280631" cy="2352673"/>
          </a:xfrm>
          <a:prstGeom prst="rect">
            <a:avLst/>
          </a:prstGeom>
          <a:ln w="9525">
            <a:noFill/>
          </a:ln>
        </p:spPr>
        <p:txBody>
          <a:bodyPr/>
          <a:lstStyle>
            <a:lvl1pPr>
              <a:defRPr sz="1200">
                <a:solidFill>
                  <a:schemeClr val="accent4"/>
                </a:solidFill>
                <a:latin typeface="Lato" panose="020F0502020204030203" pitchFamily="34" charset="0"/>
              </a:defRPr>
            </a:lvl1pPr>
          </a:lstStyle>
          <a:p>
            <a:endParaRPr lang="en-US"/>
          </a:p>
        </p:txBody>
      </p:sp>
      <p:sp>
        <p:nvSpPr>
          <p:cNvPr id="17" name="Picture Placeholder 3"/>
          <p:cNvSpPr>
            <a:spLocks noGrp="1"/>
          </p:cNvSpPr>
          <p:nvPr>
            <p:ph type="pic" sz="quarter" idx="10"/>
          </p:nvPr>
        </p:nvSpPr>
        <p:spPr>
          <a:xfrm>
            <a:off x="2362200" y="1966913"/>
            <a:ext cx="4419600" cy="3176585"/>
          </a:xfrm>
          <a:prstGeom prst="rect">
            <a:avLst/>
          </a:prstGeom>
          <a:ln w="9525">
            <a:noFill/>
          </a:ln>
        </p:spPr>
        <p:txBody>
          <a:bodyPr/>
          <a:lstStyle>
            <a:lvl1pPr>
              <a:defRPr sz="1200">
                <a:solidFill>
                  <a:schemeClr val="accent4"/>
                </a:solidFill>
                <a:latin typeface="Lato" panose="020F0502020204030203" pitchFamily="34" charset="0"/>
              </a:defRPr>
            </a:lvl1pPr>
          </a:lstStyle>
          <a:p>
            <a:endParaRPr lang="en-US"/>
          </a:p>
        </p:txBody>
      </p:sp>
    </p:spTree>
    <p:extLst>
      <p:ext uri="{BB962C8B-B14F-4D97-AF65-F5344CB8AC3E}">
        <p14:creationId xmlns:p14="http://schemas.microsoft.com/office/powerpoint/2010/main" val="1228962095"/>
      </p:ext>
    </p:extLst>
  </p:cSld>
  <p:clrMapOvr>
    <a:masterClrMapping/>
  </p:clrMapOvr>
  <p:transition spd="slow" advClick="0" advTm="3000">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ortfolio Left Half Page Picture">
    <p:spTree>
      <p:nvGrpSpPr>
        <p:cNvPr id="1" name=""/>
        <p:cNvGrpSpPr/>
        <p:nvPr/>
      </p:nvGrpSpPr>
      <p:grpSpPr>
        <a:xfrm>
          <a:off x="0" y="0"/>
          <a:ext cx="0" cy="0"/>
          <a:chOff x="0" y="0"/>
          <a:chExt cx="0" cy="0"/>
        </a:xfrm>
      </p:grpSpPr>
      <p:sp>
        <p:nvSpPr>
          <p:cNvPr id="7" name="Picture Placeholder 3"/>
          <p:cNvSpPr>
            <a:spLocks noGrp="1"/>
          </p:cNvSpPr>
          <p:nvPr>
            <p:ph type="pic" sz="quarter" idx="10"/>
          </p:nvPr>
        </p:nvSpPr>
        <p:spPr>
          <a:xfrm>
            <a:off x="2" y="0"/>
            <a:ext cx="4572000" cy="5143499"/>
          </a:xfrm>
          <a:prstGeom prst="rect">
            <a:avLst/>
          </a:prstGeom>
          <a:ln w="9525">
            <a:noFill/>
          </a:ln>
        </p:spPr>
        <p:txBody>
          <a:bodyPr/>
          <a:lstStyle>
            <a:lvl1pPr>
              <a:defRPr sz="1200">
                <a:solidFill>
                  <a:schemeClr val="accent6"/>
                </a:solidFill>
                <a:latin typeface="Lato" panose="020F0502020204030203" pitchFamily="34" charset="0"/>
              </a:defRPr>
            </a:lvl1pPr>
          </a:lstStyle>
          <a:p>
            <a:endParaRPr lang="en-US"/>
          </a:p>
        </p:txBody>
      </p:sp>
      <p:sp>
        <p:nvSpPr>
          <p:cNvPr id="3" name="Text Placeholder 9"/>
          <p:cNvSpPr>
            <a:spLocks noGrp="1"/>
          </p:cNvSpPr>
          <p:nvPr>
            <p:ph type="body" sz="quarter" idx="11"/>
          </p:nvPr>
        </p:nvSpPr>
        <p:spPr>
          <a:xfrm>
            <a:off x="5156204" y="575840"/>
            <a:ext cx="3394071" cy="681459"/>
          </a:xfrm>
          <a:prstGeom prst="rect">
            <a:avLst/>
          </a:prstGeom>
        </p:spPr>
        <p:txBody>
          <a:bodyPr lIns="0" tIns="0" rIns="0" bIns="0"/>
          <a:lstStyle>
            <a:lvl1pPr marL="0" indent="0" algn="l">
              <a:lnSpc>
                <a:spcPct val="100000"/>
              </a:lnSpc>
              <a:spcBef>
                <a:spcPts val="0"/>
              </a:spcBef>
              <a:buNone/>
              <a:defRPr sz="2200" b="0" cap="all" spc="50" baseline="0">
                <a:solidFill>
                  <a:schemeClr val="bg1"/>
                </a:solidFill>
                <a:latin typeface="Lato Black" panose="020F0A02020204030203" pitchFamily="34" charset="0"/>
                <a:ea typeface="Roboto" panose="02000000000000000000" pitchFamily="2" charset="0"/>
                <a:cs typeface="Open Sans" panose="020B0606030504020204" pitchFamily="34" charset="0"/>
              </a:defRPr>
            </a:lvl1pPr>
          </a:lstStyle>
          <a:p>
            <a:pPr lvl="0"/>
            <a:r>
              <a:rPr lang="en-US" dirty="0"/>
              <a:t>Click to edit Master text styles</a:t>
            </a:r>
          </a:p>
        </p:txBody>
      </p:sp>
      <p:sp>
        <p:nvSpPr>
          <p:cNvPr id="4" name="Text Placeholder 9"/>
          <p:cNvSpPr>
            <a:spLocks noGrp="1"/>
          </p:cNvSpPr>
          <p:nvPr>
            <p:ph type="body" sz="quarter" idx="12"/>
          </p:nvPr>
        </p:nvSpPr>
        <p:spPr>
          <a:xfrm>
            <a:off x="5165727" y="1306764"/>
            <a:ext cx="3394071" cy="141344"/>
          </a:xfrm>
          <a:prstGeom prst="rect">
            <a:avLst/>
          </a:prstGeom>
        </p:spPr>
        <p:txBody>
          <a:bodyPr lIns="0" tIns="0" rIns="0" bIns="0"/>
          <a:lstStyle>
            <a:lvl1pPr marL="0" indent="0" algn="l">
              <a:lnSpc>
                <a:spcPts val="1200"/>
              </a:lnSpc>
              <a:spcBef>
                <a:spcPts val="0"/>
              </a:spcBef>
              <a:buNone/>
              <a:defRPr sz="900" b="0" cap="none" spc="0" baseline="0">
                <a:solidFill>
                  <a:schemeClr val="accent6"/>
                </a:solidFill>
                <a:latin typeface="Lato" panose="020F0502020204030203" pitchFamily="34" charset="0"/>
                <a:ea typeface="Roboto" panose="02000000000000000000" pitchFamily="2" charset="0"/>
                <a:cs typeface="Open Sans" panose="020B0606030504020204" pitchFamily="34" charset="0"/>
              </a:defRPr>
            </a:lvl1pPr>
          </a:lstStyle>
          <a:p>
            <a:pPr lvl="0"/>
            <a:r>
              <a:rPr lang="en-US" dirty="0"/>
              <a:t>Click to edit Master text styles</a:t>
            </a:r>
          </a:p>
        </p:txBody>
      </p:sp>
      <p:cxnSp>
        <p:nvCxnSpPr>
          <p:cNvPr id="5" name="Straight Connector 4"/>
          <p:cNvCxnSpPr/>
          <p:nvPr userDrawn="1"/>
        </p:nvCxnSpPr>
        <p:spPr>
          <a:xfrm>
            <a:off x="5165727" y="492067"/>
            <a:ext cx="914400"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TextBox 15"/>
          <p:cNvSpPr txBox="1"/>
          <p:nvPr userDrawn="1"/>
        </p:nvSpPr>
        <p:spPr>
          <a:xfrm>
            <a:off x="6681306" y="4722841"/>
            <a:ext cx="1160434" cy="123111"/>
          </a:xfrm>
          <a:prstGeom prst="rect">
            <a:avLst/>
          </a:prstGeom>
          <a:noFill/>
        </p:spPr>
        <p:txBody>
          <a:bodyPr wrap="square" lIns="0" tIns="0" rIns="0" bIns="0" rtlCol="0">
            <a:spAutoFit/>
          </a:bodyPr>
          <a:lstStyle/>
          <a:p>
            <a:pPr algn="r"/>
            <a:r>
              <a:rPr lang="en-US" sz="800" b="1" spc="30" baseline="0">
                <a:solidFill>
                  <a:schemeClr val="bg1"/>
                </a:solidFill>
                <a:latin typeface="Lato" panose="020F0502020204030203" pitchFamily="34" charset="0"/>
              </a:rPr>
              <a:t>BUSNESS</a:t>
            </a:r>
            <a:r>
              <a:rPr lang="en-US" sz="800" b="1" spc="30" baseline="0">
                <a:solidFill>
                  <a:schemeClr val="accent3"/>
                </a:solidFill>
                <a:latin typeface="Lato" panose="020F0502020204030203" pitchFamily="34" charset="0"/>
              </a:rPr>
              <a:t> </a:t>
            </a:r>
            <a:r>
              <a:rPr lang="en-US" sz="800" b="1" spc="30" baseline="0">
                <a:solidFill>
                  <a:schemeClr val="accent2"/>
                </a:solidFill>
                <a:latin typeface="Lato" panose="020F0502020204030203" pitchFamily="34" charset="0"/>
              </a:rPr>
              <a:t>PROPOSAL</a:t>
            </a:r>
          </a:p>
        </p:txBody>
      </p:sp>
      <p:sp>
        <p:nvSpPr>
          <p:cNvPr id="17" name="TextBox 16"/>
          <p:cNvSpPr txBox="1"/>
          <p:nvPr userDrawn="1"/>
        </p:nvSpPr>
        <p:spPr>
          <a:xfrm>
            <a:off x="7939422" y="4722841"/>
            <a:ext cx="206993" cy="123111"/>
          </a:xfrm>
          <a:prstGeom prst="rect">
            <a:avLst/>
          </a:prstGeom>
          <a:noFill/>
        </p:spPr>
        <p:txBody>
          <a:bodyPr wrap="square" lIns="0" tIns="0" rIns="0" bIns="0" rtlCol="0">
            <a:spAutoFit/>
          </a:bodyPr>
          <a:lstStyle/>
          <a:p>
            <a:pPr algn="r"/>
            <a:fld id="{27692F5A-FC14-4E83-B4CC-18F6C2D780A4}" type="slidenum">
              <a:rPr lang="en-US" sz="800" b="0" spc="30" baseline="0" smtClean="0">
                <a:solidFill>
                  <a:schemeClr val="accent6"/>
                </a:solidFill>
                <a:latin typeface="Lato" panose="020F0502020204030203" pitchFamily="34" charset="0"/>
              </a:rPr>
              <a:pPr algn="r"/>
              <a:t>‹#›</a:t>
            </a:fld>
            <a:endParaRPr lang="en-US" sz="800" b="0" spc="30" baseline="0">
              <a:solidFill>
                <a:schemeClr val="accent6"/>
              </a:solidFill>
              <a:latin typeface="Lato" panose="020F0502020204030203" pitchFamily="34" charset="0"/>
            </a:endParaRPr>
          </a:p>
        </p:txBody>
      </p:sp>
      <p:sp>
        <p:nvSpPr>
          <p:cNvPr id="11" name="Freeform 5">
            <a:hlinkClick r:id="" action="ppaction://hlinkshowjump?jump=nextslide"/>
          </p:cNvPr>
          <p:cNvSpPr>
            <a:spLocks noEditPoints="1"/>
          </p:cNvSpPr>
          <p:nvPr userDrawn="1"/>
        </p:nvSpPr>
        <p:spPr bwMode="auto">
          <a:xfrm>
            <a:off x="8407427" y="4713320"/>
            <a:ext cx="141259" cy="141259"/>
          </a:xfrm>
          <a:custGeom>
            <a:avLst/>
            <a:gdLst>
              <a:gd name="T0" fmla="*/ 883 w 2350"/>
              <a:gd name="T1" fmla="*/ 679 h 2350"/>
              <a:gd name="T2" fmla="*/ 1338 w 2350"/>
              <a:gd name="T3" fmla="*/ 1175 h 2350"/>
              <a:gd name="T4" fmla="*/ 883 w 2350"/>
              <a:gd name="T5" fmla="*/ 1671 h 2350"/>
              <a:gd name="T6" fmla="*/ 883 w 2350"/>
              <a:gd name="T7" fmla="*/ 1813 h 2350"/>
              <a:gd name="T8" fmla="*/ 1023 w 2350"/>
              <a:gd name="T9" fmla="*/ 1813 h 2350"/>
              <a:gd name="T10" fmla="*/ 1579 w 2350"/>
              <a:gd name="T11" fmla="*/ 1246 h 2350"/>
              <a:gd name="T12" fmla="*/ 1579 w 2350"/>
              <a:gd name="T13" fmla="*/ 1104 h 2350"/>
              <a:gd name="T14" fmla="*/ 1023 w 2350"/>
              <a:gd name="T15" fmla="*/ 537 h 2350"/>
              <a:gd name="T16" fmla="*/ 883 w 2350"/>
              <a:gd name="T17" fmla="*/ 537 h 2350"/>
              <a:gd name="T18" fmla="*/ 883 w 2350"/>
              <a:gd name="T19" fmla="*/ 679 h 2350"/>
              <a:gd name="T20" fmla="*/ 0 w 2350"/>
              <a:gd name="T21" fmla="*/ 1175 h 2350"/>
              <a:gd name="T22" fmla="*/ 1175 w 2350"/>
              <a:gd name="T23" fmla="*/ 2350 h 2350"/>
              <a:gd name="T24" fmla="*/ 2350 w 2350"/>
              <a:gd name="T25" fmla="*/ 1175 h 2350"/>
              <a:gd name="T26" fmla="*/ 1175 w 2350"/>
              <a:gd name="T27" fmla="*/ 0 h 2350"/>
              <a:gd name="T28" fmla="*/ 0 w 2350"/>
              <a:gd name="T29" fmla="*/ 1175 h 2350"/>
              <a:gd name="T30" fmla="*/ 2198 w 2350"/>
              <a:gd name="T31" fmla="*/ 1175 h 2350"/>
              <a:gd name="T32" fmla="*/ 1175 w 2350"/>
              <a:gd name="T33" fmla="*/ 2198 h 2350"/>
              <a:gd name="T34" fmla="*/ 152 w 2350"/>
              <a:gd name="T35" fmla="*/ 1175 h 2350"/>
              <a:gd name="T36" fmla="*/ 1175 w 2350"/>
              <a:gd name="T37" fmla="*/ 152 h 2350"/>
              <a:gd name="T38" fmla="*/ 2198 w 2350"/>
              <a:gd name="T39" fmla="*/ 1175 h 2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50" h="2350">
                <a:moveTo>
                  <a:pt x="883" y="679"/>
                </a:moveTo>
                <a:cubicBezTo>
                  <a:pt x="1338" y="1175"/>
                  <a:pt x="1338" y="1175"/>
                  <a:pt x="1338" y="1175"/>
                </a:cubicBezTo>
                <a:cubicBezTo>
                  <a:pt x="883" y="1671"/>
                  <a:pt x="883" y="1671"/>
                  <a:pt x="883" y="1671"/>
                </a:cubicBezTo>
                <a:cubicBezTo>
                  <a:pt x="844" y="1710"/>
                  <a:pt x="844" y="1774"/>
                  <a:pt x="883" y="1813"/>
                </a:cubicBezTo>
                <a:cubicBezTo>
                  <a:pt x="922" y="1852"/>
                  <a:pt x="985" y="1852"/>
                  <a:pt x="1023" y="1813"/>
                </a:cubicBezTo>
                <a:cubicBezTo>
                  <a:pt x="1579" y="1246"/>
                  <a:pt x="1579" y="1246"/>
                  <a:pt x="1579" y="1246"/>
                </a:cubicBezTo>
                <a:cubicBezTo>
                  <a:pt x="1618" y="1207"/>
                  <a:pt x="1618" y="1143"/>
                  <a:pt x="1579" y="1104"/>
                </a:cubicBezTo>
                <a:cubicBezTo>
                  <a:pt x="1023" y="537"/>
                  <a:pt x="1023" y="537"/>
                  <a:pt x="1023" y="537"/>
                </a:cubicBezTo>
                <a:cubicBezTo>
                  <a:pt x="985" y="498"/>
                  <a:pt x="922" y="498"/>
                  <a:pt x="883" y="537"/>
                </a:cubicBezTo>
                <a:cubicBezTo>
                  <a:pt x="844" y="576"/>
                  <a:pt x="844" y="640"/>
                  <a:pt x="883" y="679"/>
                </a:cubicBezTo>
                <a:close/>
                <a:moveTo>
                  <a:pt x="0" y="1175"/>
                </a:moveTo>
                <a:cubicBezTo>
                  <a:pt x="0" y="1824"/>
                  <a:pt x="526" y="2350"/>
                  <a:pt x="1175" y="2350"/>
                </a:cubicBezTo>
                <a:cubicBezTo>
                  <a:pt x="1824" y="2350"/>
                  <a:pt x="2350" y="1824"/>
                  <a:pt x="2350" y="1175"/>
                </a:cubicBezTo>
                <a:cubicBezTo>
                  <a:pt x="2350" y="526"/>
                  <a:pt x="1824" y="0"/>
                  <a:pt x="1175" y="0"/>
                </a:cubicBezTo>
                <a:cubicBezTo>
                  <a:pt x="526" y="0"/>
                  <a:pt x="0" y="526"/>
                  <a:pt x="0" y="1175"/>
                </a:cubicBezTo>
                <a:close/>
                <a:moveTo>
                  <a:pt x="2198" y="1175"/>
                </a:moveTo>
                <a:cubicBezTo>
                  <a:pt x="2198" y="1740"/>
                  <a:pt x="1740" y="2198"/>
                  <a:pt x="1175" y="2198"/>
                </a:cubicBezTo>
                <a:cubicBezTo>
                  <a:pt x="610" y="2198"/>
                  <a:pt x="152" y="1740"/>
                  <a:pt x="152" y="1175"/>
                </a:cubicBezTo>
                <a:cubicBezTo>
                  <a:pt x="152" y="610"/>
                  <a:pt x="610" y="152"/>
                  <a:pt x="1175" y="152"/>
                </a:cubicBezTo>
                <a:cubicBezTo>
                  <a:pt x="1740" y="152"/>
                  <a:pt x="2198" y="610"/>
                  <a:pt x="2198" y="1175"/>
                </a:cubicBez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5">
            <a:hlinkClick r:id="" action="ppaction://hlinkshowjump?jump=previousslide"/>
          </p:cNvPr>
          <p:cNvSpPr>
            <a:spLocks noEditPoints="1"/>
          </p:cNvSpPr>
          <p:nvPr userDrawn="1"/>
        </p:nvSpPr>
        <p:spPr bwMode="auto">
          <a:xfrm>
            <a:off x="8244101" y="4713318"/>
            <a:ext cx="141259" cy="141259"/>
          </a:xfrm>
          <a:custGeom>
            <a:avLst/>
            <a:gdLst>
              <a:gd name="T0" fmla="*/ 1467 w 2350"/>
              <a:gd name="T1" fmla="*/ 1671 h 2350"/>
              <a:gd name="T2" fmla="*/ 1012 w 2350"/>
              <a:gd name="T3" fmla="*/ 1175 h 2350"/>
              <a:gd name="T4" fmla="*/ 1467 w 2350"/>
              <a:gd name="T5" fmla="*/ 679 h 2350"/>
              <a:gd name="T6" fmla="*/ 1467 w 2350"/>
              <a:gd name="T7" fmla="*/ 537 h 2350"/>
              <a:gd name="T8" fmla="*/ 1327 w 2350"/>
              <a:gd name="T9" fmla="*/ 537 h 2350"/>
              <a:gd name="T10" fmla="*/ 771 w 2350"/>
              <a:gd name="T11" fmla="*/ 1104 h 2350"/>
              <a:gd name="T12" fmla="*/ 771 w 2350"/>
              <a:gd name="T13" fmla="*/ 1246 h 2350"/>
              <a:gd name="T14" fmla="*/ 1327 w 2350"/>
              <a:gd name="T15" fmla="*/ 1813 h 2350"/>
              <a:gd name="T16" fmla="*/ 1467 w 2350"/>
              <a:gd name="T17" fmla="*/ 1813 h 2350"/>
              <a:gd name="T18" fmla="*/ 1467 w 2350"/>
              <a:gd name="T19" fmla="*/ 1671 h 2350"/>
              <a:gd name="T20" fmla="*/ 2350 w 2350"/>
              <a:gd name="T21" fmla="*/ 1175 h 2350"/>
              <a:gd name="T22" fmla="*/ 1175 w 2350"/>
              <a:gd name="T23" fmla="*/ 0 h 2350"/>
              <a:gd name="T24" fmla="*/ 0 w 2350"/>
              <a:gd name="T25" fmla="*/ 1175 h 2350"/>
              <a:gd name="T26" fmla="*/ 1175 w 2350"/>
              <a:gd name="T27" fmla="*/ 2350 h 2350"/>
              <a:gd name="T28" fmla="*/ 2350 w 2350"/>
              <a:gd name="T29" fmla="*/ 1175 h 2350"/>
              <a:gd name="T30" fmla="*/ 152 w 2350"/>
              <a:gd name="T31" fmla="*/ 1175 h 2350"/>
              <a:gd name="T32" fmla="*/ 1175 w 2350"/>
              <a:gd name="T33" fmla="*/ 152 h 2350"/>
              <a:gd name="T34" fmla="*/ 2198 w 2350"/>
              <a:gd name="T35" fmla="*/ 1175 h 2350"/>
              <a:gd name="T36" fmla="*/ 1175 w 2350"/>
              <a:gd name="T37" fmla="*/ 2198 h 2350"/>
              <a:gd name="T38" fmla="*/ 152 w 2350"/>
              <a:gd name="T39" fmla="*/ 1175 h 2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50" h="2350">
                <a:moveTo>
                  <a:pt x="1467" y="1671"/>
                </a:moveTo>
                <a:cubicBezTo>
                  <a:pt x="1012" y="1175"/>
                  <a:pt x="1012" y="1175"/>
                  <a:pt x="1012" y="1175"/>
                </a:cubicBezTo>
                <a:cubicBezTo>
                  <a:pt x="1467" y="679"/>
                  <a:pt x="1467" y="679"/>
                  <a:pt x="1467" y="679"/>
                </a:cubicBezTo>
                <a:cubicBezTo>
                  <a:pt x="1506" y="640"/>
                  <a:pt x="1506" y="576"/>
                  <a:pt x="1467" y="537"/>
                </a:cubicBezTo>
                <a:cubicBezTo>
                  <a:pt x="1428" y="498"/>
                  <a:pt x="1365" y="498"/>
                  <a:pt x="1327" y="537"/>
                </a:cubicBezTo>
                <a:cubicBezTo>
                  <a:pt x="771" y="1104"/>
                  <a:pt x="771" y="1104"/>
                  <a:pt x="771" y="1104"/>
                </a:cubicBezTo>
                <a:cubicBezTo>
                  <a:pt x="732" y="1143"/>
                  <a:pt x="732" y="1207"/>
                  <a:pt x="771" y="1246"/>
                </a:cubicBezTo>
                <a:cubicBezTo>
                  <a:pt x="1327" y="1813"/>
                  <a:pt x="1327" y="1813"/>
                  <a:pt x="1327" y="1813"/>
                </a:cubicBezTo>
                <a:cubicBezTo>
                  <a:pt x="1365" y="1852"/>
                  <a:pt x="1428" y="1852"/>
                  <a:pt x="1467" y="1813"/>
                </a:cubicBezTo>
                <a:cubicBezTo>
                  <a:pt x="1506" y="1774"/>
                  <a:pt x="1506" y="1710"/>
                  <a:pt x="1467" y="1671"/>
                </a:cubicBezTo>
                <a:close/>
                <a:moveTo>
                  <a:pt x="2350" y="1175"/>
                </a:moveTo>
                <a:cubicBezTo>
                  <a:pt x="2350" y="526"/>
                  <a:pt x="1824" y="0"/>
                  <a:pt x="1175" y="0"/>
                </a:cubicBezTo>
                <a:cubicBezTo>
                  <a:pt x="526" y="0"/>
                  <a:pt x="0" y="526"/>
                  <a:pt x="0" y="1175"/>
                </a:cubicBezTo>
                <a:cubicBezTo>
                  <a:pt x="0" y="1824"/>
                  <a:pt x="526" y="2350"/>
                  <a:pt x="1175" y="2350"/>
                </a:cubicBezTo>
                <a:cubicBezTo>
                  <a:pt x="1824" y="2350"/>
                  <a:pt x="2350" y="1824"/>
                  <a:pt x="2350" y="1175"/>
                </a:cubicBezTo>
                <a:close/>
                <a:moveTo>
                  <a:pt x="152" y="1175"/>
                </a:moveTo>
                <a:cubicBezTo>
                  <a:pt x="152" y="610"/>
                  <a:pt x="610" y="152"/>
                  <a:pt x="1175" y="152"/>
                </a:cubicBezTo>
                <a:cubicBezTo>
                  <a:pt x="1740" y="152"/>
                  <a:pt x="2198" y="610"/>
                  <a:pt x="2198" y="1175"/>
                </a:cubicBezTo>
                <a:cubicBezTo>
                  <a:pt x="2198" y="1740"/>
                  <a:pt x="1740" y="2198"/>
                  <a:pt x="1175" y="2198"/>
                </a:cubicBezTo>
                <a:cubicBezTo>
                  <a:pt x="610" y="2198"/>
                  <a:pt x="152" y="1740"/>
                  <a:pt x="152" y="1175"/>
                </a:cubicBez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945982979"/>
      </p:ext>
    </p:extLst>
  </p:cSld>
  <p:clrMapOvr>
    <a:masterClrMapping/>
  </p:clrMapOvr>
  <p:transition spd="slow" advClick="0" advTm="3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animEffect transition="in" filter="fade">
                                      <p:cBhvr>
                                        <p:cTn id="15"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P spid="4" grpId="0" build="p">
        <p:tmplLst>
          <p:tmpl lvl="1">
            <p:tnLst>
              <p:par>
                <p:cTn presetID="10" presetClass="entr" presetSubtype="0" fill="hold" nodeType="after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Lst>
      </p:bldP>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Mini Right Pictgure in Page">
    <p:spTree>
      <p:nvGrpSpPr>
        <p:cNvPr id="1" name=""/>
        <p:cNvGrpSpPr/>
        <p:nvPr/>
      </p:nvGrpSpPr>
      <p:grpSpPr>
        <a:xfrm>
          <a:off x="0" y="0"/>
          <a:ext cx="0" cy="0"/>
          <a:chOff x="0" y="0"/>
          <a:chExt cx="0" cy="0"/>
        </a:xfrm>
      </p:grpSpPr>
      <p:sp>
        <p:nvSpPr>
          <p:cNvPr id="7" name="Picture Placeholder 3"/>
          <p:cNvSpPr>
            <a:spLocks noGrp="1"/>
          </p:cNvSpPr>
          <p:nvPr>
            <p:ph type="pic" sz="quarter" idx="10"/>
          </p:nvPr>
        </p:nvSpPr>
        <p:spPr>
          <a:xfrm>
            <a:off x="4572000" y="0"/>
            <a:ext cx="4572000" cy="3047999"/>
          </a:xfrm>
          <a:prstGeom prst="rect">
            <a:avLst/>
          </a:prstGeom>
          <a:ln w="9525">
            <a:noFill/>
          </a:ln>
        </p:spPr>
        <p:txBody>
          <a:bodyPr/>
          <a:lstStyle>
            <a:lvl1pPr>
              <a:defRPr sz="1200">
                <a:solidFill>
                  <a:schemeClr val="accent6"/>
                </a:solidFill>
                <a:latin typeface="Lato" panose="020F0502020204030203" pitchFamily="34" charset="0"/>
              </a:defRPr>
            </a:lvl1pPr>
          </a:lstStyle>
          <a:p>
            <a:endParaRPr lang="en-US"/>
          </a:p>
        </p:txBody>
      </p:sp>
      <p:sp>
        <p:nvSpPr>
          <p:cNvPr id="3" name="Text Placeholder 9"/>
          <p:cNvSpPr>
            <a:spLocks noGrp="1"/>
          </p:cNvSpPr>
          <p:nvPr>
            <p:ph type="body" sz="quarter" idx="11"/>
          </p:nvPr>
        </p:nvSpPr>
        <p:spPr>
          <a:xfrm>
            <a:off x="584202" y="575841"/>
            <a:ext cx="3331093" cy="383260"/>
          </a:xfrm>
          <a:prstGeom prst="rect">
            <a:avLst/>
          </a:prstGeom>
        </p:spPr>
        <p:txBody>
          <a:bodyPr lIns="0" tIns="0" rIns="0" bIns="0"/>
          <a:lstStyle>
            <a:lvl1pPr marL="0" indent="0" algn="l">
              <a:lnSpc>
                <a:spcPct val="100000"/>
              </a:lnSpc>
              <a:spcBef>
                <a:spcPts val="0"/>
              </a:spcBef>
              <a:buNone/>
              <a:defRPr sz="2200" b="0" cap="all" spc="50" baseline="0">
                <a:solidFill>
                  <a:schemeClr val="bg1"/>
                </a:solidFill>
                <a:latin typeface="Lato Black" panose="020F0A02020204030203" pitchFamily="34" charset="0"/>
                <a:ea typeface="Roboto" panose="02000000000000000000" pitchFamily="2" charset="0"/>
                <a:cs typeface="Open Sans" panose="020B0606030504020204" pitchFamily="34" charset="0"/>
              </a:defRPr>
            </a:lvl1pPr>
          </a:lstStyle>
          <a:p>
            <a:pPr lvl="0"/>
            <a:r>
              <a:rPr lang="en-US" dirty="0"/>
              <a:t>Click to edit Master text styles</a:t>
            </a:r>
          </a:p>
        </p:txBody>
      </p:sp>
      <p:sp>
        <p:nvSpPr>
          <p:cNvPr id="4" name="Text Placeholder 9"/>
          <p:cNvSpPr>
            <a:spLocks noGrp="1"/>
          </p:cNvSpPr>
          <p:nvPr>
            <p:ph type="body" sz="quarter" idx="12"/>
          </p:nvPr>
        </p:nvSpPr>
        <p:spPr>
          <a:xfrm>
            <a:off x="593725" y="959101"/>
            <a:ext cx="3331093" cy="141344"/>
          </a:xfrm>
          <a:prstGeom prst="rect">
            <a:avLst/>
          </a:prstGeom>
        </p:spPr>
        <p:txBody>
          <a:bodyPr lIns="0" tIns="0" rIns="0" bIns="0"/>
          <a:lstStyle>
            <a:lvl1pPr marL="0" indent="0" algn="l">
              <a:lnSpc>
                <a:spcPts val="1200"/>
              </a:lnSpc>
              <a:spcBef>
                <a:spcPts val="0"/>
              </a:spcBef>
              <a:buNone/>
              <a:defRPr sz="900" b="0" cap="none" spc="0" baseline="0">
                <a:solidFill>
                  <a:schemeClr val="accent6"/>
                </a:solidFill>
                <a:latin typeface="Lato" panose="020F0502020204030203" pitchFamily="34" charset="0"/>
                <a:ea typeface="Roboto" panose="02000000000000000000" pitchFamily="2" charset="0"/>
                <a:cs typeface="Open Sans" panose="020B0606030504020204" pitchFamily="34" charset="0"/>
              </a:defRPr>
            </a:lvl1pPr>
          </a:lstStyle>
          <a:p>
            <a:pPr lvl="0"/>
            <a:r>
              <a:rPr lang="en-US" dirty="0"/>
              <a:t>Click to edit Master text styles</a:t>
            </a:r>
          </a:p>
        </p:txBody>
      </p:sp>
      <p:cxnSp>
        <p:nvCxnSpPr>
          <p:cNvPr id="5" name="Straight Connector 4"/>
          <p:cNvCxnSpPr/>
          <p:nvPr userDrawn="1"/>
        </p:nvCxnSpPr>
        <p:spPr>
          <a:xfrm>
            <a:off x="593725" y="492067"/>
            <a:ext cx="914400"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72260839"/>
      </p:ext>
    </p:extLst>
  </p:cSld>
  <p:clrMapOvr>
    <a:masterClrMapping/>
  </p:clrMapOvr>
  <p:transition spd="slow" advClick="0" advTm="3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animEffect transition="in" filter="fade">
                                      <p:cBhvr>
                                        <p:cTn id="15"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P spid="4" grpId="0" build="p">
        <p:tmplLst>
          <p:tmpl lvl="1">
            <p:tnLst>
              <p:par>
                <p:cTn presetID="10" presetClass="entr" presetSubtype="0" fill="hold" nodeType="after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Lst>
      </p:bldP>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imple Portfolio Single Show">
    <p:spTree>
      <p:nvGrpSpPr>
        <p:cNvPr id="1" name=""/>
        <p:cNvGrpSpPr/>
        <p:nvPr/>
      </p:nvGrpSpPr>
      <p:grpSpPr>
        <a:xfrm>
          <a:off x="0" y="0"/>
          <a:ext cx="0" cy="0"/>
          <a:chOff x="0" y="0"/>
          <a:chExt cx="0" cy="0"/>
        </a:xfrm>
      </p:grpSpPr>
      <p:sp>
        <p:nvSpPr>
          <p:cNvPr id="14" name="Text Placeholder 9"/>
          <p:cNvSpPr>
            <a:spLocks noGrp="1"/>
          </p:cNvSpPr>
          <p:nvPr>
            <p:ph type="body" sz="quarter" idx="10"/>
          </p:nvPr>
        </p:nvSpPr>
        <p:spPr>
          <a:xfrm>
            <a:off x="584202" y="575841"/>
            <a:ext cx="7953374" cy="383260"/>
          </a:xfrm>
          <a:prstGeom prst="rect">
            <a:avLst/>
          </a:prstGeom>
        </p:spPr>
        <p:txBody>
          <a:bodyPr lIns="0" tIns="0" rIns="0" bIns="0"/>
          <a:lstStyle>
            <a:lvl1pPr marL="0" indent="0" algn="l">
              <a:lnSpc>
                <a:spcPct val="100000"/>
              </a:lnSpc>
              <a:spcBef>
                <a:spcPts val="0"/>
              </a:spcBef>
              <a:buNone/>
              <a:defRPr sz="2200" b="0" cap="all" spc="50" baseline="0">
                <a:solidFill>
                  <a:schemeClr val="bg1"/>
                </a:solidFill>
                <a:latin typeface="Lato Black" panose="020F0A02020204030203" pitchFamily="34" charset="0"/>
                <a:ea typeface="Roboto" panose="02000000000000000000" pitchFamily="2" charset="0"/>
                <a:cs typeface="Open Sans" panose="020B0606030504020204" pitchFamily="34" charset="0"/>
              </a:defRPr>
            </a:lvl1pPr>
          </a:lstStyle>
          <a:p>
            <a:pPr lvl="0"/>
            <a:r>
              <a:rPr lang="en-US" dirty="0"/>
              <a:t>Click to edit Master text styles</a:t>
            </a:r>
          </a:p>
        </p:txBody>
      </p:sp>
      <p:sp>
        <p:nvSpPr>
          <p:cNvPr id="15" name="Text Placeholder 9"/>
          <p:cNvSpPr>
            <a:spLocks noGrp="1"/>
          </p:cNvSpPr>
          <p:nvPr>
            <p:ph type="body" sz="quarter" idx="11"/>
          </p:nvPr>
        </p:nvSpPr>
        <p:spPr>
          <a:xfrm>
            <a:off x="593725" y="959101"/>
            <a:ext cx="7953374" cy="141344"/>
          </a:xfrm>
          <a:prstGeom prst="rect">
            <a:avLst/>
          </a:prstGeom>
        </p:spPr>
        <p:txBody>
          <a:bodyPr lIns="0" tIns="0" rIns="0" bIns="0"/>
          <a:lstStyle>
            <a:lvl1pPr marL="0" indent="0" algn="l">
              <a:lnSpc>
                <a:spcPts val="1200"/>
              </a:lnSpc>
              <a:spcBef>
                <a:spcPts val="0"/>
              </a:spcBef>
              <a:buNone/>
              <a:defRPr sz="900" b="0" cap="none" spc="0" baseline="0">
                <a:solidFill>
                  <a:schemeClr val="accent6"/>
                </a:solidFill>
                <a:latin typeface="Lato" panose="020F0502020204030203" pitchFamily="34" charset="0"/>
                <a:ea typeface="Roboto" panose="02000000000000000000" pitchFamily="2" charset="0"/>
                <a:cs typeface="Open Sans" panose="020B0606030504020204" pitchFamily="34" charset="0"/>
              </a:defRPr>
            </a:lvl1pPr>
          </a:lstStyle>
          <a:p>
            <a:pPr lvl="0"/>
            <a:r>
              <a:rPr lang="en-US" dirty="0"/>
              <a:t>Click to edit Master text styles</a:t>
            </a:r>
          </a:p>
        </p:txBody>
      </p:sp>
      <p:cxnSp>
        <p:nvCxnSpPr>
          <p:cNvPr id="18" name="Straight Connector 17"/>
          <p:cNvCxnSpPr/>
          <p:nvPr userDrawn="1"/>
        </p:nvCxnSpPr>
        <p:spPr>
          <a:xfrm>
            <a:off x="593725" y="492067"/>
            <a:ext cx="914400"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24" name="Picture Placeholder 3"/>
          <p:cNvSpPr>
            <a:spLocks noGrp="1"/>
          </p:cNvSpPr>
          <p:nvPr>
            <p:ph type="pic" sz="quarter" idx="12"/>
          </p:nvPr>
        </p:nvSpPr>
        <p:spPr>
          <a:xfrm>
            <a:off x="593725" y="1543049"/>
            <a:ext cx="3986742" cy="2756285"/>
          </a:xfrm>
          <a:prstGeom prst="rect">
            <a:avLst/>
          </a:prstGeom>
          <a:ln w="6350">
            <a:noFill/>
          </a:ln>
        </p:spPr>
        <p:txBody>
          <a:bodyPr/>
          <a:lstStyle>
            <a:lvl1pPr>
              <a:defRPr sz="1000">
                <a:solidFill>
                  <a:schemeClr val="accent6"/>
                </a:solidFill>
                <a:latin typeface="Lato" panose="020F0502020204030203" pitchFamily="34" charset="0"/>
              </a:defRPr>
            </a:lvl1pPr>
          </a:lstStyle>
          <a:p>
            <a:endParaRPr lang="en-US"/>
          </a:p>
        </p:txBody>
      </p:sp>
      <p:sp>
        <p:nvSpPr>
          <p:cNvPr id="19" name="TextBox 18"/>
          <p:cNvSpPr txBox="1"/>
          <p:nvPr userDrawn="1"/>
        </p:nvSpPr>
        <p:spPr>
          <a:xfrm>
            <a:off x="7939422" y="4722841"/>
            <a:ext cx="206993" cy="123111"/>
          </a:xfrm>
          <a:prstGeom prst="rect">
            <a:avLst/>
          </a:prstGeom>
          <a:noFill/>
        </p:spPr>
        <p:txBody>
          <a:bodyPr wrap="square" lIns="0" tIns="0" rIns="0" bIns="0" rtlCol="0">
            <a:spAutoFit/>
          </a:bodyPr>
          <a:lstStyle/>
          <a:p>
            <a:pPr algn="r"/>
            <a:fld id="{27692F5A-FC14-4E83-B4CC-18F6C2D780A4}" type="slidenum">
              <a:rPr lang="en-US" sz="800" b="0" spc="30" baseline="0" smtClean="0">
                <a:solidFill>
                  <a:schemeClr val="accent6"/>
                </a:solidFill>
                <a:latin typeface="Lato" panose="020F0502020204030203" pitchFamily="34" charset="0"/>
              </a:rPr>
              <a:pPr algn="r"/>
              <a:t>‹#›</a:t>
            </a:fld>
            <a:endParaRPr lang="en-US" sz="800" b="0" spc="30" baseline="0">
              <a:solidFill>
                <a:schemeClr val="accent6"/>
              </a:solidFill>
              <a:latin typeface="Lato" panose="020F0502020204030203" pitchFamily="34" charset="0"/>
            </a:endParaRPr>
          </a:p>
        </p:txBody>
      </p:sp>
      <p:sp>
        <p:nvSpPr>
          <p:cNvPr id="16" name="Freeform 5">
            <a:hlinkClick r:id="" action="ppaction://hlinkshowjump?jump=nextslide"/>
          </p:cNvPr>
          <p:cNvSpPr>
            <a:spLocks noEditPoints="1"/>
          </p:cNvSpPr>
          <p:nvPr userDrawn="1"/>
        </p:nvSpPr>
        <p:spPr bwMode="auto">
          <a:xfrm>
            <a:off x="8407427" y="4713320"/>
            <a:ext cx="141259" cy="141259"/>
          </a:xfrm>
          <a:custGeom>
            <a:avLst/>
            <a:gdLst>
              <a:gd name="T0" fmla="*/ 883 w 2350"/>
              <a:gd name="T1" fmla="*/ 679 h 2350"/>
              <a:gd name="T2" fmla="*/ 1338 w 2350"/>
              <a:gd name="T3" fmla="*/ 1175 h 2350"/>
              <a:gd name="T4" fmla="*/ 883 w 2350"/>
              <a:gd name="T5" fmla="*/ 1671 h 2350"/>
              <a:gd name="T6" fmla="*/ 883 w 2350"/>
              <a:gd name="T7" fmla="*/ 1813 h 2350"/>
              <a:gd name="T8" fmla="*/ 1023 w 2350"/>
              <a:gd name="T9" fmla="*/ 1813 h 2350"/>
              <a:gd name="T10" fmla="*/ 1579 w 2350"/>
              <a:gd name="T11" fmla="*/ 1246 h 2350"/>
              <a:gd name="T12" fmla="*/ 1579 w 2350"/>
              <a:gd name="T13" fmla="*/ 1104 h 2350"/>
              <a:gd name="T14" fmla="*/ 1023 w 2350"/>
              <a:gd name="T15" fmla="*/ 537 h 2350"/>
              <a:gd name="T16" fmla="*/ 883 w 2350"/>
              <a:gd name="T17" fmla="*/ 537 h 2350"/>
              <a:gd name="T18" fmla="*/ 883 w 2350"/>
              <a:gd name="T19" fmla="*/ 679 h 2350"/>
              <a:gd name="T20" fmla="*/ 0 w 2350"/>
              <a:gd name="T21" fmla="*/ 1175 h 2350"/>
              <a:gd name="T22" fmla="*/ 1175 w 2350"/>
              <a:gd name="T23" fmla="*/ 2350 h 2350"/>
              <a:gd name="T24" fmla="*/ 2350 w 2350"/>
              <a:gd name="T25" fmla="*/ 1175 h 2350"/>
              <a:gd name="T26" fmla="*/ 1175 w 2350"/>
              <a:gd name="T27" fmla="*/ 0 h 2350"/>
              <a:gd name="T28" fmla="*/ 0 w 2350"/>
              <a:gd name="T29" fmla="*/ 1175 h 2350"/>
              <a:gd name="T30" fmla="*/ 2198 w 2350"/>
              <a:gd name="T31" fmla="*/ 1175 h 2350"/>
              <a:gd name="T32" fmla="*/ 1175 w 2350"/>
              <a:gd name="T33" fmla="*/ 2198 h 2350"/>
              <a:gd name="T34" fmla="*/ 152 w 2350"/>
              <a:gd name="T35" fmla="*/ 1175 h 2350"/>
              <a:gd name="T36" fmla="*/ 1175 w 2350"/>
              <a:gd name="T37" fmla="*/ 152 h 2350"/>
              <a:gd name="T38" fmla="*/ 2198 w 2350"/>
              <a:gd name="T39" fmla="*/ 1175 h 2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50" h="2350">
                <a:moveTo>
                  <a:pt x="883" y="679"/>
                </a:moveTo>
                <a:cubicBezTo>
                  <a:pt x="1338" y="1175"/>
                  <a:pt x="1338" y="1175"/>
                  <a:pt x="1338" y="1175"/>
                </a:cubicBezTo>
                <a:cubicBezTo>
                  <a:pt x="883" y="1671"/>
                  <a:pt x="883" y="1671"/>
                  <a:pt x="883" y="1671"/>
                </a:cubicBezTo>
                <a:cubicBezTo>
                  <a:pt x="844" y="1710"/>
                  <a:pt x="844" y="1774"/>
                  <a:pt x="883" y="1813"/>
                </a:cubicBezTo>
                <a:cubicBezTo>
                  <a:pt x="922" y="1852"/>
                  <a:pt x="985" y="1852"/>
                  <a:pt x="1023" y="1813"/>
                </a:cubicBezTo>
                <a:cubicBezTo>
                  <a:pt x="1579" y="1246"/>
                  <a:pt x="1579" y="1246"/>
                  <a:pt x="1579" y="1246"/>
                </a:cubicBezTo>
                <a:cubicBezTo>
                  <a:pt x="1618" y="1207"/>
                  <a:pt x="1618" y="1143"/>
                  <a:pt x="1579" y="1104"/>
                </a:cubicBezTo>
                <a:cubicBezTo>
                  <a:pt x="1023" y="537"/>
                  <a:pt x="1023" y="537"/>
                  <a:pt x="1023" y="537"/>
                </a:cubicBezTo>
                <a:cubicBezTo>
                  <a:pt x="985" y="498"/>
                  <a:pt x="922" y="498"/>
                  <a:pt x="883" y="537"/>
                </a:cubicBezTo>
                <a:cubicBezTo>
                  <a:pt x="844" y="576"/>
                  <a:pt x="844" y="640"/>
                  <a:pt x="883" y="679"/>
                </a:cubicBezTo>
                <a:close/>
                <a:moveTo>
                  <a:pt x="0" y="1175"/>
                </a:moveTo>
                <a:cubicBezTo>
                  <a:pt x="0" y="1824"/>
                  <a:pt x="526" y="2350"/>
                  <a:pt x="1175" y="2350"/>
                </a:cubicBezTo>
                <a:cubicBezTo>
                  <a:pt x="1824" y="2350"/>
                  <a:pt x="2350" y="1824"/>
                  <a:pt x="2350" y="1175"/>
                </a:cubicBezTo>
                <a:cubicBezTo>
                  <a:pt x="2350" y="526"/>
                  <a:pt x="1824" y="0"/>
                  <a:pt x="1175" y="0"/>
                </a:cubicBezTo>
                <a:cubicBezTo>
                  <a:pt x="526" y="0"/>
                  <a:pt x="0" y="526"/>
                  <a:pt x="0" y="1175"/>
                </a:cubicBezTo>
                <a:close/>
                <a:moveTo>
                  <a:pt x="2198" y="1175"/>
                </a:moveTo>
                <a:cubicBezTo>
                  <a:pt x="2198" y="1740"/>
                  <a:pt x="1740" y="2198"/>
                  <a:pt x="1175" y="2198"/>
                </a:cubicBezTo>
                <a:cubicBezTo>
                  <a:pt x="610" y="2198"/>
                  <a:pt x="152" y="1740"/>
                  <a:pt x="152" y="1175"/>
                </a:cubicBezTo>
                <a:cubicBezTo>
                  <a:pt x="152" y="610"/>
                  <a:pt x="610" y="152"/>
                  <a:pt x="1175" y="152"/>
                </a:cubicBezTo>
                <a:cubicBezTo>
                  <a:pt x="1740" y="152"/>
                  <a:pt x="2198" y="610"/>
                  <a:pt x="2198" y="1175"/>
                </a:cubicBez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5">
            <a:hlinkClick r:id="" action="ppaction://hlinkshowjump?jump=previousslide"/>
          </p:cNvPr>
          <p:cNvSpPr>
            <a:spLocks noEditPoints="1"/>
          </p:cNvSpPr>
          <p:nvPr userDrawn="1"/>
        </p:nvSpPr>
        <p:spPr bwMode="auto">
          <a:xfrm>
            <a:off x="8244101" y="4713318"/>
            <a:ext cx="141259" cy="141259"/>
          </a:xfrm>
          <a:custGeom>
            <a:avLst/>
            <a:gdLst>
              <a:gd name="T0" fmla="*/ 1467 w 2350"/>
              <a:gd name="T1" fmla="*/ 1671 h 2350"/>
              <a:gd name="T2" fmla="*/ 1012 w 2350"/>
              <a:gd name="T3" fmla="*/ 1175 h 2350"/>
              <a:gd name="T4" fmla="*/ 1467 w 2350"/>
              <a:gd name="T5" fmla="*/ 679 h 2350"/>
              <a:gd name="T6" fmla="*/ 1467 w 2350"/>
              <a:gd name="T7" fmla="*/ 537 h 2350"/>
              <a:gd name="T8" fmla="*/ 1327 w 2350"/>
              <a:gd name="T9" fmla="*/ 537 h 2350"/>
              <a:gd name="T10" fmla="*/ 771 w 2350"/>
              <a:gd name="T11" fmla="*/ 1104 h 2350"/>
              <a:gd name="T12" fmla="*/ 771 w 2350"/>
              <a:gd name="T13" fmla="*/ 1246 h 2350"/>
              <a:gd name="T14" fmla="*/ 1327 w 2350"/>
              <a:gd name="T15" fmla="*/ 1813 h 2350"/>
              <a:gd name="T16" fmla="*/ 1467 w 2350"/>
              <a:gd name="T17" fmla="*/ 1813 h 2350"/>
              <a:gd name="T18" fmla="*/ 1467 w 2350"/>
              <a:gd name="T19" fmla="*/ 1671 h 2350"/>
              <a:gd name="T20" fmla="*/ 2350 w 2350"/>
              <a:gd name="T21" fmla="*/ 1175 h 2350"/>
              <a:gd name="T22" fmla="*/ 1175 w 2350"/>
              <a:gd name="T23" fmla="*/ 0 h 2350"/>
              <a:gd name="T24" fmla="*/ 0 w 2350"/>
              <a:gd name="T25" fmla="*/ 1175 h 2350"/>
              <a:gd name="T26" fmla="*/ 1175 w 2350"/>
              <a:gd name="T27" fmla="*/ 2350 h 2350"/>
              <a:gd name="T28" fmla="*/ 2350 w 2350"/>
              <a:gd name="T29" fmla="*/ 1175 h 2350"/>
              <a:gd name="T30" fmla="*/ 152 w 2350"/>
              <a:gd name="T31" fmla="*/ 1175 h 2350"/>
              <a:gd name="T32" fmla="*/ 1175 w 2350"/>
              <a:gd name="T33" fmla="*/ 152 h 2350"/>
              <a:gd name="T34" fmla="*/ 2198 w 2350"/>
              <a:gd name="T35" fmla="*/ 1175 h 2350"/>
              <a:gd name="T36" fmla="*/ 1175 w 2350"/>
              <a:gd name="T37" fmla="*/ 2198 h 2350"/>
              <a:gd name="T38" fmla="*/ 152 w 2350"/>
              <a:gd name="T39" fmla="*/ 1175 h 2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50" h="2350">
                <a:moveTo>
                  <a:pt x="1467" y="1671"/>
                </a:moveTo>
                <a:cubicBezTo>
                  <a:pt x="1012" y="1175"/>
                  <a:pt x="1012" y="1175"/>
                  <a:pt x="1012" y="1175"/>
                </a:cubicBezTo>
                <a:cubicBezTo>
                  <a:pt x="1467" y="679"/>
                  <a:pt x="1467" y="679"/>
                  <a:pt x="1467" y="679"/>
                </a:cubicBezTo>
                <a:cubicBezTo>
                  <a:pt x="1506" y="640"/>
                  <a:pt x="1506" y="576"/>
                  <a:pt x="1467" y="537"/>
                </a:cubicBezTo>
                <a:cubicBezTo>
                  <a:pt x="1428" y="498"/>
                  <a:pt x="1365" y="498"/>
                  <a:pt x="1327" y="537"/>
                </a:cubicBezTo>
                <a:cubicBezTo>
                  <a:pt x="771" y="1104"/>
                  <a:pt x="771" y="1104"/>
                  <a:pt x="771" y="1104"/>
                </a:cubicBezTo>
                <a:cubicBezTo>
                  <a:pt x="732" y="1143"/>
                  <a:pt x="732" y="1207"/>
                  <a:pt x="771" y="1246"/>
                </a:cubicBezTo>
                <a:cubicBezTo>
                  <a:pt x="1327" y="1813"/>
                  <a:pt x="1327" y="1813"/>
                  <a:pt x="1327" y="1813"/>
                </a:cubicBezTo>
                <a:cubicBezTo>
                  <a:pt x="1365" y="1852"/>
                  <a:pt x="1428" y="1852"/>
                  <a:pt x="1467" y="1813"/>
                </a:cubicBezTo>
                <a:cubicBezTo>
                  <a:pt x="1506" y="1774"/>
                  <a:pt x="1506" y="1710"/>
                  <a:pt x="1467" y="1671"/>
                </a:cubicBezTo>
                <a:close/>
                <a:moveTo>
                  <a:pt x="2350" y="1175"/>
                </a:moveTo>
                <a:cubicBezTo>
                  <a:pt x="2350" y="526"/>
                  <a:pt x="1824" y="0"/>
                  <a:pt x="1175" y="0"/>
                </a:cubicBezTo>
                <a:cubicBezTo>
                  <a:pt x="526" y="0"/>
                  <a:pt x="0" y="526"/>
                  <a:pt x="0" y="1175"/>
                </a:cubicBezTo>
                <a:cubicBezTo>
                  <a:pt x="0" y="1824"/>
                  <a:pt x="526" y="2350"/>
                  <a:pt x="1175" y="2350"/>
                </a:cubicBezTo>
                <a:cubicBezTo>
                  <a:pt x="1824" y="2350"/>
                  <a:pt x="2350" y="1824"/>
                  <a:pt x="2350" y="1175"/>
                </a:cubicBezTo>
                <a:close/>
                <a:moveTo>
                  <a:pt x="152" y="1175"/>
                </a:moveTo>
                <a:cubicBezTo>
                  <a:pt x="152" y="610"/>
                  <a:pt x="610" y="152"/>
                  <a:pt x="1175" y="152"/>
                </a:cubicBezTo>
                <a:cubicBezTo>
                  <a:pt x="1740" y="152"/>
                  <a:pt x="2198" y="610"/>
                  <a:pt x="2198" y="1175"/>
                </a:cubicBezTo>
                <a:cubicBezTo>
                  <a:pt x="2198" y="1740"/>
                  <a:pt x="1740" y="2198"/>
                  <a:pt x="1175" y="2198"/>
                </a:cubicBezTo>
                <a:cubicBezTo>
                  <a:pt x="610" y="2198"/>
                  <a:pt x="152" y="1740"/>
                  <a:pt x="152" y="1175"/>
                </a:cubicBez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75362112"/>
      </p:ext>
    </p:extLst>
  </p:cSld>
  <p:clrMapOvr>
    <a:masterClrMapping/>
  </p:clrMapOvr>
  <p:transition spd="slow" advClick="0" advTm="3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4">
                                            <p:txEl>
                                              <p:pRg st="0" end="0"/>
                                            </p:txEl>
                                          </p:spTgt>
                                        </p:tgtEl>
                                        <p:attrNameLst>
                                          <p:attrName>style.visibility</p:attrName>
                                        </p:attrNameLst>
                                      </p:cBhvr>
                                      <p:to>
                                        <p:strVal val="visible"/>
                                      </p:to>
                                    </p:set>
                                    <p:animEffect transition="in" filter="fade">
                                      <p:cBhvr>
                                        <p:cTn id="11" dur="500"/>
                                        <p:tgtEl>
                                          <p:spTgt spid="14">
                                            <p:txEl>
                                              <p:pRg st="0" end="0"/>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5">
                                            <p:txEl>
                                              <p:pRg st="0" end="0"/>
                                            </p:txEl>
                                          </p:spTgt>
                                        </p:tgtEl>
                                        <p:attrNameLst>
                                          <p:attrName>style.visibility</p:attrName>
                                        </p:attrNameLst>
                                      </p:cBhvr>
                                      <p:to>
                                        <p:strVal val="visible"/>
                                      </p:to>
                                    </p:set>
                                    <p:animEffect transition="in" filter="fade">
                                      <p:cBhvr>
                                        <p:cTn id="15" dur="500"/>
                                        <p:tgtEl>
                                          <p:spTgt spid="1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tmplLst>
          <p:tmpl lvl="1">
            <p:tnLst>
              <p:par>
                <p:cTn presetID="10" presetClass="entr" presetSubtype="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build="p">
        <p:tmplLst>
          <p:tmpl lvl="1">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Lst>
  </p:timing>
  <p:extLst>
    <p:ext uri="{DCECCB84-F9BA-43D5-87BE-67443E8EF086}">
      <p15:sldGuideLst xmlns:p15="http://schemas.microsoft.com/office/powerpoint/2012/main">
        <p15:guide id="1" orient="horz" pos="2700">
          <p15:clr>
            <a:srgbClr val="FBAE40"/>
          </p15:clr>
        </p15:guide>
        <p15:guide id="2" pos="5384">
          <p15:clr>
            <a:srgbClr val="FBAE40"/>
          </p15:clr>
        </p15:guide>
        <p15:guide id="3" pos="374">
          <p15:clr>
            <a:srgbClr val="FBAE40"/>
          </p15:clr>
        </p15:guide>
        <p15:guide id="4" orient="horz" pos="306">
          <p15:clr>
            <a:srgbClr val="FBAE40"/>
          </p15:clr>
        </p15:guide>
        <p15:guide id="5" orient="horz" pos="972">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Mini Portfolio in Browser">
    <p:spTree>
      <p:nvGrpSpPr>
        <p:cNvPr id="1" name=""/>
        <p:cNvGrpSpPr/>
        <p:nvPr/>
      </p:nvGrpSpPr>
      <p:grpSpPr>
        <a:xfrm>
          <a:off x="0" y="0"/>
          <a:ext cx="0" cy="0"/>
          <a:chOff x="0" y="0"/>
          <a:chExt cx="0" cy="0"/>
        </a:xfrm>
      </p:grpSpPr>
      <p:sp>
        <p:nvSpPr>
          <p:cNvPr id="4" name="Picture Placeholder 3"/>
          <p:cNvSpPr>
            <a:spLocks noGrp="1"/>
          </p:cNvSpPr>
          <p:nvPr userDrawn="1">
            <p:ph type="pic" sz="quarter" idx="12"/>
          </p:nvPr>
        </p:nvSpPr>
        <p:spPr>
          <a:xfrm>
            <a:off x="3922871" y="1686719"/>
            <a:ext cx="4598829" cy="2670969"/>
          </a:xfrm>
          <a:prstGeom prst="rect">
            <a:avLst/>
          </a:prstGeom>
        </p:spPr>
        <p:txBody>
          <a:bodyPr/>
          <a:lstStyle>
            <a:lvl1pPr>
              <a:defRPr sz="1200">
                <a:solidFill>
                  <a:schemeClr val="accent4"/>
                </a:solidFill>
                <a:latin typeface="Lato" panose="020F0502020204030203" pitchFamily="34" charset="0"/>
              </a:defRPr>
            </a:lvl1pPr>
          </a:lstStyle>
          <a:p>
            <a:endParaRPr lang="en-US"/>
          </a:p>
        </p:txBody>
      </p:sp>
      <p:sp>
        <p:nvSpPr>
          <p:cNvPr id="10" name="Text Placeholder 9"/>
          <p:cNvSpPr>
            <a:spLocks noGrp="1"/>
          </p:cNvSpPr>
          <p:nvPr userDrawn="1">
            <p:ph type="body" sz="quarter" idx="10"/>
          </p:nvPr>
        </p:nvSpPr>
        <p:spPr>
          <a:xfrm>
            <a:off x="584202" y="575841"/>
            <a:ext cx="7953374" cy="383260"/>
          </a:xfrm>
          <a:prstGeom prst="rect">
            <a:avLst/>
          </a:prstGeom>
        </p:spPr>
        <p:txBody>
          <a:bodyPr lIns="0" tIns="0" rIns="0" bIns="0"/>
          <a:lstStyle>
            <a:lvl1pPr marL="0" indent="0" algn="l">
              <a:lnSpc>
                <a:spcPct val="100000"/>
              </a:lnSpc>
              <a:spcBef>
                <a:spcPts val="0"/>
              </a:spcBef>
              <a:buNone/>
              <a:defRPr sz="2200" b="0" cap="all" spc="50" baseline="0">
                <a:solidFill>
                  <a:schemeClr val="bg1"/>
                </a:solidFill>
                <a:latin typeface="Lato Black" panose="020F0A02020204030203" pitchFamily="34" charset="0"/>
                <a:ea typeface="Roboto" panose="02000000000000000000" pitchFamily="2" charset="0"/>
                <a:cs typeface="Open Sans" panose="020B0606030504020204" pitchFamily="34" charset="0"/>
              </a:defRPr>
            </a:lvl1pPr>
          </a:lstStyle>
          <a:p>
            <a:pPr lvl="0"/>
            <a:r>
              <a:rPr lang="en-US" dirty="0"/>
              <a:t>Click to edit Master text styles</a:t>
            </a:r>
          </a:p>
        </p:txBody>
      </p:sp>
      <p:sp>
        <p:nvSpPr>
          <p:cNvPr id="3" name="Text Placeholder 9"/>
          <p:cNvSpPr>
            <a:spLocks noGrp="1"/>
          </p:cNvSpPr>
          <p:nvPr userDrawn="1">
            <p:ph type="body" sz="quarter" idx="11"/>
          </p:nvPr>
        </p:nvSpPr>
        <p:spPr>
          <a:xfrm>
            <a:off x="593725" y="959101"/>
            <a:ext cx="7953374" cy="141344"/>
          </a:xfrm>
          <a:prstGeom prst="rect">
            <a:avLst/>
          </a:prstGeom>
        </p:spPr>
        <p:txBody>
          <a:bodyPr lIns="0" tIns="0" rIns="0" bIns="0"/>
          <a:lstStyle>
            <a:lvl1pPr marL="0" indent="0" algn="l">
              <a:lnSpc>
                <a:spcPts val="1200"/>
              </a:lnSpc>
              <a:spcBef>
                <a:spcPts val="0"/>
              </a:spcBef>
              <a:buNone/>
              <a:defRPr sz="900" b="0" cap="none" spc="0" baseline="0">
                <a:solidFill>
                  <a:schemeClr val="accent6"/>
                </a:solidFill>
                <a:latin typeface="Lato" panose="020F0502020204030203" pitchFamily="34" charset="0"/>
                <a:ea typeface="Roboto" panose="02000000000000000000" pitchFamily="2" charset="0"/>
                <a:cs typeface="Open Sans" panose="020B0606030504020204" pitchFamily="34" charset="0"/>
              </a:defRPr>
            </a:lvl1pPr>
          </a:lstStyle>
          <a:p>
            <a:pPr lvl="0"/>
            <a:r>
              <a:rPr lang="en-US" dirty="0"/>
              <a:t>Click to edit Master text styles</a:t>
            </a:r>
          </a:p>
        </p:txBody>
      </p:sp>
      <p:cxnSp>
        <p:nvCxnSpPr>
          <p:cNvPr id="5" name="Straight Connector 4"/>
          <p:cNvCxnSpPr/>
          <p:nvPr userDrawn="1"/>
        </p:nvCxnSpPr>
        <p:spPr>
          <a:xfrm>
            <a:off x="593725" y="492067"/>
            <a:ext cx="914400"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userDrawn="1"/>
        </p:nvSpPr>
        <p:spPr>
          <a:xfrm>
            <a:off x="593725" y="4722841"/>
            <a:ext cx="1783555" cy="123111"/>
          </a:xfrm>
          <a:prstGeom prst="rect">
            <a:avLst/>
          </a:prstGeom>
          <a:noFill/>
        </p:spPr>
        <p:txBody>
          <a:bodyPr wrap="square" lIns="0" tIns="0" rIns="0" bIns="0" rtlCol="0">
            <a:spAutoFit/>
          </a:bodyPr>
          <a:lstStyle/>
          <a:p>
            <a:pPr algn="l"/>
            <a:r>
              <a:rPr lang="en-US" sz="800" b="1" spc="30" baseline="0">
                <a:solidFill>
                  <a:schemeClr val="bg1"/>
                </a:solidFill>
                <a:latin typeface="Lato" panose="020F0502020204030203" pitchFamily="34" charset="0"/>
              </a:rPr>
              <a:t>JAFAR DESIGNS </a:t>
            </a:r>
            <a:r>
              <a:rPr lang="en-US" sz="800" b="1" spc="30" baseline="0">
                <a:solidFill>
                  <a:schemeClr val="accent2"/>
                </a:solidFill>
                <a:latin typeface="Lato" panose="020F0502020204030203" pitchFamily="34" charset="0"/>
              </a:rPr>
              <a:t>STUDIO</a:t>
            </a:r>
          </a:p>
        </p:txBody>
      </p:sp>
      <p:sp>
        <p:nvSpPr>
          <p:cNvPr id="13" name="TextBox 12"/>
          <p:cNvSpPr txBox="1"/>
          <p:nvPr userDrawn="1"/>
        </p:nvSpPr>
        <p:spPr>
          <a:xfrm>
            <a:off x="6681306" y="4722841"/>
            <a:ext cx="1160434" cy="123111"/>
          </a:xfrm>
          <a:prstGeom prst="rect">
            <a:avLst/>
          </a:prstGeom>
          <a:noFill/>
        </p:spPr>
        <p:txBody>
          <a:bodyPr wrap="square" lIns="0" tIns="0" rIns="0" bIns="0" rtlCol="0">
            <a:spAutoFit/>
          </a:bodyPr>
          <a:lstStyle/>
          <a:p>
            <a:pPr algn="r"/>
            <a:r>
              <a:rPr lang="en-US" sz="800" b="1" spc="30" baseline="0">
                <a:solidFill>
                  <a:schemeClr val="bg1"/>
                </a:solidFill>
                <a:latin typeface="Lato" panose="020F0502020204030203" pitchFamily="34" charset="0"/>
              </a:rPr>
              <a:t>BUSNESS</a:t>
            </a:r>
            <a:r>
              <a:rPr lang="en-US" sz="800" b="1" spc="30" baseline="0">
                <a:solidFill>
                  <a:schemeClr val="accent3"/>
                </a:solidFill>
                <a:latin typeface="Lato" panose="020F0502020204030203" pitchFamily="34" charset="0"/>
              </a:rPr>
              <a:t> </a:t>
            </a:r>
            <a:r>
              <a:rPr lang="en-US" sz="800" b="1" spc="30" baseline="0">
                <a:solidFill>
                  <a:schemeClr val="accent2"/>
                </a:solidFill>
                <a:latin typeface="Lato" panose="020F0502020204030203" pitchFamily="34" charset="0"/>
              </a:rPr>
              <a:t>PROPOSAL</a:t>
            </a:r>
          </a:p>
        </p:txBody>
      </p:sp>
      <p:sp>
        <p:nvSpPr>
          <p:cNvPr id="14" name="TextBox 13"/>
          <p:cNvSpPr txBox="1"/>
          <p:nvPr userDrawn="1"/>
        </p:nvSpPr>
        <p:spPr>
          <a:xfrm>
            <a:off x="7939422" y="4722841"/>
            <a:ext cx="206993" cy="123111"/>
          </a:xfrm>
          <a:prstGeom prst="rect">
            <a:avLst/>
          </a:prstGeom>
          <a:noFill/>
        </p:spPr>
        <p:txBody>
          <a:bodyPr wrap="square" lIns="0" tIns="0" rIns="0" bIns="0" rtlCol="0">
            <a:spAutoFit/>
          </a:bodyPr>
          <a:lstStyle/>
          <a:p>
            <a:pPr algn="r"/>
            <a:fld id="{27692F5A-FC14-4E83-B4CC-18F6C2D780A4}" type="slidenum">
              <a:rPr lang="en-US" sz="800" b="0" spc="30" baseline="0" smtClean="0">
                <a:solidFill>
                  <a:schemeClr val="accent6"/>
                </a:solidFill>
                <a:latin typeface="Lato" panose="020F0502020204030203" pitchFamily="34" charset="0"/>
              </a:rPr>
              <a:pPr algn="r"/>
              <a:t>‹#›</a:t>
            </a:fld>
            <a:endParaRPr lang="en-US" sz="800" b="0" spc="30" baseline="0">
              <a:solidFill>
                <a:schemeClr val="accent6"/>
              </a:solidFill>
              <a:latin typeface="Lato" panose="020F0502020204030203" pitchFamily="34" charset="0"/>
            </a:endParaRPr>
          </a:p>
        </p:txBody>
      </p:sp>
      <p:sp>
        <p:nvSpPr>
          <p:cNvPr id="16" name="Freeform 5">
            <a:hlinkClick r:id="" action="ppaction://hlinkshowjump?jump=nextslide"/>
          </p:cNvPr>
          <p:cNvSpPr>
            <a:spLocks noEditPoints="1"/>
          </p:cNvSpPr>
          <p:nvPr userDrawn="1"/>
        </p:nvSpPr>
        <p:spPr bwMode="auto">
          <a:xfrm>
            <a:off x="8407427" y="4713320"/>
            <a:ext cx="141259" cy="141259"/>
          </a:xfrm>
          <a:custGeom>
            <a:avLst/>
            <a:gdLst>
              <a:gd name="T0" fmla="*/ 883 w 2350"/>
              <a:gd name="T1" fmla="*/ 679 h 2350"/>
              <a:gd name="T2" fmla="*/ 1338 w 2350"/>
              <a:gd name="T3" fmla="*/ 1175 h 2350"/>
              <a:gd name="T4" fmla="*/ 883 w 2350"/>
              <a:gd name="T5" fmla="*/ 1671 h 2350"/>
              <a:gd name="T6" fmla="*/ 883 w 2350"/>
              <a:gd name="T7" fmla="*/ 1813 h 2350"/>
              <a:gd name="T8" fmla="*/ 1023 w 2350"/>
              <a:gd name="T9" fmla="*/ 1813 h 2350"/>
              <a:gd name="T10" fmla="*/ 1579 w 2350"/>
              <a:gd name="T11" fmla="*/ 1246 h 2350"/>
              <a:gd name="T12" fmla="*/ 1579 w 2350"/>
              <a:gd name="T13" fmla="*/ 1104 h 2350"/>
              <a:gd name="T14" fmla="*/ 1023 w 2350"/>
              <a:gd name="T15" fmla="*/ 537 h 2350"/>
              <a:gd name="T16" fmla="*/ 883 w 2350"/>
              <a:gd name="T17" fmla="*/ 537 h 2350"/>
              <a:gd name="T18" fmla="*/ 883 w 2350"/>
              <a:gd name="T19" fmla="*/ 679 h 2350"/>
              <a:gd name="T20" fmla="*/ 0 w 2350"/>
              <a:gd name="T21" fmla="*/ 1175 h 2350"/>
              <a:gd name="T22" fmla="*/ 1175 w 2350"/>
              <a:gd name="T23" fmla="*/ 2350 h 2350"/>
              <a:gd name="T24" fmla="*/ 2350 w 2350"/>
              <a:gd name="T25" fmla="*/ 1175 h 2350"/>
              <a:gd name="T26" fmla="*/ 1175 w 2350"/>
              <a:gd name="T27" fmla="*/ 0 h 2350"/>
              <a:gd name="T28" fmla="*/ 0 w 2350"/>
              <a:gd name="T29" fmla="*/ 1175 h 2350"/>
              <a:gd name="T30" fmla="*/ 2198 w 2350"/>
              <a:gd name="T31" fmla="*/ 1175 h 2350"/>
              <a:gd name="T32" fmla="*/ 1175 w 2350"/>
              <a:gd name="T33" fmla="*/ 2198 h 2350"/>
              <a:gd name="T34" fmla="*/ 152 w 2350"/>
              <a:gd name="T35" fmla="*/ 1175 h 2350"/>
              <a:gd name="T36" fmla="*/ 1175 w 2350"/>
              <a:gd name="T37" fmla="*/ 152 h 2350"/>
              <a:gd name="T38" fmla="*/ 2198 w 2350"/>
              <a:gd name="T39" fmla="*/ 1175 h 2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50" h="2350">
                <a:moveTo>
                  <a:pt x="883" y="679"/>
                </a:moveTo>
                <a:cubicBezTo>
                  <a:pt x="1338" y="1175"/>
                  <a:pt x="1338" y="1175"/>
                  <a:pt x="1338" y="1175"/>
                </a:cubicBezTo>
                <a:cubicBezTo>
                  <a:pt x="883" y="1671"/>
                  <a:pt x="883" y="1671"/>
                  <a:pt x="883" y="1671"/>
                </a:cubicBezTo>
                <a:cubicBezTo>
                  <a:pt x="844" y="1710"/>
                  <a:pt x="844" y="1774"/>
                  <a:pt x="883" y="1813"/>
                </a:cubicBezTo>
                <a:cubicBezTo>
                  <a:pt x="922" y="1852"/>
                  <a:pt x="985" y="1852"/>
                  <a:pt x="1023" y="1813"/>
                </a:cubicBezTo>
                <a:cubicBezTo>
                  <a:pt x="1579" y="1246"/>
                  <a:pt x="1579" y="1246"/>
                  <a:pt x="1579" y="1246"/>
                </a:cubicBezTo>
                <a:cubicBezTo>
                  <a:pt x="1618" y="1207"/>
                  <a:pt x="1618" y="1143"/>
                  <a:pt x="1579" y="1104"/>
                </a:cubicBezTo>
                <a:cubicBezTo>
                  <a:pt x="1023" y="537"/>
                  <a:pt x="1023" y="537"/>
                  <a:pt x="1023" y="537"/>
                </a:cubicBezTo>
                <a:cubicBezTo>
                  <a:pt x="985" y="498"/>
                  <a:pt x="922" y="498"/>
                  <a:pt x="883" y="537"/>
                </a:cubicBezTo>
                <a:cubicBezTo>
                  <a:pt x="844" y="576"/>
                  <a:pt x="844" y="640"/>
                  <a:pt x="883" y="679"/>
                </a:cubicBezTo>
                <a:close/>
                <a:moveTo>
                  <a:pt x="0" y="1175"/>
                </a:moveTo>
                <a:cubicBezTo>
                  <a:pt x="0" y="1824"/>
                  <a:pt x="526" y="2350"/>
                  <a:pt x="1175" y="2350"/>
                </a:cubicBezTo>
                <a:cubicBezTo>
                  <a:pt x="1824" y="2350"/>
                  <a:pt x="2350" y="1824"/>
                  <a:pt x="2350" y="1175"/>
                </a:cubicBezTo>
                <a:cubicBezTo>
                  <a:pt x="2350" y="526"/>
                  <a:pt x="1824" y="0"/>
                  <a:pt x="1175" y="0"/>
                </a:cubicBezTo>
                <a:cubicBezTo>
                  <a:pt x="526" y="0"/>
                  <a:pt x="0" y="526"/>
                  <a:pt x="0" y="1175"/>
                </a:cubicBezTo>
                <a:close/>
                <a:moveTo>
                  <a:pt x="2198" y="1175"/>
                </a:moveTo>
                <a:cubicBezTo>
                  <a:pt x="2198" y="1740"/>
                  <a:pt x="1740" y="2198"/>
                  <a:pt x="1175" y="2198"/>
                </a:cubicBezTo>
                <a:cubicBezTo>
                  <a:pt x="610" y="2198"/>
                  <a:pt x="152" y="1740"/>
                  <a:pt x="152" y="1175"/>
                </a:cubicBezTo>
                <a:cubicBezTo>
                  <a:pt x="152" y="610"/>
                  <a:pt x="610" y="152"/>
                  <a:pt x="1175" y="152"/>
                </a:cubicBezTo>
                <a:cubicBezTo>
                  <a:pt x="1740" y="152"/>
                  <a:pt x="2198" y="610"/>
                  <a:pt x="2198" y="1175"/>
                </a:cubicBez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5">
            <a:hlinkClick r:id="" action="ppaction://hlinkshowjump?jump=previousslide"/>
          </p:cNvPr>
          <p:cNvSpPr>
            <a:spLocks noEditPoints="1"/>
          </p:cNvSpPr>
          <p:nvPr userDrawn="1"/>
        </p:nvSpPr>
        <p:spPr bwMode="auto">
          <a:xfrm>
            <a:off x="8244101" y="4713318"/>
            <a:ext cx="141259" cy="141259"/>
          </a:xfrm>
          <a:custGeom>
            <a:avLst/>
            <a:gdLst>
              <a:gd name="T0" fmla="*/ 1467 w 2350"/>
              <a:gd name="T1" fmla="*/ 1671 h 2350"/>
              <a:gd name="T2" fmla="*/ 1012 w 2350"/>
              <a:gd name="T3" fmla="*/ 1175 h 2350"/>
              <a:gd name="T4" fmla="*/ 1467 w 2350"/>
              <a:gd name="T5" fmla="*/ 679 h 2350"/>
              <a:gd name="T6" fmla="*/ 1467 w 2350"/>
              <a:gd name="T7" fmla="*/ 537 h 2350"/>
              <a:gd name="T8" fmla="*/ 1327 w 2350"/>
              <a:gd name="T9" fmla="*/ 537 h 2350"/>
              <a:gd name="T10" fmla="*/ 771 w 2350"/>
              <a:gd name="T11" fmla="*/ 1104 h 2350"/>
              <a:gd name="T12" fmla="*/ 771 w 2350"/>
              <a:gd name="T13" fmla="*/ 1246 h 2350"/>
              <a:gd name="T14" fmla="*/ 1327 w 2350"/>
              <a:gd name="T15" fmla="*/ 1813 h 2350"/>
              <a:gd name="T16" fmla="*/ 1467 w 2350"/>
              <a:gd name="T17" fmla="*/ 1813 h 2350"/>
              <a:gd name="T18" fmla="*/ 1467 w 2350"/>
              <a:gd name="T19" fmla="*/ 1671 h 2350"/>
              <a:gd name="T20" fmla="*/ 2350 w 2350"/>
              <a:gd name="T21" fmla="*/ 1175 h 2350"/>
              <a:gd name="T22" fmla="*/ 1175 w 2350"/>
              <a:gd name="T23" fmla="*/ 0 h 2350"/>
              <a:gd name="T24" fmla="*/ 0 w 2350"/>
              <a:gd name="T25" fmla="*/ 1175 h 2350"/>
              <a:gd name="T26" fmla="*/ 1175 w 2350"/>
              <a:gd name="T27" fmla="*/ 2350 h 2350"/>
              <a:gd name="T28" fmla="*/ 2350 w 2350"/>
              <a:gd name="T29" fmla="*/ 1175 h 2350"/>
              <a:gd name="T30" fmla="*/ 152 w 2350"/>
              <a:gd name="T31" fmla="*/ 1175 h 2350"/>
              <a:gd name="T32" fmla="*/ 1175 w 2350"/>
              <a:gd name="T33" fmla="*/ 152 h 2350"/>
              <a:gd name="T34" fmla="*/ 2198 w 2350"/>
              <a:gd name="T35" fmla="*/ 1175 h 2350"/>
              <a:gd name="T36" fmla="*/ 1175 w 2350"/>
              <a:gd name="T37" fmla="*/ 2198 h 2350"/>
              <a:gd name="T38" fmla="*/ 152 w 2350"/>
              <a:gd name="T39" fmla="*/ 1175 h 2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50" h="2350">
                <a:moveTo>
                  <a:pt x="1467" y="1671"/>
                </a:moveTo>
                <a:cubicBezTo>
                  <a:pt x="1012" y="1175"/>
                  <a:pt x="1012" y="1175"/>
                  <a:pt x="1012" y="1175"/>
                </a:cubicBezTo>
                <a:cubicBezTo>
                  <a:pt x="1467" y="679"/>
                  <a:pt x="1467" y="679"/>
                  <a:pt x="1467" y="679"/>
                </a:cubicBezTo>
                <a:cubicBezTo>
                  <a:pt x="1506" y="640"/>
                  <a:pt x="1506" y="576"/>
                  <a:pt x="1467" y="537"/>
                </a:cubicBezTo>
                <a:cubicBezTo>
                  <a:pt x="1428" y="498"/>
                  <a:pt x="1365" y="498"/>
                  <a:pt x="1327" y="537"/>
                </a:cubicBezTo>
                <a:cubicBezTo>
                  <a:pt x="771" y="1104"/>
                  <a:pt x="771" y="1104"/>
                  <a:pt x="771" y="1104"/>
                </a:cubicBezTo>
                <a:cubicBezTo>
                  <a:pt x="732" y="1143"/>
                  <a:pt x="732" y="1207"/>
                  <a:pt x="771" y="1246"/>
                </a:cubicBezTo>
                <a:cubicBezTo>
                  <a:pt x="1327" y="1813"/>
                  <a:pt x="1327" y="1813"/>
                  <a:pt x="1327" y="1813"/>
                </a:cubicBezTo>
                <a:cubicBezTo>
                  <a:pt x="1365" y="1852"/>
                  <a:pt x="1428" y="1852"/>
                  <a:pt x="1467" y="1813"/>
                </a:cubicBezTo>
                <a:cubicBezTo>
                  <a:pt x="1506" y="1774"/>
                  <a:pt x="1506" y="1710"/>
                  <a:pt x="1467" y="1671"/>
                </a:cubicBezTo>
                <a:close/>
                <a:moveTo>
                  <a:pt x="2350" y="1175"/>
                </a:moveTo>
                <a:cubicBezTo>
                  <a:pt x="2350" y="526"/>
                  <a:pt x="1824" y="0"/>
                  <a:pt x="1175" y="0"/>
                </a:cubicBezTo>
                <a:cubicBezTo>
                  <a:pt x="526" y="0"/>
                  <a:pt x="0" y="526"/>
                  <a:pt x="0" y="1175"/>
                </a:cubicBezTo>
                <a:cubicBezTo>
                  <a:pt x="0" y="1824"/>
                  <a:pt x="526" y="2350"/>
                  <a:pt x="1175" y="2350"/>
                </a:cubicBezTo>
                <a:cubicBezTo>
                  <a:pt x="1824" y="2350"/>
                  <a:pt x="2350" y="1824"/>
                  <a:pt x="2350" y="1175"/>
                </a:cubicBezTo>
                <a:close/>
                <a:moveTo>
                  <a:pt x="152" y="1175"/>
                </a:moveTo>
                <a:cubicBezTo>
                  <a:pt x="152" y="610"/>
                  <a:pt x="610" y="152"/>
                  <a:pt x="1175" y="152"/>
                </a:cubicBezTo>
                <a:cubicBezTo>
                  <a:pt x="1740" y="152"/>
                  <a:pt x="2198" y="610"/>
                  <a:pt x="2198" y="1175"/>
                </a:cubicBezTo>
                <a:cubicBezTo>
                  <a:pt x="2198" y="1740"/>
                  <a:pt x="1740" y="2198"/>
                  <a:pt x="1175" y="2198"/>
                </a:cubicBezTo>
                <a:cubicBezTo>
                  <a:pt x="610" y="2198"/>
                  <a:pt x="152" y="1740"/>
                  <a:pt x="152" y="1175"/>
                </a:cubicBez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636902395"/>
      </p:ext>
    </p:extLst>
  </p:cSld>
  <p:clrMapOvr>
    <a:masterClrMapping/>
  </p:clrMapOvr>
  <p:transition spd="slow" advClick="0" advTm="3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xEl>
                                              <p:pRg st="0" end="0"/>
                                            </p:txEl>
                                          </p:spTgt>
                                        </p:tgtEl>
                                        <p:attrNameLst>
                                          <p:attrName>style.visibility</p:attrName>
                                        </p:attrNameLst>
                                      </p:cBhvr>
                                      <p:to>
                                        <p:strVal val="visible"/>
                                      </p:to>
                                    </p:set>
                                    <p:animEffect transition="in" filter="fade">
                                      <p:cBhvr>
                                        <p:cTn id="11" dur="500"/>
                                        <p:tgtEl>
                                          <p:spTgt spid="10">
                                            <p:txEl>
                                              <p:pRg st="0" end="0"/>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fade">
                                      <p:cBhvr>
                                        <p:cTn id="15"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3" grpId="0" build="p">
        <p:tmplLst>
          <p:tmpl lvl="1">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Lst>
  </p:timing>
  <p:extLst>
    <p:ext uri="{DCECCB84-F9BA-43D5-87BE-67443E8EF086}">
      <p15:sldGuideLst xmlns:p15="http://schemas.microsoft.com/office/powerpoint/2012/main">
        <p15:guide id="1" orient="horz" pos="2700">
          <p15:clr>
            <a:srgbClr val="FBAE40"/>
          </p15:clr>
        </p15:guide>
        <p15:guide id="2" pos="5384">
          <p15:clr>
            <a:srgbClr val="FBAE40"/>
          </p15:clr>
        </p15:guide>
        <p15:guide id="3" pos="374">
          <p15:clr>
            <a:srgbClr val="FBAE40"/>
          </p15:clr>
        </p15:guide>
        <p15:guide id="4" orient="horz" pos="306">
          <p15:clr>
            <a:srgbClr val="FBAE40"/>
          </p15:clr>
        </p15:guide>
        <p15:guide id="5" orient="horz" pos="972">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Laptop Portfolio Showcase">
    <p:spTree>
      <p:nvGrpSpPr>
        <p:cNvPr id="1" name=""/>
        <p:cNvGrpSpPr/>
        <p:nvPr/>
      </p:nvGrpSpPr>
      <p:grpSpPr>
        <a:xfrm>
          <a:off x="0" y="0"/>
          <a:ext cx="0" cy="0"/>
          <a:chOff x="0" y="0"/>
          <a:chExt cx="0" cy="0"/>
        </a:xfrm>
      </p:grpSpPr>
      <p:sp>
        <p:nvSpPr>
          <p:cNvPr id="4" name="Picture Placeholder 3"/>
          <p:cNvSpPr>
            <a:spLocks noGrp="1"/>
          </p:cNvSpPr>
          <p:nvPr userDrawn="1">
            <p:ph type="pic" sz="quarter" idx="12"/>
          </p:nvPr>
        </p:nvSpPr>
        <p:spPr>
          <a:xfrm>
            <a:off x="4667249" y="1943100"/>
            <a:ext cx="3107531" cy="1943271"/>
          </a:xfrm>
          <a:prstGeom prst="rect">
            <a:avLst/>
          </a:prstGeom>
        </p:spPr>
        <p:txBody>
          <a:bodyPr/>
          <a:lstStyle>
            <a:lvl1pPr>
              <a:defRPr sz="1200">
                <a:solidFill>
                  <a:schemeClr val="accent4"/>
                </a:solidFill>
                <a:latin typeface="Lato" panose="020F0502020204030203" pitchFamily="34" charset="0"/>
              </a:defRPr>
            </a:lvl1pPr>
          </a:lstStyle>
          <a:p>
            <a:endParaRPr lang="en-US"/>
          </a:p>
        </p:txBody>
      </p:sp>
      <p:sp>
        <p:nvSpPr>
          <p:cNvPr id="10" name="Text Placeholder 9"/>
          <p:cNvSpPr>
            <a:spLocks noGrp="1"/>
          </p:cNvSpPr>
          <p:nvPr userDrawn="1">
            <p:ph type="body" sz="quarter" idx="10"/>
          </p:nvPr>
        </p:nvSpPr>
        <p:spPr>
          <a:xfrm>
            <a:off x="584202" y="575841"/>
            <a:ext cx="7953374" cy="383260"/>
          </a:xfrm>
          <a:prstGeom prst="rect">
            <a:avLst/>
          </a:prstGeom>
        </p:spPr>
        <p:txBody>
          <a:bodyPr lIns="0" tIns="0" rIns="0" bIns="0"/>
          <a:lstStyle>
            <a:lvl1pPr marL="0" indent="0" algn="l">
              <a:lnSpc>
                <a:spcPct val="100000"/>
              </a:lnSpc>
              <a:spcBef>
                <a:spcPts val="0"/>
              </a:spcBef>
              <a:buNone/>
              <a:defRPr sz="2200" b="0" cap="all" spc="50" baseline="0">
                <a:solidFill>
                  <a:schemeClr val="bg1"/>
                </a:solidFill>
                <a:latin typeface="Lato Black" panose="020F0A02020204030203" pitchFamily="34" charset="0"/>
                <a:ea typeface="Roboto" panose="02000000000000000000" pitchFamily="2" charset="0"/>
                <a:cs typeface="Open Sans" panose="020B0606030504020204" pitchFamily="34" charset="0"/>
              </a:defRPr>
            </a:lvl1pPr>
          </a:lstStyle>
          <a:p>
            <a:pPr lvl="0"/>
            <a:r>
              <a:rPr lang="en-US" dirty="0"/>
              <a:t>Click to edit Master text styles</a:t>
            </a:r>
          </a:p>
        </p:txBody>
      </p:sp>
      <p:sp>
        <p:nvSpPr>
          <p:cNvPr id="3" name="Text Placeholder 9"/>
          <p:cNvSpPr>
            <a:spLocks noGrp="1"/>
          </p:cNvSpPr>
          <p:nvPr userDrawn="1">
            <p:ph type="body" sz="quarter" idx="11"/>
          </p:nvPr>
        </p:nvSpPr>
        <p:spPr>
          <a:xfrm>
            <a:off x="593725" y="959101"/>
            <a:ext cx="7953374" cy="141344"/>
          </a:xfrm>
          <a:prstGeom prst="rect">
            <a:avLst/>
          </a:prstGeom>
        </p:spPr>
        <p:txBody>
          <a:bodyPr lIns="0" tIns="0" rIns="0" bIns="0"/>
          <a:lstStyle>
            <a:lvl1pPr marL="0" indent="0" algn="l">
              <a:lnSpc>
                <a:spcPts val="1200"/>
              </a:lnSpc>
              <a:spcBef>
                <a:spcPts val="0"/>
              </a:spcBef>
              <a:buNone/>
              <a:defRPr sz="900" b="0" cap="none" spc="0" baseline="0">
                <a:solidFill>
                  <a:schemeClr val="accent6"/>
                </a:solidFill>
                <a:latin typeface="Lato" panose="020F0502020204030203" pitchFamily="34" charset="0"/>
                <a:ea typeface="Roboto" panose="02000000000000000000" pitchFamily="2" charset="0"/>
                <a:cs typeface="Open Sans" panose="020B0606030504020204" pitchFamily="34" charset="0"/>
              </a:defRPr>
            </a:lvl1pPr>
          </a:lstStyle>
          <a:p>
            <a:pPr lvl="0"/>
            <a:r>
              <a:rPr lang="en-US" dirty="0"/>
              <a:t>Click to edit Master text styles</a:t>
            </a:r>
          </a:p>
        </p:txBody>
      </p:sp>
      <p:cxnSp>
        <p:nvCxnSpPr>
          <p:cNvPr id="5" name="Straight Connector 4"/>
          <p:cNvCxnSpPr/>
          <p:nvPr userDrawn="1"/>
        </p:nvCxnSpPr>
        <p:spPr>
          <a:xfrm>
            <a:off x="593725" y="492067"/>
            <a:ext cx="914400"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userDrawn="1"/>
        </p:nvSpPr>
        <p:spPr>
          <a:xfrm>
            <a:off x="593725" y="4722841"/>
            <a:ext cx="1783555" cy="123111"/>
          </a:xfrm>
          <a:prstGeom prst="rect">
            <a:avLst/>
          </a:prstGeom>
          <a:noFill/>
        </p:spPr>
        <p:txBody>
          <a:bodyPr wrap="square" lIns="0" tIns="0" rIns="0" bIns="0" rtlCol="0">
            <a:spAutoFit/>
          </a:bodyPr>
          <a:lstStyle/>
          <a:p>
            <a:pPr algn="l"/>
            <a:r>
              <a:rPr lang="en-US" sz="800" b="1" spc="30" baseline="0">
                <a:solidFill>
                  <a:schemeClr val="bg1"/>
                </a:solidFill>
                <a:latin typeface="Lato" panose="020F0502020204030203" pitchFamily="34" charset="0"/>
              </a:rPr>
              <a:t>JAFAR DESIGNS </a:t>
            </a:r>
            <a:r>
              <a:rPr lang="en-US" sz="800" b="1" spc="30" baseline="0">
                <a:solidFill>
                  <a:schemeClr val="accent2"/>
                </a:solidFill>
                <a:latin typeface="Lato" panose="020F0502020204030203" pitchFamily="34" charset="0"/>
              </a:rPr>
              <a:t>STUDIO</a:t>
            </a:r>
          </a:p>
        </p:txBody>
      </p:sp>
      <p:sp>
        <p:nvSpPr>
          <p:cNvPr id="13" name="TextBox 12"/>
          <p:cNvSpPr txBox="1"/>
          <p:nvPr userDrawn="1"/>
        </p:nvSpPr>
        <p:spPr>
          <a:xfrm>
            <a:off x="6681306" y="4722841"/>
            <a:ext cx="1160434" cy="123111"/>
          </a:xfrm>
          <a:prstGeom prst="rect">
            <a:avLst/>
          </a:prstGeom>
          <a:noFill/>
        </p:spPr>
        <p:txBody>
          <a:bodyPr wrap="square" lIns="0" tIns="0" rIns="0" bIns="0" rtlCol="0">
            <a:spAutoFit/>
          </a:bodyPr>
          <a:lstStyle/>
          <a:p>
            <a:pPr algn="r"/>
            <a:r>
              <a:rPr lang="en-US" sz="800" b="1" spc="30" baseline="0">
                <a:solidFill>
                  <a:schemeClr val="bg1"/>
                </a:solidFill>
                <a:latin typeface="Lato" panose="020F0502020204030203" pitchFamily="34" charset="0"/>
              </a:rPr>
              <a:t>BUSNESS</a:t>
            </a:r>
            <a:r>
              <a:rPr lang="en-US" sz="800" b="1" spc="30" baseline="0">
                <a:solidFill>
                  <a:schemeClr val="accent3"/>
                </a:solidFill>
                <a:latin typeface="Lato" panose="020F0502020204030203" pitchFamily="34" charset="0"/>
              </a:rPr>
              <a:t> </a:t>
            </a:r>
            <a:r>
              <a:rPr lang="en-US" sz="800" b="1" spc="30" baseline="0">
                <a:solidFill>
                  <a:schemeClr val="accent2"/>
                </a:solidFill>
                <a:latin typeface="Lato" panose="020F0502020204030203" pitchFamily="34" charset="0"/>
              </a:rPr>
              <a:t>PROPOSAL</a:t>
            </a:r>
          </a:p>
        </p:txBody>
      </p:sp>
      <p:sp>
        <p:nvSpPr>
          <p:cNvPr id="14" name="TextBox 13"/>
          <p:cNvSpPr txBox="1"/>
          <p:nvPr userDrawn="1"/>
        </p:nvSpPr>
        <p:spPr>
          <a:xfrm>
            <a:off x="7939422" y="4722841"/>
            <a:ext cx="206993" cy="123111"/>
          </a:xfrm>
          <a:prstGeom prst="rect">
            <a:avLst/>
          </a:prstGeom>
          <a:noFill/>
        </p:spPr>
        <p:txBody>
          <a:bodyPr wrap="square" lIns="0" tIns="0" rIns="0" bIns="0" rtlCol="0">
            <a:spAutoFit/>
          </a:bodyPr>
          <a:lstStyle/>
          <a:p>
            <a:pPr algn="r"/>
            <a:fld id="{27692F5A-FC14-4E83-B4CC-18F6C2D780A4}" type="slidenum">
              <a:rPr lang="en-US" sz="800" b="0" spc="30" baseline="0" smtClean="0">
                <a:solidFill>
                  <a:schemeClr val="accent6"/>
                </a:solidFill>
                <a:latin typeface="Lato" panose="020F0502020204030203" pitchFamily="34" charset="0"/>
              </a:rPr>
              <a:pPr algn="r"/>
              <a:t>‹#›</a:t>
            </a:fld>
            <a:endParaRPr lang="en-US" sz="800" b="0" spc="30" baseline="0">
              <a:solidFill>
                <a:schemeClr val="accent6"/>
              </a:solidFill>
              <a:latin typeface="Lato" panose="020F0502020204030203" pitchFamily="34" charset="0"/>
            </a:endParaRPr>
          </a:p>
        </p:txBody>
      </p:sp>
      <p:sp>
        <p:nvSpPr>
          <p:cNvPr id="16" name="Freeform 5">
            <a:hlinkClick r:id="" action="ppaction://hlinkshowjump?jump=nextslide"/>
          </p:cNvPr>
          <p:cNvSpPr>
            <a:spLocks noEditPoints="1"/>
          </p:cNvSpPr>
          <p:nvPr userDrawn="1"/>
        </p:nvSpPr>
        <p:spPr bwMode="auto">
          <a:xfrm>
            <a:off x="8407427" y="4713320"/>
            <a:ext cx="141259" cy="141259"/>
          </a:xfrm>
          <a:custGeom>
            <a:avLst/>
            <a:gdLst>
              <a:gd name="T0" fmla="*/ 883 w 2350"/>
              <a:gd name="T1" fmla="*/ 679 h 2350"/>
              <a:gd name="T2" fmla="*/ 1338 w 2350"/>
              <a:gd name="T3" fmla="*/ 1175 h 2350"/>
              <a:gd name="T4" fmla="*/ 883 w 2350"/>
              <a:gd name="T5" fmla="*/ 1671 h 2350"/>
              <a:gd name="T6" fmla="*/ 883 w 2350"/>
              <a:gd name="T7" fmla="*/ 1813 h 2350"/>
              <a:gd name="T8" fmla="*/ 1023 w 2350"/>
              <a:gd name="T9" fmla="*/ 1813 h 2350"/>
              <a:gd name="T10" fmla="*/ 1579 w 2350"/>
              <a:gd name="T11" fmla="*/ 1246 h 2350"/>
              <a:gd name="T12" fmla="*/ 1579 w 2350"/>
              <a:gd name="T13" fmla="*/ 1104 h 2350"/>
              <a:gd name="T14" fmla="*/ 1023 w 2350"/>
              <a:gd name="T15" fmla="*/ 537 h 2350"/>
              <a:gd name="T16" fmla="*/ 883 w 2350"/>
              <a:gd name="T17" fmla="*/ 537 h 2350"/>
              <a:gd name="T18" fmla="*/ 883 w 2350"/>
              <a:gd name="T19" fmla="*/ 679 h 2350"/>
              <a:gd name="T20" fmla="*/ 0 w 2350"/>
              <a:gd name="T21" fmla="*/ 1175 h 2350"/>
              <a:gd name="T22" fmla="*/ 1175 w 2350"/>
              <a:gd name="T23" fmla="*/ 2350 h 2350"/>
              <a:gd name="T24" fmla="*/ 2350 w 2350"/>
              <a:gd name="T25" fmla="*/ 1175 h 2350"/>
              <a:gd name="T26" fmla="*/ 1175 w 2350"/>
              <a:gd name="T27" fmla="*/ 0 h 2350"/>
              <a:gd name="T28" fmla="*/ 0 w 2350"/>
              <a:gd name="T29" fmla="*/ 1175 h 2350"/>
              <a:gd name="T30" fmla="*/ 2198 w 2350"/>
              <a:gd name="T31" fmla="*/ 1175 h 2350"/>
              <a:gd name="T32" fmla="*/ 1175 w 2350"/>
              <a:gd name="T33" fmla="*/ 2198 h 2350"/>
              <a:gd name="T34" fmla="*/ 152 w 2350"/>
              <a:gd name="T35" fmla="*/ 1175 h 2350"/>
              <a:gd name="T36" fmla="*/ 1175 w 2350"/>
              <a:gd name="T37" fmla="*/ 152 h 2350"/>
              <a:gd name="T38" fmla="*/ 2198 w 2350"/>
              <a:gd name="T39" fmla="*/ 1175 h 2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50" h="2350">
                <a:moveTo>
                  <a:pt x="883" y="679"/>
                </a:moveTo>
                <a:cubicBezTo>
                  <a:pt x="1338" y="1175"/>
                  <a:pt x="1338" y="1175"/>
                  <a:pt x="1338" y="1175"/>
                </a:cubicBezTo>
                <a:cubicBezTo>
                  <a:pt x="883" y="1671"/>
                  <a:pt x="883" y="1671"/>
                  <a:pt x="883" y="1671"/>
                </a:cubicBezTo>
                <a:cubicBezTo>
                  <a:pt x="844" y="1710"/>
                  <a:pt x="844" y="1774"/>
                  <a:pt x="883" y="1813"/>
                </a:cubicBezTo>
                <a:cubicBezTo>
                  <a:pt x="922" y="1852"/>
                  <a:pt x="985" y="1852"/>
                  <a:pt x="1023" y="1813"/>
                </a:cubicBezTo>
                <a:cubicBezTo>
                  <a:pt x="1579" y="1246"/>
                  <a:pt x="1579" y="1246"/>
                  <a:pt x="1579" y="1246"/>
                </a:cubicBezTo>
                <a:cubicBezTo>
                  <a:pt x="1618" y="1207"/>
                  <a:pt x="1618" y="1143"/>
                  <a:pt x="1579" y="1104"/>
                </a:cubicBezTo>
                <a:cubicBezTo>
                  <a:pt x="1023" y="537"/>
                  <a:pt x="1023" y="537"/>
                  <a:pt x="1023" y="537"/>
                </a:cubicBezTo>
                <a:cubicBezTo>
                  <a:pt x="985" y="498"/>
                  <a:pt x="922" y="498"/>
                  <a:pt x="883" y="537"/>
                </a:cubicBezTo>
                <a:cubicBezTo>
                  <a:pt x="844" y="576"/>
                  <a:pt x="844" y="640"/>
                  <a:pt x="883" y="679"/>
                </a:cubicBezTo>
                <a:close/>
                <a:moveTo>
                  <a:pt x="0" y="1175"/>
                </a:moveTo>
                <a:cubicBezTo>
                  <a:pt x="0" y="1824"/>
                  <a:pt x="526" y="2350"/>
                  <a:pt x="1175" y="2350"/>
                </a:cubicBezTo>
                <a:cubicBezTo>
                  <a:pt x="1824" y="2350"/>
                  <a:pt x="2350" y="1824"/>
                  <a:pt x="2350" y="1175"/>
                </a:cubicBezTo>
                <a:cubicBezTo>
                  <a:pt x="2350" y="526"/>
                  <a:pt x="1824" y="0"/>
                  <a:pt x="1175" y="0"/>
                </a:cubicBezTo>
                <a:cubicBezTo>
                  <a:pt x="526" y="0"/>
                  <a:pt x="0" y="526"/>
                  <a:pt x="0" y="1175"/>
                </a:cubicBezTo>
                <a:close/>
                <a:moveTo>
                  <a:pt x="2198" y="1175"/>
                </a:moveTo>
                <a:cubicBezTo>
                  <a:pt x="2198" y="1740"/>
                  <a:pt x="1740" y="2198"/>
                  <a:pt x="1175" y="2198"/>
                </a:cubicBezTo>
                <a:cubicBezTo>
                  <a:pt x="610" y="2198"/>
                  <a:pt x="152" y="1740"/>
                  <a:pt x="152" y="1175"/>
                </a:cubicBezTo>
                <a:cubicBezTo>
                  <a:pt x="152" y="610"/>
                  <a:pt x="610" y="152"/>
                  <a:pt x="1175" y="152"/>
                </a:cubicBezTo>
                <a:cubicBezTo>
                  <a:pt x="1740" y="152"/>
                  <a:pt x="2198" y="610"/>
                  <a:pt x="2198" y="1175"/>
                </a:cubicBez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5">
            <a:hlinkClick r:id="" action="ppaction://hlinkshowjump?jump=previousslide"/>
          </p:cNvPr>
          <p:cNvSpPr>
            <a:spLocks noEditPoints="1"/>
          </p:cNvSpPr>
          <p:nvPr userDrawn="1"/>
        </p:nvSpPr>
        <p:spPr bwMode="auto">
          <a:xfrm>
            <a:off x="8244101" y="4713318"/>
            <a:ext cx="141259" cy="141259"/>
          </a:xfrm>
          <a:custGeom>
            <a:avLst/>
            <a:gdLst>
              <a:gd name="T0" fmla="*/ 1467 w 2350"/>
              <a:gd name="T1" fmla="*/ 1671 h 2350"/>
              <a:gd name="T2" fmla="*/ 1012 w 2350"/>
              <a:gd name="T3" fmla="*/ 1175 h 2350"/>
              <a:gd name="T4" fmla="*/ 1467 w 2350"/>
              <a:gd name="T5" fmla="*/ 679 h 2350"/>
              <a:gd name="T6" fmla="*/ 1467 w 2350"/>
              <a:gd name="T7" fmla="*/ 537 h 2350"/>
              <a:gd name="T8" fmla="*/ 1327 w 2350"/>
              <a:gd name="T9" fmla="*/ 537 h 2350"/>
              <a:gd name="T10" fmla="*/ 771 w 2350"/>
              <a:gd name="T11" fmla="*/ 1104 h 2350"/>
              <a:gd name="T12" fmla="*/ 771 w 2350"/>
              <a:gd name="T13" fmla="*/ 1246 h 2350"/>
              <a:gd name="T14" fmla="*/ 1327 w 2350"/>
              <a:gd name="T15" fmla="*/ 1813 h 2350"/>
              <a:gd name="T16" fmla="*/ 1467 w 2350"/>
              <a:gd name="T17" fmla="*/ 1813 h 2350"/>
              <a:gd name="T18" fmla="*/ 1467 w 2350"/>
              <a:gd name="T19" fmla="*/ 1671 h 2350"/>
              <a:gd name="T20" fmla="*/ 2350 w 2350"/>
              <a:gd name="T21" fmla="*/ 1175 h 2350"/>
              <a:gd name="T22" fmla="*/ 1175 w 2350"/>
              <a:gd name="T23" fmla="*/ 0 h 2350"/>
              <a:gd name="T24" fmla="*/ 0 w 2350"/>
              <a:gd name="T25" fmla="*/ 1175 h 2350"/>
              <a:gd name="T26" fmla="*/ 1175 w 2350"/>
              <a:gd name="T27" fmla="*/ 2350 h 2350"/>
              <a:gd name="T28" fmla="*/ 2350 w 2350"/>
              <a:gd name="T29" fmla="*/ 1175 h 2350"/>
              <a:gd name="T30" fmla="*/ 152 w 2350"/>
              <a:gd name="T31" fmla="*/ 1175 h 2350"/>
              <a:gd name="T32" fmla="*/ 1175 w 2350"/>
              <a:gd name="T33" fmla="*/ 152 h 2350"/>
              <a:gd name="T34" fmla="*/ 2198 w 2350"/>
              <a:gd name="T35" fmla="*/ 1175 h 2350"/>
              <a:gd name="T36" fmla="*/ 1175 w 2350"/>
              <a:gd name="T37" fmla="*/ 2198 h 2350"/>
              <a:gd name="T38" fmla="*/ 152 w 2350"/>
              <a:gd name="T39" fmla="*/ 1175 h 2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50" h="2350">
                <a:moveTo>
                  <a:pt x="1467" y="1671"/>
                </a:moveTo>
                <a:cubicBezTo>
                  <a:pt x="1012" y="1175"/>
                  <a:pt x="1012" y="1175"/>
                  <a:pt x="1012" y="1175"/>
                </a:cubicBezTo>
                <a:cubicBezTo>
                  <a:pt x="1467" y="679"/>
                  <a:pt x="1467" y="679"/>
                  <a:pt x="1467" y="679"/>
                </a:cubicBezTo>
                <a:cubicBezTo>
                  <a:pt x="1506" y="640"/>
                  <a:pt x="1506" y="576"/>
                  <a:pt x="1467" y="537"/>
                </a:cubicBezTo>
                <a:cubicBezTo>
                  <a:pt x="1428" y="498"/>
                  <a:pt x="1365" y="498"/>
                  <a:pt x="1327" y="537"/>
                </a:cubicBezTo>
                <a:cubicBezTo>
                  <a:pt x="771" y="1104"/>
                  <a:pt x="771" y="1104"/>
                  <a:pt x="771" y="1104"/>
                </a:cubicBezTo>
                <a:cubicBezTo>
                  <a:pt x="732" y="1143"/>
                  <a:pt x="732" y="1207"/>
                  <a:pt x="771" y="1246"/>
                </a:cubicBezTo>
                <a:cubicBezTo>
                  <a:pt x="1327" y="1813"/>
                  <a:pt x="1327" y="1813"/>
                  <a:pt x="1327" y="1813"/>
                </a:cubicBezTo>
                <a:cubicBezTo>
                  <a:pt x="1365" y="1852"/>
                  <a:pt x="1428" y="1852"/>
                  <a:pt x="1467" y="1813"/>
                </a:cubicBezTo>
                <a:cubicBezTo>
                  <a:pt x="1506" y="1774"/>
                  <a:pt x="1506" y="1710"/>
                  <a:pt x="1467" y="1671"/>
                </a:cubicBezTo>
                <a:close/>
                <a:moveTo>
                  <a:pt x="2350" y="1175"/>
                </a:moveTo>
                <a:cubicBezTo>
                  <a:pt x="2350" y="526"/>
                  <a:pt x="1824" y="0"/>
                  <a:pt x="1175" y="0"/>
                </a:cubicBezTo>
                <a:cubicBezTo>
                  <a:pt x="526" y="0"/>
                  <a:pt x="0" y="526"/>
                  <a:pt x="0" y="1175"/>
                </a:cubicBezTo>
                <a:cubicBezTo>
                  <a:pt x="0" y="1824"/>
                  <a:pt x="526" y="2350"/>
                  <a:pt x="1175" y="2350"/>
                </a:cubicBezTo>
                <a:cubicBezTo>
                  <a:pt x="1824" y="2350"/>
                  <a:pt x="2350" y="1824"/>
                  <a:pt x="2350" y="1175"/>
                </a:cubicBezTo>
                <a:close/>
                <a:moveTo>
                  <a:pt x="152" y="1175"/>
                </a:moveTo>
                <a:cubicBezTo>
                  <a:pt x="152" y="610"/>
                  <a:pt x="610" y="152"/>
                  <a:pt x="1175" y="152"/>
                </a:cubicBezTo>
                <a:cubicBezTo>
                  <a:pt x="1740" y="152"/>
                  <a:pt x="2198" y="610"/>
                  <a:pt x="2198" y="1175"/>
                </a:cubicBezTo>
                <a:cubicBezTo>
                  <a:pt x="2198" y="1740"/>
                  <a:pt x="1740" y="2198"/>
                  <a:pt x="1175" y="2198"/>
                </a:cubicBezTo>
                <a:cubicBezTo>
                  <a:pt x="610" y="2198"/>
                  <a:pt x="152" y="1740"/>
                  <a:pt x="152" y="1175"/>
                </a:cubicBez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487881598"/>
      </p:ext>
    </p:extLst>
  </p:cSld>
  <p:clrMapOvr>
    <a:masterClrMapping/>
  </p:clrMapOvr>
  <p:transition spd="slow" advClick="0" advTm="3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xEl>
                                              <p:pRg st="0" end="0"/>
                                            </p:txEl>
                                          </p:spTgt>
                                        </p:tgtEl>
                                        <p:attrNameLst>
                                          <p:attrName>style.visibility</p:attrName>
                                        </p:attrNameLst>
                                      </p:cBhvr>
                                      <p:to>
                                        <p:strVal val="visible"/>
                                      </p:to>
                                    </p:set>
                                    <p:animEffect transition="in" filter="fade">
                                      <p:cBhvr>
                                        <p:cTn id="11" dur="500"/>
                                        <p:tgtEl>
                                          <p:spTgt spid="10">
                                            <p:txEl>
                                              <p:pRg st="0" end="0"/>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fade">
                                      <p:cBhvr>
                                        <p:cTn id="15"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3" grpId="0" build="p">
        <p:tmplLst>
          <p:tmpl lvl="1">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Lst>
  </p:timing>
  <p:extLst>
    <p:ext uri="{DCECCB84-F9BA-43D5-87BE-67443E8EF086}">
      <p15:sldGuideLst xmlns:p15="http://schemas.microsoft.com/office/powerpoint/2012/main">
        <p15:guide id="1" orient="horz" pos="2700">
          <p15:clr>
            <a:srgbClr val="FBAE40"/>
          </p15:clr>
        </p15:guide>
        <p15:guide id="2" pos="5384">
          <p15:clr>
            <a:srgbClr val="FBAE40"/>
          </p15:clr>
        </p15:guide>
        <p15:guide id="3" pos="374">
          <p15:clr>
            <a:srgbClr val="FBAE40"/>
          </p15:clr>
        </p15:guide>
        <p15:guide id="4" orient="horz" pos="306">
          <p15:clr>
            <a:srgbClr val="FBAE40"/>
          </p15:clr>
        </p15:guide>
        <p15:guide id="5" orient="horz" pos="972">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LCD Portfolio Showcase">
    <p:spTree>
      <p:nvGrpSpPr>
        <p:cNvPr id="1" name=""/>
        <p:cNvGrpSpPr/>
        <p:nvPr/>
      </p:nvGrpSpPr>
      <p:grpSpPr>
        <a:xfrm>
          <a:off x="0" y="0"/>
          <a:ext cx="0" cy="0"/>
          <a:chOff x="0" y="0"/>
          <a:chExt cx="0" cy="0"/>
        </a:xfrm>
      </p:grpSpPr>
      <p:sp>
        <p:nvSpPr>
          <p:cNvPr id="10" name="Text Placeholder 9"/>
          <p:cNvSpPr>
            <a:spLocks noGrp="1"/>
          </p:cNvSpPr>
          <p:nvPr userDrawn="1">
            <p:ph type="body" sz="quarter" idx="10"/>
          </p:nvPr>
        </p:nvSpPr>
        <p:spPr>
          <a:xfrm>
            <a:off x="584202" y="575841"/>
            <a:ext cx="7953374" cy="383260"/>
          </a:xfrm>
          <a:prstGeom prst="rect">
            <a:avLst/>
          </a:prstGeom>
        </p:spPr>
        <p:txBody>
          <a:bodyPr lIns="0" tIns="0" rIns="0" bIns="0"/>
          <a:lstStyle>
            <a:lvl1pPr marL="0" indent="0" algn="l">
              <a:lnSpc>
                <a:spcPct val="100000"/>
              </a:lnSpc>
              <a:spcBef>
                <a:spcPts val="0"/>
              </a:spcBef>
              <a:buNone/>
              <a:defRPr sz="2200" b="0" cap="all" spc="50" baseline="0">
                <a:solidFill>
                  <a:schemeClr val="bg1"/>
                </a:solidFill>
                <a:latin typeface="Lato Black" panose="020F0A02020204030203" pitchFamily="34" charset="0"/>
                <a:ea typeface="Roboto" panose="02000000000000000000" pitchFamily="2" charset="0"/>
                <a:cs typeface="Open Sans" panose="020B0606030504020204" pitchFamily="34" charset="0"/>
              </a:defRPr>
            </a:lvl1pPr>
          </a:lstStyle>
          <a:p>
            <a:pPr lvl="0"/>
            <a:r>
              <a:rPr lang="en-US" dirty="0"/>
              <a:t>Click to edit Master text styles</a:t>
            </a:r>
          </a:p>
        </p:txBody>
      </p:sp>
      <p:sp>
        <p:nvSpPr>
          <p:cNvPr id="3" name="Text Placeholder 9"/>
          <p:cNvSpPr>
            <a:spLocks noGrp="1"/>
          </p:cNvSpPr>
          <p:nvPr userDrawn="1">
            <p:ph type="body" sz="quarter" idx="11"/>
          </p:nvPr>
        </p:nvSpPr>
        <p:spPr>
          <a:xfrm>
            <a:off x="593725" y="959101"/>
            <a:ext cx="7953374" cy="141344"/>
          </a:xfrm>
          <a:prstGeom prst="rect">
            <a:avLst/>
          </a:prstGeom>
        </p:spPr>
        <p:txBody>
          <a:bodyPr lIns="0" tIns="0" rIns="0" bIns="0"/>
          <a:lstStyle>
            <a:lvl1pPr marL="0" indent="0" algn="l">
              <a:lnSpc>
                <a:spcPts val="1200"/>
              </a:lnSpc>
              <a:spcBef>
                <a:spcPts val="0"/>
              </a:spcBef>
              <a:buNone/>
              <a:defRPr sz="900" b="0" cap="none" spc="0" baseline="0">
                <a:solidFill>
                  <a:schemeClr val="accent6"/>
                </a:solidFill>
                <a:latin typeface="Lato" panose="020F0502020204030203" pitchFamily="34" charset="0"/>
                <a:ea typeface="Roboto" panose="02000000000000000000" pitchFamily="2" charset="0"/>
                <a:cs typeface="Open Sans" panose="020B0606030504020204" pitchFamily="34" charset="0"/>
              </a:defRPr>
            </a:lvl1pPr>
          </a:lstStyle>
          <a:p>
            <a:pPr lvl="0"/>
            <a:r>
              <a:rPr lang="en-US" dirty="0"/>
              <a:t>Click to edit Master text styles</a:t>
            </a:r>
          </a:p>
        </p:txBody>
      </p:sp>
      <p:cxnSp>
        <p:nvCxnSpPr>
          <p:cNvPr id="5" name="Straight Connector 4"/>
          <p:cNvCxnSpPr/>
          <p:nvPr userDrawn="1"/>
        </p:nvCxnSpPr>
        <p:spPr>
          <a:xfrm>
            <a:off x="593725" y="492067"/>
            <a:ext cx="914400"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4" name="Picture Placeholder 3"/>
          <p:cNvSpPr>
            <a:spLocks noGrp="1"/>
          </p:cNvSpPr>
          <p:nvPr userDrawn="1">
            <p:ph type="pic" sz="quarter" idx="12"/>
          </p:nvPr>
        </p:nvSpPr>
        <p:spPr>
          <a:xfrm>
            <a:off x="979246" y="1911986"/>
            <a:ext cx="2706929" cy="1628933"/>
          </a:xfrm>
          <a:prstGeom prst="rect">
            <a:avLst/>
          </a:prstGeom>
        </p:spPr>
        <p:txBody>
          <a:bodyPr/>
          <a:lstStyle>
            <a:lvl1pPr>
              <a:defRPr sz="1200">
                <a:solidFill>
                  <a:schemeClr val="accent4"/>
                </a:solidFill>
                <a:latin typeface="Lato" panose="020F0502020204030203" pitchFamily="34" charset="0"/>
              </a:defRPr>
            </a:lvl1pPr>
          </a:lstStyle>
          <a:p>
            <a:endParaRPr lang="en-US"/>
          </a:p>
        </p:txBody>
      </p:sp>
      <p:sp>
        <p:nvSpPr>
          <p:cNvPr id="12" name="TextBox 11"/>
          <p:cNvSpPr txBox="1"/>
          <p:nvPr userDrawn="1"/>
        </p:nvSpPr>
        <p:spPr>
          <a:xfrm>
            <a:off x="593725" y="4722841"/>
            <a:ext cx="1783555" cy="123111"/>
          </a:xfrm>
          <a:prstGeom prst="rect">
            <a:avLst/>
          </a:prstGeom>
          <a:noFill/>
        </p:spPr>
        <p:txBody>
          <a:bodyPr wrap="square" lIns="0" tIns="0" rIns="0" bIns="0" rtlCol="0">
            <a:spAutoFit/>
          </a:bodyPr>
          <a:lstStyle/>
          <a:p>
            <a:pPr algn="l"/>
            <a:r>
              <a:rPr lang="en-US" sz="800" b="1" spc="30" baseline="0">
                <a:solidFill>
                  <a:schemeClr val="bg1"/>
                </a:solidFill>
                <a:latin typeface="Lato" panose="020F0502020204030203" pitchFamily="34" charset="0"/>
              </a:rPr>
              <a:t>JAFAR DESIGNS </a:t>
            </a:r>
            <a:r>
              <a:rPr lang="en-US" sz="800" b="1" spc="30" baseline="0">
                <a:solidFill>
                  <a:schemeClr val="accent2"/>
                </a:solidFill>
                <a:latin typeface="Lato" panose="020F0502020204030203" pitchFamily="34" charset="0"/>
              </a:rPr>
              <a:t>STUDIO</a:t>
            </a:r>
          </a:p>
        </p:txBody>
      </p:sp>
      <p:sp>
        <p:nvSpPr>
          <p:cNvPr id="13" name="TextBox 12"/>
          <p:cNvSpPr txBox="1"/>
          <p:nvPr userDrawn="1"/>
        </p:nvSpPr>
        <p:spPr>
          <a:xfrm>
            <a:off x="6681306" y="4722841"/>
            <a:ext cx="1160434" cy="123111"/>
          </a:xfrm>
          <a:prstGeom prst="rect">
            <a:avLst/>
          </a:prstGeom>
          <a:noFill/>
        </p:spPr>
        <p:txBody>
          <a:bodyPr wrap="square" lIns="0" tIns="0" rIns="0" bIns="0" rtlCol="0">
            <a:spAutoFit/>
          </a:bodyPr>
          <a:lstStyle/>
          <a:p>
            <a:pPr algn="r"/>
            <a:r>
              <a:rPr lang="en-US" sz="800" b="1" spc="30" baseline="0">
                <a:solidFill>
                  <a:schemeClr val="bg1"/>
                </a:solidFill>
                <a:latin typeface="Lato" panose="020F0502020204030203" pitchFamily="34" charset="0"/>
              </a:rPr>
              <a:t>BUSNESS</a:t>
            </a:r>
            <a:r>
              <a:rPr lang="en-US" sz="800" b="1" spc="30" baseline="0">
                <a:solidFill>
                  <a:schemeClr val="accent3"/>
                </a:solidFill>
                <a:latin typeface="Lato" panose="020F0502020204030203" pitchFamily="34" charset="0"/>
              </a:rPr>
              <a:t> </a:t>
            </a:r>
            <a:r>
              <a:rPr lang="en-US" sz="800" b="1" spc="30" baseline="0">
                <a:solidFill>
                  <a:schemeClr val="accent2"/>
                </a:solidFill>
                <a:latin typeface="Lato" panose="020F0502020204030203" pitchFamily="34" charset="0"/>
              </a:rPr>
              <a:t>PROPOSAL</a:t>
            </a:r>
          </a:p>
        </p:txBody>
      </p:sp>
      <p:sp>
        <p:nvSpPr>
          <p:cNvPr id="14" name="TextBox 13"/>
          <p:cNvSpPr txBox="1"/>
          <p:nvPr userDrawn="1"/>
        </p:nvSpPr>
        <p:spPr>
          <a:xfrm>
            <a:off x="7939422" y="4722841"/>
            <a:ext cx="206993" cy="123111"/>
          </a:xfrm>
          <a:prstGeom prst="rect">
            <a:avLst/>
          </a:prstGeom>
          <a:noFill/>
        </p:spPr>
        <p:txBody>
          <a:bodyPr wrap="square" lIns="0" tIns="0" rIns="0" bIns="0" rtlCol="0">
            <a:spAutoFit/>
          </a:bodyPr>
          <a:lstStyle/>
          <a:p>
            <a:pPr algn="r"/>
            <a:fld id="{27692F5A-FC14-4E83-B4CC-18F6C2D780A4}" type="slidenum">
              <a:rPr lang="en-US" sz="800" b="0" spc="30" baseline="0" smtClean="0">
                <a:solidFill>
                  <a:schemeClr val="accent6"/>
                </a:solidFill>
                <a:latin typeface="Lato" panose="020F0502020204030203" pitchFamily="34" charset="0"/>
              </a:rPr>
              <a:pPr algn="r"/>
              <a:t>‹#›</a:t>
            </a:fld>
            <a:endParaRPr lang="en-US" sz="800" b="0" spc="30" baseline="0">
              <a:solidFill>
                <a:schemeClr val="accent6"/>
              </a:solidFill>
              <a:latin typeface="Lato" panose="020F0502020204030203" pitchFamily="34" charset="0"/>
            </a:endParaRPr>
          </a:p>
        </p:txBody>
      </p:sp>
      <p:sp>
        <p:nvSpPr>
          <p:cNvPr id="16" name="Freeform 5">
            <a:hlinkClick r:id="" action="ppaction://hlinkshowjump?jump=nextslide"/>
          </p:cNvPr>
          <p:cNvSpPr>
            <a:spLocks noEditPoints="1"/>
          </p:cNvSpPr>
          <p:nvPr userDrawn="1"/>
        </p:nvSpPr>
        <p:spPr bwMode="auto">
          <a:xfrm>
            <a:off x="8407427" y="4713320"/>
            <a:ext cx="141259" cy="141259"/>
          </a:xfrm>
          <a:custGeom>
            <a:avLst/>
            <a:gdLst>
              <a:gd name="T0" fmla="*/ 883 w 2350"/>
              <a:gd name="T1" fmla="*/ 679 h 2350"/>
              <a:gd name="T2" fmla="*/ 1338 w 2350"/>
              <a:gd name="T3" fmla="*/ 1175 h 2350"/>
              <a:gd name="T4" fmla="*/ 883 w 2350"/>
              <a:gd name="T5" fmla="*/ 1671 h 2350"/>
              <a:gd name="T6" fmla="*/ 883 w 2350"/>
              <a:gd name="T7" fmla="*/ 1813 h 2350"/>
              <a:gd name="T8" fmla="*/ 1023 w 2350"/>
              <a:gd name="T9" fmla="*/ 1813 h 2350"/>
              <a:gd name="T10" fmla="*/ 1579 w 2350"/>
              <a:gd name="T11" fmla="*/ 1246 h 2350"/>
              <a:gd name="T12" fmla="*/ 1579 w 2350"/>
              <a:gd name="T13" fmla="*/ 1104 h 2350"/>
              <a:gd name="T14" fmla="*/ 1023 w 2350"/>
              <a:gd name="T15" fmla="*/ 537 h 2350"/>
              <a:gd name="T16" fmla="*/ 883 w 2350"/>
              <a:gd name="T17" fmla="*/ 537 h 2350"/>
              <a:gd name="T18" fmla="*/ 883 w 2350"/>
              <a:gd name="T19" fmla="*/ 679 h 2350"/>
              <a:gd name="T20" fmla="*/ 0 w 2350"/>
              <a:gd name="T21" fmla="*/ 1175 h 2350"/>
              <a:gd name="T22" fmla="*/ 1175 w 2350"/>
              <a:gd name="T23" fmla="*/ 2350 h 2350"/>
              <a:gd name="T24" fmla="*/ 2350 w 2350"/>
              <a:gd name="T25" fmla="*/ 1175 h 2350"/>
              <a:gd name="T26" fmla="*/ 1175 w 2350"/>
              <a:gd name="T27" fmla="*/ 0 h 2350"/>
              <a:gd name="T28" fmla="*/ 0 w 2350"/>
              <a:gd name="T29" fmla="*/ 1175 h 2350"/>
              <a:gd name="T30" fmla="*/ 2198 w 2350"/>
              <a:gd name="T31" fmla="*/ 1175 h 2350"/>
              <a:gd name="T32" fmla="*/ 1175 w 2350"/>
              <a:gd name="T33" fmla="*/ 2198 h 2350"/>
              <a:gd name="T34" fmla="*/ 152 w 2350"/>
              <a:gd name="T35" fmla="*/ 1175 h 2350"/>
              <a:gd name="T36" fmla="*/ 1175 w 2350"/>
              <a:gd name="T37" fmla="*/ 152 h 2350"/>
              <a:gd name="T38" fmla="*/ 2198 w 2350"/>
              <a:gd name="T39" fmla="*/ 1175 h 2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50" h="2350">
                <a:moveTo>
                  <a:pt x="883" y="679"/>
                </a:moveTo>
                <a:cubicBezTo>
                  <a:pt x="1338" y="1175"/>
                  <a:pt x="1338" y="1175"/>
                  <a:pt x="1338" y="1175"/>
                </a:cubicBezTo>
                <a:cubicBezTo>
                  <a:pt x="883" y="1671"/>
                  <a:pt x="883" y="1671"/>
                  <a:pt x="883" y="1671"/>
                </a:cubicBezTo>
                <a:cubicBezTo>
                  <a:pt x="844" y="1710"/>
                  <a:pt x="844" y="1774"/>
                  <a:pt x="883" y="1813"/>
                </a:cubicBezTo>
                <a:cubicBezTo>
                  <a:pt x="922" y="1852"/>
                  <a:pt x="985" y="1852"/>
                  <a:pt x="1023" y="1813"/>
                </a:cubicBezTo>
                <a:cubicBezTo>
                  <a:pt x="1579" y="1246"/>
                  <a:pt x="1579" y="1246"/>
                  <a:pt x="1579" y="1246"/>
                </a:cubicBezTo>
                <a:cubicBezTo>
                  <a:pt x="1618" y="1207"/>
                  <a:pt x="1618" y="1143"/>
                  <a:pt x="1579" y="1104"/>
                </a:cubicBezTo>
                <a:cubicBezTo>
                  <a:pt x="1023" y="537"/>
                  <a:pt x="1023" y="537"/>
                  <a:pt x="1023" y="537"/>
                </a:cubicBezTo>
                <a:cubicBezTo>
                  <a:pt x="985" y="498"/>
                  <a:pt x="922" y="498"/>
                  <a:pt x="883" y="537"/>
                </a:cubicBezTo>
                <a:cubicBezTo>
                  <a:pt x="844" y="576"/>
                  <a:pt x="844" y="640"/>
                  <a:pt x="883" y="679"/>
                </a:cubicBezTo>
                <a:close/>
                <a:moveTo>
                  <a:pt x="0" y="1175"/>
                </a:moveTo>
                <a:cubicBezTo>
                  <a:pt x="0" y="1824"/>
                  <a:pt x="526" y="2350"/>
                  <a:pt x="1175" y="2350"/>
                </a:cubicBezTo>
                <a:cubicBezTo>
                  <a:pt x="1824" y="2350"/>
                  <a:pt x="2350" y="1824"/>
                  <a:pt x="2350" y="1175"/>
                </a:cubicBezTo>
                <a:cubicBezTo>
                  <a:pt x="2350" y="526"/>
                  <a:pt x="1824" y="0"/>
                  <a:pt x="1175" y="0"/>
                </a:cubicBezTo>
                <a:cubicBezTo>
                  <a:pt x="526" y="0"/>
                  <a:pt x="0" y="526"/>
                  <a:pt x="0" y="1175"/>
                </a:cubicBezTo>
                <a:close/>
                <a:moveTo>
                  <a:pt x="2198" y="1175"/>
                </a:moveTo>
                <a:cubicBezTo>
                  <a:pt x="2198" y="1740"/>
                  <a:pt x="1740" y="2198"/>
                  <a:pt x="1175" y="2198"/>
                </a:cubicBezTo>
                <a:cubicBezTo>
                  <a:pt x="610" y="2198"/>
                  <a:pt x="152" y="1740"/>
                  <a:pt x="152" y="1175"/>
                </a:cubicBezTo>
                <a:cubicBezTo>
                  <a:pt x="152" y="610"/>
                  <a:pt x="610" y="152"/>
                  <a:pt x="1175" y="152"/>
                </a:cubicBezTo>
                <a:cubicBezTo>
                  <a:pt x="1740" y="152"/>
                  <a:pt x="2198" y="610"/>
                  <a:pt x="2198" y="1175"/>
                </a:cubicBez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5">
            <a:hlinkClick r:id="" action="ppaction://hlinkshowjump?jump=previousslide"/>
          </p:cNvPr>
          <p:cNvSpPr>
            <a:spLocks noEditPoints="1"/>
          </p:cNvSpPr>
          <p:nvPr userDrawn="1"/>
        </p:nvSpPr>
        <p:spPr bwMode="auto">
          <a:xfrm>
            <a:off x="8244101" y="4713318"/>
            <a:ext cx="141259" cy="141259"/>
          </a:xfrm>
          <a:custGeom>
            <a:avLst/>
            <a:gdLst>
              <a:gd name="T0" fmla="*/ 1467 w 2350"/>
              <a:gd name="T1" fmla="*/ 1671 h 2350"/>
              <a:gd name="T2" fmla="*/ 1012 w 2350"/>
              <a:gd name="T3" fmla="*/ 1175 h 2350"/>
              <a:gd name="T4" fmla="*/ 1467 w 2350"/>
              <a:gd name="T5" fmla="*/ 679 h 2350"/>
              <a:gd name="T6" fmla="*/ 1467 w 2350"/>
              <a:gd name="T7" fmla="*/ 537 h 2350"/>
              <a:gd name="T8" fmla="*/ 1327 w 2350"/>
              <a:gd name="T9" fmla="*/ 537 h 2350"/>
              <a:gd name="T10" fmla="*/ 771 w 2350"/>
              <a:gd name="T11" fmla="*/ 1104 h 2350"/>
              <a:gd name="T12" fmla="*/ 771 w 2350"/>
              <a:gd name="T13" fmla="*/ 1246 h 2350"/>
              <a:gd name="T14" fmla="*/ 1327 w 2350"/>
              <a:gd name="T15" fmla="*/ 1813 h 2350"/>
              <a:gd name="T16" fmla="*/ 1467 w 2350"/>
              <a:gd name="T17" fmla="*/ 1813 h 2350"/>
              <a:gd name="T18" fmla="*/ 1467 w 2350"/>
              <a:gd name="T19" fmla="*/ 1671 h 2350"/>
              <a:gd name="T20" fmla="*/ 2350 w 2350"/>
              <a:gd name="T21" fmla="*/ 1175 h 2350"/>
              <a:gd name="T22" fmla="*/ 1175 w 2350"/>
              <a:gd name="T23" fmla="*/ 0 h 2350"/>
              <a:gd name="T24" fmla="*/ 0 w 2350"/>
              <a:gd name="T25" fmla="*/ 1175 h 2350"/>
              <a:gd name="T26" fmla="*/ 1175 w 2350"/>
              <a:gd name="T27" fmla="*/ 2350 h 2350"/>
              <a:gd name="T28" fmla="*/ 2350 w 2350"/>
              <a:gd name="T29" fmla="*/ 1175 h 2350"/>
              <a:gd name="T30" fmla="*/ 152 w 2350"/>
              <a:gd name="T31" fmla="*/ 1175 h 2350"/>
              <a:gd name="T32" fmla="*/ 1175 w 2350"/>
              <a:gd name="T33" fmla="*/ 152 h 2350"/>
              <a:gd name="T34" fmla="*/ 2198 w 2350"/>
              <a:gd name="T35" fmla="*/ 1175 h 2350"/>
              <a:gd name="T36" fmla="*/ 1175 w 2350"/>
              <a:gd name="T37" fmla="*/ 2198 h 2350"/>
              <a:gd name="T38" fmla="*/ 152 w 2350"/>
              <a:gd name="T39" fmla="*/ 1175 h 2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50" h="2350">
                <a:moveTo>
                  <a:pt x="1467" y="1671"/>
                </a:moveTo>
                <a:cubicBezTo>
                  <a:pt x="1012" y="1175"/>
                  <a:pt x="1012" y="1175"/>
                  <a:pt x="1012" y="1175"/>
                </a:cubicBezTo>
                <a:cubicBezTo>
                  <a:pt x="1467" y="679"/>
                  <a:pt x="1467" y="679"/>
                  <a:pt x="1467" y="679"/>
                </a:cubicBezTo>
                <a:cubicBezTo>
                  <a:pt x="1506" y="640"/>
                  <a:pt x="1506" y="576"/>
                  <a:pt x="1467" y="537"/>
                </a:cubicBezTo>
                <a:cubicBezTo>
                  <a:pt x="1428" y="498"/>
                  <a:pt x="1365" y="498"/>
                  <a:pt x="1327" y="537"/>
                </a:cubicBezTo>
                <a:cubicBezTo>
                  <a:pt x="771" y="1104"/>
                  <a:pt x="771" y="1104"/>
                  <a:pt x="771" y="1104"/>
                </a:cubicBezTo>
                <a:cubicBezTo>
                  <a:pt x="732" y="1143"/>
                  <a:pt x="732" y="1207"/>
                  <a:pt x="771" y="1246"/>
                </a:cubicBezTo>
                <a:cubicBezTo>
                  <a:pt x="1327" y="1813"/>
                  <a:pt x="1327" y="1813"/>
                  <a:pt x="1327" y="1813"/>
                </a:cubicBezTo>
                <a:cubicBezTo>
                  <a:pt x="1365" y="1852"/>
                  <a:pt x="1428" y="1852"/>
                  <a:pt x="1467" y="1813"/>
                </a:cubicBezTo>
                <a:cubicBezTo>
                  <a:pt x="1506" y="1774"/>
                  <a:pt x="1506" y="1710"/>
                  <a:pt x="1467" y="1671"/>
                </a:cubicBezTo>
                <a:close/>
                <a:moveTo>
                  <a:pt x="2350" y="1175"/>
                </a:moveTo>
                <a:cubicBezTo>
                  <a:pt x="2350" y="526"/>
                  <a:pt x="1824" y="0"/>
                  <a:pt x="1175" y="0"/>
                </a:cubicBezTo>
                <a:cubicBezTo>
                  <a:pt x="526" y="0"/>
                  <a:pt x="0" y="526"/>
                  <a:pt x="0" y="1175"/>
                </a:cubicBezTo>
                <a:cubicBezTo>
                  <a:pt x="0" y="1824"/>
                  <a:pt x="526" y="2350"/>
                  <a:pt x="1175" y="2350"/>
                </a:cubicBezTo>
                <a:cubicBezTo>
                  <a:pt x="1824" y="2350"/>
                  <a:pt x="2350" y="1824"/>
                  <a:pt x="2350" y="1175"/>
                </a:cubicBezTo>
                <a:close/>
                <a:moveTo>
                  <a:pt x="152" y="1175"/>
                </a:moveTo>
                <a:cubicBezTo>
                  <a:pt x="152" y="610"/>
                  <a:pt x="610" y="152"/>
                  <a:pt x="1175" y="152"/>
                </a:cubicBezTo>
                <a:cubicBezTo>
                  <a:pt x="1740" y="152"/>
                  <a:pt x="2198" y="610"/>
                  <a:pt x="2198" y="1175"/>
                </a:cubicBezTo>
                <a:cubicBezTo>
                  <a:pt x="2198" y="1740"/>
                  <a:pt x="1740" y="2198"/>
                  <a:pt x="1175" y="2198"/>
                </a:cubicBezTo>
                <a:cubicBezTo>
                  <a:pt x="610" y="2198"/>
                  <a:pt x="152" y="1740"/>
                  <a:pt x="152" y="1175"/>
                </a:cubicBez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739360358"/>
      </p:ext>
    </p:extLst>
  </p:cSld>
  <p:clrMapOvr>
    <a:masterClrMapping/>
  </p:clrMapOvr>
  <p:transition spd="slow" advClick="0" advTm="3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xEl>
                                              <p:pRg st="0" end="0"/>
                                            </p:txEl>
                                          </p:spTgt>
                                        </p:tgtEl>
                                        <p:attrNameLst>
                                          <p:attrName>style.visibility</p:attrName>
                                        </p:attrNameLst>
                                      </p:cBhvr>
                                      <p:to>
                                        <p:strVal val="visible"/>
                                      </p:to>
                                    </p:set>
                                    <p:animEffect transition="in" filter="fade">
                                      <p:cBhvr>
                                        <p:cTn id="11" dur="500"/>
                                        <p:tgtEl>
                                          <p:spTgt spid="10">
                                            <p:txEl>
                                              <p:pRg st="0" end="0"/>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fade">
                                      <p:cBhvr>
                                        <p:cTn id="15"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3" grpId="0" build="p">
        <p:tmplLst>
          <p:tmpl lvl="1">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Lst>
  </p:timing>
  <p:extLst>
    <p:ext uri="{DCECCB84-F9BA-43D5-87BE-67443E8EF086}">
      <p15:sldGuideLst xmlns:p15="http://schemas.microsoft.com/office/powerpoint/2012/main">
        <p15:guide id="1" orient="horz" pos="2700">
          <p15:clr>
            <a:srgbClr val="FBAE40"/>
          </p15:clr>
        </p15:guide>
        <p15:guide id="2" pos="5384">
          <p15:clr>
            <a:srgbClr val="FBAE40"/>
          </p15:clr>
        </p15:guide>
        <p15:guide id="3" pos="374">
          <p15:clr>
            <a:srgbClr val="FBAE40"/>
          </p15:clr>
        </p15:guide>
        <p15:guide id="4" orient="horz" pos="306">
          <p15:clr>
            <a:srgbClr val="FBAE40"/>
          </p15:clr>
        </p15:guide>
        <p15:guide id="5" orient="horz" pos="972">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iPhone Portfolio Showcase at Center">
    <p:spTree>
      <p:nvGrpSpPr>
        <p:cNvPr id="1" name=""/>
        <p:cNvGrpSpPr/>
        <p:nvPr/>
      </p:nvGrpSpPr>
      <p:grpSpPr>
        <a:xfrm>
          <a:off x="0" y="0"/>
          <a:ext cx="0" cy="0"/>
          <a:chOff x="0" y="0"/>
          <a:chExt cx="0" cy="0"/>
        </a:xfrm>
      </p:grpSpPr>
      <p:sp>
        <p:nvSpPr>
          <p:cNvPr id="10" name="Text Placeholder 9"/>
          <p:cNvSpPr>
            <a:spLocks noGrp="1"/>
          </p:cNvSpPr>
          <p:nvPr userDrawn="1">
            <p:ph type="body" sz="quarter" idx="10"/>
          </p:nvPr>
        </p:nvSpPr>
        <p:spPr>
          <a:xfrm>
            <a:off x="584202" y="575841"/>
            <a:ext cx="7953374" cy="383260"/>
          </a:xfrm>
          <a:prstGeom prst="rect">
            <a:avLst/>
          </a:prstGeom>
        </p:spPr>
        <p:txBody>
          <a:bodyPr lIns="0" tIns="0" rIns="0" bIns="0"/>
          <a:lstStyle>
            <a:lvl1pPr marL="0" indent="0" algn="l">
              <a:lnSpc>
                <a:spcPct val="100000"/>
              </a:lnSpc>
              <a:spcBef>
                <a:spcPts val="0"/>
              </a:spcBef>
              <a:buNone/>
              <a:defRPr sz="2200" b="0" cap="all" spc="50" baseline="0">
                <a:solidFill>
                  <a:schemeClr val="bg1"/>
                </a:solidFill>
                <a:latin typeface="Lato Black" panose="020F0A02020204030203" pitchFamily="34" charset="0"/>
                <a:ea typeface="Roboto" panose="02000000000000000000" pitchFamily="2" charset="0"/>
                <a:cs typeface="Open Sans" panose="020B0606030504020204" pitchFamily="34" charset="0"/>
              </a:defRPr>
            </a:lvl1pPr>
          </a:lstStyle>
          <a:p>
            <a:pPr lvl="0"/>
            <a:r>
              <a:rPr lang="en-US" dirty="0"/>
              <a:t>Click to edit Master text styles</a:t>
            </a:r>
          </a:p>
        </p:txBody>
      </p:sp>
      <p:sp>
        <p:nvSpPr>
          <p:cNvPr id="3" name="Text Placeholder 9"/>
          <p:cNvSpPr>
            <a:spLocks noGrp="1"/>
          </p:cNvSpPr>
          <p:nvPr userDrawn="1">
            <p:ph type="body" sz="quarter" idx="11"/>
          </p:nvPr>
        </p:nvSpPr>
        <p:spPr>
          <a:xfrm>
            <a:off x="593725" y="959101"/>
            <a:ext cx="7953374" cy="141344"/>
          </a:xfrm>
          <a:prstGeom prst="rect">
            <a:avLst/>
          </a:prstGeom>
        </p:spPr>
        <p:txBody>
          <a:bodyPr lIns="0" tIns="0" rIns="0" bIns="0"/>
          <a:lstStyle>
            <a:lvl1pPr marL="0" indent="0" algn="l">
              <a:lnSpc>
                <a:spcPts val="1200"/>
              </a:lnSpc>
              <a:spcBef>
                <a:spcPts val="0"/>
              </a:spcBef>
              <a:buNone/>
              <a:defRPr sz="900" b="0" cap="none" spc="0" baseline="0">
                <a:solidFill>
                  <a:schemeClr val="accent6"/>
                </a:solidFill>
                <a:latin typeface="Lato" panose="020F0502020204030203" pitchFamily="34" charset="0"/>
                <a:ea typeface="Roboto" panose="02000000000000000000" pitchFamily="2" charset="0"/>
                <a:cs typeface="Open Sans" panose="020B0606030504020204" pitchFamily="34" charset="0"/>
              </a:defRPr>
            </a:lvl1pPr>
          </a:lstStyle>
          <a:p>
            <a:pPr lvl="0"/>
            <a:r>
              <a:rPr lang="en-US" dirty="0"/>
              <a:t>Click to edit Master text styles</a:t>
            </a:r>
          </a:p>
        </p:txBody>
      </p:sp>
      <p:cxnSp>
        <p:nvCxnSpPr>
          <p:cNvPr id="5" name="Straight Connector 4"/>
          <p:cNvCxnSpPr/>
          <p:nvPr userDrawn="1"/>
        </p:nvCxnSpPr>
        <p:spPr>
          <a:xfrm>
            <a:off x="593725" y="492067"/>
            <a:ext cx="914400"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4" name="Picture Placeholder 3"/>
          <p:cNvSpPr>
            <a:spLocks noGrp="1"/>
          </p:cNvSpPr>
          <p:nvPr userDrawn="1">
            <p:ph type="pic" sz="quarter" idx="12"/>
          </p:nvPr>
        </p:nvSpPr>
        <p:spPr>
          <a:xfrm>
            <a:off x="3986213" y="2021681"/>
            <a:ext cx="1216819" cy="2166938"/>
          </a:xfrm>
          <a:prstGeom prst="rect">
            <a:avLst/>
          </a:prstGeom>
        </p:spPr>
        <p:txBody>
          <a:bodyPr/>
          <a:lstStyle>
            <a:lvl1pPr>
              <a:defRPr sz="1200">
                <a:solidFill>
                  <a:schemeClr val="accent4"/>
                </a:solidFill>
                <a:latin typeface="Lato" panose="020F0502020204030203" pitchFamily="34" charset="0"/>
              </a:defRPr>
            </a:lvl1pPr>
          </a:lstStyle>
          <a:p>
            <a:endParaRPr lang="en-US"/>
          </a:p>
        </p:txBody>
      </p:sp>
      <p:sp>
        <p:nvSpPr>
          <p:cNvPr id="12" name="TextBox 11"/>
          <p:cNvSpPr txBox="1"/>
          <p:nvPr userDrawn="1"/>
        </p:nvSpPr>
        <p:spPr>
          <a:xfrm>
            <a:off x="593725" y="4722841"/>
            <a:ext cx="1783555" cy="123111"/>
          </a:xfrm>
          <a:prstGeom prst="rect">
            <a:avLst/>
          </a:prstGeom>
          <a:noFill/>
        </p:spPr>
        <p:txBody>
          <a:bodyPr wrap="square" lIns="0" tIns="0" rIns="0" bIns="0" rtlCol="0">
            <a:spAutoFit/>
          </a:bodyPr>
          <a:lstStyle/>
          <a:p>
            <a:pPr algn="l"/>
            <a:r>
              <a:rPr lang="en-US" sz="800" b="1" spc="30" baseline="0">
                <a:solidFill>
                  <a:schemeClr val="bg1"/>
                </a:solidFill>
                <a:latin typeface="Lato" panose="020F0502020204030203" pitchFamily="34" charset="0"/>
              </a:rPr>
              <a:t>JAFAR DESIGNS </a:t>
            </a:r>
            <a:r>
              <a:rPr lang="en-US" sz="800" b="1" spc="30" baseline="0">
                <a:solidFill>
                  <a:schemeClr val="accent2"/>
                </a:solidFill>
                <a:latin typeface="Lato" panose="020F0502020204030203" pitchFamily="34" charset="0"/>
              </a:rPr>
              <a:t>STUDIO</a:t>
            </a:r>
          </a:p>
        </p:txBody>
      </p:sp>
      <p:sp>
        <p:nvSpPr>
          <p:cNvPr id="13" name="TextBox 12"/>
          <p:cNvSpPr txBox="1"/>
          <p:nvPr userDrawn="1"/>
        </p:nvSpPr>
        <p:spPr>
          <a:xfrm>
            <a:off x="6681306" y="4722841"/>
            <a:ext cx="1160434" cy="123111"/>
          </a:xfrm>
          <a:prstGeom prst="rect">
            <a:avLst/>
          </a:prstGeom>
          <a:noFill/>
        </p:spPr>
        <p:txBody>
          <a:bodyPr wrap="square" lIns="0" tIns="0" rIns="0" bIns="0" rtlCol="0">
            <a:spAutoFit/>
          </a:bodyPr>
          <a:lstStyle/>
          <a:p>
            <a:pPr algn="r"/>
            <a:r>
              <a:rPr lang="en-US" sz="800" b="1" spc="30" baseline="0">
                <a:solidFill>
                  <a:schemeClr val="bg1"/>
                </a:solidFill>
                <a:latin typeface="Lato" panose="020F0502020204030203" pitchFamily="34" charset="0"/>
              </a:rPr>
              <a:t>BUSNESS</a:t>
            </a:r>
            <a:r>
              <a:rPr lang="en-US" sz="800" b="1" spc="30" baseline="0">
                <a:solidFill>
                  <a:schemeClr val="accent3"/>
                </a:solidFill>
                <a:latin typeface="Lato" panose="020F0502020204030203" pitchFamily="34" charset="0"/>
              </a:rPr>
              <a:t> </a:t>
            </a:r>
            <a:r>
              <a:rPr lang="en-US" sz="800" b="1" spc="30" baseline="0">
                <a:solidFill>
                  <a:schemeClr val="accent2"/>
                </a:solidFill>
                <a:latin typeface="Lato" panose="020F0502020204030203" pitchFamily="34" charset="0"/>
              </a:rPr>
              <a:t>PROPOSAL</a:t>
            </a:r>
          </a:p>
        </p:txBody>
      </p:sp>
      <p:sp>
        <p:nvSpPr>
          <p:cNvPr id="14" name="TextBox 13"/>
          <p:cNvSpPr txBox="1"/>
          <p:nvPr userDrawn="1"/>
        </p:nvSpPr>
        <p:spPr>
          <a:xfrm>
            <a:off x="7939422" y="4722841"/>
            <a:ext cx="206993" cy="123111"/>
          </a:xfrm>
          <a:prstGeom prst="rect">
            <a:avLst/>
          </a:prstGeom>
          <a:noFill/>
        </p:spPr>
        <p:txBody>
          <a:bodyPr wrap="square" lIns="0" tIns="0" rIns="0" bIns="0" rtlCol="0">
            <a:spAutoFit/>
          </a:bodyPr>
          <a:lstStyle/>
          <a:p>
            <a:pPr algn="r"/>
            <a:fld id="{27692F5A-FC14-4E83-B4CC-18F6C2D780A4}" type="slidenum">
              <a:rPr lang="en-US" sz="800" b="0" spc="30" baseline="0" smtClean="0">
                <a:solidFill>
                  <a:schemeClr val="accent6"/>
                </a:solidFill>
                <a:latin typeface="Lato" panose="020F0502020204030203" pitchFamily="34" charset="0"/>
              </a:rPr>
              <a:pPr algn="r"/>
              <a:t>‹#›</a:t>
            </a:fld>
            <a:endParaRPr lang="en-US" sz="800" b="0" spc="30" baseline="0">
              <a:solidFill>
                <a:schemeClr val="accent6"/>
              </a:solidFill>
              <a:latin typeface="Lato" panose="020F0502020204030203" pitchFamily="34" charset="0"/>
            </a:endParaRPr>
          </a:p>
        </p:txBody>
      </p:sp>
      <p:sp>
        <p:nvSpPr>
          <p:cNvPr id="16" name="Freeform 5">
            <a:hlinkClick r:id="" action="ppaction://hlinkshowjump?jump=nextslide"/>
          </p:cNvPr>
          <p:cNvSpPr>
            <a:spLocks noEditPoints="1"/>
          </p:cNvSpPr>
          <p:nvPr userDrawn="1"/>
        </p:nvSpPr>
        <p:spPr bwMode="auto">
          <a:xfrm>
            <a:off x="8407427" y="4713320"/>
            <a:ext cx="141259" cy="141259"/>
          </a:xfrm>
          <a:custGeom>
            <a:avLst/>
            <a:gdLst>
              <a:gd name="T0" fmla="*/ 883 w 2350"/>
              <a:gd name="T1" fmla="*/ 679 h 2350"/>
              <a:gd name="T2" fmla="*/ 1338 w 2350"/>
              <a:gd name="T3" fmla="*/ 1175 h 2350"/>
              <a:gd name="T4" fmla="*/ 883 w 2350"/>
              <a:gd name="T5" fmla="*/ 1671 h 2350"/>
              <a:gd name="T6" fmla="*/ 883 w 2350"/>
              <a:gd name="T7" fmla="*/ 1813 h 2350"/>
              <a:gd name="T8" fmla="*/ 1023 w 2350"/>
              <a:gd name="T9" fmla="*/ 1813 h 2350"/>
              <a:gd name="T10" fmla="*/ 1579 w 2350"/>
              <a:gd name="T11" fmla="*/ 1246 h 2350"/>
              <a:gd name="T12" fmla="*/ 1579 w 2350"/>
              <a:gd name="T13" fmla="*/ 1104 h 2350"/>
              <a:gd name="T14" fmla="*/ 1023 w 2350"/>
              <a:gd name="T15" fmla="*/ 537 h 2350"/>
              <a:gd name="T16" fmla="*/ 883 w 2350"/>
              <a:gd name="T17" fmla="*/ 537 h 2350"/>
              <a:gd name="T18" fmla="*/ 883 w 2350"/>
              <a:gd name="T19" fmla="*/ 679 h 2350"/>
              <a:gd name="T20" fmla="*/ 0 w 2350"/>
              <a:gd name="T21" fmla="*/ 1175 h 2350"/>
              <a:gd name="T22" fmla="*/ 1175 w 2350"/>
              <a:gd name="T23" fmla="*/ 2350 h 2350"/>
              <a:gd name="T24" fmla="*/ 2350 w 2350"/>
              <a:gd name="T25" fmla="*/ 1175 h 2350"/>
              <a:gd name="T26" fmla="*/ 1175 w 2350"/>
              <a:gd name="T27" fmla="*/ 0 h 2350"/>
              <a:gd name="T28" fmla="*/ 0 w 2350"/>
              <a:gd name="T29" fmla="*/ 1175 h 2350"/>
              <a:gd name="T30" fmla="*/ 2198 w 2350"/>
              <a:gd name="T31" fmla="*/ 1175 h 2350"/>
              <a:gd name="T32" fmla="*/ 1175 w 2350"/>
              <a:gd name="T33" fmla="*/ 2198 h 2350"/>
              <a:gd name="T34" fmla="*/ 152 w 2350"/>
              <a:gd name="T35" fmla="*/ 1175 h 2350"/>
              <a:gd name="T36" fmla="*/ 1175 w 2350"/>
              <a:gd name="T37" fmla="*/ 152 h 2350"/>
              <a:gd name="T38" fmla="*/ 2198 w 2350"/>
              <a:gd name="T39" fmla="*/ 1175 h 2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50" h="2350">
                <a:moveTo>
                  <a:pt x="883" y="679"/>
                </a:moveTo>
                <a:cubicBezTo>
                  <a:pt x="1338" y="1175"/>
                  <a:pt x="1338" y="1175"/>
                  <a:pt x="1338" y="1175"/>
                </a:cubicBezTo>
                <a:cubicBezTo>
                  <a:pt x="883" y="1671"/>
                  <a:pt x="883" y="1671"/>
                  <a:pt x="883" y="1671"/>
                </a:cubicBezTo>
                <a:cubicBezTo>
                  <a:pt x="844" y="1710"/>
                  <a:pt x="844" y="1774"/>
                  <a:pt x="883" y="1813"/>
                </a:cubicBezTo>
                <a:cubicBezTo>
                  <a:pt x="922" y="1852"/>
                  <a:pt x="985" y="1852"/>
                  <a:pt x="1023" y="1813"/>
                </a:cubicBezTo>
                <a:cubicBezTo>
                  <a:pt x="1579" y="1246"/>
                  <a:pt x="1579" y="1246"/>
                  <a:pt x="1579" y="1246"/>
                </a:cubicBezTo>
                <a:cubicBezTo>
                  <a:pt x="1618" y="1207"/>
                  <a:pt x="1618" y="1143"/>
                  <a:pt x="1579" y="1104"/>
                </a:cubicBezTo>
                <a:cubicBezTo>
                  <a:pt x="1023" y="537"/>
                  <a:pt x="1023" y="537"/>
                  <a:pt x="1023" y="537"/>
                </a:cubicBezTo>
                <a:cubicBezTo>
                  <a:pt x="985" y="498"/>
                  <a:pt x="922" y="498"/>
                  <a:pt x="883" y="537"/>
                </a:cubicBezTo>
                <a:cubicBezTo>
                  <a:pt x="844" y="576"/>
                  <a:pt x="844" y="640"/>
                  <a:pt x="883" y="679"/>
                </a:cubicBezTo>
                <a:close/>
                <a:moveTo>
                  <a:pt x="0" y="1175"/>
                </a:moveTo>
                <a:cubicBezTo>
                  <a:pt x="0" y="1824"/>
                  <a:pt x="526" y="2350"/>
                  <a:pt x="1175" y="2350"/>
                </a:cubicBezTo>
                <a:cubicBezTo>
                  <a:pt x="1824" y="2350"/>
                  <a:pt x="2350" y="1824"/>
                  <a:pt x="2350" y="1175"/>
                </a:cubicBezTo>
                <a:cubicBezTo>
                  <a:pt x="2350" y="526"/>
                  <a:pt x="1824" y="0"/>
                  <a:pt x="1175" y="0"/>
                </a:cubicBezTo>
                <a:cubicBezTo>
                  <a:pt x="526" y="0"/>
                  <a:pt x="0" y="526"/>
                  <a:pt x="0" y="1175"/>
                </a:cubicBezTo>
                <a:close/>
                <a:moveTo>
                  <a:pt x="2198" y="1175"/>
                </a:moveTo>
                <a:cubicBezTo>
                  <a:pt x="2198" y="1740"/>
                  <a:pt x="1740" y="2198"/>
                  <a:pt x="1175" y="2198"/>
                </a:cubicBezTo>
                <a:cubicBezTo>
                  <a:pt x="610" y="2198"/>
                  <a:pt x="152" y="1740"/>
                  <a:pt x="152" y="1175"/>
                </a:cubicBezTo>
                <a:cubicBezTo>
                  <a:pt x="152" y="610"/>
                  <a:pt x="610" y="152"/>
                  <a:pt x="1175" y="152"/>
                </a:cubicBezTo>
                <a:cubicBezTo>
                  <a:pt x="1740" y="152"/>
                  <a:pt x="2198" y="610"/>
                  <a:pt x="2198" y="1175"/>
                </a:cubicBez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5">
            <a:hlinkClick r:id="" action="ppaction://hlinkshowjump?jump=previousslide"/>
          </p:cNvPr>
          <p:cNvSpPr>
            <a:spLocks noEditPoints="1"/>
          </p:cNvSpPr>
          <p:nvPr userDrawn="1"/>
        </p:nvSpPr>
        <p:spPr bwMode="auto">
          <a:xfrm>
            <a:off x="8244101" y="4713318"/>
            <a:ext cx="141259" cy="141259"/>
          </a:xfrm>
          <a:custGeom>
            <a:avLst/>
            <a:gdLst>
              <a:gd name="T0" fmla="*/ 1467 w 2350"/>
              <a:gd name="T1" fmla="*/ 1671 h 2350"/>
              <a:gd name="T2" fmla="*/ 1012 w 2350"/>
              <a:gd name="T3" fmla="*/ 1175 h 2350"/>
              <a:gd name="T4" fmla="*/ 1467 w 2350"/>
              <a:gd name="T5" fmla="*/ 679 h 2350"/>
              <a:gd name="T6" fmla="*/ 1467 w 2350"/>
              <a:gd name="T7" fmla="*/ 537 h 2350"/>
              <a:gd name="T8" fmla="*/ 1327 w 2350"/>
              <a:gd name="T9" fmla="*/ 537 h 2350"/>
              <a:gd name="T10" fmla="*/ 771 w 2350"/>
              <a:gd name="T11" fmla="*/ 1104 h 2350"/>
              <a:gd name="T12" fmla="*/ 771 w 2350"/>
              <a:gd name="T13" fmla="*/ 1246 h 2350"/>
              <a:gd name="T14" fmla="*/ 1327 w 2350"/>
              <a:gd name="T15" fmla="*/ 1813 h 2350"/>
              <a:gd name="T16" fmla="*/ 1467 w 2350"/>
              <a:gd name="T17" fmla="*/ 1813 h 2350"/>
              <a:gd name="T18" fmla="*/ 1467 w 2350"/>
              <a:gd name="T19" fmla="*/ 1671 h 2350"/>
              <a:gd name="T20" fmla="*/ 2350 w 2350"/>
              <a:gd name="T21" fmla="*/ 1175 h 2350"/>
              <a:gd name="T22" fmla="*/ 1175 w 2350"/>
              <a:gd name="T23" fmla="*/ 0 h 2350"/>
              <a:gd name="T24" fmla="*/ 0 w 2350"/>
              <a:gd name="T25" fmla="*/ 1175 h 2350"/>
              <a:gd name="T26" fmla="*/ 1175 w 2350"/>
              <a:gd name="T27" fmla="*/ 2350 h 2350"/>
              <a:gd name="T28" fmla="*/ 2350 w 2350"/>
              <a:gd name="T29" fmla="*/ 1175 h 2350"/>
              <a:gd name="T30" fmla="*/ 152 w 2350"/>
              <a:gd name="T31" fmla="*/ 1175 h 2350"/>
              <a:gd name="T32" fmla="*/ 1175 w 2350"/>
              <a:gd name="T33" fmla="*/ 152 h 2350"/>
              <a:gd name="T34" fmla="*/ 2198 w 2350"/>
              <a:gd name="T35" fmla="*/ 1175 h 2350"/>
              <a:gd name="T36" fmla="*/ 1175 w 2350"/>
              <a:gd name="T37" fmla="*/ 2198 h 2350"/>
              <a:gd name="T38" fmla="*/ 152 w 2350"/>
              <a:gd name="T39" fmla="*/ 1175 h 2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50" h="2350">
                <a:moveTo>
                  <a:pt x="1467" y="1671"/>
                </a:moveTo>
                <a:cubicBezTo>
                  <a:pt x="1012" y="1175"/>
                  <a:pt x="1012" y="1175"/>
                  <a:pt x="1012" y="1175"/>
                </a:cubicBezTo>
                <a:cubicBezTo>
                  <a:pt x="1467" y="679"/>
                  <a:pt x="1467" y="679"/>
                  <a:pt x="1467" y="679"/>
                </a:cubicBezTo>
                <a:cubicBezTo>
                  <a:pt x="1506" y="640"/>
                  <a:pt x="1506" y="576"/>
                  <a:pt x="1467" y="537"/>
                </a:cubicBezTo>
                <a:cubicBezTo>
                  <a:pt x="1428" y="498"/>
                  <a:pt x="1365" y="498"/>
                  <a:pt x="1327" y="537"/>
                </a:cubicBezTo>
                <a:cubicBezTo>
                  <a:pt x="771" y="1104"/>
                  <a:pt x="771" y="1104"/>
                  <a:pt x="771" y="1104"/>
                </a:cubicBezTo>
                <a:cubicBezTo>
                  <a:pt x="732" y="1143"/>
                  <a:pt x="732" y="1207"/>
                  <a:pt x="771" y="1246"/>
                </a:cubicBezTo>
                <a:cubicBezTo>
                  <a:pt x="1327" y="1813"/>
                  <a:pt x="1327" y="1813"/>
                  <a:pt x="1327" y="1813"/>
                </a:cubicBezTo>
                <a:cubicBezTo>
                  <a:pt x="1365" y="1852"/>
                  <a:pt x="1428" y="1852"/>
                  <a:pt x="1467" y="1813"/>
                </a:cubicBezTo>
                <a:cubicBezTo>
                  <a:pt x="1506" y="1774"/>
                  <a:pt x="1506" y="1710"/>
                  <a:pt x="1467" y="1671"/>
                </a:cubicBezTo>
                <a:close/>
                <a:moveTo>
                  <a:pt x="2350" y="1175"/>
                </a:moveTo>
                <a:cubicBezTo>
                  <a:pt x="2350" y="526"/>
                  <a:pt x="1824" y="0"/>
                  <a:pt x="1175" y="0"/>
                </a:cubicBezTo>
                <a:cubicBezTo>
                  <a:pt x="526" y="0"/>
                  <a:pt x="0" y="526"/>
                  <a:pt x="0" y="1175"/>
                </a:cubicBezTo>
                <a:cubicBezTo>
                  <a:pt x="0" y="1824"/>
                  <a:pt x="526" y="2350"/>
                  <a:pt x="1175" y="2350"/>
                </a:cubicBezTo>
                <a:cubicBezTo>
                  <a:pt x="1824" y="2350"/>
                  <a:pt x="2350" y="1824"/>
                  <a:pt x="2350" y="1175"/>
                </a:cubicBezTo>
                <a:close/>
                <a:moveTo>
                  <a:pt x="152" y="1175"/>
                </a:moveTo>
                <a:cubicBezTo>
                  <a:pt x="152" y="610"/>
                  <a:pt x="610" y="152"/>
                  <a:pt x="1175" y="152"/>
                </a:cubicBezTo>
                <a:cubicBezTo>
                  <a:pt x="1740" y="152"/>
                  <a:pt x="2198" y="610"/>
                  <a:pt x="2198" y="1175"/>
                </a:cubicBezTo>
                <a:cubicBezTo>
                  <a:pt x="2198" y="1740"/>
                  <a:pt x="1740" y="2198"/>
                  <a:pt x="1175" y="2198"/>
                </a:cubicBezTo>
                <a:cubicBezTo>
                  <a:pt x="610" y="2198"/>
                  <a:pt x="152" y="1740"/>
                  <a:pt x="152" y="1175"/>
                </a:cubicBez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107851753"/>
      </p:ext>
    </p:extLst>
  </p:cSld>
  <p:clrMapOvr>
    <a:masterClrMapping/>
  </p:clrMapOvr>
  <p:transition spd="slow" advClick="0" advTm="3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xEl>
                                              <p:pRg st="0" end="0"/>
                                            </p:txEl>
                                          </p:spTgt>
                                        </p:tgtEl>
                                        <p:attrNameLst>
                                          <p:attrName>style.visibility</p:attrName>
                                        </p:attrNameLst>
                                      </p:cBhvr>
                                      <p:to>
                                        <p:strVal val="visible"/>
                                      </p:to>
                                    </p:set>
                                    <p:animEffect transition="in" filter="fade">
                                      <p:cBhvr>
                                        <p:cTn id="11" dur="500"/>
                                        <p:tgtEl>
                                          <p:spTgt spid="10">
                                            <p:txEl>
                                              <p:pRg st="0" end="0"/>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fade">
                                      <p:cBhvr>
                                        <p:cTn id="15"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3" grpId="0" build="p">
        <p:tmplLst>
          <p:tmpl lvl="1">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Lst>
  </p:timing>
  <p:extLst>
    <p:ext uri="{DCECCB84-F9BA-43D5-87BE-67443E8EF086}">
      <p15:sldGuideLst xmlns:p15="http://schemas.microsoft.com/office/powerpoint/2012/main">
        <p15:guide id="1" orient="horz" pos="2700">
          <p15:clr>
            <a:srgbClr val="FBAE40"/>
          </p15:clr>
        </p15:guide>
        <p15:guide id="2" pos="5384">
          <p15:clr>
            <a:srgbClr val="FBAE40"/>
          </p15:clr>
        </p15:guide>
        <p15:guide id="3" pos="374">
          <p15:clr>
            <a:srgbClr val="FBAE40"/>
          </p15:clr>
        </p15:guide>
        <p15:guide id="4" orient="horz" pos="306">
          <p15:clr>
            <a:srgbClr val="FBAE40"/>
          </p15:clr>
        </p15:guide>
        <p15:guide id="5" orient="horz" pos="972">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12" name="TextBox 11"/>
          <p:cNvSpPr txBox="1"/>
          <p:nvPr userDrawn="1"/>
        </p:nvSpPr>
        <p:spPr>
          <a:xfrm>
            <a:off x="7939422" y="4722841"/>
            <a:ext cx="206993" cy="123111"/>
          </a:xfrm>
          <a:prstGeom prst="rect">
            <a:avLst/>
          </a:prstGeom>
          <a:noFill/>
        </p:spPr>
        <p:txBody>
          <a:bodyPr wrap="square" lIns="0" tIns="0" rIns="0" bIns="0" rtlCol="0">
            <a:spAutoFit/>
          </a:bodyPr>
          <a:lstStyle/>
          <a:p>
            <a:pPr algn="r"/>
            <a:fld id="{27692F5A-FC14-4E83-B4CC-18F6C2D780A4}" type="slidenum">
              <a:rPr lang="en-US" sz="800" b="0" spc="30" baseline="0" smtClean="0">
                <a:solidFill>
                  <a:schemeClr val="accent6"/>
                </a:solidFill>
                <a:latin typeface="Lato" panose="020F0502020204030203" pitchFamily="34" charset="0"/>
              </a:rPr>
              <a:pPr algn="r"/>
              <a:t>‹#›</a:t>
            </a:fld>
            <a:endParaRPr lang="en-US" sz="800" b="0" spc="30" baseline="0">
              <a:solidFill>
                <a:schemeClr val="accent6"/>
              </a:solidFill>
              <a:latin typeface="Lato" panose="020F0502020204030203" pitchFamily="34" charset="0"/>
            </a:endParaRPr>
          </a:p>
        </p:txBody>
      </p:sp>
      <p:sp>
        <p:nvSpPr>
          <p:cNvPr id="8" name="Freeform 5">
            <a:hlinkClick r:id="" action="ppaction://hlinkshowjump?jump=nextslide"/>
          </p:cNvPr>
          <p:cNvSpPr>
            <a:spLocks noEditPoints="1"/>
          </p:cNvSpPr>
          <p:nvPr userDrawn="1"/>
        </p:nvSpPr>
        <p:spPr bwMode="auto">
          <a:xfrm>
            <a:off x="8407427" y="4713320"/>
            <a:ext cx="141259" cy="141259"/>
          </a:xfrm>
          <a:custGeom>
            <a:avLst/>
            <a:gdLst>
              <a:gd name="T0" fmla="*/ 883 w 2350"/>
              <a:gd name="T1" fmla="*/ 679 h 2350"/>
              <a:gd name="T2" fmla="*/ 1338 w 2350"/>
              <a:gd name="T3" fmla="*/ 1175 h 2350"/>
              <a:gd name="T4" fmla="*/ 883 w 2350"/>
              <a:gd name="T5" fmla="*/ 1671 h 2350"/>
              <a:gd name="T6" fmla="*/ 883 w 2350"/>
              <a:gd name="T7" fmla="*/ 1813 h 2350"/>
              <a:gd name="T8" fmla="*/ 1023 w 2350"/>
              <a:gd name="T9" fmla="*/ 1813 h 2350"/>
              <a:gd name="T10" fmla="*/ 1579 w 2350"/>
              <a:gd name="T11" fmla="*/ 1246 h 2350"/>
              <a:gd name="T12" fmla="*/ 1579 w 2350"/>
              <a:gd name="T13" fmla="*/ 1104 h 2350"/>
              <a:gd name="T14" fmla="*/ 1023 w 2350"/>
              <a:gd name="T15" fmla="*/ 537 h 2350"/>
              <a:gd name="T16" fmla="*/ 883 w 2350"/>
              <a:gd name="T17" fmla="*/ 537 h 2350"/>
              <a:gd name="T18" fmla="*/ 883 w 2350"/>
              <a:gd name="T19" fmla="*/ 679 h 2350"/>
              <a:gd name="T20" fmla="*/ 0 w 2350"/>
              <a:gd name="T21" fmla="*/ 1175 h 2350"/>
              <a:gd name="T22" fmla="*/ 1175 w 2350"/>
              <a:gd name="T23" fmla="*/ 2350 h 2350"/>
              <a:gd name="T24" fmla="*/ 2350 w 2350"/>
              <a:gd name="T25" fmla="*/ 1175 h 2350"/>
              <a:gd name="T26" fmla="*/ 1175 w 2350"/>
              <a:gd name="T27" fmla="*/ 0 h 2350"/>
              <a:gd name="T28" fmla="*/ 0 w 2350"/>
              <a:gd name="T29" fmla="*/ 1175 h 2350"/>
              <a:gd name="T30" fmla="*/ 2198 w 2350"/>
              <a:gd name="T31" fmla="*/ 1175 h 2350"/>
              <a:gd name="T32" fmla="*/ 1175 w 2350"/>
              <a:gd name="T33" fmla="*/ 2198 h 2350"/>
              <a:gd name="T34" fmla="*/ 152 w 2350"/>
              <a:gd name="T35" fmla="*/ 1175 h 2350"/>
              <a:gd name="T36" fmla="*/ 1175 w 2350"/>
              <a:gd name="T37" fmla="*/ 152 h 2350"/>
              <a:gd name="T38" fmla="*/ 2198 w 2350"/>
              <a:gd name="T39" fmla="*/ 1175 h 2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50" h="2350">
                <a:moveTo>
                  <a:pt x="883" y="679"/>
                </a:moveTo>
                <a:cubicBezTo>
                  <a:pt x="1338" y="1175"/>
                  <a:pt x="1338" y="1175"/>
                  <a:pt x="1338" y="1175"/>
                </a:cubicBezTo>
                <a:cubicBezTo>
                  <a:pt x="883" y="1671"/>
                  <a:pt x="883" y="1671"/>
                  <a:pt x="883" y="1671"/>
                </a:cubicBezTo>
                <a:cubicBezTo>
                  <a:pt x="844" y="1710"/>
                  <a:pt x="844" y="1774"/>
                  <a:pt x="883" y="1813"/>
                </a:cubicBezTo>
                <a:cubicBezTo>
                  <a:pt x="922" y="1852"/>
                  <a:pt x="985" y="1852"/>
                  <a:pt x="1023" y="1813"/>
                </a:cubicBezTo>
                <a:cubicBezTo>
                  <a:pt x="1579" y="1246"/>
                  <a:pt x="1579" y="1246"/>
                  <a:pt x="1579" y="1246"/>
                </a:cubicBezTo>
                <a:cubicBezTo>
                  <a:pt x="1618" y="1207"/>
                  <a:pt x="1618" y="1143"/>
                  <a:pt x="1579" y="1104"/>
                </a:cubicBezTo>
                <a:cubicBezTo>
                  <a:pt x="1023" y="537"/>
                  <a:pt x="1023" y="537"/>
                  <a:pt x="1023" y="537"/>
                </a:cubicBezTo>
                <a:cubicBezTo>
                  <a:pt x="985" y="498"/>
                  <a:pt x="922" y="498"/>
                  <a:pt x="883" y="537"/>
                </a:cubicBezTo>
                <a:cubicBezTo>
                  <a:pt x="844" y="576"/>
                  <a:pt x="844" y="640"/>
                  <a:pt x="883" y="679"/>
                </a:cubicBezTo>
                <a:close/>
                <a:moveTo>
                  <a:pt x="0" y="1175"/>
                </a:moveTo>
                <a:cubicBezTo>
                  <a:pt x="0" y="1824"/>
                  <a:pt x="526" y="2350"/>
                  <a:pt x="1175" y="2350"/>
                </a:cubicBezTo>
                <a:cubicBezTo>
                  <a:pt x="1824" y="2350"/>
                  <a:pt x="2350" y="1824"/>
                  <a:pt x="2350" y="1175"/>
                </a:cubicBezTo>
                <a:cubicBezTo>
                  <a:pt x="2350" y="526"/>
                  <a:pt x="1824" y="0"/>
                  <a:pt x="1175" y="0"/>
                </a:cubicBezTo>
                <a:cubicBezTo>
                  <a:pt x="526" y="0"/>
                  <a:pt x="0" y="526"/>
                  <a:pt x="0" y="1175"/>
                </a:cubicBezTo>
                <a:close/>
                <a:moveTo>
                  <a:pt x="2198" y="1175"/>
                </a:moveTo>
                <a:cubicBezTo>
                  <a:pt x="2198" y="1740"/>
                  <a:pt x="1740" y="2198"/>
                  <a:pt x="1175" y="2198"/>
                </a:cubicBezTo>
                <a:cubicBezTo>
                  <a:pt x="610" y="2198"/>
                  <a:pt x="152" y="1740"/>
                  <a:pt x="152" y="1175"/>
                </a:cubicBezTo>
                <a:cubicBezTo>
                  <a:pt x="152" y="610"/>
                  <a:pt x="610" y="152"/>
                  <a:pt x="1175" y="152"/>
                </a:cubicBezTo>
                <a:cubicBezTo>
                  <a:pt x="1740" y="152"/>
                  <a:pt x="2198" y="610"/>
                  <a:pt x="2198" y="1175"/>
                </a:cubicBez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en-US"/>
          </a:p>
        </p:txBody>
      </p:sp>
      <p:sp>
        <p:nvSpPr>
          <p:cNvPr id="9" name="Freeform 5">
            <a:hlinkClick r:id="" action="ppaction://hlinkshowjump?jump=previousslide"/>
          </p:cNvPr>
          <p:cNvSpPr>
            <a:spLocks noEditPoints="1"/>
          </p:cNvSpPr>
          <p:nvPr userDrawn="1"/>
        </p:nvSpPr>
        <p:spPr bwMode="auto">
          <a:xfrm>
            <a:off x="8244101" y="4713318"/>
            <a:ext cx="141259" cy="141259"/>
          </a:xfrm>
          <a:custGeom>
            <a:avLst/>
            <a:gdLst>
              <a:gd name="T0" fmla="*/ 1467 w 2350"/>
              <a:gd name="T1" fmla="*/ 1671 h 2350"/>
              <a:gd name="T2" fmla="*/ 1012 w 2350"/>
              <a:gd name="T3" fmla="*/ 1175 h 2350"/>
              <a:gd name="T4" fmla="*/ 1467 w 2350"/>
              <a:gd name="T5" fmla="*/ 679 h 2350"/>
              <a:gd name="T6" fmla="*/ 1467 w 2350"/>
              <a:gd name="T7" fmla="*/ 537 h 2350"/>
              <a:gd name="T8" fmla="*/ 1327 w 2350"/>
              <a:gd name="T9" fmla="*/ 537 h 2350"/>
              <a:gd name="T10" fmla="*/ 771 w 2350"/>
              <a:gd name="T11" fmla="*/ 1104 h 2350"/>
              <a:gd name="T12" fmla="*/ 771 w 2350"/>
              <a:gd name="T13" fmla="*/ 1246 h 2350"/>
              <a:gd name="T14" fmla="*/ 1327 w 2350"/>
              <a:gd name="T15" fmla="*/ 1813 h 2350"/>
              <a:gd name="T16" fmla="*/ 1467 w 2350"/>
              <a:gd name="T17" fmla="*/ 1813 h 2350"/>
              <a:gd name="T18" fmla="*/ 1467 w 2350"/>
              <a:gd name="T19" fmla="*/ 1671 h 2350"/>
              <a:gd name="T20" fmla="*/ 2350 w 2350"/>
              <a:gd name="T21" fmla="*/ 1175 h 2350"/>
              <a:gd name="T22" fmla="*/ 1175 w 2350"/>
              <a:gd name="T23" fmla="*/ 0 h 2350"/>
              <a:gd name="T24" fmla="*/ 0 w 2350"/>
              <a:gd name="T25" fmla="*/ 1175 h 2350"/>
              <a:gd name="T26" fmla="*/ 1175 w 2350"/>
              <a:gd name="T27" fmla="*/ 2350 h 2350"/>
              <a:gd name="T28" fmla="*/ 2350 w 2350"/>
              <a:gd name="T29" fmla="*/ 1175 h 2350"/>
              <a:gd name="T30" fmla="*/ 152 w 2350"/>
              <a:gd name="T31" fmla="*/ 1175 h 2350"/>
              <a:gd name="T32" fmla="*/ 1175 w 2350"/>
              <a:gd name="T33" fmla="*/ 152 h 2350"/>
              <a:gd name="T34" fmla="*/ 2198 w 2350"/>
              <a:gd name="T35" fmla="*/ 1175 h 2350"/>
              <a:gd name="T36" fmla="*/ 1175 w 2350"/>
              <a:gd name="T37" fmla="*/ 2198 h 2350"/>
              <a:gd name="T38" fmla="*/ 152 w 2350"/>
              <a:gd name="T39" fmla="*/ 1175 h 2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50" h="2350">
                <a:moveTo>
                  <a:pt x="1467" y="1671"/>
                </a:moveTo>
                <a:cubicBezTo>
                  <a:pt x="1012" y="1175"/>
                  <a:pt x="1012" y="1175"/>
                  <a:pt x="1012" y="1175"/>
                </a:cubicBezTo>
                <a:cubicBezTo>
                  <a:pt x="1467" y="679"/>
                  <a:pt x="1467" y="679"/>
                  <a:pt x="1467" y="679"/>
                </a:cubicBezTo>
                <a:cubicBezTo>
                  <a:pt x="1506" y="640"/>
                  <a:pt x="1506" y="576"/>
                  <a:pt x="1467" y="537"/>
                </a:cubicBezTo>
                <a:cubicBezTo>
                  <a:pt x="1428" y="498"/>
                  <a:pt x="1365" y="498"/>
                  <a:pt x="1327" y="537"/>
                </a:cubicBezTo>
                <a:cubicBezTo>
                  <a:pt x="771" y="1104"/>
                  <a:pt x="771" y="1104"/>
                  <a:pt x="771" y="1104"/>
                </a:cubicBezTo>
                <a:cubicBezTo>
                  <a:pt x="732" y="1143"/>
                  <a:pt x="732" y="1207"/>
                  <a:pt x="771" y="1246"/>
                </a:cubicBezTo>
                <a:cubicBezTo>
                  <a:pt x="1327" y="1813"/>
                  <a:pt x="1327" y="1813"/>
                  <a:pt x="1327" y="1813"/>
                </a:cubicBezTo>
                <a:cubicBezTo>
                  <a:pt x="1365" y="1852"/>
                  <a:pt x="1428" y="1852"/>
                  <a:pt x="1467" y="1813"/>
                </a:cubicBezTo>
                <a:cubicBezTo>
                  <a:pt x="1506" y="1774"/>
                  <a:pt x="1506" y="1710"/>
                  <a:pt x="1467" y="1671"/>
                </a:cubicBezTo>
                <a:close/>
                <a:moveTo>
                  <a:pt x="2350" y="1175"/>
                </a:moveTo>
                <a:cubicBezTo>
                  <a:pt x="2350" y="526"/>
                  <a:pt x="1824" y="0"/>
                  <a:pt x="1175" y="0"/>
                </a:cubicBezTo>
                <a:cubicBezTo>
                  <a:pt x="526" y="0"/>
                  <a:pt x="0" y="526"/>
                  <a:pt x="0" y="1175"/>
                </a:cubicBezTo>
                <a:cubicBezTo>
                  <a:pt x="0" y="1824"/>
                  <a:pt x="526" y="2350"/>
                  <a:pt x="1175" y="2350"/>
                </a:cubicBezTo>
                <a:cubicBezTo>
                  <a:pt x="1824" y="2350"/>
                  <a:pt x="2350" y="1824"/>
                  <a:pt x="2350" y="1175"/>
                </a:cubicBezTo>
                <a:close/>
                <a:moveTo>
                  <a:pt x="152" y="1175"/>
                </a:moveTo>
                <a:cubicBezTo>
                  <a:pt x="152" y="610"/>
                  <a:pt x="610" y="152"/>
                  <a:pt x="1175" y="152"/>
                </a:cubicBezTo>
                <a:cubicBezTo>
                  <a:pt x="1740" y="152"/>
                  <a:pt x="2198" y="610"/>
                  <a:pt x="2198" y="1175"/>
                </a:cubicBezTo>
                <a:cubicBezTo>
                  <a:pt x="2198" y="1740"/>
                  <a:pt x="1740" y="2198"/>
                  <a:pt x="1175" y="2198"/>
                </a:cubicBezTo>
                <a:cubicBezTo>
                  <a:pt x="610" y="2198"/>
                  <a:pt x="152" y="1740"/>
                  <a:pt x="152" y="1175"/>
                </a:cubicBez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4411571"/>
      </p:ext>
    </p:extLst>
  </p:cSld>
  <p:clrMapOvr>
    <a:masterClrMapping/>
  </p:clrMapOvr>
  <p:transition spd="slow" advClick="0" advTm="3000">
    <p:fade/>
  </p:transition>
  <p:extLst>
    <p:ext uri="{DCECCB84-F9BA-43D5-87BE-67443E8EF086}">
      <p15:sldGuideLst xmlns:p15="http://schemas.microsoft.com/office/powerpoint/2012/main">
        <p15:guide id="1" orient="horz" pos="2700">
          <p15:clr>
            <a:srgbClr val="FBAE40"/>
          </p15:clr>
        </p15:guide>
        <p15:guide id="2" pos="5384">
          <p15:clr>
            <a:srgbClr val="FBAE40"/>
          </p15:clr>
        </p15:guide>
        <p15:guide id="3" pos="374">
          <p15:clr>
            <a:srgbClr val="FBAE40"/>
          </p15:clr>
        </p15:guide>
        <p15:guide id="4" orient="horz" pos="306">
          <p15:clr>
            <a:srgbClr val="FBAE40"/>
          </p15:clr>
        </p15:guide>
        <p15:guide id="5" orient="horz" pos="972">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iPad Portfolio Showcase at right">
    <p:spTree>
      <p:nvGrpSpPr>
        <p:cNvPr id="1" name=""/>
        <p:cNvGrpSpPr/>
        <p:nvPr/>
      </p:nvGrpSpPr>
      <p:grpSpPr>
        <a:xfrm>
          <a:off x="0" y="0"/>
          <a:ext cx="0" cy="0"/>
          <a:chOff x="0" y="0"/>
          <a:chExt cx="0" cy="0"/>
        </a:xfrm>
      </p:grpSpPr>
      <p:sp>
        <p:nvSpPr>
          <p:cNvPr id="15" name="Picture Placeholder 3"/>
          <p:cNvSpPr>
            <a:spLocks noGrp="1"/>
          </p:cNvSpPr>
          <p:nvPr>
            <p:ph type="pic" sz="quarter" idx="13"/>
          </p:nvPr>
        </p:nvSpPr>
        <p:spPr>
          <a:xfrm>
            <a:off x="6651678" y="1804652"/>
            <a:ext cx="1573825" cy="2100597"/>
          </a:xfrm>
          <a:prstGeom prst="rect">
            <a:avLst/>
          </a:prstGeom>
          <a:noFill/>
        </p:spPr>
        <p:txBody>
          <a:bodyPr/>
          <a:lstStyle>
            <a:lvl1pPr>
              <a:defRPr sz="1200">
                <a:solidFill>
                  <a:schemeClr val="accent4"/>
                </a:solidFill>
                <a:latin typeface="Lato" panose="020F0502020204030203" pitchFamily="34" charset="0"/>
              </a:defRPr>
            </a:lvl1pPr>
          </a:lstStyle>
          <a:p>
            <a:endParaRPr lang="en-US"/>
          </a:p>
        </p:txBody>
      </p:sp>
      <p:sp>
        <p:nvSpPr>
          <p:cNvPr id="10" name="Text Placeholder 9"/>
          <p:cNvSpPr>
            <a:spLocks noGrp="1"/>
          </p:cNvSpPr>
          <p:nvPr userDrawn="1">
            <p:ph type="body" sz="quarter" idx="10"/>
          </p:nvPr>
        </p:nvSpPr>
        <p:spPr>
          <a:xfrm>
            <a:off x="584202" y="575841"/>
            <a:ext cx="7953374" cy="383260"/>
          </a:xfrm>
          <a:prstGeom prst="rect">
            <a:avLst/>
          </a:prstGeom>
        </p:spPr>
        <p:txBody>
          <a:bodyPr lIns="0" tIns="0" rIns="0" bIns="0"/>
          <a:lstStyle>
            <a:lvl1pPr marL="0" indent="0" algn="l">
              <a:lnSpc>
                <a:spcPct val="100000"/>
              </a:lnSpc>
              <a:spcBef>
                <a:spcPts val="0"/>
              </a:spcBef>
              <a:buNone/>
              <a:defRPr sz="2200" b="0" cap="all" spc="50" baseline="0">
                <a:solidFill>
                  <a:schemeClr val="bg1"/>
                </a:solidFill>
                <a:latin typeface="Lato Black" panose="020F0A02020204030203" pitchFamily="34" charset="0"/>
                <a:ea typeface="Roboto" panose="02000000000000000000" pitchFamily="2" charset="0"/>
                <a:cs typeface="Open Sans" panose="020B0606030504020204" pitchFamily="34" charset="0"/>
              </a:defRPr>
            </a:lvl1pPr>
          </a:lstStyle>
          <a:p>
            <a:pPr lvl="0"/>
            <a:r>
              <a:rPr lang="en-US" dirty="0"/>
              <a:t>Click to edit Master text styles</a:t>
            </a:r>
          </a:p>
        </p:txBody>
      </p:sp>
      <p:sp>
        <p:nvSpPr>
          <p:cNvPr id="3" name="Text Placeholder 9"/>
          <p:cNvSpPr>
            <a:spLocks noGrp="1"/>
          </p:cNvSpPr>
          <p:nvPr userDrawn="1">
            <p:ph type="body" sz="quarter" idx="11"/>
          </p:nvPr>
        </p:nvSpPr>
        <p:spPr>
          <a:xfrm>
            <a:off x="593725" y="959101"/>
            <a:ext cx="7953374" cy="141344"/>
          </a:xfrm>
          <a:prstGeom prst="rect">
            <a:avLst/>
          </a:prstGeom>
        </p:spPr>
        <p:txBody>
          <a:bodyPr lIns="0" tIns="0" rIns="0" bIns="0"/>
          <a:lstStyle>
            <a:lvl1pPr marL="0" indent="0" algn="l">
              <a:lnSpc>
                <a:spcPts val="1200"/>
              </a:lnSpc>
              <a:spcBef>
                <a:spcPts val="0"/>
              </a:spcBef>
              <a:buNone/>
              <a:defRPr sz="900" b="0" cap="none" spc="0" baseline="0">
                <a:solidFill>
                  <a:schemeClr val="accent6"/>
                </a:solidFill>
                <a:latin typeface="Lato" panose="020F0502020204030203" pitchFamily="34" charset="0"/>
                <a:ea typeface="Roboto" panose="02000000000000000000" pitchFamily="2" charset="0"/>
                <a:cs typeface="Open Sans" panose="020B0606030504020204" pitchFamily="34" charset="0"/>
              </a:defRPr>
            </a:lvl1pPr>
          </a:lstStyle>
          <a:p>
            <a:pPr lvl="0"/>
            <a:r>
              <a:rPr lang="en-US" dirty="0"/>
              <a:t>Click to edit Master text styles</a:t>
            </a:r>
          </a:p>
        </p:txBody>
      </p:sp>
      <p:cxnSp>
        <p:nvCxnSpPr>
          <p:cNvPr id="5" name="Straight Connector 4"/>
          <p:cNvCxnSpPr/>
          <p:nvPr userDrawn="1"/>
        </p:nvCxnSpPr>
        <p:spPr>
          <a:xfrm>
            <a:off x="593725" y="492067"/>
            <a:ext cx="914400"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4" name="Picture Placeholder 3"/>
          <p:cNvSpPr>
            <a:spLocks noGrp="1"/>
          </p:cNvSpPr>
          <p:nvPr userDrawn="1">
            <p:ph type="pic" sz="quarter" idx="12"/>
          </p:nvPr>
        </p:nvSpPr>
        <p:spPr>
          <a:xfrm>
            <a:off x="4676647" y="2437606"/>
            <a:ext cx="2107406" cy="1581944"/>
          </a:xfrm>
          <a:prstGeom prst="rect">
            <a:avLst/>
          </a:prstGeom>
          <a:noFill/>
        </p:spPr>
        <p:txBody>
          <a:bodyPr/>
          <a:lstStyle>
            <a:lvl1pPr>
              <a:defRPr sz="1200">
                <a:solidFill>
                  <a:schemeClr val="accent4"/>
                </a:solidFill>
                <a:latin typeface="Lato" panose="020F0502020204030203" pitchFamily="34" charset="0"/>
              </a:defRPr>
            </a:lvl1pPr>
          </a:lstStyle>
          <a:p>
            <a:endParaRPr lang="en-US"/>
          </a:p>
        </p:txBody>
      </p:sp>
      <p:sp>
        <p:nvSpPr>
          <p:cNvPr id="13" name="TextBox 12"/>
          <p:cNvSpPr txBox="1"/>
          <p:nvPr userDrawn="1"/>
        </p:nvSpPr>
        <p:spPr>
          <a:xfrm>
            <a:off x="593725" y="4722841"/>
            <a:ext cx="1783555" cy="123111"/>
          </a:xfrm>
          <a:prstGeom prst="rect">
            <a:avLst/>
          </a:prstGeom>
          <a:noFill/>
        </p:spPr>
        <p:txBody>
          <a:bodyPr wrap="square" lIns="0" tIns="0" rIns="0" bIns="0" rtlCol="0">
            <a:spAutoFit/>
          </a:bodyPr>
          <a:lstStyle/>
          <a:p>
            <a:pPr algn="l"/>
            <a:r>
              <a:rPr lang="en-US" sz="800" b="1" spc="30" baseline="0">
                <a:solidFill>
                  <a:schemeClr val="bg1"/>
                </a:solidFill>
                <a:latin typeface="Lato" panose="020F0502020204030203" pitchFamily="34" charset="0"/>
              </a:rPr>
              <a:t>JAFAR DESIGNS </a:t>
            </a:r>
            <a:r>
              <a:rPr lang="en-US" sz="800" b="1" spc="30" baseline="0">
                <a:solidFill>
                  <a:schemeClr val="accent2"/>
                </a:solidFill>
                <a:latin typeface="Lato" panose="020F0502020204030203" pitchFamily="34" charset="0"/>
              </a:rPr>
              <a:t>STUDIO</a:t>
            </a:r>
          </a:p>
        </p:txBody>
      </p:sp>
      <p:sp>
        <p:nvSpPr>
          <p:cNvPr id="14" name="TextBox 13"/>
          <p:cNvSpPr txBox="1"/>
          <p:nvPr userDrawn="1"/>
        </p:nvSpPr>
        <p:spPr>
          <a:xfrm>
            <a:off x="6681306" y="4722841"/>
            <a:ext cx="1160434" cy="123111"/>
          </a:xfrm>
          <a:prstGeom prst="rect">
            <a:avLst/>
          </a:prstGeom>
          <a:noFill/>
        </p:spPr>
        <p:txBody>
          <a:bodyPr wrap="square" lIns="0" tIns="0" rIns="0" bIns="0" rtlCol="0">
            <a:spAutoFit/>
          </a:bodyPr>
          <a:lstStyle/>
          <a:p>
            <a:pPr algn="r"/>
            <a:r>
              <a:rPr lang="en-US" sz="800" b="1" spc="30" baseline="0">
                <a:solidFill>
                  <a:schemeClr val="bg1"/>
                </a:solidFill>
                <a:latin typeface="Lato" panose="020F0502020204030203" pitchFamily="34" charset="0"/>
              </a:rPr>
              <a:t>BUSNESS</a:t>
            </a:r>
            <a:r>
              <a:rPr lang="en-US" sz="800" b="1" spc="30" baseline="0">
                <a:solidFill>
                  <a:schemeClr val="accent3"/>
                </a:solidFill>
                <a:latin typeface="Lato" panose="020F0502020204030203" pitchFamily="34" charset="0"/>
              </a:rPr>
              <a:t> </a:t>
            </a:r>
            <a:r>
              <a:rPr lang="en-US" sz="800" b="1" spc="30" baseline="0">
                <a:solidFill>
                  <a:schemeClr val="accent2"/>
                </a:solidFill>
                <a:latin typeface="Lato" panose="020F0502020204030203" pitchFamily="34" charset="0"/>
              </a:rPr>
              <a:t>PROPOSAL</a:t>
            </a:r>
          </a:p>
        </p:txBody>
      </p:sp>
      <p:sp>
        <p:nvSpPr>
          <p:cNvPr id="18" name="TextBox 17"/>
          <p:cNvSpPr txBox="1"/>
          <p:nvPr userDrawn="1"/>
        </p:nvSpPr>
        <p:spPr>
          <a:xfrm>
            <a:off x="7939422" y="4722841"/>
            <a:ext cx="206993" cy="123111"/>
          </a:xfrm>
          <a:prstGeom prst="rect">
            <a:avLst/>
          </a:prstGeom>
          <a:noFill/>
        </p:spPr>
        <p:txBody>
          <a:bodyPr wrap="square" lIns="0" tIns="0" rIns="0" bIns="0" rtlCol="0">
            <a:spAutoFit/>
          </a:bodyPr>
          <a:lstStyle/>
          <a:p>
            <a:pPr algn="r"/>
            <a:fld id="{27692F5A-FC14-4E83-B4CC-18F6C2D780A4}" type="slidenum">
              <a:rPr lang="en-US" sz="800" b="0" spc="30" baseline="0" smtClean="0">
                <a:solidFill>
                  <a:schemeClr val="accent6"/>
                </a:solidFill>
                <a:latin typeface="Lato" panose="020F0502020204030203" pitchFamily="34" charset="0"/>
              </a:rPr>
              <a:pPr algn="r"/>
              <a:t>‹#›</a:t>
            </a:fld>
            <a:endParaRPr lang="en-US" sz="800" b="0" spc="30" baseline="0">
              <a:solidFill>
                <a:schemeClr val="accent6"/>
              </a:solidFill>
              <a:latin typeface="Lato" panose="020F0502020204030203" pitchFamily="34" charset="0"/>
            </a:endParaRPr>
          </a:p>
        </p:txBody>
      </p:sp>
      <p:sp>
        <p:nvSpPr>
          <p:cNvPr id="16" name="Freeform 5">
            <a:hlinkClick r:id="" action="ppaction://hlinkshowjump?jump=nextslide"/>
          </p:cNvPr>
          <p:cNvSpPr>
            <a:spLocks noEditPoints="1"/>
          </p:cNvSpPr>
          <p:nvPr userDrawn="1"/>
        </p:nvSpPr>
        <p:spPr bwMode="auto">
          <a:xfrm>
            <a:off x="8407427" y="4713320"/>
            <a:ext cx="141259" cy="141259"/>
          </a:xfrm>
          <a:custGeom>
            <a:avLst/>
            <a:gdLst>
              <a:gd name="T0" fmla="*/ 883 w 2350"/>
              <a:gd name="T1" fmla="*/ 679 h 2350"/>
              <a:gd name="T2" fmla="*/ 1338 w 2350"/>
              <a:gd name="T3" fmla="*/ 1175 h 2350"/>
              <a:gd name="T4" fmla="*/ 883 w 2350"/>
              <a:gd name="T5" fmla="*/ 1671 h 2350"/>
              <a:gd name="T6" fmla="*/ 883 w 2350"/>
              <a:gd name="T7" fmla="*/ 1813 h 2350"/>
              <a:gd name="T8" fmla="*/ 1023 w 2350"/>
              <a:gd name="T9" fmla="*/ 1813 h 2350"/>
              <a:gd name="T10" fmla="*/ 1579 w 2350"/>
              <a:gd name="T11" fmla="*/ 1246 h 2350"/>
              <a:gd name="T12" fmla="*/ 1579 w 2350"/>
              <a:gd name="T13" fmla="*/ 1104 h 2350"/>
              <a:gd name="T14" fmla="*/ 1023 w 2350"/>
              <a:gd name="T15" fmla="*/ 537 h 2350"/>
              <a:gd name="T16" fmla="*/ 883 w 2350"/>
              <a:gd name="T17" fmla="*/ 537 h 2350"/>
              <a:gd name="T18" fmla="*/ 883 w 2350"/>
              <a:gd name="T19" fmla="*/ 679 h 2350"/>
              <a:gd name="T20" fmla="*/ 0 w 2350"/>
              <a:gd name="T21" fmla="*/ 1175 h 2350"/>
              <a:gd name="T22" fmla="*/ 1175 w 2350"/>
              <a:gd name="T23" fmla="*/ 2350 h 2350"/>
              <a:gd name="T24" fmla="*/ 2350 w 2350"/>
              <a:gd name="T25" fmla="*/ 1175 h 2350"/>
              <a:gd name="T26" fmla="*/ 1175 w 2350"/>
              <a:gd name="T27" fmla="*/ 0 h 2350"/>
              <a:gd name="T28" fmla="*/ 0 w 2350"/>
              <a:gd name="T29" fmla="*/ 1175 h 2350"/>
              <a:gd name="T30" fmla="*/ 2198 w 2350"/>
              <a:gd name="T31" fmla="*/ 1175 h 2350"/>
              <a:gd name="T32" fmla="*/ 1175 w 2350"/>
              <a:gd name="T33" fmla="*/ 2198 h 2350"/>
              <a:gd name="T34" fmla="*/ 152 w 2350"/>
              <a:gd name="T35" fmla="*/ 1175 h 2350"/>
              <a:gd name="T36" fmla="*/ 1175 w 2350"/>
              <a:gd name="T37" fmla="*/ 152 h 2350"/>
              <a:gd name="T38" fmla="*/ 2198 w 2350"/>
              <a:gd name="T39" fmla="*/ 1175 h 2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50" h="2350">
                <a:moveTo>
                  <a:pt x="883" y="679"/>
                </a:moveTo>
                <a:cubicBezTo>
                  <a:pt x="1338" y="1175"/>
                  <a:pt x="1338" y="1175"/>
                  <a:pt x="1338" y="1175"/>
                </a:cubicBezTo>
                <a:cubicBezTo>
                  <a:pt x="883" y="1671"/>
                  <a:pt x="883" y="1671"/>
                  <a:pt x="883" y="1671"/>
                </a:cubicBezTo>
                <a:cubicBezTo>
                  <a:pt x="844" y="1710"/>
                  <a:pt x="844" y="1774"/>
                  <a:pt x="883" y="1813"/>
                </a:cubicBezTo>
                <a:cubicBezTo>
                  <a:pt x="922" y="1852"/>
                  <a:pt x="985" y="1852"/>
                  <a:pt x="1023" y="1813"/>
                </a:cubicBezTo>
                <a:cubicBezTo>
                  <a:pt x="1579" y="1246"/>
                  <a:pt x="1579" y="1246"/>
                  <a:pt x="1579" y="1246"/>
                </a:cubicBezTo>
                <a:cubicBezTo>
                  <a:pt x="1618" y="1207"/>
                  <a:pt x="1618" y="1143"/>
                  <a:pt x="1579" y="1104"/>
                </a:cubicBezTo>
                <a:cubicBezTo>
                  <a:pt x="1023" y="537"/>
                  <a:pt x="1023" y="537"/>
                  <a:pt x="1023" y="537"/>
                </a:cubicBezTo>
                <a:cubicBezTo>
                  <a:pt x="985" y="498"/>
                  <a:pt x="922" y="498"/>
                  <a:pt x="883" y="537"/>
                </a:cubicBezTo>
                <a:cubicBezTo>
                  <a:pt x="844" y="576"/>
                  <a:pt x="844" y="640"/>
                  <a:pt x="883" y="679"/>
                </a:cubicBezTo>
                <a:close/>
                <a:moveTo>
                  <a:pt x="0" y="1175"/>
                </a:moveTo>
                <a:cubicBezTo>
                  <a:pt x="0" y="1824"/>
                  <a:pt x="526" y="2350"/>
                  <a:pt x="1175" y="2350"/>
                </a:cubicBezTo>
                <a:cubicBezTo>
                  <a:pt x="1824" y="2350"/>
                  <a:pt x="2350" y="1824"/>
                  <a:pt x="2350" y="1175"/>
                </a:cubicBezTo>
                <a:cubicBezTo>
                  <a:pt x="2350" y="526"/>
                  <a:pt x="1824" y="0"/>
                  <a:pt x="1175" y="0"/>
                </a:cubicBezTo>
                <a:cubicBezTo>
                  <a:pt x="526" y="0"/>
                  <a:pt x="0" y="526"/>
                  <a:pt x="0" y="1175"/>
                </a:cubicBezTo>
                <a:close/>
                <a:moveTo>
                  <a:pt x="2198" y="1175"/>
                </a:moveTo>
                <a:cubicBezTo>
                  <a:pt x="2198" y="1740"/>
                  <a:pt x="1740" y="2198"/>
                  <a:pt x="1175" y="2198"/>
                </a:cubicBezTo>
                <a:cubicBezTo>
                  <a:pt x="610" y="2198"/>
                  <a:pt x="152" y="1740"/>
                  <a:pt x="152" y="1175"/>
                </a:cubicBezTo>
                <a:cubicBezTo>
                  <a:pt x="152" y="610"/>
                  <a:pt x="610" y="152"/>
                  <a:pt x="1175" y="152"/>
                </a:cubicBezTo>
                <a:cubicBezTo>
                  <a:pt x="1740" y="152"/>
                  <a:pt x="2198" y="610"/>
                  <a:pt x="2198" y="1175"/>
                </a:cubicBez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5">
            <a:hlinkClick r:id="" action="ppaction://hlinkshowjump?jump=previousslide"/>
          </p:cNvPr>
          <p:cNvSpPr>
            <a:spLocks noEditPoints="1"/>
          </p:cNvSpPr>
          <p:nvPr userDrawn="1"/>
        </p:nvSpPr>
        <p:spPr bwMode="auto">
          <a:xfrm>
            <a:off x="8244101" y="4713318"/>
            <a:ext cx="141259" cy="141259"/>
          </a:xfrm>
          <a:custGeom>
            <a:avLst/>
            <a:gdLst>
              <a:gd name="T0" fmla="*/ 1467 w 2350"/>
              <a:gd name="T1" fmla="*/ 1671 h 2350"/>
              <a:gd name="T2" fmla="*/ 1012 w 2350"/>
              <a:gd name="T3" fmla="*/ 1175 h 2350"/>
              <a:gd name="T4" fmla="*/ 1467 w 2350"/>
              <a:gd name="T5" fmla="*/ 679 h 2350"/>
              <a:gd name="T6" fmla="*/ 1467 w 2350"/>
              <a:gd name="T7" fmla="*/ 537 h 2350"/>
              <a:gd name="T8" fmla="*/ 1327 w 2350"/>
              <a:gd name="T9" fmla="*/ 537 h 2350"/>
              <a:gd name="T10" fmla="*/ 771 w 2350"/>
              <a:gd name="T11" fmla="*/ 1104 h 2350"/>
              <a:gd name="T12" fmla="*/ 771 w 2350"/>
              <a:gd name="T13" fmla="*/ 1246 h 2350"/>
              <a:gd name="T14" fmla="*/ 1327 w 2350"/>
              <a:gd name="T15" fmla="*/ 1813 h 2350"/>
              <a:gd name="T16" fmla="*/ 1467 w 2350"/>
              <a:gd name="T17" fmla="*/ 1813 h 2350"/>
              <a:gd name="T18" fmla="*/ 1467 w 2350"/>
              <a:gd name="T19" fmla="*/ 1671 h 2350"/>
              <a:gd name="T20" fmla="*/ 2350 w 2350"/>
              <a:gd name="T21" fmla="*/ 1175 h 2350"/>
              <a:gd name="T22" fmla="*/ 1175 w 2350"/>
              <a:gd name="T23" fmla="*/ 0 h 2350"/>
              <a:gd name="T24" fmla="*/ 0 w 2350"/>
              <a:gd name="T25" fmla="*/ 1175 h 2350"/>
              <a:gd name="T26" fmla="*/ 1175 w 2350"/>
              <a:gd name="T27" fmla="*/ 2350 h 2350"/>
              <a:gd name="T28" fmla="*/ 2350 w 2350"/>
              <a:gd name="T29" fmla="*/ 1175 h 2350"/>
              <a:gd name="T30" fmla="*/ 152 w 2350"/>
              <a:gd name="T31" fmla="*/ 1175 h 2350"/>
              <a:gd name="T32" fmla="*/ 1175 w 2350"/>
              <a:gd name="T33" fmla="*/ 152 h 2350"/>
              <a:gd name="T34" fmla="*/ 2198 w 2350"/>
              <a:gd name="T35" fmla="*/ 1175 h 2350"/>
              <a:gd name="T36" fmla="*/ 1175 w 2350"/>
              <a:gd name="T37" fmla="*/ 2198 h 2350"/>
              <a:gd name="T38" fmla="*/ 152 w 2350"/>
              <a:gd name="T39" fmla="*/ 1175 h 2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50" h="2350">
                <a:moveTo>
                  <a:pt x="1467" y="1671"/>
                </a:moveTo>
                <a:cubicBezTo>
                  <a:pt x="1012" y="1175"/>
                  <a:pt x="1012" y="1175"/>
                  <a:pt x="1012" y="1175"/>
                </a:cubicBezTo>
                <a:cubicBezTo>
                  <a:pt x="1467" y="679"/>
                  <a:pt x="1467" y="679"/>
                  <a:pt x="1467" y="679"/>
                </a:cubicBezTo>
                <a:cubicBezTo>
                  <a:pt x="1506" y="640"/>
                  <a:pt x="1506" y="576"/>
                  <a:pt x="1467" y="537"/>
                </a:cubicBezTo>
                <a:cubicBezTo>
                  <a:pt x="1428" y="498"/>
                  <a:pt x="1365" y="498"/>
                  <a:pt x="1327" y="537"/>
                </a:cubicBezTo>
                <a:cubicBezTo>
                  <a:pt x="771" y="1104"/>
                  <a:pt x="771" y="1104"/>
                  <a:pt x="771" y="1104"/>
                </a:cubicBezTo>
                <a:cubicBezTo>
                  <a:pt x="732" y="1143"/>
                  <a:pt x="732" y="1207"/>
                  <a:pt x="771" y="1246"/>
                </a:cubicBezTo>
                <a:cubicBezTo>
                  <a:pt x="1327" y="1813"/>
                  <a:pt x="1327" y="1813"/>
                  <a:pt x="1327" y="1813"/>
                </a:cubicBezTo>
                <a:cubicBezTo>
                  <a:pt x="1365" y="1852"/>
                  <a:pt x="1428" y="1852"/>
                  <a:pt x="1467" y="1813"/>
                </a:cubicBezTo>
                <a:cubicBezTo>
                  <a:pt x="1506" y="1774"/>
                  <a:pt x="1506" y="1710"/>
                  <a:pt x="1467" y="1671"/>
                </a:cubicBezTo>
                <a:close/>
                <a:moveTo>
                  <a:pt x="2350" y="1175"/>
                </a:moveTo>
                <a:cubicBezTo>
                  <a:pt x="2350" y="526"/>
                  <a:pt x="1824" y="0"/>
                  <a:pt x="1175" y="0"/>
                </a:cubicBezTo>
                <a:cubicBezTo>
                  <a:pt x="526" y="0"/>
                  <a:pt x="0" y="526"/>
                  <a:pt x="0" y="1175"/>
                </a:cubicBezTo>
                <a:cubicBezTo>
                  <a:pt x="0" y="1824"/>
                  <a:pt x="526" y="2350"/>
                  <a:pt x="1175" y="2350"/>
                </a:cubicBezTo>
                <a:cubicBezTo>
                  <a:pt x="1824" y="2350"/>
                  <a:pt x="2350" y="1824"/>
                  <a:pt x="2350" y="1175"/>
                </a:cubicBezTo>
                <a:close/>
                <a:moveTo>
                  <a:pt x="152" y="1175"/>
                </a:moveTo>
                <a:cubicBezTo>
                  <a:pt x="152" y="610"/>
                  <a:pt x="610" y="152"/>
                  <a:pt x="1175" y="152"/>
                </a:cubicBezTo>
                <a:cubicBezTo>
                  <a:pt x="1740" y="152"/>
                  <a:pt x="2198" y="610"/>
                  <a:pt x="2198" y="1175"/>
                </a:cubicBezTo>
                <a:cubicBezTo>
                  <a:pt x="2198" y="1740"/>
                  <a:pt x="1740" y="2198"/>
                  <a:pt x="1175" y="2198"/>
                </a:cubicBezTo>
                <a:cubicBezTo>
                  <a:pt x="610" y="2198"/>
                  <a:pt x="152" y="1740"/>
                  <a:pt x="152" y="1175"/>
                </a:cubicBez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39744653"/>
      </p:ext>
    </p:extLst>
  </p:cSld>
  <p:clrMapOvr>
    <a:masterClrMapping/>
  </p:clrMapOvr>
  <p:transition spd="slow" advClick="0" advTm="3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xEl>
                                              <p:pRg st="0" end="0"/>
                                            </p:txEl>
                                          </p:spTgt>
                                        </p:tgtEl>
                                        <p:attrNameLst>
                                          <p:attrName>style.visibility</p:attrName>
                                        </p:attrNameLst>
                                      </p:cBhvr>
                                      <p:to>
                                        <p:strVal val="visible"/>
                                      </p:to>
                                    </p:set>
                                    <p:animEffect transition="in" filter="fade">
                                      <p:cBhvr>
                                        <p:cTn id="11" dur="500"/>
                                        <p:tgtEl>
                                          <p:spTgt spid="10">
                                            <p:txEl>
                                              <p:pRg st="0" end="0"/>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fade">
                                      <p:cBhvr>
                                        <p:cTn id="15"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3" grpId="0" build="p">
        <p:tmplLst>
          <p:tmpl lvl="1">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Lst>
  </p:timing>
  <p:extLst>
    <p:ext uri="{DCECCB84-F9BA-43D5-87BE-67443E8EF086}">
      <p15:sldGuideLst xmlns:p15="http://schemas.microsoft.com/office/powerpoint/2012/main">
        <p15:guide id="1" orient="horz" pos="2700">
          <p15:clr>
            <a:srgbClr val="FBAE40"/>
          </p15:clr>
        </p15:guide>
        <p15:guide id="2" pos="5384">
          <p15:clr>
            <a:srgbClr val="FBAE40"/>
          </p15:clr>
        </p15:guide>
        <p15:guide id="3" pos="374">
          <p15:clr>
            <a:srgbClr val="FBAE40"/>
          </p15:clr>
        </p15:guide>
        <p15:guide id="4" orient="horz" pos="306">
          <p15:clr>
            <a:srgbClr val="FBAE40"/>
          </p15:clr>
        </p15:guide>
        <p15:guide id="5" orient="horz" pos="972">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iPhone Portfolio Showcase at Left">
    <p:spTree>
      <p:nvGrpSpPr>
        <p:cNvPr id="1" name=""/>
        <p:cNvGrpSpPr/>
        <p:nvPr/>
      </p:nvGrpSpPr>
      <p:grpSpPr>
        <a:xfrm>
          <a:off x="0" y="0"/>
          <a:ext cx="0" cy="0"/>
          <a:chOff x="0" y="0"/>
          <a:chExt cx="0" cy="0"/>
        </a:xfrm>
      </p:grpSpPr>
      <p:sp>
        <p:nvSpPr>
          <p:cNvPr id="10" name="Text Placeholder 9"/>
          <p:cNvSpPr>
            <a:spLocks noGrp="1"/>
          </p:cNvSpPr>
          <p:nvPr userDrawn="1">
            <p:ph type="body" sz="quarter" idx="10"/>
          </p:nvPr>
        </p:nvSpPr>
        <p:spPr>
          <a:xfrm>
            <a:off x="584202" y="575841"/>
            <a:ext cx="7953374" cy="383260"/>
          </a:xfrm>
          <a:prstGeom prst="rect">
            <a:avLst/>
          </a:prstGeom>
        </p:spPr>
        <p:txBody>
          <a:bodyPr lIns="0" tIns="0" rIns="0" bIns="0"/>
          <a:lstStyle>
            <a:lvl1pPr marL="0" indent="0" algn="l">
              <a:lnSpc>
                <a:spcPct val="100000"/>
              </a:lnSpc>
              <a:spcBef>
                <a:spcPts val="0"/>
              </a:spcBef>
              <a:buNone/>
              <a:defRPr sz="2200" b="0" cap="all" spc="50" baseline="0">
                <a:solidFill>
                  <a:schemeClr val="bg1"/>
                </a:solidFill>
                <a:latin typeface="Lato Black" panose="020F0A02020204030203" pitchFamily="34" charset="0"/>
                <a:ea typeface="Roboto" panose="02000000000000000000" pitchFamily="2" charset="0"/>
                <a:cs typeface="Open Sans" panose="020B0606030504020204" pitchFamily="34" charset="0"/>
              </a:defRPr>
            </a:lvl1pPr>
          </a:lstStyle>
          <a:p>
            <a:pPr lvl="0"/>
            <a:r>
              <a:rPr lang="en-US" dirty="0"/>
              <a:t>Click to edit Master text styles</a:t>
            </a:r>
          </a:p>
        </p:txBody>
      </p:sp>
      <p:sp>
        <p:nvSpPr>
          <p:cNvPr id="3" name="Text Placeholder 9"/>
          <p:cNvSpPr>
            <a:spLocks noGrp="1"/>
          </p:cNvSpPr>
          <p:nvPr userDrawn="1">
            <p:ph type="body" sz="quarter" idx="11"/>
          </p:nvPr>
        </p:nvSpPr>
        <p:spPr>
          <a:xfrm>
            <a:off x="593725" y="959101"/>
            <a:ext cx="7953374" cy="141344"/>
          </a:xfrm>
          <a:prstGeom prst="rect">
            <a:avLst/>
          </a:prstGeom>
        </p:spPr>
        <p:txBody>
          <a:bodyPr lIns="0" tIns="0" rIns="0" bIns="0"/>
          <a:lstStyle>
            <a:lvl1pPr marL="0" indent="0" algn="l">
              <a:lnSpc>
                <a:spcPts val="1200"/>
              </a:lnSpc>
              <a:spcBef>
                <a:spcPts val="0"/>
              </a:spcBef>
              <a:buNone/>
              <a:defRPr sz="900" b="0" cap="none" spc="0" baseline="0">
                <a:solidFill>
                  <a:schemeClr val="accent6"/>
                </a:solidFill>
                <a:latin typeface="Lato" panose="020F0502020204030203" pitchFamily="34" charset="0"/>
                <a:ea typeface="Roboto" panose="02000000000000000000" pitchFamily="2" charset="0"/>
                <a:cs typeface="Open Sans" panose="020B0606030504020204" pitchFamily="34" charset="0"/>
              </a:defRPr>
            </a:lvl1pPr>
          </a:lstStyle>
          <a:p>
            <a:pPr lvl="0"/>
            <a:r>
              <a:rPr lang="en-US" dirty="0"/>
              <a:t>Click to edit Master text styles</a:t>
            </a:r>
          </a:p>
        </p:txBody>
      </p:sp>
      <p:cxnSp>
        <p:nvCxnSpPr>
          <p:cNvPr id="5" name="Straight Connector 4"/>
          <p:cNvCxnSpPr/>
          <p:nvPr userDrawn="1"/>
        </p:nvCxnSpPr>
        <p:spPr>
          <a:xfrm>
            <a:off x="593725" y="492067"/>
            <a:ext cx="914400"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4" name="Picture Placeholder 3"/>
          <p:cNvSpPr>
            <a:spLocks noGrp="1"/>
          </p:cNvSpPr>
          <p:nvPr userDrawn="1">
            <p:ph type="pic" sz="quarter" idx="12"/>
          </p:nvPr>
        </p:nvSpPr>
        <p:spPr>
          <a:xfrm>
            <a:off x="723197" y="1925601"/>
            <a:ext cx="1216819" cy="2166938"/>
          </a:xfrm>
          <a:prstGeom prst="rect">
            <a:avLst/>
          </a:prstGeom>
        </p:spPr>
        <p:txBody>
          <a:bodyPr/>
          <a:lstStyle>
            <a:lvl1pPr>
              <a:defRPr sz="1200">
                <a:solidFill>
                  <a:schemeClr val="accent4"/>
                </a:solidFill>
                <a:latin typeface="Lato" panose="020F0502020204030203" pitchFamily="34" charset="0"/>
              </a:defRPr>
            </a:lvl1pPr>
          </a:lstStyle>
          <a:p>
            <a:endParaRPr lang="en-US"/>
          </a:p>
        </p:txBody>
      </p:sp>
      <p:sp>
        <p:nvSpPr>
          <p:cNvPr id="12" name="TextBox 11"/>
          <p:cNvSpPr txBox="1"/>
          <p:nvPr userDrawn="1"/>
        </p:nvSpPr>
        <p:spPr>
          <a:xfrm>
            <a:off x="593725" y="4722841"/>
            <a:ext cx="1783555" cy="123111"/>
          </a:xfrm>
          <a:prstGeom prst="rect">
            <a:avLst/>
          </a:prstGeom>
          <a:noFill/>
        </p:spPr>
        <p:txBody>
          <a:bodyPr wrap="square" lIns="0" tIns="0" rIns="0" bIns="0" rtlCol="0">
            <a:spAutoFit/>
          </a:bodyPr>
          <a:lstStyle/>
          <a:p>
            <a:pPr algn="l"/>
            <a:r>
              <a:rPr lang="en-US" sz="800" b="1" spc="30" baseline="0">
                <a:solidFill>
                  <a:schemeClr val="bg1"/>
                </a:solidFill>
                <a:latin typeface="Lato" panose="020F0502020204030203" pitchFamily="34" charset="0"/>
              </a:rPr>
              <a:t>JAFAR DESIGNS </a:t>
            </a:r>
            <a:r>
              <a:rPr lang="en-US" sz="800" b="1" spc="30" baseline="0">
                <a:solidFill>
                  <a:schemeClr val="accent2"/>
                </a:solidFill>
                <a:latin typeface="Lato" panose="020F0502020204030203" pitchFamily="34" charset="0"/>
              </a:rPr>
              <a:t>STUDIO</a:t>
            </a:r>
          </a:p>
        </p:txBody>
      </p:sp>
      <p:sp>
        <p:nvSpPr>
          <p:cNvPr id="13" name="TextBox 12"/>
          <p:cNvSpPr txBox="1"/>
          <p:nvPr userDrawn="1"/>
        </p:nvSpPr>
        <p:spPr>
          <a:xfrm>
            <a:off x="6681306" y="4722841"/>
            <a:ext cx="1160434" cy="123111"/>
          </a:xfrm>
          <a:prstGeom prst="rect">
            <a:avLst/>
          </a:prstGeom>
          <a:noFill/>
        </p:spPr>
        <p:txBody>
          <a:bodyPr wrap="square" lIns="0" tIns="0" rIns="0" bIns="0" rtlCol="0">
            <a:spAutoFit/>
          </a:bodyPr>
          <a:lstStyle/>
          <a:p>
            <a:pPr algn="r"/>
            <a:r>
              <a:rPr lang="en-US" sz="800" b="1" spc="30" baseline="0">
                <a:solidFill>
                  <a:schemeClr val="bg1"/>
                </a:solidFill>
                <a:latin typeface="Lato" panose="020F0502020204030203" pitchFamily="34" charset="0"/>
              </a:rPr>
              <a:t>BUSNESS</a:t>
            </a:r>
            <a:r>
              <a:rPr lang="en-US" sz="800" b="1" spc="30" baseline="0">
                <a:solidFill>
                  <a:schemeClr val="accent3"/>
                </a:solidFill>
                <a:latin typeface="Lato" panose="020F0502020204030203" pitchFamily="34" charset="0"/>
              </a:rPr>
              <a:t> </a:t>
            </a:r>
            <a:r>
              <a:rPr lang="en-US" sz="800" b="1" spc="30" baseline="0">
                <a:solidFill>
                  <a:schemeClr val="accent2"/>
                </a:solidFill>
                <a:latin typeface="Lato" panose="020F0502020204030203" pitchFamily="34" charset="0"/>
              </a:rPr>
              <a:t>PROPOSAL</a:t>
            </a:r>
          </a:p>
        </p:txBody>
      </p:sp>
      <p:sp>
        <p:nvSpPr>
          <p:cNvPr id="14" name="TextBox 13"/>
          <p:cNvSpPr txBox="1"/>
          <p:nvPr userDrawn="1"/>
        </p:nvSpPr>
        <p:spPr>
          <a:xfrm>
            <a:off x="7939422" y="4722841"/>
            <a:ext cx="206993" cy="123111"/>
          </a:xfrm>
          <a:prstGeom prst="rect">
            <a:avLst/>
          </a:prstGeom>
          <a:noFill/>
        </p:spPr>
        <p:txBody>
          <a:bodyPr wrap="square" lIns="0" tIns="0" rIns="0" bIns="0" rtlCol="0">
            <a:spAutoFit/>
          </a:bodyPr>
          <a:lstStyle/>
          <a:p>
            <a:pPr algn="r"/>
            <a:fld id="{27692F5A-FC14-4E83-B4CC-18F6C2D780A4}" type="slidenum">
              <a:rPr lang="en-US" sz="800" b="0" spc="30" baseline="0" smtClean="0">
                <a:solidFill>
                  <a:schemeClr val="accent6"/>
                </a:solidFill>
                <a:latin typeface="Lato" panose="020F0502020204030203" pitchFamily="34" charset="0"/>
              </a:rPr>
              <a:pPr algn="r"/>
              <a:t>‹#›</a:t>
            </a:fld>
            <a:endParaRPr lang="en-US" sz="800" b="0" spc="30" baseline="0">
              <a:solidFill>
                <a:schemeClr val="accent6"/>
              </a:solidFill>
              <a:latin typeface="Lato" panose="020F0502020204030203" pitchFamily="34" charset="0"/>
            </a:endParaRPr>
          </a:p>
        </p:txBody>
      </p:sp>
      <p:sp>
        <p:nvSpPr>
          <p:cNvPr id="16" name="Freeform 5">
            <a:hlinkClick r:id="" action="ppaction://hlinkshowjump?jump=nextslide"/>
          </p:cNvPr>
          <p:cNvSpPr>
            <a:spLocks noEditPoints="1"/>
          </p:cNvSpPr>
          <p:nvPr userDrawn="1"/>
        </p:nvSpPr>
        <p:spPr bwMode="auto">
          <a:xfrm>
            <a:off x="8407427" y="4713320"/>
            <a:ext cx="141259" cy="141259"/>
          </a:xfrm>
          <a:custGeom>
            <a:avLst/>
            <a:gdLst>
              <a:gd name="T0" fmla="*/ 883 w 2350"/>
              <a:gd name="T1" fmla="*/ 679 h 2350"/>
              <a:gd name="T2" fmla="*/ 1338 w 2350"/>
              <a:gd name="T3" fmla="*/ 1175 h 2350"/>
              <a:gd name="T4" fmla="*/ 883 w 2350"/>
              <a:gd name="T5" fmla="*/ 1671 h 2350"/>
              <a:gd name="T6" fmla="*/ 883 w 2350"/>
              <a:gd name="T7" fmla="*/ 1813 h 2350"/>
              <a:gd name="T8" fmla="*/ 1023 w 2350"/>
              <a:gd name="T9" fmla="*/ 1813 h 2350"/>
              <a:gd name="T10" fmla="*/ 1579 w 2350"/>
              <a:gd name="T11" fmla="*/ 1246 h 2350"/>
              <a:gd name="T12" fmla="*/ 1579 w 2350"/>
              <a:gd name="T13" fmla="*/ 1104 h 2350"/>
              <a:gd name="T14" fmla="*/ 1023 w 2350"/>
              <a:gd name="T15" fmla="*/ 537 h 2350"/>
              <a:gd name="T16" fmla="*/ 883 w 2350"/>
              <a:gd name="T17" fmla="*/ 537 h 2350"/>
              <a:gd name="T18" fmla="*/ 883 w 2350"/>
              <a:gd name="T19" fmla="*/ 679 h 2350"/>
              <a:gd name="T20" fmla="*/ 0 w 2350"/>
              <a:gd name="T21" fmla="*/ 1175 h 2350"/>
              <a:gd name="T22" fmla="*/ 1175 w 2350"/>
              <a:gd name="T23" fmla="*/ 2350 h 2350"/>
              <a:gd name="T24" fmla="*/ 2350 w 2350"/>
              <a:gd name="T25" fmla="*/ 1175 h 2350"/>
              <a:gd name="T26" fmla="*/ 1175 w 2350"/>
              <a:gd name="T27" fmla="*/ 0 h 2350"/>
              <a:gd name="T28" fmla="*/ 0 w 2350"/>
              <a:gd name="T29" fmla="*/ 1175 h 2350"/>
              <a:gd name="T30" fmla="*/ 2198 w 2350"/>
              <a:gd name="T31" fmla="*/ 1175 h 2350"/>
              <a:gd name="T32" fmla="*/ 1175 w 2350"/>
              <a:gd name="T33" fmla="*/ 2198 h 2350"/>
              <a:gd name="T34" fmla="*/ 152 w 2350"/>
              <a:gd name="T35" fmla="*/ 1175 h 2350"/>
              <a:gd name="T36" fmla="*/ 1175 w 2350"/>
              <a:gd name="T37" fmla="*/ 152 h 2350"/>
              <a:gd name="T38" fmla="*/ 2198 w 2350"/>
              <a:gd name="T39" fmla="*/ 1175 h 2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50" h="2350">
                <a:moveTo>
                  <a:pt x="883" y="679"/>
                </a:moveTo>
                <a:cubicBezTo>
                  <a:pt x="1338" y="1175"/>
                  <a:pt x="1338" y="1175"/>
                  <a:pt x="1338" y="1175"/>
                </a:cubicBezTo>
                <a:cubicBezTo>
                  <a:pt x="883" y="1671"/>
                  <a:pt x="883" y="1671"/>
                  <a:pt x="883" y="1671"/>
                </a:cubicBezTo>
                <a:cubicBezTo>
                  <a:pt x="844" y="1710"/>
                  <a:pt x="844" y="1774"/>
                  <a:pt x="883" y="1813"/>
                </a:cubicBezTo>
                <a:cubicBezTo>
                  <a:pt x="922" y="1852"/>
                  <a:pt x="985" y="1852"/>
                  <a:pt x="1023" y="1813"/>
                </a:cubicBezTo>
                <a:cubicBezTo>
                  <a:pt x="1579" y="1246"/>
                  <a:pt x="1579" y="1246"/>
                  <a:pt x="1579" y="1246"/>
                </a:cubicBezTo>
                <a:cubicBezTo>
                  <a:pt x="1618" y="1207"/>
                  <a:pt x="1618" y="1143"/>
                  <a:pt x="1579" y="1104"/>
                </a:cubicBezTo>
                <a:cubicBezTo>
                  <a:pt x="1023" y="537"/>
                  <a:pt x="1023" y="537"/>
                  <a:pt x="1023" y="537"/>
                </a:cubicBezTo>
                <a:cubicBezTo>
                  <a:pt x="985" y="498"/>
                  <a:pt x="922" y="498"/>
                  <a:pt x="883" y="537"/>
                </a:cubicBezTo>
                <a:cubicBezTo>
                  <a:pt x="844" y="576"/>
                  <a:pt x="844" y="640"/>
                  <a:pt x="883" y="679"/>
                </a:cubicBezTo>
                <a:close/>
                <a:moveTo>
                  <a:pt x="0" y="1175"/>
                </a:moveTo>
                <a:cubicBezTo>
                  <a:pt x="0" y="1824"/>
                  <a:pt x="526" y="2350"/>
                  <a:pt x="1175" y="2350"/>
                </a:cubicBezTo>
                <a:cubicBezTo>
                  <a:pt x="1824" y="2350"/>
                  <a:pt x="2350" y="1824"/>
                  <a:pt x="2350" y="1175"/>
                </a:cubicBezTo>
                <a:cubicBezTo>
                  <a:pt x="2350" y="526"/>
                  <a:pt x="1824" y="0"/>
                  <a:pt x="1175" y="0"/>
                </a:cubicBezTo>
                <a:cubicBezTo>
                  <a:pt x="526" y="0"/>
                  <a:pt x="0" y="526"/>
                  <a:pt x="0" y="1175"/>
                </a:cubicBezTo>
                <a:close/>
                <a:moveTo>
                  <a:pt x="2198" y="1175"/>
                </a:moveTo>
                <a:cubicBezTo>
                  <a:pt x="2198" y="1740"/>
                  <a:pt x="1740" y="2198"/>
                  <a:pt x="1175" y="2198"/>
                </a:cubicBezTo>
                <a:cubicBezTo>
                  <a:pt x="610" y="2198"/>
                  <a:pt x="152" y="1740"/>
                  <a:pt x="152" y="1175"/>
                </a:cubicBezTo>
                <a:cubicBezTo>
                  <a:pt x="152" y="610"/>
                  <a:pt x="610" y="152"/>
                  <a:pt x="1175" y="152"/>
                </a:cubicBezTo>
                <a:cubicBezTo>
                  <a:pt x="1740" y="152"/>
                  <a:pt x="2198" y="610"/>
                  <a:pt x="2198" y="1175"/>
                </a:cubicBez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5">
            <a:hlinkClick r:id="" action="ppaction://hlinkshowjump?jump=previousslide"/>
          </p:cNvPr>
          <p:cNvSpPr>
            <a:spLocks noEditPoints="1"/>
          </p:cNvSpPr>
          <p:nvPr userDrawn="1"/>
        </p:nvSpPr>
        <p:spPr bwMode="auto">
          <a:xfrm>
            <a:off x="8244101" y="4713318"/>
            <a:ext cx="141259" cy="141259"/>
          </a:xfrm>
          <a:custGeom>
            <a:avLst/>
            <a:gdLst>
              <a:gd name="T0" fmla="*/ 1467 w 2350"/>
              <a:gd name="T1" fmla="*/ 1671 h 2350"/>
              <a:gd name="T2" fmla="*/ 1012 w 2350"/>
              <a:gd name="T3" fmla="*/ 1175 h 2350"/>
              <a:gd name="T4" fmla="*/ 1467 w 2350"/>
              <a:gd name="T5" fmla="*/ 679 h 2350"/>
              <a:gd name="T6" fmla="*/ 1467 w 2350"/>
              <a:gd name="T7" fmla="*/ 537 h 2350"/>
              <a:gd name="T8" fmla="*/ 1327 w 2350"/>
              <a:gd name="T9" fmla="*/ 537 h 2350"/>
              <a:gd name="T10" fmla="*/ 771 w 2350"/>
              <a:gd name="T11" fmla="*/ 1104 h 2350"/>
              <a:gd name="T12" fmla="*/ 771 w 2350"/>
              <a:gd name="T13" fmla="*/ 1246 h 2350"/>
              <a:gd name="T14" fmla="*/ 1327 w 2350"/>
              <a:gd name="T15" fmla="*/ 1813 h 2350"/>
              <a:gd name="T16" fmla="*/ 1467 w 2350"/>
              <a:gd name="T17" fmla="*/ 1813 h 2350"/>
              <a:gd name="T18" fmla="*/ 1467 w 2350"/>
              <a:gd name="T19" fmla="*/ 1671 h 2350"/>
              <a:gd name="T20" fmla="*/ 2350 w 2350"/>
              <a:gd name="T21" fmla="*/ 1175 h 2350"/>
              <a:gd name="T22" fmla="*/ 1175 w 2350"/>
              <a:gd name="T23" fmla="*/ 0 h 2350"/>
              <a:gd name="T24" fmla="*/ 0 w 2350"/>
              <a:gd name="T25" fmla="*/ 1175 h 2350"/>
              <a:gd name="T26" fmla="*/ 1175 w 2350"/>
              <a:gd name="T27" fmla="*/ 2350 h 2350"/>
              <a:gd name="T28" fmla="*/ 2350 w 2350"/>
              <a:gd name="T29" fmla="*/ 1175 h 2350"/>
              <a:gd name="T30" fmla="*/ 152 w 2350"/>
              <a:gd name="T31" fmla="*/ 1175 h 2350"/>
              <a:gd name="T32" fmla="*/ 1175 w 2350"/>
              <a:gd name="T33" fmla="*/ 152 h 2350"/>
              <a:gd name="T34" fmla="*/ 2198 w 2350"/>
              <a:gd name="T35" fmla="*/ 1175 h 2350"/>
              <a:gd name="T36" fmla="*/ 1175 w 2350"/>
              <a:gd name="T37" fmla="*/ 2198 h 2350"/>
              <a:gd name="T38" fmla="*/ 152 w 2350"/>
              <a:gd name="T39" fmla="*/ 1175 h 2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50" h="2350">
                <a:moveTo>
                  <a:pt x="1467" y="1671"/>
                </a:moveTo>
                <a:cubicBezTo>
                  <a:pt x="1012" y="1175"/>
                  <a:pt x="1012" y="1175"/>
                  <a:pt x="1012" y="1175"/>
                </a:cubicBezTo>
                <a:cubicBezTo>
                  <a:pt x="1467" y="679"/>
                  <a:pt x="1467" y="679"/>
                  <a:pt x="1467" y="679"/>
                </a:cubicBezTo>
                <a:cubicBezTo>
                  <a:pt x="1506" y="640"/>
                  <a:pt x="1506" y="576"/>
                  <a:pt x="1467" y="537"/>
                </a:cubicBezTo>
                <a:cubicBezTo>
                  <a:pt x="1428" y="498"/>
                  <a:pt x="1365" y="498"/>
                  <a:pt x="1327" y="537"/>
                </a:cubicBezTo>
                <a:cubicBezTo>
                  <a:pt x="771" y="1104"/>
                  <a:pt x="771" y="1104"/>
                  <a:pt x="771" y="1104"/>
                </a:cubicBezTo>
                <a:cubicBezTo>
                  <a:pt x="732" y="1143"/>
                  <a:pt x="732" y="1207"/>
                  <a:pt x="771" y="1246"/>
                </a:cubicBezTo>
                <a:cubicBezTo>
                  <a:pt x="1327" y="1813"/>
                  <a:pt x="1327" y="1813"/>
                  <a:pt x="1327" y="1813"/>
                </a:cubicBezTo>
                <a:cubicBezTo>
                  <a:pt x="1365" y="1852"/>
                  <a:pt x="1428" y="1852"/>
                  <a:pt x="1467" y="1813"/>
                </a:cubicBezTo>
                <a:cubicBezTo>
                  <a:pt x="1506" y="1774"/>
                  <a:pt x="1506" y="1710"/>
                  <a:pt x="1467" y="1671"/>
                </a:cubicBezTo>
                <a:close/>
                <a:moveTo>
                  <a:pt x="2350" y="1175"/>
                </a:moveTo>
                <a:cubicBezTo>
                  <a:pt x="2350" y="526"/>
                  <a:pt x="1824" y="0"/>
                  <a:pt x="1175" y="0"/>
                </a:cubicBezTo>
                <a:cubicBezTo>
                  <a:pt x="526" y="0"/>
                  <a:pt x="0" y="526"/>
                  <a:pt x="0" y="1175"/>
                </a:cubicBezTo>
                <a:cubicBezTo>
                  <a:pt x="0" y="1824"/>
                  <a:pt x="526" y="2350"/>
                  <a:pt x="1175" y="2350"/>
                </a:cubicBezTo>
                <a:cubicBezTo>
                  <a:pt x="1824" y="2350"/>
                  <a:pt x="2350" y="1824"/>
                  <a:pt x="2350" y="1175"/>
                </a:cubicBezTo>
                <a:close/>
                <a:moveTo>
                  <a:pt x="152" y="1175"/>
                </a:moveTo>
                <a:cubicBezTo>
                  <a:pt x="152" y="610"/>
                  <a:pt x="610" y="152"/>
                  <a:pt x="1175" y="152"/>
                </a:cubicBezTo>
                <a:cubicBezTo>
                  <a:pt x="1740" y="152"/>
                  <a:pt x="2198" y="610"/>
                  <a:pt x="2198" y="1175"/>
                </a:cubicBezTo>
                <a:cubicBezTo>
                  <a:pt x="2198" y="1740"/>
                  <a:pt x="1740" y="2198"/>
                  <a:pt x="1175" y="2198"/>
                </a:cubicBezTo>
                <a:cubicBezTo>
                  <a:pt x="610" y="2198"/>
                  <a:pt x="152" y="1740"/>
                  <a:pt x="152" y="1175"/>
                </a:cubicBez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117939528"/>
      </p:ext>
    </p:extLst>
  </p:cSld>
  <p:clrMapOvr>
    <a:masterClrMapping/>
  </p:clrMapOvr>
  <p:transition spd="slow" advClick="0" advTm="3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xEl>
                                              <p:pRg st="0" end="0"/>
                                            </p:txEl>
                                          </p:spTgt>
                                        </p:tgtEl>
                                        <p:attrNameLst>
                                          <p:attrName>style.visibility</p:attrName>
                                        </p:attrNameLst>
                                      </p:cBhvr>
                                      <p:to>
                                        <p:strVal val="visible"/>
                                      </p:to>
                                    </p:set>
                                    <p:animEffect transition="in" filter="fade">
                                      <p:cBhvr>
                                        <p:cTn id="11" dur="500"/>
                                        <p:tgtEl>
                                          <p:spTgt spid="10">
                                            <p:txEl>
                                              <p:pRg st="0" end="0"/>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fade">
                                      <p:cBhvr>
                                        <p:cTn id="15"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3" grpId="0" build="p">
        <p:tmplLst>
          <p:tmpl lvl="1">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Lst>
  </p:timing>
  <p:extLst>
    <p:ext uri="{DCECCB84-F9BA-43D5-87BE-67443E8EF086}">
      <p15:sldGuideLst xmlns:p15="http://schemas.microsoft.com/office/powerpoint/2012/main">
        <p15:guide id="1" orient="horz" pos="2700">
          <p15:clr>
            <a:srgbClr val="FBAE40"/>
          </p15:clr>
        </p15:guide>
        <p15:guide id="2" pos="5384">
          <p15:clr>
            <a:srgbClr val="FBAE40"/>
          </p15:clr>
        </p15:guide>
        <p15:guide id="3" pos="374">
          <p15:clr>
            <a:srgbClr val="FBAE40"/>
          </p15:clr>
        </p15:guide>
        <p15:guide id="4" orient="horz" pos="306">
          <p15:clr>
            <a:srgbClr val="FBAE40"/>
          </p15:clr>
        </p15:guide>
        <p15:guide id="5" orient="horz" pos="972">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Full Portfolio in Browser">
    <p:spTree>
      <p:nvGrpSpPr>
        <p:cNvPr id="1" name=""/>
        <p:cNvGrpSpPr/>
        <p:nvPr/>
      </p:nvGrpSpPr>
      <p:grpSpPr>
        <a:xfrm>
          <a:off x="0" y="0"/>
          <a:ext cx="0" cy="0"/>
          <a:chOff x="0" y="0"/>
          <a:chExt cx="0" cy="0"/>
        </a:xfrm>
      </p:grpSpPr>
      <p:sp>
        <p:nvSpPr>
          <p:cNvPr id="4" name="Picture Placeholder 3"/>
          <p:cNvSpPr>
            <a:spLocks noGrp="1"/>
          </p:cNvSpPr>
          <p:nvPr userDrawn="1">
            <p:ph type="pic" sz="quarter" idx="12"/>
          </p:nvPr>
        </p:nvSpPr>
        <p:spPr>
          <a:xfrm>
            <a:off x="1057275" y="1771649"/>
            <a:ext cx="7029451" cy="3371851"/>
          </a:xfrm>
          <a:prstGeom prst="rect">
            <a:avLst/>
          </a:prstGeom>
        </p:spPr>
        <p:txBody>
          <a:bodyPr/>
          <a:lstStyle>
            <a:lvl1pPr>
              <a:defRPr sz="1200">
                <a:solidFill>
                  <a:schemeClr val="accent4"/>
                </a:solidFill>
                <a:latin typeface="Lato" panose="020F0502020204030203" pitchFamily="34" charset="0"/>
              </a:defRPr>
            </a:lvl1pPr>
          </a:lstStyle>
          <a:p>
            <a:endParaRPr lang="en-US"/>
          </a:p>
        </p:txBody>
      </p:sp>
      <p:sp>
        <p:nvSpPr>
          <p:cNvPr id="10" name="Text Placeholder 9"/>
          <p:cNvSpPr>
            <a:spLocks noGrp="1"/>
          </p:cNvSpPr>
          <p:nvPr userDrawn="1">
            <p:ph type="body" sz="quarter" idx="10"/>
          </p:nvPr>
        </p:nvSpPr>
        <p:spPr>
          <a:xfrm>
            <a:off x="584202" y="575841"/>
            <a:ext cx="7953374" cy="383260"/>
          </a:xfrm>
          <a:prstGeom prst="rect">
            <a:avLst/>
          </a:prstGeom>
        </p:spPr>
        <p:txBody>
          <a:bodyPr lIns="0" tIns="0" rIns="0" bIns="0"/>
          <a:lstStyle>
            <a:lvl1pPr marL="0" indent="0" algn="l">
              <a:lnSpc>
                <a:spcPct val="100000"/>
              </a:lnSpc>
              <a:spcBef>
                <a:spcPts val="0"/>
              </a:spcBef>
              <a:buNone/>
              <a:defRPr sz="2200" b="0" cap="all" spc="50" baseline="0">
                <a:solidFill>
                  <a:schemeClr val="bg1"/>
                </a:solidFill>
                <a:latin typeface="Lato Black" panose="020F0A02020204030203" pitchFamily="34" charset="0"/>
                <a:ea typeface="Roboto" panose="02000000000000000000" pitchFamily="2" charset="0"/>
                <a:cs typeface="Open Sans" panose="020B0606030504020204" pitchFamily="34" charset="0"/>
              </a:defRPr>
            </a:lvl1pPr>
          </a:lstStyle>
          <a:p>
            <a:pPr lvl="0"/>
            <a:r>
              <a:rPr lang="en-US" dirty="0"/>
              <a:t>Click to edit Master text styles</a:t>
            </a:r>
          </a:p>
        </p:txBody>
      </p:sp>
      <p:sp>
        <p:nvSpPr>
          <p:cNvPr id="3" name="Text Placeholder 9"/>
          <p:cNvSpPr>
            <a:spLocks noGrp="1"/>
          </p:cNvSpPr>
          <p:nvPr userDrawn="1">
            <p:ph type="body" sz="quarter" idx="11"/>
          </p:nvPr>
        </p:nvSpPr>
        <p:spPr>
          <a:xfrm>
            <a:off x="593725" y="959101"/>
            <a:ext cx="7953374" cy="141344"/>
          </a:xfrm>
          <a:prstGeom prst="rect">
            <a:avLst/>
          </a:prstGeom>
        </p:spPr>
        <p:txBody>
          <a:bodyPr lIns="0" tIns="0" rIns="0" bIns="0"/>
          <a:lstStyle>
            <a:lvl1pPr marL="0" indent="0" algn="l">
              <a:lnSpc>
                <a:spcPts val="1200"/>
              </a:lnSpc>
              <a:spcBef>
                <a:spcPts val="0"/>
              </a:spcBef>
              <a:buNone/>
              <a:defRPr sz="900" b="0" cap="none" spc="0" baseline="0">
                <a:solidFill>
                  <a:schemeClr val="accent6"/>
                </a:solidFill>
                <a:latin typeface="Lato" panose="020F0502020204030203" pitchFamily="34" charset="0"/>
                <a:ea typeface="Roboto" panose="02000000000000000000" pitchFamily="2" charset="0"/>
                <a:cs typeface="Open Sans" panose="020B0606030504020204" pitchFamily="34" charset="0"/>
              </a:defRPr>
            </a:lvl1pPr>
          </a:lstStyle>
          <a:p>
            <a:pPr lvl="0"/>
            <a:r>
              <a:rPr lang="en-US" dirty="0"/>
              <a:t>Click to edit Master text styles</a:t>
            </a:r>
          </a:p>
        </p:txBody>
      </p:sp>
      <p:cxnSp>
        <p:nvCxnSpPr>
          <p:cNvPr id="5" name="Straight Connector 4"/>
          <p:cNvCxnSpPr/>
          <p:nvPr userDrawn="1"/>
        </p:nvCxnSpPr>
        <p:spPr>
          <a:xfrm>
            <a:off x="593725" y="492067"/>
            <a:ext cx="914400"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1605440"/>
      </p:ext>
    </p:extLst>
  </p:cSld>
  <p:clrMapOvr>
    <a:masterClrMapping/>
  </p:clrMapOvr>
  <p:transition spd="slow" advClick="0" advTm="3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xEl>
                                              <p:pRg st="0" end="0"/>
                                            </p:txEl>
                                          </p:spTgt>
                                        </p:tgtEl>
                                        <p:attrNameLst>
                                          <p:attrName>style.visibility</p:attrName>
                                        </p:attrNameLst>
                                      </p:cBhvr>
                                      <p:to>
                                        <p:strVal val="visible"/>
                                      </p:to>
                                    </p:set>
                                    <p:animEffect transition="in" filter="fade">
                                      <p:cBhvr>
                                        <p:cTn id="11" dur="500"/>
                                        <p:tgtEl>
                                          <p:spTgt spid="10">
                                            <p:txEl>
                                              <p:pRg st="0" end="0"/>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fade">
                                      <p:cBhvr>
                                        <p:cTn id="15"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3" grpId="0" build="p">
        <p:tmplLst>
          <p:tmpl lvl="1">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Lst>
  </p:timing>
  <p:extLst>
    <p:ext uri="{DCECCB84-F9BA-43D5-87BE-67443E8EF086}">
      <p15:sldGuideLst xmlns:p15="http://schemas.microsoft.com/office/powerpoint/2012/main">
        <p15:guide id="1" orient="horz" pos="2700">
          <p15:clr>
            <a:srgbClr val="FBAE40"/>
          </p15:clr>
        </p15:guide>
        <p15:guide id="2" pos="5384">
          <p15:clr>
            <a:srgbClr val="FBAE40"/>
          </p15:clr>
        </p15:guide>
        <p15:guide id="3" pos="374">
          <p15:clr>
            <a:srgbClr val="FBAE40"/>
          </p15:clr>
        </p15:guide>
        <p15:guide id="4" orient="horz" pos="306">
          <p15:clr>
            <a:srgbClr val="FBAE40"/>
          </p15:clr>
        </p15:guide>
        <p15:guide id="5" orient="horz" pos="972">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Various Project Show Case">
    <p:spTree>
      <p:nvGrpSpPr>
        <p:cNvPr id="1" name=""/>
        <p:cNvGrpSpPr/>
        <p:nvPr/>
      </p:nvGrpSpPr>
      <p:grpSpPr>
        <a:xfrm>
          <a:off x="0" y="0"/>
          <a:ext cx="0" cy="0"/>
          <a:chOff x="0" y="0"/>
          <a:chExt cx="0" cy="0"/>
        </a:xfrm>
      </p:grpSpPr>
      <p:sp>
        <p:nvSpPr>
          <p:cNvPr id="44" name="Text Placeholder 9"/>
          <p:cNvSpPr>
            <a:spLocks noGrp="1"/>
          </p:cNvSpPr>
          <p:nvPr userDrawn="1">
            <p:ph type="body" sz="quarter" idx="18"/>
          </p:nvPr>
        </p:nvSpPr>
        <p:spPr>
          <a:xfrm>
            <a:off x="584202" y="575841"/>
            <a:ext cx="7953374" cy="383260"/>
          </a:xfrm>
          <a:prstGeom prst="rect">
            <a:avLst/>
          </a:prstGeom>
        </p:spPr>
        <p:txBody>
          <a:bodyPr lIns="0" tIns="0" rIns="0" bIns="0"/>
          <a:lstStyle>
            <a:lvl1pPr marL="0" indent="0" algn="l">
              <a:lnSpc>
                <a:spcPct val="100000"/>
              </a:lnSpc>
              <a:spcBef>
                <a:spcPts val="0"/>
              </a:spcBef>
              <a:buNone/>
              <a:defRPr sz="2200" b="0" cap="all" spc="50" baseline="0">
                <a:solidFill>
                  <a:schemeClr val="bg1"/>
                </a:solidFill>
                <a:latin typeface="Lato Black" panose="020F0A02020204030203" pitchFamily="34" charset="0"/>
                <a:ea typeface="Roboto" panose="02000000000000000000" pitchFamily="2" charset="0"/>
                <a:cs typeface="Open Sans" panose="020B0606030504020204" pitchFamily="34" charset="0"/>
              </a:defRPr>
            </a:lvl1pPr>
          </a:lstStyle>
          <a:p>
            <a:pPr lvl="0"/>
            <a:r>
              <a:rPr lang="en-US" dirty="0"/>
              <a:t>Click to edit Master text styles</a:t>
            </a:r>
          </a:p>
        </p:txBody>
      </p:sp>
      <p:sp>
        <p:nvSpPr>
          <p:cNvPr id="45" name="Text Placeholder 9"/>
          <p:cNvSpPr>
            <a:spLocks noGrp="1"/>
          </p:cNvSpPr>
          <p:nvPr userDrawn="1">
            <p:ph type="body" sz="quarter" idx="19"/>
          </p:nvPr>
        </p:nvSpPr>
        <p:spPr>
          <a:xfrm>
            <a:off x="593725" y="959101"/>
            <a:ext cx="7953374" cy="141344"/>
          </a:xfrm>
          <a:prstGeom prst="rect">
            <a:avLst/>
          </a:prstGeom>
        </p:spPr>
        <p:txBody>
          <a:bodyPr lIns="0" tIns="0" rIns="0" bIns="0"/>
          <a:lstStyle>
            <a:lvl1pPr marL="0" indent="0" algn="l">
              <a:lnSpc>
                <a:spcPts val="1200"/>
              </a:lnSpc>
              <a:spcBef>
                <a:spcPts val="0"/>
              </a:spcBef>
              <a:buNone/>
              <a:defRPr sz="900" b="0" cap="none" spc="0" baseline="0">
                <a:solidFill>
                  <a:schemeClr val="accent6"/>
                </a:solidFill>
                <a:latin typeface="Lato" panose="020F0502020204030203" pitchFamily="34" charset="0"/>
                <a:ea typeface="Roboto" panose="02000000000000000000" pitchFamily="2" charset="0"/>
                <a:cs typeface="Open Sans" panose="020B0606030504020204" pitchFamily="34" charset="0"/>
              </a:defRPr>
            </a:lvl1pPr>
          </a:lstStyle>
          <a:p>
            <a:pPr lvl="0"/>
            <a:r>
              <a:rPr lang="en-US" dirty="0"/>
              <a:t>Click to edit Master text styles</a:t>
            </a:r>
          </a:p>
        </p:txBody>
      </p:sp>
      <p:cxnSp>
        <p:nvCxnSpPr>
          <p:cNvPr id="46" name="Straight Connector 45"/>
          <p:cNvCxnSpPr/>
          <p:nvPr userDrawn="1"/>
        </p:nvCxnSpPr>
        <p:spPr>
          <a:xfrm>
            <a:off x="593725" y="492067"/>
            <a:ext cx="914400"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31" name="Picture Placeholder 17"/>
          <p:cNvSpPr>
            <a:spLocks noGrp="1"/>
          </p:cNvSpPr>
          <p:nvPr>
            <p:ph type="pic" sz="quarter" idx="10"/>
          </p:nvPr>
        </p:nvSpPr>
        <p:spPr>
          <a:xfrm>
            <a:off x="594391" y="1543050"/>
            <a:ext cx="1984248" cy="1371600"/>
          </a:xfrm>
          <a:prstGeom prst="rect">
            <a:avLst/>
          </a:prstGeom>
          <a:noFill/>
          <a:ln>
            <a:noFill/>
          </a:ln>
        </p:spPr>
        <p:txBody>
          <a:bodyPr/>
          <a:lstStyle>
            <a:lvl1pPr>
              <a:defRPr sz="1200">
                <a:solidFill>
                  <a:schemeClr val="accent6"/>
                </a:solidFill>
                <a:latin typeface="Lato" panose="020F0502020204030203" pitchFamily="34" charset="0"/>
              </a:defRPr>
            </a:lvl1pPr>
          </a:lstStyle>
          <a:p>
            <a:endParaRPr lang="en-US"/>
          </a:p>
        </p:txBody>
      </p:sp>
      <p:sp>
        <p:nvSpPr>
          <p:cNvPr id="42" name="Picture Placeholder 17"/>
          <p:cNvSpPr>
            <a:spLocks noGrp="1"/>
          </p:cNvSpPr>
          <p:nvPr>
            <p:ph type="pic" sz="quarter" idx="20"/>
          </p:nvPr>
        </p:nvSpPr>
        <p:spPr>
          <a:xfrm>
            <a:off x="4561555" y="1543050"/>
            <a:ext cx="1984248" cy="1371600"/>
          </a:xfrm>
          <a:prstGeom prst="rect">
            <a:avLst/>
          </a:prstGeom>
          <a:noFill/>
          <a:ln>
            <a:noFill/>
          </a:ln>
        </p:spPr>
        <p:txBody>
          <a:bodyPr/>
          <a:lstStyle>
            <a:lvl1pPr>
              <a:defRPr sz="1200">
                <a:solidFill>
                  <a:schemeClr val="accent6"/>
                </a:solidFill>
                <a:latin typeface="Lato" panose="020F0502020204030203" pitchFamily="34" charset="0"/>
              </a:defRPr>
            </a:lvl1pPr>
          </a:lstStyle>
          <a:p>
            <a:endParaRPr lang="en-US"/>
          </a:p>
        </p:txBody>
      </p:sp>
      <p:sp>
        <p:nvSpPr>
          <p:cNvPr id="47" name="Picture Placeholder 17"/>
          <p:cNvSpPr>
            <a:spLocks noGrp="1"/>
          </p:cNvSpPr>
          <p:nvPr>
            <p:ph type="pic" sz="quarter" idx="21"/>
          </p:nvPr>
        </p:nvSpPr>
        <p:spPr>
          <a:xfrm>
            <a:off x="2577973" y="2913398"/>
            <a:ext cx="1984248" cy="1371600"/>
          </a:xfrm>
          <a:prstGeom prst="rect">
            <a:avLst/>
          </a:prstGeom>
          <a:noFill/>
          <a:ln>
            <a:noFill/>
          </a:ln>
        </p:spPr>
        <p:txBody>
          <a:bodyPr/>
          <a:lstStyle>
            <a:lvl1pPr>
              <a:defRPr sz="1200">
                <a:solidFill>
                  <a:schemeClr val="accent6"/>
                </a:solidFill>
                <a:latin typeface="Lato" panose="020F0502020204030203" pitchFamily="34" charset="0"/>
              </a:defRPr>
            </a:lvl1pPr>
          </a:lstStyle>
          <a:p>
            <a:endParaRPr lang="en-US"/>
          </a:p>
        </p:txBody>
      </p:sp>
      <p:sp>
        <p:nvSpPr>
          <p:cNvPr id="60" name="Picture Placeholder 17"/>
          <p:cNvSpPr>
            <a:spLocks noGrp="1"/>
          </p:cNvSpPr>
          <p:nvPr>
            <p:ph type="pic" sz="quarter" idx="22"/>
          </p:nvPr>
        </p:nvSpPr>
        <p:spPr>
          <a:xfrm>
            <a:off x="6545137" y="2913398"/>
            <a:ext cx="1984248" cy="1371600"/>
          </a:xfrm>
          <a:prstGeom prst="rect">
            <a:avLst/>
          </a:prstGeom>
          <a:noFill/>
          <a:ln>
            <a:noFill/>
          </a:ln>
        </p:spPr>
        <p:txBody>
          <a:bodyPr/>
          <a:lstStyle>
            <a:lvl1pPr>
              <a:defRPr sz="1200">
                <a:solidFill>
                  <a:schemeClr val="accent6"/>
                </a:solidFill>
                <a:latin typeface="Lato" panose="020F0502020204030203" pitchFamily="34" charset="0"/>
              </a:defRPr>
            </a:lvl1pPr>
          </a:lstStyle>
          <a:p>
            <a:endParaRPr lang="en-US"/>
          </a:p>
        </p:txBody>
      </p:sp>
      <p:sp>
        <p:nvSpPr>
          <p:cNvPr id="15" name="TextBox 14"/>
          <p:cNvSpPr txBox="1"/>
          <p:nvPr userDrawn="1"/>
        </p:nvSpPr>
        <p:spPr>
          <a:xfrm>
            <a:off x="593725" y="4722841"/>
            <a:ext cx="1783555" cy="123111"/>
          </a:xfrm>
          <a:prstGeom prst="rect">
            <a:avLst/>
          </a:prstGeom>
          <a:noFill/>
        </p:spPr>
        <p:txBody>
          <a:bodyPr wrap="square" lIns="0" tIns="0" rIns="0" bIns="0" rtlCol="0">
            <a:spAutoFit/>
          </a:bodyPr>
          <a:lstStyle/>
          <a:p>
            <a:pPr algn="l"/>
            <a:r>
              <a:rPr lang="en-US" sz="800" b="1" spc="30" baseline="0">
                <a:solidFill>
                  <a:schemeClr val="bg1"/>
                </a:solidFill>
                <a:latin typeface="Lato" panose="020F0502020204030203" pitchFamily="34" charset="0"/>
              </a:rPr>
              <a:t>JAFAR DESIGNS </a:t>
            </a:r>
            <a:r>
              <a:rPr lang="en-US" sz="800" b="1" spc="30" baseline="0">
                <a:solidFill>
                  <a:schemeClr val="accent2"/>
                </a:solidFill>
                <a:latin typeface="Lato" panose="020F0502020204030203" pitchFamily="34" charset="0"/>
              </a:rPr>
              <a:t>STUDIO</a:t>
            </a:r>
          </a:p>
        </p:txBody>
      </p:sp>
      <p:sp>
        <p:nvSpPr>
          <p:cNvPr id="16" name="TextBox 15"/>
          <p:cNvSpPr txBox="1"/>
          <p:nvPr userDrawn="1"/>
        </p:nvSpPr>
        <p:spPr>
          <a:xfrm>
            <a:off x="6681306" y="4722841"/>
            <a:ext cx="1160434" cy="123111"/>
          </a:xfrm>
          <a:prstGeom prst="rect">
            <a:avLst/>
          </a:prstGeom>
          <a:noFill/>
        </p:spPr>
        <p:txBody>
          <a:bodyPr wrap="square" lIns="0" tIns="0" rIns="0" bIns="0" rtlCol="0">
            <a:spAutoFit/>
          </a:bodyPr>
          <a:lstStyle/>
          <a:p>
            <a:pPr algn="r"/>
            <a:r>
              <a:rPr lang="en-US" sz="800" b="1" spc="30" baseline="0">
                <a:solidFill>
                  <a:schemeClr val="bg1"/>
                </a:solidFill>
                <a:latin typeface="Lato" panose="020F0502020204030203" pitchFamily="34" charset="0"/>
              </a:rPr>
              <a:t>BUSNESS</a:t>
            </a:r>
            <a:r>
              <a:rPr lang="en-US" sz="800" b="1" spc="30" baseline="0">
                <a:solidFill>
                  <a:schemeClr val="accent3"/>
                </a:solidFill>
                <a:latin typeface="Lato" panose="020F0502020204030203" pitchFamily="34" charset="0"/>
              </a:rPr>
              <a:t> </a:t>
            </a:r>
            <a:r>
              <a:rPr lang="en-US" sz="800" b="1" spc="30" baseline="0">
                <a:solidFill>
                  <a:schemeClr val="accent2"/>
                </a:solidFill>
                <a:latin typeface="Lato" panose="020F0502020204030203" pitchFamily="34" charset="0"/>
              </a:rPr>
              <a:t>PROPOSAL</a:t>
            </a:r>
          </a:p>
        </p:txBody>
      </p:sp>
      <p:sp>
        <p:nvSpPr>
          <p:cNvPr id="17" name="TextBox 16"/>
          <p:cNvSpPr txBox="1"/>
          <p:nvPr userDrawn="1"/>
        </p:nvSpPr>
        <p:spPr>
          <a:xfrm>
            <a:off x="7939422" y="4722841"/>
            <a:ext cx="206993" cy="123111"/>
          </a:xfrm>
          <a:prstGeom prst="rect">
            <a:avLst/>
          </a:prstGeom>
          <a:noFill/>
        </p:spPr>
        <p:txBody>
          <a:bodyPr wrap="square" lIns="0" tIns="0" rIns="0" bIns="0" rtlCol="0">
            <a:spAutoFit/>
          </a:bodyPr>
          <a:lstStyle/>
          <a:p>
            <a:pPr algn="r"/>
            <a:fld id="{27692F5A-FC14-4E83-B4CC-18F6C2D780A4}" type="slidenum">
              <a:rPr lang="en-US" sz="800" b="0" spc="30" baseline="0" smtClean="0">
                <a:solidFill>
                  <a:schemeClr val="accent6"/>
                </a:solidFill>
                <a:latin typeface="Lato" panose="020F0502020204030203" pitchFamily="34" charset="0"/>
              </a:rPr>
              <a:pPr algn="r"/>
              <a:t>‹#›</a:t>
            </a:fld>
            <a:endParaRPr lang="en-US" sz="800" b="0" spc="30" baseline="0">
              <a:solidFill>
                <a:schemeClr val="accent6"/>
              </a:solidFill>
              <a:latin typeface="Lato" panose="020F0502020204030203" pitchFamily="34" charset="0"/>
            </a:endParaRPr>
          </a:p>
        </p:txBody>
      </p:sp>
      <p:sp>
        <p:nvSpPr>
          <p:cNvPr id="21" name="Freeform 5">
            <a:hlinkClick r:id="" action="ppaction://hlinkshowjump?jump=nextslide"/>
          </p:cNvPr>
          <p:cNvSpPr>
            <a:spLocks noEditPoints="1"/>
          </p:cNvSpPr>
          <p:nvPr userDrawn="1"/>
        </p:nvSpPr>
        <p:spPr bwMode="auto">
          <a:xfrm>
            <a:off x="8407427" y="4713320"/>
            <a:ext cx="141259" cy="141259"/>
          </a:xfrm>
          <a:custGeom>
            <a:avLst/>
            <a:gdLst>
              <a:gd name="T0" fmla="*/ 883 w 2350"/>
              <a:gd name="T1" fmla="*/ 679 h 2350"/>
              <a:gd name="T2" fmla="*/ 1338 w 2350"/>
              <a:gd name="T3" fmla="*/ 1175 h 2350"/>
              <a:gd name="T4" fmla="*/ 883 w 2350"/>
              <a:gd name="T5" fmla="*/ 1671 h 2350"/>
              <a:gd name="T6" fmla="*/ 883 w 2350"/>
              <a:gd name="T7" fmla="*/ 1813 h 2350"/>
              <a:gd name="T8" fmla="*/ 1023 w 2350"/>
              <a:gd name="T9" fmla="*/ 1813 h 2350"/>
              <a:gd name="T10" fmla="*/ 1579 w 2350"/>
              <a:gd name="T11" fmla="*/ 1246 h 2350"/>
              <a:gd name="T12" fmla="*/ 1579 w 2350"/>
              <a:gd name="T13" fmla="*/ 1104 h 2350"/>
              <a:gd name="T14" fmla="*/ 1023 w 2350"/>
              <a:gd name="T15" fmla="*/ 537 h 2350"/>
              <a:gd name="T16" fmla="*/ 883 w 2350"/>
              <a:gd name="T17" fmla="*/ 537 h 2350"/>
              <a:gd name="T18" fmla="*/ 883 w 2350"/>
              <a:gd name="T19" fmla="*/ 679 h 2350"/>
              <a:gd name="T20" fmla="*/ 0 w 2350"/>
              <a:gd name="T21" fmla="*/ 1175 h 2350"/>
              <a:gd name="T22" fmla="*/ 1175 w 2350"/>
              <a:gd name="T23" fmla="*/ 2350 h 2350"/>
              <a:gd name="T24" fmla="*/ 2350 w 2350"/>
              <a:gd name="T25" fmla="*/ 1175 h 2350"/>
              <a:gd name="T26" fmla="*/ 1175 w 2350"/>
              <a:gd name="T27" fmla="*/ 0 h 2350"/>
              <a:gd name="T28" fmla="*/ 0 w 2350"/>
              <a:gd name="T29" fmla="*/ 1175 h 2350"/>
              <a:gd name="T30" fmla="*/ 2198 w 2350"/>
              <a:gd name="T31" fmla="*/ 1175 h 2350"/>
              <a:gd name="T32" fmla="*/ 1175 w 2350"/>
              <a:gd name="T33" fmla="*/ 2198 h 2350"/>
              <a:gd name="T34" fmla="*/ 152 w 2350"/>
              <a:gd name="T35" fmla="*/ 1175 h 2350"/>
              <a:gd name="T36" fmla="*/ 1175 w 2350"/>
              <a:gd name="T37" fmla="*/ 152 h 2350"/>
              <a:gd name="T38" fmla="*/ 2198 w 2350"/>
              <a:gd name="T39" fmla="*/ 1175 h 2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50" h="2350">
                <a:moveTo>
                  <a:pt x="883" y="679"/>
                </a:moveTo>
                <a:cubicBezTo>
                  <a:pt x="1338" y="1175"/>
                  <a:pt x="1338" y="1175"/>
                  <a:pt x="1338" y="1175"/>
                </a:cubicBezTo>
                <a:cubicBezTo>
                  <a:pt x="883" y="1671"/>
                  <a:pt x="883" y="1671"/>
                  <a:pt x="883" y="1671"/>
                </a:cubicBezTo>
                <a:cubicBezTo>
                  <a:pt x="844" y="1710"/>
                  <a:pt x="844" y="1774"/>
                  <a:pt x="883" y="1813"/>
                </a:cubicBezTo>
                <a:cubicBezTo>
                  <a:pt x="922" y="1852"/>
                  <a:pt x="985" y="1852"/>
                  <a:pt x="1023" y="1813"/>
                </a:cubicBezTo>
                <a:cubicBezTo>
                  <a:pt x="1579" y="1246"/>
                  <a:pt x="1579" y="1246"/>
                  <a:pt x="1579" y="1246"/>
                </a:cubicBezTo>
                <a:cubicBezTo>
                  <a:pt x="1618" y="1207"/>
                  <a:pt x="1618" y="1143"/>
                  <a:pt x="1579" y="1104"/>
                </a:cubicBezTo>
                <a:cubicBezTo>
                  <a:pt x="1023" y="537"/>
                  <a:pt x="1023" y="537"/>
                  <a:pt x="1023" y="537"/>
                </a:cubicBezTo>
                <a:cubicBezTo>
                  <a:pt x="985" y="498"/>
                  <a:pt x="922" y="498"/>
                  <a:pt x="883" y="537"/>
                </a:cubicBezTo>
                <a:cubicBezTo>
                  <a:pt x="844" y="576"/>
                  <a:pt x="844" y="640"/>
                  <a:pt x="883" y="679"/>
                </a:cubicBezTo>
                <a:close/>
                <a:moveTo>
                  <a:pt x="0" y="1175"/>
                </a:moveTo>
                <a:cubicBezTo>
                  <a:pt x="0" y="1824"/>
                  <a:pt x="526" y="2350"/>
                  <a:pt x="1175" y="2350"/>
                </a:cubicBezTo>
                <a:cubicBezTo>
                  <a:pt x="1824" y="2350"/>
                  <a:pt x="2350" y="1824"/>
                  <a:pt x="2350" y="1175"/>
                </a:cubicBezTo>
                <a:cubicBezTo>
                  <a:pt x="2350" y="526"/>
                  <a:pt x="1824" y="0"/>
                  <a:pt x="1175" y="0"/>
                </a:cubicBezTo>
                <a:cubicBezTo>
                  <a:pt x="526" y="0"/>
                  <a:pt x="0" y="526"/>
                  <a:pt x="0" y="1175"/>
                </a:cubicBezTo>
                <a:close/>
                <a:moveTo>
                  <a:pt x="2198" y="1175"/>
                </a:moveTo>
                <a:cubicBezTo>
                  <a:pt x="2198" y="1740"/>
                  <a:pt x="1740" y="2198"/>
                  <a:pt x="1175" y="2198"/>
                </a:cubicBezTo>
                <a:cubicBezTo>
                  <a:pt x="610" y="2198"/>
                  <a:pt x="152" y="1740"/>
                  <a:pt x="152" y="1175"/>
                </a:cubicBezTo>
                <a:cubicBezTo>
                  <a:pt x="152" y="610"/>
                  <a:pt x="610" y="152"/>
                  <a:pt x="1175" y="152"/>
                </a:cubicBezTo>
                <a:cubicBezTo>
                  <a:pt x="1740" y="152"/>
                  <a:pt x="2198" y="610"/>
                  <a:pt x="2198" y="1175"/>
                </a:cubicBez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5">
            <a:hlinkClick r:id="" action="ppaction://hlinkshowjump?jump=previousslide"/>
          </p:cNvPr>
          <p:cNvSpPr>
            <a:spLocks noEditPoints="1"/>
          </p:cNvSpPr>
          <p:nvPr userDrawn="1"/>
        </p:nvSpPr>
        <p:spPr bwMode="auto">
          <a:xfrm>
            <a:off x="8244101" y="4713318"/>
            <a:ext cx="141259" cy="141259"/>
          </a:xfrm>
          <a:custGeom>
            <a:avLst/>
            <a:gdLst>
              <a:gd name="T0" fmla="*/ 1467 w 2350"/>
              <a:gd name="T1" fmla="*/ 1671 h 2350"/>
              <a:gd name="T2" fmla="*/ 1012 w 2350"/>
              <a:gd name="T3" fmla="*/ 1175 h 2350"/>
              <a:gd name="T4" fmla="*/ 1467 w 2350"/>
              <a:gd name="T5" fmla="*/ 679 h 2350"/>
              <a:gd name="T6" fmla="*/ 1467 w 2350"/>
              <a:gd name="T7" fmla="*/ 537 h 2350"/>
              <a:gd name="T8" fmla="*/ 1327 w 2350"/>
              <a:gd name="T9" fmla="*/ 537 h 2350"/>
              <a:gd name="T10" fmla="*/ 771 w 2350"/>
              <a:gd name="T11" fmla="*/ 1104 h 2350"/>
              <a:gd name="T12" fmla="*/ 771 w 2350"/>
              <a:gd name="T13" fmla="*/ 1246 h 2350"/>
              <a:gd name="T14" fmla="*/ 1327 w 2350"/>
              <a:gd name="T15" fmla="*/ 1813 h 2350"/>
              <a:gd name="T16" fmla="*/ 1467 w 2350"/>
              <a:gd name="T17" fmla="*/ 1813 h 2350"/>
              <a:gd name="T18" fmla="*/ 1467 w 2350"/>
              <a:gd name="T19" fmla="*/ 1671 h 2350"/>
              <a:gd name="T20" fmla="*/ 2350 w 2350"/>
              <a:gd name="T21" fmla="*/ 1175 h 2350"/>
              <a:gd name="T22" fmla="*/ 1175 w 2350"/>
              <a:gd name="T23" fmla="*/ 0 h 2350"/>
              <a:gd name="T24" fmla="*/ 0 w 2350"/>
              <a:gd name="T25" fmla="*/ 1175 h 2350"/>
              <a:gd name="T26" fmla="*/ 1175 w 2350"/>
              <a:gd name="T27" fmla="*/ 2350 h 2350"/>
              <a:gd name="T28" fmla="*/ 2350 w 2350"/>
              <a:gd name="T29" fmla="*/ 1175 h 2350"/>
              <a:gd name="T30" fmla="*/ 152 w 2350"/>
              <a:gd name="T31" fmla="*/ 1175 h 2350"/>
              <a:gd name="T32" fmla="*/ 1175 w 2350"/>
              <a:gd name="T33" fmla="*/ 152 h 2350"/>
              <a:gd name="T34" fmla="*/ 2198 w 2350"/>
              <a:gd name="T35" fmla="*/ 1175 h 2350"/>
              <a:gd name="T36" fmla="*/ 1175 w 2350"/>
              <a:gd name="T37" fmla="*/ 2198 h 2350"/>
              <a:gd name="T38" fmla="*/ 152 w 2350"/>
              <a:gd name="T39" fmla="*/ 1175 h 2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50" h="2350">
                <a:moveTo>
                  <a:pt x="1467" y="1671"/>
                </a:moveTo>
                <a:cubicBezTo>
                  <a:pt x="1012" y="1175"/>
                  <a:pt x="1012" y="1175"/>
                  <a:pt x="1012" y="1175"/>
                </a:cubicBezTo>
                <a:cubicBezTo>
                  <a:pt x="1467" y="679"/>
                  <a:pt x="1467" y="679"/>
                  <a:pt x="1467" y="679"/>
                </a:cubicBezTo>
                <a:cubicBezTo>
                  <a:pt x="1506" y="640"/>
                  <a:pt x="1506" y="576"/>
                  <a:pt x="1467" y="537"/>
                </a:cubicBezTo>
                <a:cubicBezTo>
                  <a:pt x="1428" y="498"/>
                  <a:pt x="1365" y="498"/>
                  <a:pt x="1327" y="537"/>
                </a:cubicBezTo>
                <a:cubicBezTo>
                  <a:pt x="771" y="1104"/>
                  <a:pt x="771" y="1104"/>
                  <a:pt x="771" y="1104"/>
                </a:cubicBezTo>
                <a:cubicBezTo>
                  <a:pt x="732" y="1143"/>
                  <a:pt x="732" y="1207"/>
                  <a:pt x="771" y="1246"/>
                </a:cubicBezTo>
                <a:cubicBezTo>
                  <a:pt x="1327" y="1813"/>
                  <a:pt x="1327" y="1813"/>
                  <a:pt x="1327" y="1813"/>
                </a:cubicBezTo>
                <a:cubicBezTo>
                  <a:pt x="1365" y="1852"/>
                  <a:pt x="1428" y="1852"/>
                  <a:pt x="1467" y="1813"/>
                </a:cubicBezTo>
                <a:cubicBezTo>
                  <a:pt x="1506" y="1774"/>
                  <a:pt x="1506" y="1710"/>
                  <a:pt x="1467" y="1671"/>
                </a:cubicBezTo>
                <a:close/>
                <a:moveTo>
                  <a:pt x="2350" y="1175"/>
                </a:moveTo>
                <a:cubicBezTo>
                  <a:pt x="2350" y="526"/>
                  <a:pt x="1824" y="0"/>
                  <a:pt x="1175" y="0"/>
                </a:cubicBezTo>
                <a:cubicBezTo>
                  <a:pt x="526" y="0"/>
                  <a:pt x="0" y="526"/>
                  <a:pt x="0" y="1175"/>
                </a:cubicBezTo>
                <a:cubicBezTo>
                  <a:pt x="0" y="1824"/>
                  <a:pt x="526" y="2350"/>
                  <a:pt x="1175" y="2350"/>
                </a:cubicBezTo>
                <a:cubicBezTo>
                  <a:pt x="1824" y="2350"/>
                  <a:pt x="2350" y="1824"/>
                  <a:pt x="2350" y="1175"/>
                </a:cubicBezTo>
                <a:close/>
                <a:moveTo>
                  <a:pt x="152" y="1175"/>
                </a:moveTo>
                <a:cubicBezTo>
                  <a:pt x="152" y="610"/>
                  <a:pt x="610" y="152"/>
                  <a:pt x="1175" y="152"/>
                </a:cubicBezTo>
                <a:cubicBezTo>
                  <a:pt x="1740" y="152"/>
                  <a:pt x="2198" y="610"/>
                  <a:pt x="2198" y="1175"/>
                </a:cubicBezTo>
                <a:cubicBezTo>
                  <a:pt x="2198" y="1740"/>
                  <a:pt x="1740" y="2198"/>
                  <a:pt x="1175" y="2198"/>
                </a:cubicBezTo>
                <a:cubicBezTo>
                  <a:pt x="610" y="2198"/>
                  <a:pt x="152" y="1740"/>
                  <a:pt x="152" y="1175"/>
                </a:cubicBez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509778169"/>
      </p:ext>
    </p:extLst>
  </p:cSld>
  <p:clrMapOvr>
    <a:masterClrMapping/>
  </p:clrMapOvr>
  <p:transition spd="slow" advClick="0" advTm="3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fade">
                                      <p:cBhvr>
                                        <p:cTn id="7" dur="500"/>
                                        <p:tgtEl>
                                          <p:spTgt spid="4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4">
                                            <p:txEl>
                                              <p:pRg st="0" end="0"/>
                                            </p:txEl>
                                          </p:spTgt>
                                        </p:tgtEl>
                                        <p:attrNameLst>
                                          <p:attrName>style.visibility</p:attrName>
                                        </p:attrNameLst>
                                      </p:cBhvr>
                                      <p:to>
                                        <p:strVal val="visible"/>
                                      </p:to>
                                    </p:set>
                                    <p:animEffect transition="in" filter="fade">
                                      <p:cBhvr>
                                        <p:cTn id="11" dur="500"/>
                                        <p:tgtEl>
                                          <p:spTgt spid="44">
                                            <p:txEl>
                                              <p:pRg st="0" end="0"/>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45">
                                            <p:txEl>
                                              <p:pRg st="0" end="0"/>
                                            </p:txEl>
                                          </p:spTgt>
                                        </p:tgtEl>
                                        <p:attrNameLst>
                                          <p:attrName>style.visibility</p:attrName>
                                        </p:attrNameLst>
                                      </p:cBhvr>
                                      <p:to>
                                        <p:strVal val="visible"/>
                                      </p:to>
                                    </p:set>
                                    <p:animEffect transition="in" filter="fade">
                                      <p:cBhvr>
                                        <p:cTn id="15" dur="500"/>
                                        <p:tgtEl>
                                          <p:spTgt spid="4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build="p">
        <p:tmplLst>
          <p:tmpl lvl="1">
            <p:tnLst>
              <p:par>
                <p:cTn presetID="10" presetClass="entr" presetSubtype="0" fill="hold" nodeType="afterEffect">
                  <p:stCondLst>
                    <p:cond delay="0"/>
                  </p:stCondLst>
                  <p:childTnLst>
                    <p:set>
                      <p:cBhvr>
                        <p:cTn dur="1" fill="hold">
                          <p:stCondLst>
                            <p:cond delay="0"/>
                          </p:stCondLst>
                        </p:cTn>
                        <p:tgtEl>
                          <p:spTgt spid="44"/>
                        </p:tgtEl>
                        <p:attrNameLst>
                          <p:attrName>style.visibility</p:attrName>
                        </p:attrNameLst>
                      </p:cBhvr>
                      <p:to>
                        <p:strVal val="visible"/>
                      </p:to>
                    </p:set>
                    <p:animEffect transition="in" filter="fade">
                      <p:cBhvr>
                        <p:cTn dur="500"/>
                        <p:tgtEl>
                          <p:spTgt spid="44"/>
                        </p:tgtEl>
                      </p:cBhvr>
                    </p:animEffect>
                  </p:childTnLst>
                </p:cTn>
              </p:par>
            </p:tnLst>
          </p:tmpl>
        </p:tmplLst>
      </p:bldP>
      <p:bldP spid="45" grpId="0" build="p">
        <p:tmplLst>
          <p:tmpl lvl="1">
            <p:tnLst>
              <p:par>
                <p:cTn presetID="10" presetClass="entr" presetSubtype="0" fill="hold" nodeType="afterEffect">
                  <p:stCondLst>
                    <p:cond delay="0"/>
                  </p:stCondLst>
                  <p:childTnLst>
                    <p:set>
                      <p:cBhvr>
                        <p:cTn dur="1" fill="hold">
                          <p:stCondLst>
                            <p:cond delay="0"/>
                          </p:stCondLst>
                        </p:cTn>
                        <p:tgtEl>
                          <p:spTgt spid="45"/>
                        </p:tgtEl>
                        <p:attrNameLst>
                          <p:attrName>style.visibility</p:attrName>
                        </p:attrNameLst>
                      </p:cBhvr>
                      <p:to>
                        <p:strVal val="visible"/>
                      </p:to>
                    </p:set>
                    <p:animEffect transition="in" filter="fade">
                      <p:cBhvr>
                        <p:cTn dur="500"/>
                        <p:tgtEl>
                          <p:spTgt spid="45"/>
                        </p:tgtEl>
                      </p:cBhvr>
                    </p:animEffect>
                  </p:childTnLst>
                </p:cTn>
              </p:par>
            </p:tnLst>
          </p:tmpl>
        </p:tmplLst>
      </p:bldP>
    </p:bld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ustomer Testimonials">
    <p:spTree>
      <p:nvGrpSpPr>
        <p:cNvPr id="1" name=""/>
        <p:cNvGrpSpPr/>
        <p:nvPr/>
      </p:nvGrpSpPr>
      <p:grpSpPr>
        <a:xfrm>
          <a:off x="0" y="0"/>
          <a:ext cx="0" cy="0"/>
          <a:chOff x="0" y="0"/>
          <a:chExt cx="0" cy="0"/>
        </a:xfrm>
      </p:grpSpPr>
      <p:sp>
        <p:nvSpPr>
          <p:cNvPr id="44" name="Text Placeholder 9"/>
          <p:cNvSpPr>
            <a:spLocks noGrp="1"/>
          </p:cNvSpPr>
          <p:nvPr userDrawn="1">
            <p:ph type="body" sz="quarter" idx="18"/>
          </p:nvPr>
        </p:nvSpPr>
        <p:spPr>
          <a:xfrm>
            <a:off x="584202" y="575841"/>
            <a:ext cx="7953374" cy="383260"/>
          </a:xfrm>
          <a:prstGeom prst="rect">
            <a:avLst/>
          </a:prstGeom>
        </p:spPr>
        <p:txBody>
          <a:bodyPr lIns="0" tIns="0" rIns="0" bIns="0"/>
          <a:lstStyle>
            <a:lvl1pPr marL="0" indent="0" algn="l">
              <a:lnSpc>
                <a:spcPct val="100000"/>
              </a:lnSpc>
              <a:spcBef>
                <a:spcPts val="0"/>
              </a:spcBef>
              <a:buNone/>
              <a:defRPr sz="2200" b="0" cap="all" spc="50" baseline="0">
                <a:solidFill>
                  <a:schemeClr val="bg1"/>
                </a:solidFill>
                <a:latin typeface="Lato Black" panose="020F0A02020204030203" pitchFamily="34" charset="0"/>
                <a:ea typeface="Roboto" panose="02000000000000000000" pitchFamily="2" charset="0"/>
                <a:cs typeface="Open Sans" panose="020B0606030504020204" pitchFamily="34" charset="0"/>
              </a:defRPr>
            </a:lvl1pPr>
          </a:lstStyle>
          <a:p>
            <a:pPr lvl="0"/>
            <a:r>
              <a:rPr lang="en-US" dirty="0"/>
              <a:t>Click to edit Master text styles</a:t>
            </a:r>
          </a:p>
        </p:txBody>
      </p:sp>
      <p:sp>
        <p:nvSpPr>
          <p:cNvPr id="45" name="Text Placeholder 9"/>
          <p:cNvSpPr>
            <a:spLocks noGrp="1"/>
          </p:cNvSpPr>
          <p:nvPr userDrawn="1">
            <p:ph type="body" sz="quarter" idx="19"/>
          </p:nvPr>
        </p:nvSpPr>
        <p:spPr>
          <a:xfrm>
            <a:off x="593725" y="959101"/>
            <a:ext cx="7953374" cy="141344"/>
          </a:xfrm>
          <a:prstGeom prst="rect">
            <a:avLst/>
          </a:prstGeom>
        </p:spPr>
        <p:txBody>
          <a:bodyPr lIns="0" tIns="0" rIns="0" bIns="0"/>
          <a:lstStyle>
            <a:lvl1pPr marL="0" indent="0" algn="l">
              <a:lnSpc>
                <a:spcPts val="1200"/>
              </a:lnSpc>
              <a:spcBef>
                <a:spcPts val="0"/>
              </a:spcBef>
              <a:buNone/>
              <a:defRPr sz="900" b="0" cap="none" spc="0" baseline="0">
                <a:solidFill>
                  <a:schemeClr val="accent6"/>
                </a:solidFill>
                <a:latin typeface="Lato" panose="020F0502020204030203" pitchFamily="34" charset="0"/>
                <a:ea typeface="Roboto" panose="02000000000000000000" pitchFamily="2" charset="0"/>
                <a:cs typeface="Open Sans" panose="020B0606030504020204" pitchFamily="34" charset="0"/>
              </a:defRPr>
            </a:lvl1pPr>
          </a:lstStyle>
          <a:p>
            <a:pPr lvl="0"/>
            <a:r>
              <a:rPr lang="en-US" dirty="0"/>
              <a:t>Click to edit Master text styles</a:t>
            </a:r>
          </a:p>
        </p:txBody>
      </p:sp>
      <p:cxnSp>
        <p:nvCxnSpPr>
          <p:cNvPr id="46" name="Straight Connector 45"/>
          <p:cNvCxnSpPr/>
          <p:nvPr userDrawn="1"/>
        </p:nvCxnSpPr>
        <p:spPr>
          <a:xfrm>
            <a:off x="593725" y="492067"/>
            <a:ext cx="914400"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22" name="Picture Placeholder 9"/>
          <p:cNvSpPr>
            <a:spLocks noGrp="1"/>
          </p:cNvSpPr>
          <p:nvPr>
            <p:ph type="pic" sz="quarter" idx="11"/>
          </p:nvPr>
        </p:nvSpPr>
        <p:spPr>
          <a:xfrm>
            <a:off x="591940" y="3128769"/>
            <a:ext cx="570159" cy="570159"/>
          </a:xfrm>
          <a:prstGeom prst="ellipse">
            <a:avLst/>
          </a:prstGeom>
          <a:ln w="12700">
            <a:solidFill>
              <a:schemeClr val="accent3"/>
            </a:solidFill>
          </a:ln>
        </p:spPr>
        <p:txBody>
          <a:bodyPr/>
          <a:lstStyle>
            <a:lvl1pPr>
              <a:defRPr sz="800">
                <a:solidFill>
                  <a:schemeClr val="accent6"/>
                </a:solidFill>
                <a:latin typeface="Lato" panose="020F0502020204030203" pitchFamily="34" charset="0"/>
              </a:defRPr>
            </a:lvl1pPr>
          </a:lstStyle>
          <a:p>
            <a:endParaRPr lang="en-US"/>
          </a:p>
        </p:txBody>
      </p:sp>
      <p:sp>
        <p:nvSpPr>
          <p:cNvPr id="23" name="Picture Placeholder 9"/>
          <p:cNvSpPr>
            <a:spLocks noGrp="1"/>
          </p:cNvSpPr>
          <p:nvPr>
            <p:ph type="pic" sz="quarter" idx="20"/>
          </p:nvPr>
        </p:nvSpPr>
        <p:spPr>
          <a:xfrm>
            <a:off x="3524298" y="3132337"/>
            <a:ext cx="570159" cy="570159"/>
          </a:xfrm>
          <a:prstGeom prst="ellipse">
            <a:avLst/>
          </a:prstGeom>
          <a:ln w="12700">
            <a:solidFill>
              <a:schemeClr val="accent3"/>
            </a:solidFill>
          </a:ln>
        </p:spPr>
        <p:txBody>
          <a:bodyPr/>
          <a:lstStyle>
            <a:lvl1pPr>
              <a:defRPr sz="800">
                <a:solidFill>
                  <a:schemeClr val="accent6"/>
                </a:solidFill>
                <a:latin typeface="Lato" panose="020F0502020204030203" pitchFamily="34" charset="0"/>
              </a:defRPr>
            </a:lvl1pPr>
          </a:lstStyle>
          <a:p>
            <a:endParaRPr lang="en-US"/>
          </a:p>
        </p:txBody>
      </p:sp>
      <p:sp>
        <p:nvSpPr>
          <p:cNvPr id="24" name="Picture Placeholder 9"/>
          <p:cNvSpPr>
            <a:spLocks noGrp="1"/>
          </p:cNvSpPr>
          <p:nvPr>
            <p:ph type="pic" sz="quarter" idx="21"/>
          </p:nvPr>
        </p:nvSpPr>
        <p:spPr>
          <a:xfrm>
            <a:off x="6426859" y="3132337"/>
            <a:ext cx="570159" cy="570159"/>
          </a:xfrm>
          <a:prstGeom prst="ellipse">
            <a:avLst/>
          </a:prstGeom>
          <a:ln w="12700">
            <a:solidFill>
              <a:schemeClr val="accent3"/>
            </a:solidFill>
          </a:ln>
        </p:spPr>
        <p:txBody>
          <a:bodyPr/>
          <a:lstStyle>
            <a:lvl1pPr>
              <a:defRPr sz="800">
                <a:solidFill>
                  <a:schemeClr val="accent6"/>
                </a:solidFill>
                <a:latin typeface="Lato" panose="020F0502020204030203" pitchFamily="34" charset="0"/>
              </a:defRPr>
            </a:lvl1pPr>
          </a:lstStyle>
          <a:p>
            <a:endParaRPr lang="en-US"/>
          </a:p>
        </p:txBody>
      </p:sp>
      <p:sp>
        <p:nvSpPr>
          <p:cNvPr id="16" name="TextBox 15"/>
          <p:cNvSpPr txBox="1"/>
          <p:nvPr userDrawn="1"/>
        </p:nvSpPr>
        <p:spPr>
          <a:xfrm>
            <a:off x="7939422" y="4722841"/>
            <a:ext cx="206993" cy="123111"/>
          </a:xfrm>
          <a:prstGeom prst="rect">
            <a:avLst/>
          </a:prstGeom>
          <a:noFill/>
        </p:spPr>
        <p:txBody>
          <a:bodyPr wrap="square" lIns="0" tIns="0" rIns="0" bIns="0" rtlCol="0">
            <a:spAutoFit/>
          </a:bodyPr>
          <a:lstStyle/>
          <a:p>
            <a:pPr algn="r"/>
            <a:fld id="{27692F5A-FC14-4E83-B4CC-18F6C2D780A4}" type="slidenum">
              <a:rPr lang="en-US" sz="800" b="0" spc="30" baseline="0" smtClean="0">
                <a:solidFill>
                  <a:schemeClr val="accent6"/>
                </a:solidFill>
                <a:latin typeface="Lato" panose="020F0502020204030203" pitchFamily="34" charset="0"/>
              </a:rPr>
              <a:pPr algn="r"/>
              <a:t>‹#›</a:t>
            </a:fld>
            <a:endParaRPr lang="en-US" sz="800" b="0" spc="30" baseline="0">
              <a:solidFill>
                <a:schemeClr val="accent6"/>
              </a:solidFill>
              <a:latin typeface="Lato" panose="020F0502020204030203" pitchFamily="34" charset="0"/>
            </a:endParaRPr>
          </a:p>
        </p:txBody>
      </p:sp>
      <p:sp>
        <p:nvSpPr>
          <p:cNvPr id="20" name="Freeform 5">
            <a:hlinkClick r:id="" action="ppaction://hlinkshowjump?jump=nextslide"/>
          </p:cNvPr>
          <p:cNvSpPr>
            <a:spLocks noEditPoints="1"/>
          </p:cNvSpPr>
          <p:nvPr userDrawn="1"/>
        </p:nvSpPr>
        <p:spPr bwMode="auto">
          <a:xfrm>
            <a:off x="8407427" y="4713320"/>
            <a:ext cx="141259" cy="141259"/>
          </a:xfrm>
          <a:custGeom>
            <a:avLst/>
            <a:gdLst>
              <a:gd name="T0" fmla="*/ 883 w 2350"/>
              <a:gd name="T1" fmla="*/ 679 h 2350"/>
              <a:gd name="T2" fmla="*/ 1338 w 2350"/>
              <a:gd name="T3" fmla="*/ 1175 h 2350"/>
              <a:gd name="T4" fmla="*/ 883 w 2350"/>
              <a:gd name="T5" fmla="*/ 1671 h 2350"/>
              <a:gd name="T6" fmla="*/ 883 w 2350"/>
              <a:gd name="T7" fmla="*/ 1813 h 2350"/>
              <a:gd name="T8" fmla="*/ 1023 w 2350"/>
              <a:gd name="T9" fmla="*/ 1813 h 2350"/>
              <a:gd name="T10" fmla="*/ 1579 w 2350"/>
              <a:gd name="T11" fmla="*/ 1246 h 2350"/>
              <a:gd name="T12" fmla="*/ 1579 w 2350"/>
              <a:gd name="T13" fmla="*/ 1104 h 2350"/>
              <a:gd name="T14" fmla="*/ 1023 w 2350"/>
              <a:gd name="T15" fmla="*/ 537 h 2350"/>
              <a:gd name="T16" fmla="*/ 883 w 2350"/>
              <a:gd name="T17" fmla="*/ 537 h 2350"/>
              <a:gd name="T18" fmla="*/ 883 w 2350"/>
              <a:gd name="T19" fmla="*/ 679 h 2350"/>
              <a:gd name="T20" fmla="*/ 0 w 2350"/>
              <a:gd name="T21" fmla="*/ 1175 h 2350"/>
              <a:gd name="T22" fmla="*/ 1175 w 2350"/>
              <a:gd name="T23" fmla="*/ 2350 h 2350"/>
              <a:gd name="T24" fmla="*/ 2350 w 2350"/>
              <a:gd name="T25" fmla="*/ 1175 h 2350"/>
              <a:gd name="T26" fmla="*/ 1175 w 2350"/>
              <a:gd name="T27" fmla="*/ 0 h 2350"/>
              <a:gd name="T28" fmla="*/ 0 w 2350"/>
              <a:gd name="T29" fmla="*/ 1175 h 2350"/>
              <a:gd name="T30" fmla="*/ 2198 w 2350"/>
              <a:gd name="T31" fmla="*/ 1175 h 2350"/>
              <a:gd name="T32" fmla="*/ 1175 w 2350"/>
              <a:gd name="T33" fmla="*/ 2198 h 2350"/>
              <a:gd name="T34" fmla="*/ 152 w 2350"/>
              <a:gd name="T35" fmla="*/ 1175 h 2350"/>
              <a:gd name="T36" fmla="*/ 1175 w 2350"/>
              <a:gd name="T37" fmla="*/ 152 h 2350"/>
              <a:gd name="T38" fmla="*/ 2198 w 2350"/>
              <a:gd name="T39" fmla="*/ 1175 h 2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50" h="2350">
                <a:moveTo>
                  <a:pt x="883" y="679"/>
                </a:moveTo>
                <a:cubicBezTo>
                  <a:pt x="1338" y="1175"/>
                  <a:pt x="1338" y="1175"/>
                  <a:pt x="1338" y="1175"/>
                </a:cubicBezTo>
                <a:cubicBezTo>
                  <a:pt x="883" y="1671"/>
                  <a:pt x="883" y="1671"/>
                  <a:pt x="883" y="1671"/>
                </a:cubicBezTo>
                <a:cubicBezTo>
                  <a:pt x="844" y="1710"/>
                  <a:pt x="844" y="1774"/>
                  <a:pt x="883" y="1813"/>
                </a:cubicBezTo>
                <a:cubicBezTo>
                  <a:pt x="922" y="1852"/>
                  <a:pt x="985" y="1852"/>
                  <a:pt x="1023" y="1813"/>
                </a:cubicBezTo>
                <a:cubicBezTo>
                  <a:pt x="1579" y="1246"/>
                  <a:pt x="1579" y="1246"/>
                  <a:pt x="1579" y="1246"/>
                </a:cubicBezTo>
                <a:cubicBezTo>
                  <a:pt x="1618" y="1207"/>
                  <a:pt x="1618" y="1143"/>
                  <a:pt x="1579" y="1104"/>
                </a:cubicBezTo>
                <a:cubicBezTo>
                  <a:pt x="1023" y="537"/>
                  <a:pt x="1023" y="537"/>
                  <a:pt x="1023" y="537"/>
                </a:cubicBezTo>
                <a:cubicBezTo>
                  <a:pt x="985" y="498"/>
                  <a:pt x="922" y="498"/>
                  <a:pt x="883" y="537"/>
                </a:cubicBezTo>
                <a:cubicBezTo>
                  <a:pt x="844" y="576"/>
                  <a:pt x="844" y="640"/>
                  <a:pt x="883" y="679"/>
                </a:cubicBezTo>
                <a:close/>
                <a:moveTo>
                  <a:pt x="0" y="1175"/>
                </a:moveTo>
                <a:cubicBezTo>
                  <a:pt x="0" y="1824"/>
                  <a:pt x="526" y="2350"/>
                  <a:pt x="1175" y="2350"/>
                </a:cubicBezTo>
                <a:cubicBezTo>
                  <a:pt x="1824" y="2350"/>
                  <a:pt x="2350" y="1824"/>
                  <a:pt x="2350" y="1175"/>
                </a:cubicBezTo>
                <a:cubicBezTo>
                  <a:pt x="2350" y="526"/>
                  <a:pt x="1824" y="0"/>
                  <a:pt x="1175" y="0"/>
                </a:cubicBezTo>
                <a:cubicBezTo>
                  <a:pt x="526" y="0"/>
                  <a:pt x="0" y="526"/>
                  <a:pt x="0" y="1175"/>
                </a:cubicBezTo>
                <a:close/>
                <a:moveTo>
                  <a:pt x="2198" y="1175"/>
                </a:moveTo>
                <a:cubicBezTo>
                  <a:pt x="2198" y="1740"/>
                  <a:pt x="1740" y="2198"/>
                  <a:pt x="1175" y="2198"/>
                </a:cubicBezTo>
                <a:cubicBezTo>
                  <a:pt x="610" y="2198"/>
                  <a:pt x="152" y="1740"/>
                  <a:pt x="152" y="1175"/>
                </a:cubicBezTo>
                <a:cubicBezTo>
                  <a:pt x="152" y="610"/>
                  <a:pt x="610" y="152"/>
                  <a:pt x="1175" y="152"/>
                </a:cubicBezTo>
                <a:cubicBezTo>
                  <a:pt x="1740" y="152"/>
                  <a:pt x="2198" y="610"/>
                  <a:pt x="2198" y="1175"/>
                </a:cubicBez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Freeform 5">
            <a:hlinkClick r:id="" action="ppaction://hlinkshowjump?jump=previousslide"/>
          </p:cNvPr>
          <p:cNvSpPr>
            <a:spLocks noEditPoints="1"/>
          </p:cNvSpPr>
          <p:nvPr userDrawn="1"/>
        </p:nvSpPr>
        <p:spPr bwMode="auto">
          <a:xfrm>
            <a:off x="8244101" y="4713318"/>
            <a:ext cx="141259" cy="141259"/>
          </a:xfrm>
          <a:custGeom>
            <a:avLst/>
            <a:gdLst>
              <a:gd name="T0" fmla="*/ 1467 w 2350"/>
              <a:gd name="T1" fmla="*/ 1671 h 2350"/>
              <a:gd name="T2" fmla="*/ 1012 w 2350"/>
              <a:gd name="T3" fmla="*/ 1175 h 2350"/>
              <a:gd name="T4" fmla="*/ 1467 w 2350"/>
              <a:gd name="T5" fmla="*/ 679 h 2350"/>
              <a:gd name="T6" fmla="*/ 1467 w 2350"/>
              <a:gd name="T7" fmla="*/ 537 h 2350"/>
              <a:gd name="T8" fmla="*/ 1327 w 2350"/>
              <a:gd name="T9" fmla="*/ 537 h 2350"/>
              <a:gd name="T10" fmla="*/ 771 w 2350"/>
              <a:gd name="T11" fmla="*/ 1104 h 2350"/>
              <a:gd name="T12" fmla="*/ 771 w 2350"/>
              <a:gd name="T13" fmla="*/ 1246 h 2350"/>
              <a:gd name="T14" fmla="*/ 1327 w 2350"/>
              <a:gd name="T15" fmla="*/ 1813 h 2350"/>
              <a:gd name="T16" fmla="*/ 1467 w 2350"/>
              <a:gd name="T17" fmla="*/ 1813 h 2350"/>
              <a:gd name="T18" fmla="*/ 1467 w 2350"/>
              <a:gd name="T19" fmla="*/ 1671 h 2350"/>
              <a:gd name="T20" fmla="*/ 2350 w 2350"/>
              <a:gd name="T21" fmla="*/ 1175 h 2350"/>
              <a:gd name="T22" fmla="*/ 1175 w 2350"/>
              <a:gd name="T23" fmla="*/ 0 h 2350"/>
              <a:gd name="T24" fmla="*/ 0 w 2350"/>
              <a:gd name="T25" fmla="*/ 1175 h 2350"/>
              <a:gd name="T26" fmla="*/ 1175 w 2350"/>
              <a:gd name="T27" fmla="*/ 2350 h 2350"/>
              <a:gd name="T28" fmla="*/ 2350 w 2350"/>
              <a:gd name="T29" fmla="*/ 1175 h 2350"/>
              <a:gd name="T30" fmla="*/ 152 w 2350"/>
              <a:gd name="T31" fmla="*/ 1175 h 2350"/>
              <a:gd name="T32" fmla="*/ 1175 w 2350"/>
              <a:gd name="T33" fmla="*/ 152 h 2350"/>
              <a:gd name="T34" fmla="*/ 2198 w 2350"/>
              <a:gd name="T35" fmla="*/ 1175 h 2350"/>
              <a:gd name="T36" fmla="*/ 1175 w 2350"/>
              <a:gd name="T37" fmla="*/ 2198 h 2350"/>
              <a:gd name="T38" fmla="*/ 152 w 2350"/>
              <a:gd name="T39" fmla="*/ 1175 h 2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50" h="2350">
                <a:moveTo>
                  <a:pt x="1467" y="1671"/>
                </a:moveTo>
                <a:cubicBezTo>
                  <a:pt x="1012" y="1175"/>
                  <a:pt x="1012" y="1175"/>
                  <a:pt x="1012" y="1175"/>
                </a:cubicBezTo>
                <a:cubicBezTo>
                  <a:pt x="1467" y="679"/>
                  <a:pt x="1467" y="679"/>
                  <a:pt x="1467" y="679"/>
                </a:cubicBezTo>
                <a:cubicBezTo>
                  <a:pt x="1506" y="640"/>
                  <a:pt x="1506" y="576"/>
                  <a:pt x="1467" y="537"/>
                </a:cubicBezTo>
                <a:cubicBezTo>
                  <a:pt x="1428" y="498"/>
                  <a:pt x="1365" y="498"/>
                  <a:pt x="1327" y="537"/>
                </a:cubicBezTo>
                <a:cubicBezTo>
                  <a:pt x="771" y="1104"/>
                  <a:pt x="771" y="1104"/>
                  <a:pt x="771" y="1104"/>
                </a:cubicBezTo>
                <a:cubicBezTo>
                  <a:pt x="732" y="1143"/>
                  <a:pt x="732" y="1207"/>
                  <a:pt x="771" y="1246"/>
                </a:cubicBezTo>
                <a:cubicBezTo>
                  <a:pt x="1327" y="1813"/>
                  <a:pt x="1327" y="1813"/>
                  <a:pt x="1327" y="1813"/>
                </a:cubicBezTo>
                <a:cubicBezTo>
                  <a:pt x="1365" y="1852"/>
                  <a:pt x="1428" y="1852"/>
                  <a:pt x="1467" y="1813"/>
                </a:cubicBezTo>
                <a:cubicBezTo>
                  <a:pt x="1506" y="1774"/>
                  <a:pt x="1506" y="1710"/>
                  <a:pt x="1467" y="1671"/>
                </a:cubicBezTo>
                <a:close/>
                <a:moveTo>
                  <a:pt x="2350" y="1175"/>
                </a:moveTo>
                <a:cubicBezTo>
                  <a:pt x="2350" y="526"/>
                  <a:pt x="1824" y="0"/>
                  <a:pt x="1175" y="0"/>
                </a:cubicBezTo>
                <a:cubicBezTo>
                  <a:pt x="526" y="0"/>
                  <a:pt x="0" y="526"/>
                  <a:pt x="0" y="1175"/>
                </a:cubicBezTo>
                <a:cubicBezTo>
                  <a:pt x="0" y="1824"/>
                  <a:pt x="526" y="2350"/>
                  <a:pt x="1175" y="2350"/>
                </a:cubicBezTo>
                <a:cubicBezTo>
                  <a:pt x="1824" y="2350"/>
                  <a:pt x="2350" y="1824"/>
                  <a:pt x="2350" y="1175"/>
                </a:cubicBezTo>
                <a:close/>
                <a:moveTo>
                  <a:pt x="152" y="1175"/>
                </a:moveTo>
                <a:cubicBezTo>
                  <a:pt x="152" y="610"/>
                  <a:pt x="610" y="152"/>
                  <a:pt x="1175" y="152"/>
                </a:cubicBezTo>
                <a:cubicBezTo>
                  <a:pt x="1740" y="152"/>
                  <a:pt x="2198" y="610"/>
                  <a:pt x="2198" y="1175"/>
                </a:cubicBezTo>
                <a:cubicBezTo>
                  <a:pt x="2198" y="1740"/>
                  <a:pt x="1740" y="2198"/>
                  <a:pt x="1175" y="2198"/>
                </a:cubicBezTo>
                <a:cubicBezTo>
                  <a:pt x="610" y="2198"/>
                  <a:pt x="152" y="1740"/>
                  <a:pt x="152" y="1175"/>
                </a:cubicBez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295242203"/>
      </p:ext>
    </p:extLst>
  </p:cSld>
  <p:clrMapOvr>
    <a:masterClrMapping/>
  </p:clrMapOvr>
  <p:transition spd="slow" advClick="0" advTm="3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fade">
                                      <p:cBhvr>
                                        <p:cTn id="7" dur="500"/>
                                        <p:tgtEl>
                                          <p:spTgt spid="4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4">
                                            <p:txEl>
                                              <p:pRg st="0" end="0"/>
                                            </p:txEl>
                                          </p:spTgt>
                                        </p:tgtEl>
                                        <p:attrNameLst>
                                          <p:attrName>style.visibility</p:attrName>
                                        </p:attrNameLst>
                                      </p:cBhvr>
                                      <p:to>
                                        <p:strVal val="visible"/>
                                      </p:to>
                                    </p:set>
                                    <p:animEffect transition="in" filter="fade">
                                      <p:cBhvr>
                                        <p:cTn id="11" dur="500"/>
                                        <p:tgtEl>
                                          <p:spTgt spid="44">
                                            <p:txEl>
                                              <p:pRg st="0" end="0"/>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45">
                                            <p:txEl>
                                              <p:pRg st="0" end="0"/>
                                            </p:txEl>
                                          </p:spTgt>
                                        </p:tgtEl>
                                        <p:attrNameLst>
                                          <p:attrName>style.visibility</p:attrName>
                                        </p:attrNameLst>
                                      </p:cBhvr>
                                      <p:to>
                                        <p:strVal val="visible"/>
                                      </p:to>
                                    </p:set>
                                    <p:animEffect transition="in" filter="fade">
                                      <p:cBhvr>
                                        <p:cTn id="15" dur="500"/>
                                        <p:tgtEl>
                                          <p:spTgt spid="4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build="p">
        <p:tmplLst>
          <p:tmpl lvl="1">
            <p:tnLst>
              <p:par>
                <p:cTn presetID="10" presetClass="entr" presetSubtype="0" fill="hold" nodeType="afterEffect">
                  <p:stCondLst>
                    <p:cond delay="0"/>
                  </p:stCondLst>
                  <p:childTnLst>
                    <p:set>
                      <p:cBhvr>
                        <p:cTn dur="1" fill="hold">
                          <p:stCondLst>
                            <p:cond delay="0"/>
                          </p:stCondLst>
                        </p:cTn>
                        <p:tgtEl>
                          <p:spTgt spid="44"/>
                        </p:tgtEl>
                        <p:attrNameLst>
                          <p:attrName>style.visibility</p:attrName>
                        </p:attrNameLst>
                      </p:cBhvr>
                      <p:to>
                        <p:strVal val="visible"/>
                      </p:to>
                    </p:set>
                    <p:animEffect transition="in" filter="fade">
                      <p:cBhvr>
                        <p:cTn dur="500"/>
                        <p:tgtEl>
                          <p:spTgt spid="44"/>
                        </p:tgtEl>
                      </p:cBhvr>
                    </p:animEffect>
                  </p:childTnLst>
                </p:cTn>
              </p:par>
            </p:tnLst>
          </p:tmpl>
        </p:tmplLst>
      </p:bldP>
      <p:bldP spid="45" grpId="0" build="p">
        <p:tmplLst>
          <p:tmpl lvl="1">
            <p:tnLst>
              <p:par>
                <p:cTn presetID="10" presetClass="entr" presetSubtype="0" fill="hold" nodeType="afterEffect">
                  <p:stCondLst>
                    <p:cond delay="0"/>
                  </p:stCondLst>
                  <p:childTnLst>
                    <p:set>
                      <p:cBhvr>
                        <p:cTn dur="1" fill="hold">
                          <p:stCondLst>
                            <p:cond delay="0"/>
                          </p:stCondLst>
                        </p:cTn>
                        <p:tgtEl>
                          <p:spTgt spid="45"/>
                        </p:tgtEl>
                        <p:attrNameLst>
                          <p:attrName>style.visibility</p:attrName>
                        </p:attrNameLst>
                      </p:cBhvr>
                      <p:to>
                        <p:strVal val="visible"/>
                      </p:to>
                    </p:set>
                    <p:animEffect transition="in" filter="fade">
                      <p:cBhvr>
                        <p:cTn dur="500"/>
                        <p:tgtEl>
                          <p:spTgt spid="45"/>
                        </p:tgtEl>
                      </p:cBhvr>
                    </p:animEffect>
                  </p:childTnLst>
                </p:cTn>
              </p:par>
            </p:tnLst>
          </p:tmpl>
        </p:tmplLst>
      </p:bldP>
    </p:bld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ection Break Page">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0"/>
            <a:ext cx="9144000" cy="5143500"/>
          </a:xfrm>
          <a:prstGeom prst="rect">
            <a:avLst/>
          </a:prstGeom>
        </p:spPr>
        <p:txBody>
          <a:bodyPr/>
          <a:lstStyle>
            <a:lvl1pPr>
              <a:defRPr>
                <a:latin typeface="Lato" panose="020F0502020204030203" pitchFamily="34" charset="0"/>
              </a:defRPr>
            </a:lvl1pPr>
          </a:lstStyle>
          <a:p>
            <a:endParaRPr lang="en-US"/>
          </a:p>
        </p:txBody>
      </p:sp>
    </p:spTree>
    <p:extLst>
      <p:ext uri="{BB962C8B-B14F-4D97-AF65-F5344CB8AC3E}">
        <p14:creationId xmlns:p14="http://schemas.microsoft.com/office/powerpoint/2010/main" val="3807653029"/>
      </p:ext>
    </p:extLst>
  </p:cSld>
  <p:clrMapOvr>
    <a:masterClrMapping/>
  </p:clrMapOvr>
  <p:transition spd="slow" advClick="0" advTm="3000">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Blank Page">
    <p:spTree>
      <p:nvGrpSpPr>
        <p:cNvPr id="1" name=""/>
        <p:cNvGrpSpPr/>
        <p:nvPr/>
      </p:nvGrpSpPr>
      <p:grpSpPr>
        <a:xfrm>
          <a:off x="0" y="0"/>
          <a:ext cx="0" cy="0"/>
          <a:chOff x="0" y="0"/>
          <a:chExt cx="0" cy="0"/>
        </a:xfrm>
      </p:grpSpPr>
    </p:spTree>
    <p:extLst>
      <p:ext uri="{BB962C8B-B14F-4D97-AF65-F5344CB8AC3E}">
        <p14:creationId xmlns:p14="http://schemas.microsoft.com/office/powerpoint/2010/main" val="2226662225"/>
      </p:ext>
    </p:extLst>
  </p:cSld>
  <p:clrMapOvr>
    <a:masterClrMapping/>
  </p:clrMapOvr>
  <p:transition spd="slow" advClick="0" advTm="3000">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Full Background">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rgbClr val="F582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62406971"/>
      </p:ext>
    </p:extLst>
  </p:cSld>
  <p:clrMapOvr>
    <a:masterClrMapping/>
  </p:clrMapOvr>
  <p:transition spd="slow" advClick="0" advTm="3000">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elcome Message">
    <p:spTree>
      <p:nvGrpSpPr>
        <p:cNvPr id="1" name=""/>
        <p:cNvGrpSpPr/>
        <p:nvPr/>
      </p:nvGrpSpPr>
      <p:grpSpPr>
        <a:xfrm>
          <a:off x="0" y="0"/>
          <a:ext cx="0" cy="0"/>
          <a:chOff x="0" y="0"/>
          <a:chExt cx="0" cy="0"/>
        </a:xfrm>
      </p:grpSpPr>
      <p:sp>
        <p:nvSpPr>
          <p:cNvPr id="5" name="Picture Placeholder 9"/>
          <p:cNvSpPr>
            <a:spLocks noGrp="1"/>
          </p:cNvSpPr>
          <p:nvPr>
            <p:ph type="pic" sz="quarter" idx="11"/>
          </p:nvPr>
        </p:nvSpPr>
        <p:spPr>
          <a:xfrm>
            <a:off x="4090271" y="1588761"/>
            <a:ext cx="963458" cy="963458"/>
          </a:xfrm>
          <a:prstGeom prst="ellipse">
            <a:avLst/>
          </a:prstGeom>
          <a:ln w="12700">
            <a:solidFill>
              <a:schemeClr val="accent3"/>
            </a:solidFill>
          </a:ln>
        </p:spPr>
        <p:txBody>
          <a:bodyPr/>
          <a:lstStyle>
            <a:lvl1pPr>
              <a:defRPr sz="1000">
                <a:solidFill>
                  <a:schemeClr val="accent6"/>
                </a:solidFill>
                <a:latin typeface="Lato" panose="020F0502020204030203" pitchFamily="34" charset="0"/>
              </a:defRPr>
            </a:lvl1pPr>
          </a:lstStyle>
          <a:p>
            <a:endParaRPr lang="en-US"/>
          </a:p>
        </p:txBody>
      </p:sp>
    </p:spTree>
    <p:extLst>
      <p:ext uri="{BB962C8B-B14F-4D97-AF65-F5344CB8AC3E}">
        <p14:creationId xmlns:p14="http://schemas.microsoft.com/office/powerpoint/2010/main" val="3573653703"/>
      </p:ext>
    </p:extLst>
  </p:cSld>
  <p:clrMapOvr>
    <a:masterClrMapping/>
  </p:clrMapOvr>
  <p:transition spd="slow" advClick="0" advTm="3000">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pany History Page 1">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584202" y="575841"/>
            <a:ext cx="7953374" cy="383260"/>
          </a:xfrm>
          <a:prstGeom prst="rect">
            <a:avLst/>
          </a:prstGeom>
        </p:spPr>
        <p:txBody>
          <a:bodyPr lIns="0" tIns="0" rIns="0" bIns="0"/>
          <a:lstStyle>
            <a:lvl1pPr marL="0" indent="0" algn="l">
              <a:lnSpc>
                <a:spcPct val="100000"/>
              </a:lnSpc>
              <a:spcBef>
                <a:spcPts val="0"/>
              </a:spcBef>
              <a:buNone/>
              <a:defRPr sz="2200" b="0" cap="all" spc="50" baseline="0">
                <a:solidFill>
                  <a:schemeClr val="bg1"/>
                </a:solidFill>
                <a:latin typeface="Lato Black" panose="020F0A02020204030203" pitchFamily="34" charset="0"/>
                <a:ea typeface="Roboto" panose="02000000000000000000" pitchFamily="2" charset="0"/>
                <a:cs typeface="Open Sans" panose="020B0606030504020204" pitchFamily="34" charset="0"/>
              </a:defRPr>
            </a:lvl1pPr>
          </a:lstStyle>
          <a:p>
            <a:pPr lvl="0"/>
            <a:r>
              <a:rPr lang="en-US" dirty="0"/>
              <a:t>Click to edit Master text styles</a:t>
            </a:r>
          </a:p>
        </p:txBody>
      </p:sp>
      <p:sp>
        <p:nvSpPr>
          <p:cNvPr id="3" name="Text Placeholder 9"/>
          <p:cNvSpPr>
            <a:spLocks noGrp="1"/>
          </p:cNvSpPr>
          <p:nvPr>
            <p:ph type="body" sz="quarter" idx="11"/>
          </p:nvPr>
        </p:nvSpPr>
        <p:spPr>
          <a:xfrm>
            <a:off x="593725" y="959101"/>
            <a:ext cx="7953374" cy="141344"/>
          </a:xfrm>
          <a:prstGeom prst="rect">
            <a:avLst/>
          </a:prstGeom>
        </p:spPr>
        <p:txBody>
          <a:bodyPr lIns="0" tIns="0" rIns="0" bIns="0"/>
          <a:lstStyle>
            <a:lvl1pPr marL="0" indent="0" algn="l">
              <a:lnSpc>
                <a:spcPts val="1200"/>
              </a:lnSpc>
              <a:spcBef>
                <a:spcPts val="0"/>
              </a:spcBef>
              <a:buNone/>
              <a:defRPr sz="900" b="0" cap="none" spc="0" baseline="0">
                <a:solidFill>
                  <a:schemeClr val="accent6"/>
                </a:solidFill>
                <a:latin typeface="Lato" panose="020F0502020204030203" pitchFamily="34" charset="0"/>
                <a:ea typeface="Roboto" panose="02000000000000000000" pitchFamily="2" charset="0"/>
                <a:cs typeface="Open Sans" panose="020B0606030504020204" pitchFamily="34" charset="0"/>
              </a:defRPr>
            </a:lvl1pPr>
          </a:lstStyle>
          <a:p>
            <a:pPr lvl="0"/>
            <a:r>
              <a:rPr lang="en-US" dirty="0"/>
              <a:t>Click to edit Master text styles</a:t>
            </a:r>
          </a:p>
        </p:txBody>
      </p:sp>
      <p:cxnSp>
        <p:nvCxnSpPr>
          <p:cNvPr id="5" name="Straight Connector 4"/>
          <p:cNvCxnSpPr/>
          <p:nvPr userDrawn="1"/>
        </p:nvCxnSpPr>
        <p:spPr>
          <a:xfrm>
            <a:off x="593725" y="492067"/>
            <a:ext cx="914400"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19" name="Picture Placeholder 9"/>
          <p:cNvSpPr>
            <a:spLocks noGrp="1"/>
          </p:cNvSpPr>
          <p:nvPr>
            <p:ph type="pic" sz="quarter" idx="12"/>
          </p:nvPr>
        </p:nvSpPr>
        <p:spPr>
          <a:xfrm>
            <a:off x="4189509" y="1590011"/>
            <a:ext cx="1035714" cy="1035714"/>
          </a:xfrm>
          <a:prstGeom prst="ellipse">
            <a:avLst/>
          </a:prstGeom>
          <a:noFill/>
          <a:ln w="12700">
            <a:solidFill>
              <a:schemeClr val="accent3"/>
            </a:solidFill>
          </a:ln>
        </p:spPr>
        <p:txBody>
          <a:bodyPr/>
          <a:lstStyle>
            <a:lvl1pPr>
              <a:defRPr sz="1000">
                <a:solidFill>
                  <a:schemeClr val="accent6"/>
                </a:solidFill>
                <a:latin typeface="Lato" panose="020F0502020204030203" pitchFamily="34" charset="0"/>
              </a:defRPr>
            </a:lvl1pPr>
          </a:lstStyle>
          <a:p>
            <a:endParaRPr lang="en-US"/>
          </a:p>
        </p:txBody>
      </p:sp>
      <p:sp>
        <p:nvSpPr>
          <p:cNvPr id="20" name="Picture Placeholder 9"/>
          <p:cNvSpPr>
            <a:spLocks noGrp="1"/>
          </p:cNvSpPr>
          <p:nvPr>
            <p:ph type="pic" sz="quarter" idx="13"/>
          </p:nvPr>
        </p:nvSpPr>
        <p:spPr>
          <a:xfrm>
            <a:off x="1520359" y="3233602"/>
            <a:ext cx="1035714" cy="1035714"/>
          </a:xfrm>
          <a:prstGeom prst="ellipse">
            <a:avLst/>
          </a:prstGeom>
          <a:noFill/>
          <a:ln w="12700">
            <a:solidFill>
              <a:schemeClr val="accent3"/>
            </a:solidFill>
          </a:ln>
        </p:spPr>
        <p:txBody>
          <a:bodyPr/>
          <a:lstStyle>
            <a:lvl1pPr>
              <a:defRPr sz="1000">
                <a:solidFill>
                  <a:schemeClr val="accent6"/>
                </a:solidFill>
                <a:latin typeface="Lato" panose="020F0502020204030203" pitchFamily="34" charset="0"/>
              </a:defRPr>
            </a:lvl1pPr>
          </a:lstStyle>
          <a:p>
            <a:endParaRPr lang="en-US"/>
          </a:p>
        </p:txBody>
      </p:sp>
      <p:sp>
        <p:nvSpPr>
          <p:cNvPr id="21" name="Picture Placeholder 9"/>
          <p:cNvSpPr>
            <a:spLocks noGrp="1"/>
          </p:cNvSpPr>
          <p:nvPr>
            <p:ph type="pic" sz="quarter" idx="14"/>
          </p:nvPr>
        </p:nvSpPr>
        <p:spPr>
          <a:xfrm>
            <a:off x="6907309" y="3233602"/>
            <a:ext cx="1035714" cy="1035714"/>
          </a:xfrm>
          <a:prstGeom prst="ellipse">
            <a:avLst/>
          </a:prstGeom>
          <a:noFill/>
          <a:ln w="12700">
            <a:solidFill>
              <a:schemeClr val="accent3"/>
            </a:solidFill>
          </a:ln>
        </p:spPr>
        <p:txBody>
          <a:bodyPr/>
          <a:lstStyle>
            <a:lvl1pPr>
              <a:defRPr sz="1000">
                <a:solidFill>
                  <a:schemeClr val="accent6"/>
                </a:solidFill>
                <a:latin typeface="Lato" panose="020F0502020204030203" pitchFamily="34" charset="0"/>
              </a:defRPr>
            </a:lvl1pPr>
          </a:lstStyle>
          <a:p>
            <a:endParaRPr lang="en-US"/>
          </a:p>
        </p:txBody>
      </p:sp>
      <p:sp>
        <p:nvSpPr>
          <p:cNvPr id="9" name="TextBox 8"/>
          <p:cNvSpPr txBox="1"/>
          <p:nvPr userDrawn="1"/>
        </p:nvSpPr>
        <p:spPr>
          <a:xfrm>
            <a:off x="593725" y="4722841"/>
            <a:ext cx="1783555" cy="123111"/>
          </a:xfrm>
          <a:prstGeom prst="rect">
            <a:avLst/>
          </a:prstGeom>
          <a:noFill/>
        </p:spPr>
        <p:txBody>
          <a:bodyPr wrap="square" lIns="0" tIns="0" rIns="0" bIns="0" rtlCol="0">
            <a:spAutoFit/>
          </a:bodyPr>
          <a:lstStyle/>
          <a:p>
            <a:pPr algn="l"/>
            <a:r>
              <a:rPr lang="en-US" sz="800" b="1" spc="30" baseline="0">
                <a:solidFill>
                  <a:schemeClr val="bg1"/>
                </a:solidFill>
                <a:latin typeface="Lato" panose="020F0502020204030203" pitchFamily="34" charset="0"/>
              </a:rPr>
              <a:t>JAFAR DESIGNS </a:t>
            </a:r>
            <a:r>
              <a:rPr lang="en-US" sz="800" b="1" spc="30" baseline="0">
                <a:solidFill>
                  <a:schemeClr val="accent2"/>
                </a:solidFill>
                <a:latin typeface="Lato" panose="020F0502020204030203" pitchFamily="34" charset="0"/>
              </a:rPr>
              <a:t>STUDIO</a:t>
            </a:r>
          </a:p>
        </p:txBody>
      </p:sp>
      <p:sp>
        <p:nvSpPr>
          <p:cNvPr id="11" name="TextBox 10"/>
          <p:cNvSpPr txBox="1"/>
          <p:nvPr userDrawn="1"/>
        </p:nvSpPr>
        <p:spPr>
          <a:xfrm>
            <a:off x="6681306" y="4722841"/>
            <a:ext cx="1160434" cy="123111"/>
          </a:xfrm>
          <a:prstGeom prst="rect">
            <a:avLst/>
          </a:prstGeom>
          <a:noFill/>
        </p:spPr>
        <p:txBody>
          <a:bodyPr wrap="square" lIns="0" tIns="0" rIns="0" bIns="0" rtlCol="0">
            <a:spAutoFit/>
          </a:bodyPr>
          <a:lstStyle/>
          <a:p>
            <a:pPr algn="r"/>
            <a:r>
              <a:rPr lang="en-US" sz="800" b="1" spc="30" baseline="0">
                <a:solidFill>
                  <a:schemeClr val="bg1"/>
                </a:solidFill>
                <a:latin typeface="Lato" panose="020F0502020204030203" pitchFamily="34" charset="0"/>
              </a:rPr>
              <a:t>BUSNESS</a:t>
            </a:r>
            <a:r>
              <a:rPr lang="en-US" sz="800" b="1" spc="30" baseline="0">
                <a:solidFill>
                  <a:schemeClr val="accent3"/>
                </a:solidFill>
                <a:latin typeface="Lato" panose="020F0502020204030203" pitchFamily="34" charset="0"/>
              </a:rPr>
              <a:t> </a:t>
            </a:r>
            <a:r>
              <a:rPr lang="en-US" sz="800" b="1" spc="30" baseline="0">
                <a:solidFill>
                  <a:schemeClr val="accent2"/>
                </a:solidFill>
                <a:latin typeface="Lato" panose="020F0502020204030203" pitchFamily="34" charset="0"/>
              </a:rPr>
              <a:t>PROPOSAL</a:t>
            </a:r>
          </a:p>
        </p:txBody>
      </p:sp>
      <p:sp>
        <p:nvSpPr>
          <p:cNvPr id="12" name="TextBox 11"/>
          <p:cNvSpPr txBox="1"/>
          <p:nvPr userDrawn="1"/>
        </p:nvSpPr>
        <p:spPr>
          <a:xfrm>
            <a:off x="7939422" y="4722841"/>
            <a:ext cx="206993" cy="123111"/>
          </a:xfrm>
          <a:prstGeom prst="rect">
            <a:avLst/>
          </a:prstGeom>
          <a:noFill/>
        </p:spPr>
        <p:txBody>
          <a:bodyPr wrap="square" lIns="0" tIns="0" rIns="0" bIns="0" rtlCol="0">
            <a:spAutoFit/>
          </a:bodyPr>
          <a:lstStyle/>
          <a:p>
            <a:pPr algn="r"/>
            <a:fld id="{27692F5A-FC14-4E83-B4CC-18F6C2D780A4}" type="slidenum">
              <a:rPr lang="en-US" sz="800" b="0" spc="30" baseline="0" smtClean="0">
                <a:solidFill>
                  <a:schemeClr val="accent6"/>
                </a:solidFill>
                <a:latin typeface="Lato" panose="020F0502020204030203" pitchFamily="34" charset="0"/>
              </a:rPr>
              <a:pPr algn="r"/>
              <a:t>‹#›</a:t>
            </a:fld>
            <a:endParaRPr lang="en-US" sz="800" b="0" spc="30" baseline="0">
              <a:solidFill>
                <a:schemeClr val="accent6"/>
              </a:solidFill>
              <a:latin typeface="Lato" panose="020F0502020204030203" pitchFamily="34" charset="0"/>
            </a:endParaRPr>
          </a:p>
        </p:txBody>
      </p:sp>
      <p:sp>
        <p:nvSpPr>
          <p:cNvPr id="16" name="Freeform 5">
            <a:hlinkClick r:id="" action="ppaction://hlinkshowjump?jump=nextslide"/>
          </p:cNvPr>
          <p:cNvSpPr>
            <a:spLocks noEditPoints="1"/>
          </p:cNvSpPr>
          <p:nvPr userDrawn="1"/>
        </p:nvSpPr>
        <p:spPr bwMode="auto">
          <a:xfrm>
            <a:off x="8407427" y="4713320"/>
            <a:ext cx="141259" cy="141259"/>
          </a:xfrm>
          <a:custGeom>
            <a:avLst/>
            <a:gdLst>
              <a:gd name="T0" fmla="*/ 883 w 2350"/>
              <a:gd name="T1" fmla="*/ 679 h 2350"/>
              <a:gd name="T2" fmla="*/ 1338 w 2350"/>
              <a:gd name="T3" fmla="*/ 1175 h 2350"/>
              <a:gd name="T4" fmla="*/ 883 w 2350"/>
              <a:gd name="T5" fmla="*/ 1671 h 2350"/>
              <a:gd name="T6" fmla="*/ 883 w 2350"/>
              <a:gd name="T7" fmla="*/ 1813 h 2350"/>
              <a:gd name="T8" fmla="*/ 1023 w 2350"/>
              <a:gd name="T9" fmla="*/ 1813 h 2350"/>
              <a:gd name="T10" fmla="*/ 1579 w 2350"/>
              <a:gd name="T11" fmla="*/ 1246 h 2350"/>
              <a:gd name="T12" fmla="*/ 1579 w 2350"/>
              <a:gd name="T13" fmla="*/ 1104 h 2350"/>
              <a:gd name="T14" fmla="*/ 1023 w 2350"/>
              <a:gd name="T15" fmla="*/ 537 h 2350"/>
              <a:gd name="T16" fmla="*/ 883 w 2350"/>
              <a:gd name="T17" fmla="*/ 537 h 2350"/>
              <a:gd name="T18" fmla="*/ 883 w 2350"/>
              <a:gd name="T19" fmla="*/ 679 h 2350"/>
              <a:gd name="T20" fmla="*/ 0 w 2350"/>
              <a:gd name="T21" fmla="*/ 1175 h 2350"/>
              <a:gd name="T22" fmla="*/ 1175 w 2350"/>
              <a:gd name="T23" fmla="*/ 2350 h 2350"/>
              <a:gd name="T24" fmla="*/ 2350 w 2350"/>
              <a:gd name="T25" fmla="*/ 1175 h 2350"/>
              <a:gd name="T26" fmla="*/ 1175 w 2350"/>
              <a:gd name="T27" fmla="*/ 0 h 2350"/>
              <a:gd name="T28" fmla="*/ 0 w 2350"/>
              <a:gd name="T29" fmla="*/ 1175 h 2350"/>
              <a:gd name="T30" fmla="*/ 2198 w 2350"/>
              <a:gd name="T31" fmla="*/ 1175 h 2350"/>
              <a:gd name="T32" fmla="*/ 1175 w 2350"/>
              <a:gd name="T33" fmla="*/ 2198 h 2350"/>
              <a:gd name="T34" fmla="*/ 152 w 2350"/>
              <a:gd name="T35" fmla="*/ 1175 h 2350"/>
              <a:gd name="T36" fmla="*/ 1175 w 2350"/>
              <a:gd name="T37" fmla="*/ 152 h 2350"/>
              <a:gd name="T38" fmla="*/ 2198 w 2350"/>
              <a:gd name="T39" fmla="*/ 1175 h 2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50" h="2350">
                <a:moveTo>
                  <a:pt x="883" y="679"/>
                </a:moveTo>
                <a:cubicBezTo>
                  <a:pt x="1338" y="1175"/>
                  <a:pt x="1338" y="1175"/>
                  <a:pt x="1338" y="1175"/>
                </a:cubicBezTo>
                <a:cubicBezTo>
                  <a:pt x="883" y="1671"/>
                  <a:pt x="883" y="1671"/>
                  <a:pt x="883" y="1671"/>
                </a:cubicBezTo>
                <a:cubicBezTo>
                  <a:pt x="844" y="1710"/>
                  <a:pt x="844" y="1774"/>
                  <a:pt x="883" y="1813"/>
                </a:cubicBezTo>
                <a:cubicBezTo>
                  <a:pt x="922" y="1852"/>
                  <a:pt x="985" y="1852"/>
                  <a:pt x="1023" y="1813"/>
                </a:cubicBezTo>
                <a:cubicBezTo>
                  <a:pt x="1579" y="1246"/>
                  <a:pt x="1579" y="1246"/>
                  <a:pt x="1579" y="1246"/>
                </a:cubicBezTo>
                <a:cubicBezTo>
                  <a:pt x="1618" y="1207"/>
                  <a:pt x="1618" y="1143"/>
                  <a:pt x="1579" y="1104"/>
                </a:cubicBezTo>
                <a:cubicBezTo>
                  <a:pt x="1023" y="537"/>
                  <a:pt x="1023" y="537"/>
                  <a:pt x="1023" y="537"/>
                </a:cubicBezTo>
                <a:cubicBezTo>
                  <a:pt x="985" y="498"/>
                  <a:pt x="922" y="498"/>
                  <a:pt x="883" y="537"/>
                </a:cubicBezTo>
                <a:cubicBezTo>
                  <a:pt x="844" y="576"/>
                  <a:pt x="844" y="640"/>
                  <a:pt x="883" y="679"/>
                </a:cubicBezTo>
                <a:close/>
                <a:moveTo>
                  <a:pt x="0" y="1175"/>
                </a:moveTo>
                <a:cubicBezTo>
                  <a:pt x="0" y="1824"/>
                  <a:pt x="526" y="2350"/>
                  <a:pt x="1175" y="2350"/>
                </a:cubicBezTo>
                <a:cubicBezTo>
                  <a:pt x="1824" y="2350"/>
                  <a:pt x="2350" y="1824"/>
                  <a:pt x="2350" y="1175"/>
                </a:cubicBezTo>
                <a:cubicBezTo>
                  <a:pt x="2350" y="526"/>
                  <a:pt x="1824" y="0"/>
                  <a:pt x="1175" y="0"/>
                </a:cubicBezTo>
                <a:cubicBezTo>
                  <a:pt x="526" y="0"/>
                  <a:pt x="0" y="526"/>
                  <a:pt x="0" y="1175"/>
                </a:cubicBezTo>
                <a:close/>
                <a:moveTo>
                  <a:pt x="2198" y="1175"/>
                </a:moveTo>
                <a:cubicBezTo>
                  <a:pt x="2198" y="1740"/>
                  <a:pt x="1740" y="2198"/>
                  <a:pt x="1175" y="2198"/>
                </a:cubicBezTo>
                <a:cubicBezTo>
                  <a:pt x="610" y="2198"/>
                  <a:pt x="152" y="1740"/>
                  <a:pt x="152" y="1175"/>
                </a:cubicBezTo>
                <a:cubicBezTo>
                  <a:pt x="152" y="610"/>
                  <a:pt x="610" y="152"/>
                  <a:pt x="1175" y="152"/>
                </a:cubicBezTo>
                <a:cubicBezTo>
                  <a:pt x="1740" y="152"/>
                  <a:pt x="2198" y="610"/>
                  <a:pt x="2198" y="1175"/>
                </a:cubicBez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5">
            <a:hlinkClick r:id="" action="ppaction://hlinkshowjump?jump=previousslide"/>
          </p:cNvPr>
          <p:cNvSpPr>
            <a:spLocks noEditPoints="1"/>
          </p:cNvSpPr>
          <p:nvPr userDrawn="1"/>
        </p:nvSpPr>
        <p:spPr bwMode="auto">
          <a:xfrm>
            <a:off x="8244101" y="4713318"/>
            <a:ext cx="141259" cy="141259"/>
          </a:xfrm>
          <a:custGeom>
            <a:avLst/>
            <a:gdLst>
              <a:gd name="T0" fmla="*/ 1467 w 2350"/>
              <a:gd name="T1" fmla="*/ 1671 h 2350"/>
              <a:gd name="T2" fmla="*/ 1012 w 2350"/>
              <a:gd name="T3" fmla="*/ 1175 h 2350"/>
              <a:gd name="T4" fmla="*/ 1467 w 2350"/>
              <a:gd name="T5" fmla="*/ 679 h 2350"/>
              <a:gd name="T6" fmla="*/ 1467 w 2350"/>
              <a:gd name="T7" fmla="*/ 537 h 2350"/>
              <a:gd name="T8" fmla="*/ 1327 w 2350"/>
              <a:gd name="T9" fmla="*/ 537 h 2350"/>
              <a:gd name="T10" fmla="*/ 771 w 2350"/>
              <a:gd name="T11" fmla="*/ 1104 h 2350"/>
              <a:gd name="T12" fmla="*/ 771 w 2350"/>
              <a:gd name="T13" fmla="*/ 1246 h 2350"/>
              <a:gd name="T14" fmla="*/ 1327 w 2350"/>
              <a:gd name="T15" fmla="*/ 1813 h 2350"/>
              <a:gd name="T16" fmla="*/ 1467 w 2350"/>
              <a:gd name="T17" fmla="*/ 1813 h 2350"/>
              <a:gd name="T18" fmla="*/ 1467 w 2350"/>
              <a:gd name="T19" fmla="*/ 1671 h 2350"/>
              <a:gd name="T20" fmla="*/ 2350 w 2350"/>
              <a:gd name="T21" fmla="*/ 1175 h 2350"/>
              <a:gd name="T22" fmla="*/ 1175 w 2350"/>
              <a:gd name="T23" fmla="*/ 0 h 2350"/>
              <a:gd name="T24" fmla="*/ 0 w 2350"/>
              <a:gd name="T25" fmla="*/ 1175 h 2350"/>
              <a:gd name="T26" fmla="*/ 1175 w 2350"/>
              <a:gd name="T27" fmla="*/ 2350 h 2350"/>
              <a:gd name="T28" fmla="*/ 2350 w 2350"/>
              <a:gd name="T29" fmla="*/ 1175 h 2350"/>
              <a:gd name="T30" fmla="*/ 152 w 2350"/>
              <a:gd name="T31" fmla="*/ 1175 h 2350"/>
              <a:gd name="T32" fmla="*/ 1175 w 2350"/>
              <a:gd name="T33" fmla="*/ 152 h 2350"/>
              <a:gd name="T34" fmla="*/ 2198 w 2350"/>
              <a:gd name="T35" fmla="*/ 1175 h 2350"/>
              <a:gd name="T36" fmla="*/ 1175 w 2350"/>
              <a:gd name="T37" fmla="*/ 2198 h 2350"/>
              <a:gd name="T38" fmla="*/ 152 w 2350"/>
              <a:gd name="T39" fmla="*/ 1175 h 2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50" h="2350">
                <a:moveTo>
                  <a:pt x="1467" y="1671"/>
                </a:moveTo>
                <a:cubicBezTo>
                  <a:pt x="1012" y="1175"/>
                  <a:pt x="1012" y="1175"/>
                  <a:pt x="1012" y="1175"/>
                </a:cubicBezTo>
                <a:cubicBezTo>
                  <a:pt x="1467" y="679"/>
                  <a:pt x="1467" y="679"/>
                  <a:pt x="1467" y="679"/>
                </a:cubicBezTo>
                <a:cubicBezTo>
                  <a:pt x="1506" y="640"/>
                  <a:pt x="1506" y="576"/>
                  <a:pt x="1467" y="537"/>
                </a:cubicBezTo>
                <a:cubicBezTo>
                  <a:pt x="1428" y="498"/>
                  <a:pt x="1365" y="498"/>
                  <a:pt x="1327" y="537"/>
                </a:cubicBezTo>
                <a:cubicBezTo>
                  <a:pt x="771" y="1104"/>
                  <a:pt x="771" y="1104"/>
                  <a:pt x="771" y="1104"/>
                </a:cubicBezTo>
                <a:cubicBezTo>
                  <a:pt x="732" y="1143"/>
                  <a:pt x="732" y="1207"/>
                  <a:pt x="771" y="1246"/>
                </a:cubicBezTo>
                <a:cubicBezTo>
                  <a:pt x="1327" y="1813"/>
                  <a:pt x="1327" y="1813"/>
                  <a:pt x="1327" y="1813"/>
                </a:cubicBezTo>
                <a:cubicBezTo>
                  <a:pt x="1365" y="1852"/>
                  <a:pt x="1428" y="1852"/>
                  <a:pt x="1467" y="1813"/>
                </a:cubicBezTo>
                <a:cubicBezTo>
                  <a:pt x="1506" y="1774"/>
                  <a:pt x="1506" y="1710"/>
                  <a:pt x="1467" y="1671"/>
                </a:cubicBezTo>
                <a:close/>
                <a:moveTo>
                  <a:pt x="2350" y="1175"/>
                </a:moveTo>
                <a:cubicBezTo>
                  <a:pt x="2350" y="526"/>
                  <a:pt x="1824" y="0"/>
                  <a:pt x="1175" y="0"/>
                </a:cubicBezTo>
                <a:cubicBezTo>
                  <a:pt x="526" y="0"/>
                  <a:pt x="0" y="526"/>
                  <a:pt x="0" y="1175"/>
                </a:cubicBezTo>
                <a:cubicBezTo>
                  <a:pt x="0" y="1824"/>
                  <a:pt x="526" y="2350"/>
                  <a:pt x="1175" y="2350"/>
                </a:cubicBezTo>
                <a:cubicBezTo>
                  <a:pt x="1824" y="2350"/>
                  <a:pt x="2350" y="1824"/>
                  <a:pt x="2350" y="1175"/>
                </a:cubicBezTo>
                <a:close/>
                <a:moveTo>
                  <a:pt x="152" y="1175"/>
                </a:moveTo>
                <a:cubicBezTo>
                  <a:pt x="152" y="610"/>
                  <a:pt x="610" y="152"/>
                  <a:pt x="1175" y="152"/>
                </a:cubicBezTo>
                <a:cubicBezTo>
                  <a:pt x="1740" y="152"/>
                  <a:pt x="2198" y="610"/>
                  <a:pt x="2198" y="1175"/>
                </a:cubicBezTo>
                <a:cubicBezTo>
                  <a:pt x="2198" y="1740"/>
                  <a:pt x="1740" y="2198"/>
                  <a:pt x="1175" y="2198"/>
                </a:cubicBezTo>
                <a:cubicBezTo>
                  <a:pt x="610" y="2198"/>
                  <a:pt x="152" y="1740"/>
                  <a:pt x="152" y="1175"/>
                </a:cubicBez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820526287"/>
      </p:ext>
    </p:extLst>
  </p:cSld>
  <p:clrMapOvr>
    <a:masterClrMapping/>
  </p:clrMapOvr>
  <p:transition spd="slow" advClick="0" advTm="3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xEl>
                                              <p:pRg st="0" end="0"/>
                                            </p:txEl>
                                          </p:spTgt>
                                        </p:tgtEl>
                                        <p:attrNameLst>
                                          <p:attrName>style.visibility</p:attrName>
                                        </p:attrNameLst>
                                      </p:cBhvr>
                                      <p:to>
                                        <p:strVal val="visible"/>
                                      </p:to>
                                    </p:set>
                                    <p:animEffect transition="in" filter="fade">
                                      <p:cBhvr>
                                        <p:cTn id="11" dur="500"/>
                                        <p:tgtEl>
                                          <p:spTgt spid="10">
                                            <p:txEl>
                                              <p:pRg st="0" end="0"/>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fade">
                                      <p:cBhvr>
                                        <p:cTn id="15"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3" grpId="0" build="p">
        <p:tmplLst>
          <p:tmpl lvl="1">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Lst>
  </p:timing>
  <p:extLst>
    <p:ext uri="{DCECCB84-F9BA-43D5-87BE-67443E8EF086}">
      <p15:sldGuideLst xmlns:p15="http://schemas.microsoft.com/office/powerpoint/2012/main">
        <p15:guide id="1" orient="horz" pos="2700">
          <p15:clr>
            <a:srgbClr val="FBAE40"/>
          </p15:clr>
        </p15:guide>
        <p15:guide id="2" pos="5384">
          <p15:clr>
            <a:srgbClr val="FBAE40"/>
          </p15:clr>
        </p15:guide>
        <p15:guide id="3" pos="374">
          <p15:clr>
            <a:srgbClr val="FBAE40"/>
          </p15:clr>
        </p15:guide>
        <p15:guide id="4" orient="horz" pos="306">
          <p15:clr>
            <a:srgbClr val="FBAE40"/>
          </p15:clr>
        </p15:guide>
        <p15:guide id="5" orient="horz" pos="972">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ny History Page 2">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584202" y="575841"/>
            <a:ext cx="7953374" cy="383260"/>
          </a:xfrm>
          <a:prstGeom prst="rect">
            <a:avLst/>
          </a:prstGeom>
        </p:spPr>
        <p:txBody>
          <a:bodyPr lIns="0" tIns="0" rIns="0" bIns="0"/>
          <a:lstStyle>
            <a:lvl1pPr marL="0" indent="0" algn="l">
              <a:lnSpc>
                <a:spcPct val="100000"/>
              </a:lnSpc>
              <a:spcBef>
                <a:spcPts val="0"/>
              </a:spcBef>
              <a:buNone/>
              <a:defRPr sz="2200" b="0" cap="all" spc="50" baseline="0">
                <a:solidFill>
                  <a:schemeClr val="bg1"/>
                </a:solidFill>
                <a:latin typeface="Lato Black" panose="020F0A02020204030203" pitchFamily="34" charset="0"/>
                <a:ea typeface="Roboto" panose="02000000000000000000" pitchFamily="2" charset="0"/>
                <a:cs typeface="Open Sans" panose="020B0606030504020204" pitchFamily="34" charset="0"/>
              </a:defRPr>
            </a:lvl1pPr>
          </a:lstStyle>
          <a:p>
            <a:pPr lvl="0"/>
            <a:r>
              <a:rPr lang="en-US" dirty="0"/>
              <a:t>Click to edit Master text styles</a:t>
            </a:r>
          </a:p>
        </p:txBody>
      </p:sp>
      <p:sp>
        <p:nvSpPr>
          <p:cNvPr id="3" name="Text Placeholder 9"/>
          <p:cNvSpPr>
            <a:spLocks noGrp="1"/>
          </p:cNvSpPr>
          <p:nvPr>
            <p:ph type="body" sz="quarter" idx="11"/>
          </p:nvPr>
        </p:nvSpPr>
        <p:spPr>
          <a:xfrm>
            <a:off x="593725" y="959101"/>
            <a:ext cx="7953374" cy="141344"/>
          </a:xfrm>
          <a:prstGeom prst="rect">
            <a:avLst/>
          </a:prstGeom>
        </p:spPr>
        <p:txBody>
          <a:bodyPr lIns="0" tIns="0" rIns="0" bIns="0"/>
          <a:lstStyle>
            <a:lvl1pPr marL="0" indent="0" algn="l">
              <a:lnSpc>
                <a:spcPts val="1200"/>
              </a:lnSpc>
              <a:spcBef>
                <a:spcPts val="0"/>
              </a:spcBef>
              <a:buNone/>
              <a:defRPr sz="900" b="0" cap="none" spc="0" baseline="0">
                <a:solidFill>
                  <a:schemeClr val="accent6"/>
                </a:solidFill>
                <a:latin typeface="Lato" panose="020F0502020204030203" pitchFamily="34" charset="0"/>
                <a:ea typeface="Roboto" panose="02000000000000000000" pitchFamily="2" charset="0"/>
                <a:cs typeface="Open Sans" panose="020B0606030504020204" pitchFamily="34" charset="0"/>
              </a:defRPr>
            </a:lvl1pPr>
          </a:lstStyle>
          <a:p>
            <a:pPr lvl="0"/>
            <a:r>
              <a:rPr lang="en-US" dirty="0"/>
              <a:t>Click to edit Master text styles</a:t>
            </a:r>
          </a:p>
        </p:txBody>
      </p:sp>
      <p:cxnSp>
        <p:nvCxnSpPr>
          <p:cNvPr id="5" name="Straight Connector 4"/>
          <p:cNvCxnSpPr/>
          <p:nvPr userDrawn="1"/>
        </p:nvCxnSpPr>
        <p:spPr>
          <a:xfrm>
            <a:off x="593725" y="492067"/>
            <a:ext cx="914400"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13" name="Picture Placeholder 9"/>
          <p:cNvSpPr>
            <a:spLocks noGrp="1"/>
          </p:cNvSpPr>
          <p:nvPr>
            <p:ph type="pic" sz="quarter" idx="13"/>
          </p:nvPr>
        </p:nvSpPr>
        <p:spPr>
          <a:xfrm>
            <a:off x="1520359" y="1590770"/>
            <a:ext cx="1035714" cy="1035714"/>
          </a:xfrm>
          <a:prstGeom prst="ellipse">
            <a:avLst/>
          </a:prstGeom>
          <a:noFill/>
          <a:ln w="12700">
            <a:solidFill>
              <a:schemeClr val="accent3"/>
            </a:solidFill>
          </a:ln>
        </p:spPr>
        <p:txBody>
          <a:bodyPr/>
          <a:lstStyle>
            <a:lvl1pPr>
              <a:defRPr sz="1000">
                <a:solidFill>
                  <a:schemeClr val="accent6"/>
                </a:solidFill>
                <a:latin typeface="Lato" panose="020F0502020204030203" pitchFamily="34" charset="0"/>
              </a:defRPr>
            </a:lvl1pPr>
          </a:lstStyle>
          <a:p>
            <a:endParaRPr lang="en-US"/>
          </a:p>
        </p:txBody>
      </p:sp>
      <p:sp>
        <p:nvSpPr>
          <p:cNvPr id="14" name="Picture Placeholder 9"/>
          <p:cNvSpPr>
            <a:spLocks noGrp="1"/>
          </p:cNvSpPr>
          <p:nvPr>
            <p:ph type="pic" sz="quarter" idx="14"/>
          </p:nvPr>
        </p:nvSpPr>
        <p:spPr>
          <a:xfrm>
            <a:off x="6907309" y="1590770"/>
            <a:ext cx="1035714" cy="1035714"/>
          </a:xfrm>
          <a:prstGeom prst="ellipse">
            <a:avLst/>
          </a:prstGeom>
          <a:noFill/>
          <a:ln w="12700">
            <a:solidFill>
              <a:schemeClr val="accent3"/>
            </a:solidFill>
          </a:ln>
        </p:spPr>
        <p:txBody>
          <a:bodyPr/>
          <a:lstStyle>
            <a:lvl1pPr>
              <a:defRPr sz="1000">
                <a:solidFill>
                  <a:schemeClr val="accent6"/>
                </a:solidFill>
                <a:latin typeface="Lato" panose="020F0502020204030203" pitchFamily="34" charset="0"/>
              </a:defRPr>
            </a:lvl1pPr>
          </a:lstStyle>
          <a:p>
            <a:endParaRPr lang="en-US"/>
          </a:p>
        </p:txBody>
      </p:sp>
      <p:sp>
        <p:nvSpPr>
          <p:cNvPr id="15" name="Picture Placeholder 9"/>
          <p:cNvSpPr>
            <a:spLocks noGrp="1"/>
          </p:cNvSpPr>
          <p:nvPr>
            <p:ph type="pic" sz="quarter" idx="12"/>
          </p:nvPr>
        </p:nvSpPr>
        <p:spPr>
          <a:xfrm>
            <a:off x="4211734" y="3233602"/>
            <a:ext cx="1035714" cy="1035714"/>
          </a:xfrm>
          <a:prstGeom prst="ellipse">
            <a:avLst/>
          </a:prstGeom>
          <a:noFill/>
          <a:ln w="12700">
            <a:solidFill>
              <a:schemeClr val="accent3"/>
            </a:solidFill>
          </a:ln>
        </p:spPr>
        <p:txBody>
          <a:bodyPr/>
          <a:lstStyle>
            <a:lvl1pPr>
              <a:defRPr sz="1000">
                <a:solidFill>
                  <a:schemeClr val="accent6"/>
                </a:solidFill>
                <a:latin typeface="Lato" panose="020F0502020204030203" pitchFamily="34" charset="0"/>
              </a:defRPr>
            </a:lvl1pPr>
          </a:lstStyle>
          <a:p>
            <a:endParaRPr lang="en-US"/>
          </a:p>
        </p:txBody>
      </p:sp>
      <p:sp>
        <p:nvSpPr>
          <p:cNvPr id="9" name="TextBox 8"/>
          <p:cNvSpPr txBox="1"/>
          <p:nvPr userDrawn="1"/>
        </p:nvSpPr>
        <p:spPr>
          <a:xfrm>
            <a:off x="593725" y="4722841"/>
            <a:ext cx="1783555" cy="123111"/>
          </a:xfrm>
          <a:prstGeom prst="rect">
            <a:avLst/>
          </a:prstGeom>
          <a:noFill/>
        </p:spPr>
        <p:txBody>
          <a:bodyPr wrap="square" lIns="0" tIns="0" rIns="0" bIns="0" rtlCol="0">
            <a:spAutoFit/>
          </a:bodyPr>
          <a:lstStyle/>
          <a:p>
            <a:pPr algn="l"/>
            <a:r>
              <a:rPr lang="en-US" sz="800" b="1" spc="30" baseline="0">
                <a:solidFill>
                  <a:schemeClr val="bg1"/>
                </a:solidFill>
                <a:latin typeface="Lato" panose="020F0502020204030203" pitchFamily="34" charset="0"/>
              </a:rPr>
              <a:t>JAFAR DESIGNS </a:t>
            </a:r>
            <a:r>
              <a:rPr lang="en-US" sz="800" b="1" spc="30" baseline="0">
                <a:solidFill>
                  <a:schemeClr val="accent2"/>
                </a:solidFill>
                <a:latin typeface="Lato" panose="020F0502020204030203" pitchFamily="34" charset="0"/>
              </a:rPr>
              <a:t>STUDIO</a:t>
            </a:r>
          </a:p>
        </p:txBody>
      </p:sp>
      <p:sp>
        <p:nvSpPr>
          <p:cNvPr id="11" name="TextBox 10"/>
          <p:cNvSpPr txBox="1"/>
          <p:nvPr userDrawn="1"/>
        </p:nvSpPr>
        <p:spPr>
          <a:xfrm>
            <a:off x="6681306" y="4722841"/>
            <a:ext cx="1160434" cy="123111"/>
          </a:xfrm>
          <a:prstGeom prst="rect">
            <a:avLst/>
          </a:prstGeom>
          <a:noFill/>
        </p:spPr>
        <p:txBody>
          <a:bodyPr wrap="square" lIns="0" tIns="0" rIns="0" bIns="0" rtlCol="0">
            <a:spAutoFit/>
          </a:bodyPr>
          <a:lstStyle/>
          <a:p>
            <a:pPr algn="r"/>
            <a:r>
              <a:rPr lang="en-US" sz="800" b="1" spc="30" baseline="0">
                <a:solidFill>
                  <a:schemeClr val="bg1"/>
                </a:solidFill>
                <a:latin typeface="Lato" panose="020F0502020204030203" pitchFamily="34" charset="0"/>
              </a:rPr>
              <a:t>BUSNESS</a:t>
            </a:r>
            <a:r>
              <a:rPr lang="en-US" sz="800" b="1" spc="30" baseline="0">
                <a:solidFill>
                  <a:schemeClr val="accent3"/>
                </a:solidFill>
                <a:latin typeface="Lato" panose="020F0502020204030203" pitchFamily="34" charset="0"/>
              </a:rPr>
              <a:t> </a:t>
            </a:r>
            <a:r>
              <a:rPr lang="en-US" sz="800" b="1" spc="30" baseline="0">
                <a:solidFill>
                  <a:schemeClr val="accent2"/>
                </a:solidFill>
                <a:latin typeface="Lato" panose="020F0502020204030203" pitchFamily="34" charset="0"/>
              </a:rPr>
              <a:t>PROPOSAL</a:t>
            </a:r>
          </a:p>
        </p:txBody>
      </p:sp>
      <p:sp>
        <p:nvSpPr>
          <p:cNvPr id="12" name="TextBox 11"/>
          <p:cNvSpPr txBox="1"/>
          <p:nvPr userDrawn="1"/>
        </p:nvSpPr>
        <p:spPr>
          <a:xfrm>
            <a:off x="7939422" y="4722841"/>
            <a:ext cx="206993" cy="123111"/>
          </a:xfrm>
          <a:prstGeom prst="rect">
            <a:avLst/>
          </a:prstGeom>
          <a:noFill/>
        </p:spPr>
        <p:txBody>
          <a:bodyPr wrap="square" lIns="0" tIns="0" rIns="0" bIns="0" rtlCol="0">
            <a:spAutoFit/>
          </a:bodyPr>
          <a:lstStyle/>
          <a:p>
            <a:pPr algn="r"/>
            <a:fld id="{27692F5A-FC14-4E83-B4CC-18F6C2D780A4}" type="slidenum">
              <a:rPr lang="en-US" sz="800" b="0" spc="30" baseline="0" smtClean="0">
                <a:solidFill>
                  <a:schemeClr val="accent6"/>
                </a:solidFill>
                <a:latin typeface="Lato" panose="020F0502020204030203" pitchFamily="34" charset="0"/>
              </a:rPr>
              <a:pPr algn="r"/>
              <a:t>‹#›</a:t>
            </a:fld>
            <a:endParaRPr lang="en-US" sz="800" b="0" spc="30" baseline="0">
              <a:solidFill>
                <a:schemeClr val="accent6"/>
              </a:solidFill>
              <a:latin typeface="Lato" panose="020F0502020204030203" pitchFamily="34" charset="0"/>
            </a:endParaRPr>
          </a:p>
        </p:txBody>
      </p:sp>
      <p:sp>
        <p:nvSpPr>
          <p:cNvPr id="16" name="Freeform 5">
            <a:hlinkClick r:id="" action="ppaction://hlinkshowjump?jump=nextslide"/>
          </p:cNvPr>
          <p:cNvSpPr>
            <a:spLocks noEditPoints="1"/>
          </p:cNvSpPr>
          <p:nvPr userDrawn="1"/>
        </p:nvSpPr>
        <p:spPr bwMode="auto">
          <a:xfrm>
            <a:off x="8407427" y="4713320"/>
            <a:ext cx="141259" cy="141259"/>
          </a:xfrm>
          <a:custGeom>
            <a:avLst/>
            <a:gdLst>
              <a:gd name="T0" fmla="*/ 883 w 2350"/>
              <a:gd name="T1" fmla="*/ 679 h 2350"/>
              <a:gd name="T2" fmla="*/ 1338 w 2350"/>
              <a:gd name="T3" fmla="*/ 1175 h 2350"/>
              <a:gd name="T4" fmla="*/ 883 w 2350"/>
              <a:gd name="T5" fmla="*/ 1671 h 2350"/>
              <a:gd name="T6" fmla="*/ 883 w 2350"/>
              <a:gd name="T7" fmla="*/ 1813 h 2350"/>
              <a:gd name="T8" fmla="*/ 1023 w 2350"/>
              <a:gd name="T9" fmla="*/ 1813 h 2350"/>
              <a:gd name="T10" fmla="*/ 1579 w 2350"/>
              <a:gd name="T11" fmla="*/ 1246 h 2350"/>
              <a:gd name="T12" fmla="*/ 1579 w 2350"/>
              <a:gd name="T13" fmla="*/ 1104 h 2350"/>
              <a:gd name="T14" fmla="*/ 1023 w 2350"/>
              <a:gd name="T15" fmla="*/ 537 h 2350"/>
              <a:gd name="T16" fmla="*/ 883 w 2350"/>
              <a:gd name="T17" fmla="*/ 537 h 2350"/>
              <a:gd name="T18" fmla="*/ 883 w 2350"/>
              <a:gd name="T19" fmla="*/ 679 h 2350"/>
              <a:gd name="T20" fmla="*/ 0 w 2350"/>
              <a:gd name="T21" fmla="*/ 1175 h 2350"/>
              <a:gd name="T22" fmla="*/ 1175 w 2350"/>
              <a:gd name="T23" fmla="*/ 2350 h 2350"/>
              <a:gd name="T24" fmla="*/ 2350 w 2350"/>
              <a:gd name="T25" fmla="*/ 1175 h 2350"/>
              <a:gd name="T26" fmla="*/ 1175 w 2350"/>
              <a:gd name="T27" fmla="*/ 0 h 2350"/>
              <a:gd name="T28" fmla="*/ 0 w 2350"/>
              <a:gd name="T29" fmla="*/ 1175 h 2350"/>
              <a:gd name="T30" fmla="*/ 2198 w 2350"/>
              <a:gd name="T31" fmla="*/ 1175 h 2350"/>
              <a:gd name="T32" fmla="*/ 1175 w 2350"/>
              <a:gd name="T33" fmla="*/ 2198 h 2350"/>
              <a:gd name="T34" fmla="*/ 152 w 2350"/>
              <a:gd name="T35" fmla="*/ 1175 h 2350"/>
              <a:gd name="T36" fmla="*/ 1175 w 2350"/>
              <a:gd name="T37" fmla="*/ 152 h 2350"/>
              <a:gd name="T38" fmla="*/ 2198 w 2350"/>
              <a:gd name="T39" fmla="*/ 1175 h 2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50" h="2350">
                <a:moveTo>
                  <a:pt x="883" y="679"/>
                </a:moveTo>
                <a:cubicBezTo>
                  <a:pt x="1338" y="1175"/>
                  <a:pt x="1338" y="1175"/>
                  <a:pt x="1338" y="1175"/>
                </a:cubicBezTo>
                <a:cubicBezTo>
                  <a:pt x="883" y="1671"/>
                  <a:pt x="883" y="1671"/>
                  <a:pt x="883" y="1671"/>
                </a:cubicBezTo>
                <a:cubicBezTo>
                  <a:pt x="844" y="1710"/>
                  <a:pt x="844" y="1774"/>
                  <a:pt x="883" y="1813"/>
                </a:cubicBezTo>
                <a:cubicBezTo>
                  <a:pt x="922" y="1852"/>
                  <a:pt x="985" y="1852"/>
                  <a:pt x="1023" y="1813"/>
                </a:cubicBezTo>
                <a:cubicBezTo>
                  <a:pt x="1579" y="1246"/>
                  <a:pt x="1579" y="1246"/>
                  <a:pt x="1579" y="1246"/>
                </a:cubicBezTo>
                <a:cubicBezTo>
                  <a:pt x="1618" y="1207"/>
                  <a:pt x="1618" y="1143"/>
                  <a:pt x="1579" y="1104"/>
                </a:cubicBezTo>
                <a:cubicBezTo>
                  <a:pt x="1023" y="537"/>
                  <a:pt x="1023" y="537"/>
                  <a:pt x="1023" y="537"/>
                </a:cubicBezTo>
                <a:cubicBezTo>
                  <a:pt x="985" y="498"/>
                  <a:pt x="922" y="498"/>
                  <a:pt x="883" y="537"/>
                </a:cubicBezTo>
                <a:cubicBezTo>
                  <a:pt x="844" y="576"/>
                  <a:pt x="844" y="640"/>
                  <a:pt x="883" y="679"/>
                </a:cubicBezTo>
                <a:close/>
                <a:moveTo>
                  <a:pt x="0" y="1175"/>
                </a:moveTo>
                <a:cubicBezTo>
                  <a:pt x="0" y="1824"/>
                  <a:pt x="526" y="2350"/>
                  <a:pt x="1175" y="2350"/>
                </a:cubicBezTo>
                <a:cubicBezTo>
                  <a:pt x="1824" y="2350"/>
                  <a:pt x="2350" y="1824"/>
                  <a:pt x="2350" y="1175"/>
                </a:cubicBezTo>
                <a:cubicBezTo>
                  <a:pt x="2350" y="526"/>
                  <a:pt x="1824" y="0"/>
                  <a:pt x="1175" y="0"/>
                </a:cubicBezTo>
                <a:cubicBezTo>
                  <a:pt x="526" y="0"/>
                  <a:pt x="0" y="526"/>
                  <a:pt x="0" y="1175"/>
                </a:cubicBezTo>
                <a:close/>
                <a:moveTo>
                  <a:pt x="2198" y="1175"/>
                </a:moveTo>
                <a:cubicBezTo>
                  <a:pt x="2198" y="1740"/>
                  <a:pt x="1740" y="2198"/>
                  <a:pt x="1175" y="2198"/>
                </a:cubicBezTo>
                <a:cubicBezTo>
                  <a:pt x="610" y="2198"/>
                  <a:pt x="152" y="1740"/>
                  <a:pt x="152" y="1175"/>
                </a:cubicBezTo>
                <a:cubicBezTo>
                  <a:pt x="152" y="610"/>
                  <a:pt x="610" y="152"/>
                  <a:pt x="1175" y="152"/>
                </a:cubicBezTo>
                <a:cubicBezTo>
                  <a:pt x="1740" y="152"/>
                  <a:pt x="2198" y="610"/>
                  <a:pt x="2198" y="1175"/>
                </a:cubicBez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5">
            <a:hlinkClick r:id="" action="ppaction://hlinkshowjump?jump=previousslide"/>
          </p:cNvPr>
          <p:cNvSpPr>
            <a:spLocks noEditPoints="1"/>
          </p:cNvSpPr>
          <p:nvPr userDrawn="1"/>
        </p:nvSpPr>
        <p:spPr bwMode="auto">
          <a:xfrm>
            <a:off x="8244101" y="4713318"/>
            <a:ext cx="141259" cy="141259"/>
          </a:xfrm>
          <a:custGeom>
            <a:avLst/>
            <a:gdLst>
              <a:gd name="T0" fmla="*/ 1467 w 2350"/>
              <a:gd name="T1" fmla="*/ 1671 h 2350"/>
              <a:gd name="T2" fmla="*/ 1012 w 2350"/>
              <a:gd name="T3" fmla="*/ 1175 h 2350"/>
              <a:gd name="T4" fmla="*/ 1467 w 2350"/>
              <a:gd name="T5" fmla="*/ 679 h 2350"/>
              <a:gd name="T6" fmla="*/ 1467 w 2350"/>
              <a:gd name="T7" fmla="*/ 537 h 2350"/>
              <a:gd name="T8" fmla="*/ 1327 w 2350"/>
              <a:gd name="T9" fmla="*/ 537 h 2350"/>
              <a:gd name="T10" fmla="*/ 771 w 2350"/>
              <a:gd name="T11" fmla="*/ 1104 h 2350"/>
              <a:gd name="T12" fmla="*/ 771 w 2350"/>
              <a:gd name="T13" fmla="*/ 1246 h 2350"/>
              <a:gd name="T14" fmla="*/ 1327 w 2350"/>
              <a:gd name="T15" fmla="*/ 1813 h 2350"/>
              <a:gd name="T16" fmla="*/ 1467 w 2350"/>
              <a:gd name="T17" fmla="*/ 1813 h 2350"/>
              <a:gd name="T18" fmla="*/ 1467 w 2350"/>
              <a:gd name="T19" fmla="*/ 1671 h 2350"/>
              <a:gd name="T20" fmla="*/ 2350 w 2350"/>
              <a:gd name="T21" fmla="*/ 1175 h 2350"/>
              <a:gd name="T22" fmla="*/ 1175 w 2350"/>
              <a:gd name="T23" fmla="*/ 0 h 2350"/>
              <a:gd name="T24" fmla="*/ 0 w 2350"/>
              <a:gd name="T25" fmla="*/ 1175 h 2350"/>
              <a:gd name="T26" fmla="*/ 1175 w 2350"/>
              <a:gd name="T27" fmla="*/ 2350 h 2350"/>
              <a:gd name="T28" fmla="*/ 2350 w 2350"/>
              <a:gd name="T29" fmla="*/ 1175 h 2350"/>
              <a:gd name="T30" fmla="*/ 152 w 2350"/>
              <a:gd name="T31" fmla="*/ 1175 h 2350"/>
              <a:gd name="T32" fmla="*/ 1175 w 2350"/>
              <a:gd name="T33" fmla="*/ 152 h 2350"/>
              <a:gd name="T34" fmla="*/ 2198 w 2350"/>
              <a:gd name="T35" fmla="*/ 1175 h 2350"/>
              <a:gd name="T36" fmla="*/ 1175 w 2350"/>
              <a:gd name="T37" fmla="*/ 2198 h 2350"/>
              <a:gd name="T38" fmla="*/ 152 w 2350"/>
              <a:gd name="T39" fmla="*/ 1175 h 2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50" h="2350">
                <a:moveTo>
                  <a:pt x="1467" y="1671"/>
                </a:moveTo>
                <a:cubicBezTo>
                  <a:pt x="1012" y="1175"/>
                  <a:pt x="1012" y="1175"/>
                  <a:pt x="1012" y="1175"/>
                </a:cubicBezTo>
                <a:cubicBezTo>
                  <a:pt x="1467" y="679"/>
                  <a:pt x="1467" y="679"/>
                  <a:pt x="1467" y="679"/>
                </a:cubicBezTo>
                <a:cubicBezTo>
                  <a:pt x="1506" y="640"/>
                  <a:pt x="1506" y="576"/>
                  <a:pt x="1467" y="537"/>
                </a:cubicBezTo>
                <a:cubicBezTo>
                  <a:pt x="1428" y="498"/>
                  <a:pt x="1365" y="498"/>
                  <a:pt x="1327" y="537"/>
                </a:cubicBezTo>
                <a:cubicBezTo>
                  <a:pt x="771" y="1104"/>
                  <a:pt x="771" y="1104"/>
                  <a:pt x="771" y="1104"/>
                </a:cubicBezTo>
                <a:cubicBezTo>
                  <a:pt x="732" y="1143"/>
                  <a:pt x="732" y="1207"/>
                  <a:pt x="771" y="1246"/>
                </a:cubicBezTo>
                <a:cubicBezTo>
                  <a:pt x="1327" y="1813"/>
                  <a:pt x="1327" y="1813"/>
                  <a:pt x="1327" y="1813"/>
                </a:cubicBezTo>
                <a:cubicBezTo>
                  <a:pt x="1365" y="1852"/>
                  <a:pt x="1428" y="1852"/>
                  <a:pt x="1467" y="1813"/>
                </a:cubicBezTo>
                <a:cubicBezTo>
                  <a:pt x="1506" y="1774"/>
                  <a:pt x="1506" y="1710"/>
                  <a:pt x="1467" y="1671"/>
                </a:cubicBezTo>
                <a:close/>
                <a:moveTo>
                  <a:pt x="2350" y="1175"/>
                </a:moveTo>
                <a:cubicBezTo>
                  <a:pt x="2350" y="526"/>
                  <a:pt x="1824" y="0"/>
                  <a:pt x="1175" y="0"/>
                </a:cubicBezTo>
                <a:cubicBezTo>
                  <a:pt x="526" y="0"/>
                  <a:pt x="0" y="526"/>
                  <a:pt x="0" y="1175"/>
                </a:cubicBezTo>
                <a:cubicBezTo>
                  <a:pt x="0" y="1824"/>
                  <a:pt x="526" y="2350"/>
                  <a:pt x="1175" y="2350"/>
                </a:cubicBezTo>
                <a:cubicBezTo>
                  <a:pt x="1824" y="2350"/>
                  <a:pt x="2350" y="1824"/>
                  <a:pt x="2350" y="1175"/>
                </a:cubicBezTo>
                <a:close/>
                <a:moveTo>
                  <a:pt x="152" y="1175"/>
                </a:moveTo>
                <a:cubicBezTo>
                  <a:pt x="152" y="610"/>
                  <a:pt x="610" y="152"/>
                  <a:pt x="1175" y="152"/>
                </a:cubicBezTo>
                <a:cubicBezTo>
                  <a:pt x="1740" y="152"/>
                  <a:pt x="2198" y="610"/>
                  <a:pt x="2198" y="1175"/>
                </a:cubicBezTo>
                <a:cubicBezTo>
                  <a:pt x="2198" y="1740"/>
                  <a:pt x="1740" y="2198"/>
                  <a:pt x="1175" y="2198"/>
                </a:cubicBezTo>
                <a:cubicBezTo>
                  <a:pt x="610" y="2198"/>
                  <a:pt x="152" y="1740"/>
                  <a:pt x="152" y="1175"/>
                </a:cubicBez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752056386"/>
      </p:ext>
    </p:extLst>
  </p:cSld>
  <p:clrMapOvr>
    <a:masterClrMapping/>
  </p:clrMapOvr>
  <p:transition spd="slow" advClick="0" advTm="3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xEl>
                                              <p:pRg st="0" end="0"/>
                                            </p:txEl>
                                          </p:spTgt>
                                        </p:tgtEl>
                                        <p:attrNameLst>
                                          <p:attrName>style.visibility</p:attrName>
                                        </p:attrNameLst>
                                      </p:cBhvr>
                                      <p:to>
                                        <p:strVal val="visible"/>
                                      </p:to>
                                    </p:set>
                                    <p:animEffect transition="in" filter="fade">
                                      <p:cBhvr>
                                        <p:cTn id="11" dur="500"/>
                                        <p:tgtEl>
                                          <p:spTgt spid="10">
                                            <p:txEl>
                                              <p:pRg st="0" end="0"/>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fade">
                                      <p:cBhvr>
                                        <p:cTn id="15"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3" grpId="0" build="p">
        <p:tmplLst>
          <p:tmpl lvl="1">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Lst>
  </p:timing>
  <p:extLst>
    <p:ext uri="{DCECCB84-F9BA-43D5-87BE-67443E8EF086}">
      <p15:sldGuideLst xmlns:p15="http://schemas.microsoft.com/office/powerpoint/2012/main">
        <p15:guide id="1" orient="horz" pos="2700">
          <p15:clr>
            <a:srgbClr val="FBAE40"/>
          </p15:clr>
        </p15:guide>
        <p15:guide id="2" pos="5384">
          <p15:clr>
            <a:srgbClr val="FBAE40"/>
          </p15:clr>
        </p15:guide>
        <p15:guide id="3" pos="374">
          <p15:clr>
            <a:srgbClr val="FBAE40"/>
          </p15:clr>
        </p15:guide>
        <p15:guide id="4" orient="horz" pos="306">
          <p15:clr>
            <a:srgbClr val="FBAE40"/>
          </p15:clr>
        </p15:guide>
        <p15:guide id="5" orient="horz" pos="972">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Meet Our Team Page">
    <p:spTree>
      <p:nvGrpSpPr>
        <p:cNvPr id="1" name=""/>
        <p:cNvGrpSpPr/>
        <p:nvPr/>
      </p:nvGrpSpPr>
      <p:grpSpPr>
        <a:xfrm>
          <a:off x="0" y="0"/>
          <a:ext cx="0" cy="0"/>
          <a:chOff x="0" y="0"/>
          <a:chExt cx="0" cy="0"/>
        </a:xfrm>
      </p:grpSpPr>
      <p:sp>
        <p:nvSpPr>
          <p:cNvPr id="16" name="Picture Placeholder 9"/>
          <p:cNvSpPr>
            <a:spLocks noGrp="1"/>
          </p:cNvSpPr>
          <p:nvPr>
            <p:ph type="pic" sz="quarter" idx="11"/>
          </p:nvPr>
        </p:nvSpPr>
        <p:spPr>
          <a:xfrm>
            <a:off x="836170" y="1491268"/>
            <a:ext cx="895352" cy="895352"/>
          </a:xfrm>
          <a:prstGeom prst="ellipse">
            <a:avLst/>
          </a:prstGeom>
          <a:ln w="12700">
            <a:solidFill>
              <a:schemeClr val="accent3"/>
            </a:solidFill>
          </a:ln>
        </p:spPr>
        <p:txBody>
          <a:bodyPr/>
          <a:lstStyle>
            <a:lvl1pPr>
              <a:defRPr sz="1000">
                <a:solidFill>
                  <a:schemeClr val="accent6"/>
                </a:solidFill>
                <a:latin typeface="Lato" panose="020F0502020204030203" pitchFamily="34" charset="0"/>
              </a:defRPr>
            </a:lvl1pPr>
          </a:lstStyle>
          <a:p>
            <a:endParaRPr lang="en-US"/>
          </a:p>
        </p:txBody>
      </p:sp>
      <p:sp>
        <p:nvSpPr>
          <p:cNvPr id="17" name="Picture Placeholder 9"/>
          <p:cNvSpPr>
            <a:spLocks noGrp="1"/>
          </p:cNvSpPr>
          <p:nvPr>
            <p:ph type="pic" sz="quarter" idx="12"/>
          </p:nvPr>
        </p:nvSpPr>
        <p:spPr>
          <a:xfrm>
            <a:off x="2480030" y="1491268"/>
            <a:ext cx="895352" cy="895352"/>
          </a:xfrm>
          <a:prstGeom prst="ellipse">
            <a:avLst/>
          </a:prstGeom>
          <a:ln w="12700">
            <a:solidFill>
              <a:schemeClr val="accent3"/>
            </a:solidFill>
          </a:ln>
        </p:spPr>
        <p:txBody>
          <a:bodyPr/>
          <a:lstStyle>
            <a:lvl1pPr>
              <a:defRPr sz="1000">
                <a:solidFill>
                  <a:schemeClr val="accent6"/>
                </a:solidFill>
                <a:latin typeface="Lato" panose="020F0502020204030203" pitchFamily="34" charset="0"/>
              </a:defRPr>
            </a:lvl1pPr>
          </a:lstStyle>
          <a:p>
            <a:endParaRPr lang="en-US"/>
          </a:p>
        </p:txBody>
      </p:sp>
      <p:sp>
        <p:nvSpPr>
          <p:cNvPr id="18" name="Picture Placeholder 9"/>
          <p:cNvSpPr>
            <a:spLocks noGrp="1"/>
          </p:cNvSpPr>
          <p:nvPr>
            <p:ph type="pic" sz="quarter" idx="13"/>
          </p:nvPr>
        </p:nvSpPr>
        <p:spPr>
          <a:xfrm>
            <a:off x="4123890" y="1491268"/>
            <a:ext cx="895352" cy="895352"/>
          </a:xfrm>
          <a:prstGeom prst="ellipse">
            <a:avLst/>
          </a:prstGeom>
          <a:ln w="12700">
            <a:solidFill>
              <a:schemeClr val="accent3"/>
            </a:solidFill>
          </a:ln>
        </p:spPr>
        <p:txBody>
          <a:bodyPr/>
          <a:lstStyle>
            <a:lvl1pPr>
              <a:defRPr sz="1000">
                <a:solidFill>
                  <a:schemeClr val="accent6"/>
                </a:solidFill>
                <a:latin typeface="Lato" panose="020F0502020204030203" pitchFamily="34" charset="0"/>
              </a:defRPr>
            </a:lvl1pPr>
          </a:lstStyle>
          <a:p>
            <a:endParaRPr lang="en-US"/>
          </a:p>
        </p:txBody>
      </p:sp>
      <p:sp>
        <p:nvSpPr>
          <p:cNvPr id="19" name="Picture Placeholder 9"/>
          <p:cNvSpPr>
            <a:spLocks noGrp="1"/>
          </p:cNvSpPr>
          <p:nvPr>
            <p:ph type="pic" sz="quarter" idx="14"/>
          </p:nvPr>
        </p:nvSpPr>
        <p:spPr>
          <a:xfrm>
            <a:off x="5767750" y="1491268"/>
            <a:ext cx="895352" cy="895352"/>
          </a:xfrm>
          <a:prstGeom prst="ellipse">
            <a:avLst/>
          </a:prstGeom>
          <a:ln w="12700">
            <a:solidFill>
              <a:schemeClr val="accent3"/>
            </a:solidFill>
          </a:ln>
        </p:spPr>
        <p:txBody>
          <a:bodyPr/>
          <a:lstStyle>
            <a:lvl1pPr>
              <a:defRPr sz="1000">
                <a:solidFill>
                  <a:schemeClr val="accent6"/>
                </a:solidFill>
                <a:latin typeface="Lato" panose="020F0502020204030203" pitchFamily="34" charset="0"/>
              </a:defRPr>
            </a:lvl1pPr>
          </a:lstStyle>
          <a:p>
            <a:endParaRPr lang="en-US"/>
          </a:p>
        </p:txBody>
      </p:sp>
      <p:sp>
        <p:nvSpPr>
          <p:cNvPr id="20" name="Picture Placeholder 9"/>
          <p:cNvSpPr>
            <a:spLocks noGrp="1"/>
          </p:cNvSpPr>
          <p:nvPr>
            <p:ph type="pic" sz="quarter" idx="15"/>
          </p:nvPr>
        </p:nvSpPr>
        <p:spPr>
          <a:xfrm>
            <a:off x="7411611" y="1491268"/>
            <a:ext cx="895352" cy="895352"/>
          </a:xfrm>
          <a:prstGeom prst="ellipse">
            <a:avLst/>
          </a:prstGeom>
          <a:ln w="12700">
            <a:solidFill>
              <a:schemeClr val="accent3"/>
            </a:solidFill>
          </a:ln>
        </p:spPr>
        <p:txBody>
          <a:bodyPr/>
          <a:lstStyle>
            <a:lvl1pPr>
              <a:defRPr sz="1000">
                <a:solidFill>
                  <a:schemeClr val="accent6"/>
                </a:solidFill>
                <a:latin typeface="Lato" panose="020F0502020204030203" pitchFamily="34" charset="0"/>
              </a:defRPr>
            </a:lvl1pPr>
          </a:lstStyle>
          <a:p>
            <a:endParaRPr lang="en-US"/>
          </a:p>
        </p:txBody>
      </p:sp>
      <p:sp>
        <p:nvSpPr>
          <p:cNvPr id="21" name="Picture Placeholder 9"/>
          <p:cNvSpPr>
            <a:spLocks noGrp="1"/>
          </p:cNvSpPr>
          <p:nvPr>
            <p:ph type="pic" sz="quarter" idx="16"/>
          </p:nvPr>
        </p:nvSpPr>
        <p:spPr>
          <a:xfrm>
            <a:off x="836170" y="2990521"/>
            <a:ext cx="895352" cy="895352"/>
          </a:xfrm>
          <a:prstGeom prst="ellipse">
            <a:avLst/>
          </a:prstGeom>
          <a:ln w="12700">
            <a:solidFill>
              <a:schemeClr val="accent3"/>
            </a:solidFill>
          </a:ln>
        </p:spPr>
        <p:txBody>
          <a:bodyPr/>
          <a:lstStyle>
            <a:lvl1pPr>
              <a:defRPr sz="1000">
                <a:solidFill>
                  <a:schemeClr val="accent6"/>
                </a:solidFill>
                <a:latin typeface="Lato" panose="020F0502020204030203" pitchFamily="34" charset="0"/>
              </a:defRPr>
            </a:lvl1pPr>
          </a:lstStyle>
          <a:p>
            <a:endParaRPr lang="en-US"/>
          </a:p>
        </p:txBody>
      </p:sp>
      <p:sp>
        <p:nvSpPr>
          <p:cNvPr id="22" name="Picture Placeholder 9"/>
          <p:cNvSpPr>
            <a:spLocks noGrp="1"/>
          </p:cNvSpPr>
          <p:nvPr>
            <p:ph type="pic" sz="quarter" idx="17"/>
          </p:nvPr>
        </p:nvSpPr>
        <p:spPr>
          <a:xfrm>
            <a:off x="2480030" y="2990521"/>
            <a:ext cx="895352" cy="895352"/>
          </a:xfrm>
          <a:prstGeom prst="ellipse">
            <a:avLst/>
          </a:prstGeom>
          <a:ln w="12700">
            <a:solidFill>
              <a:schemeClr val="accent3"/>
            </a:solidFill>
          </a:ln>
        </p:spPr>
        <p:txBody>
          <a:bodyPr/>
          <a:lstStyle>
            <a:lvl1pPr>
              <a:defRPr sz="1000">
                <a:solidFill>
                  <a:schemeClr val="accent6"/>
                </a:solidFill>
                <a:latin typeface="Lato" panose="020F0502020204030203" pitchFamily="34" charset="0"/>
              </a:defRPr>
            </a:lvl1pPr>
          </a:lstStyle>
          <a:p>
            <a:endParaRPr lang="en-US"/>
          </a:p>
        </p:txBody>
      </p:sp>
      <p:sp>
        <p:nvSpPr>
          <p:cNvPr id="23" name="Picture Placeholder 9"/>
          <p:cNvSpPr>
            <a:spLocks noGrp="1"/>
          </p:cNvSpPr>
          <p:nvPr>
            <p:ph type="pic" sz="quarter" idx="18"/>
          </p:nvPr>
        </p:nvSpPr>
        <p:spPr>
          <a:xfrm>
            <a:off x="4123890" y="2990521"/>
            <a:ext cx="895352" cy="895352"/>
          </a:xfrm>
          <a:prstGeom prst="ellipse">
            <a:avLst/>
          </a:prstGeom>
          <a:ln w="12700">
            <a:solidFill>
              <a:schemeClr val="accent3"/>
            </a:solidFill>
          </a:ln>
        </p:spPr>
        <p:txBody>
          <a:bodyPr/>
          <a:lstStyle>
            <a:lvl1pPr>
              <a:defRPr sz="1000">
                <a:solidFill>
                  <a:schemeClr val="accent6"/>
                </a:solidFill>
                <a:latin typeface="Lato" panose="020F0502020204030203" pitchFamily="34" charset="0"/>
              </a:defRPr>
            </a:lvl1pPr>
          </a:lstStyle>
          <a:p>
            <a:endParaRPr lang="en-US"/>
          </a:p>
        </p:txBody>
      </p:sp>
      <p:sp>
        <p:nvSpPr>
          <p:cNvPr id="24" name="Picture Placeholder 9"/>
          <p:cNvSpPr>
            <a:spLocks noGrp="1"/>
          </p:cNvSpPr>
          <p:nvPr>
            <p:ph type="pic" sz="quarter" idx="19"/>
          </p:nvPr>
        </p:nvSpPr>
        <p:spPr>
          <a:xfrm>
            <a:off x="5767750" y="2990521"/>
            <a:ext cx="895352" cy="895352"/>
          </a:xfrm>
          <a:prstGeom prst="ellipse">
            <a:avLst/>
          </a:prstGeom>
          <a:ln w="12700">
            <a:solidFill>
              <a:schemeClr val="accent3"/>
            </a:solidFill>
          </a:ln>
        </p:spPr>
        <p:txBody>
          <a:bodyPr/>
          <a:lstStyle>
            <a:lvl1pPr>
              <a:defRPr sz="1000">
                <a:solidFill>
                  <a:schemeClr val="accent6"/>
                </a:solidFill>
                <a:latin typeface="Lato" panose="020F0502020204030203" pitchFamily="34" charset="0"/>
              </a:defRPr>
            </a:lvl1pPr>
          </a:lstStyle>
          <a:p>
            <a:endParaRPr lang="en-US"/>
          </a:p>
        </p:txBody>
      </p:sp>
      <p:sp>
        <p:nvSpPr>
          <p:cNvPr id="25" name="Picture Placeholder 9"/>
          <p:cNvSpPr>
            <a:spLocks noGrp="1"/>
          </p:cNvSpPr>
          <p:nvPr>
            <p:ph type="pic" sz="quarter" idx="20"/>
          </p:nvPr>
        </p:nvSpPr>
        <p:spPr>
          <a:xfrm>
            <a:off x="7411611" y="2990521"/>
            <a:ext cx="895352" cy="895352"/>
          </a:xfrm>
          <a:prstGeom prst="ellipse">
            <a:avLst/>
          </a:prstGeom>
          <a:ln w="12700">
            <a:solidFill>
              <a:schemeClr val="accent3"/>
            </a:solidFill>
          </a:ln>
        </p:spPr>
        <p:txBody>
          <a:bodyPr/>
          <a:lstStyle>
            <a:lvl1pPr>
              <a:defRPr sz="1000">
                <a:solidFill>
                  <a:schemeClr val="accent6"/>
                </a:solidFill>
                <a:latin typeface="Lato" panose="020F0502020204030203" pitchFamily="34" charset="0"/>
              </a:defRPr>
            </a:lvl1pPr>
          </a:lstStyle>
          <a:p>
            <a:endParaRPr lang="en-US"/>
          </a:p>
        </p:txBody>
      </p:sp>
      <p:sp>
        <p:nvSpPr>
          <p:cNvPr id="32" name="Text Placeholder 9"/>
          <p:cNvSpPr>
            <a:spLocks noGrp="1"/>
          </p:cNvSpPr>
          <p:nvPr>
            <p:ph type="body" sz="quarter" idx="10"/>
          </p:nvPr>
        </p:nvSpPr>
        <p:spPr>
          <a:xfrm>
            <a:off x="584202" y="575841"/>
            <a:ext cx="7953374" cy="383260"/>
          </a:xfrm>
          <a:prstGeom prst="rect">
            <a:avLst/>
          </a:prstGeom>
        </p:spPr>
        <p:txBody>
          <a:bodyPr lIns="0" tIns="0" rIns="0" bIns="0"/>
          <a:lstStyle>
            <a:lvl1pPr marL="0" indent="0" algn="l">
              <a:lnSpc>
                <a:spcPct val="100000"/>
              </a:lnSpc>
              <a:spcBef>
                <a:spcPts val="0"/>
              </a:spcBef>
              <a:buNone/>
              <a:defRPr sz="2200" b="0" cap="all" spc="50" baseline="0">
                <a:solidFill>
                  <a:schemeClr val="bg1"/>
                </a:solidFill>
                <a:latin typeface="Lato Black" panose="020F0A02020204030203" pitchFamily="34" charset="0"/>
                <a:ea typeface="Roboto" panose="02000000000000000000" pitchFamily="2" charset="0"/>
                <a:cs typeface="Open Sans" panose="020B0606030504020204" pitchFamily="34" charset="0"/>
              </a:defRPr>
            </a:lvl1pPr>
          </a:lstStyle>
          <a:p>
            <a:pPr lvl="0"/>
            <a:r>
              <a:rPr lang="en-US" dirty="0"/>
              <a:t>Click to edit Master text styles</a:t>
            </a:r>
          </a:p>
        </p:txBody>
      </p:sp>
      <p:sp>
        <p:nvSpPr>
          <p:cNvPr id="33" name="Text Placeholder 9"/>
          <p:cNvSpPr>
            <a:spLocks noGrp="1"/>
          </p:cNvSpPr>
          <p:nvPr>
            <p:ph type="body" sz="quarter" idx="21"/>
          </p:nvPr>
        </p:nvSpPr>
        <p:spPr>
          <a:xfrm>
            <a:off x="593725" y="959101"/>
            <a:ext cx="7953374" cy="141344"/>
          </a:xfrm>
          <a:prstGeom prst="rect">
            <a:avLst/>
          </a:prstGeom>
        </p:spPr>
        <p:txBody>
          <a:bodyPr lIns="0" tIns="0" rIns="0" bIns="0"/>
          <a:lstStyle>
            <a:lvl1pPr marL="0" indent="0" algn="l">
              <a:lnSpc>
                <a:spcPts val="1200"/>
              </a:lnSpc>
              <a:spcBef>
                <a:spcPts val="0"/>
              </a:spcBef>
              <a:buNone/>
              <a:defRPr sz="900" b="0" cap="none" spc="0" baseline="0">
                <a:solidFill>
                  <a:schemeClr val="accent6"/>
                </a:solidFill>
                <a:latin typeface="Lato" panose="020F0502020204030203" pitchFamily="34" charset="0"/>
                <a:ea typeface="Roboto" panose="02000000000000000000" pitchFamily="2" charset="0"/>
                <a:cs typeface="Open Sans" panose="020B0606030504020204" pitchFamily="34" charset="0"/>
              </a:defRPr>
            </a:lvl1pPr>
          </a:lstStyle>
          <a:p>
            <a:pPr lvl="0"/>
            <a:r>
              <a:rPr lang="en-US" dirty="0"/>
              <a:t>Click to edit Master text styles</a:t>
            </a:r>
          </a:p>
        </p:txBody>
      </p:sp>
      <p:cxnSp>
        <p:nvCxnSpPr>
          <p:cNvPr id="34" name="Straight Connector 33"/>
          <p:cNvCxnSpPr/>
          <p:nvPr userDrawn="1"/>
        </p:nvCxnSpPr>
        <p:spPr>
          <a:xfrm>
            <a:off x="593725" y="492067"/>
            <a:ext cx="914400"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userDrawn="1"/>
        </p:nvSpPr>
        <p:spPr>
          <a:xfrm>
            <a:off x="593725" y="4722841"/>
            <a:ext cx="1783555" cy="123111"/>
          </a:xfrm>
          <a:prstGeom prst="rect">
            <a:avLst/>
          </a:prstGeom>
          <a:noFill/>
        </p:spPr>
        <p:txBody>
          <a:bodyPr wrap="square" lIns="0" tIns="0" rIns="0" bIns="0" rtlCol="0">
            <a:spAutoFit/>
          </a:bodyPr>
          <a:lstStyle/>
          <a:p>
            <a:pPr algn="l"/>
            <a:r>
              <a:rPr lang="en-US" sz="800" b="1" spc="30" baseline="0">
                <a:solidFill>
                  <a:schemeClr val="bg1"/>
                </a:solidFill>
                <a:latin typeface="Lato" panose="020F0502020204030203" pitchFamily="34" charset="0"/>
              </a:rPr>
              <a:t>JAFAR DESIGNS </a:t>
            </a:r>
            <a:r>
              <a:rPr lang="en-US" sz="800" b="1" spc="30" baseline="0">
                <a:solidFill>
                  <a:schemeClr val="accent2"/>
                </a:solidFill>
                <a:latin typeface="Lato" panose="020F0502020204030203" pitchFamily="34" charset="0"/>
              </a:rPr>
              <a:t>STUDIO</a:t>
            </a:r>
          </a:p>
        </p:txBody>
      </p:sp>
      <p:sp>
        <p:nvSpPr>
          <p:cNvPr id="36" name="TextBox 35"/>
          <p:cNvSpPr txBox="1"/>
          <p:nvPr userDrawn="1"/>
        </p:nvSpPr>
        <p:spPr>
          <a:xfrm>
            <a:off x="6681306" y="4722841"/>
            <a:ext cx="1160434" cy="123111"/>
          </a:xfrm>
          <a:prstGeom prst="rect">
            <a:avLst/>
          </a:prstGeom>
          <a:noFill/>
        </p:spPr>
        <p:txBody>
          <a:bodyPr wrap="square" lIns="0" tIns="0" rIns="0" bIns="0" rtlCol="0">
            <a:spAutoFit/>
          </a:bodyPr>
          <a:lstStyle/>
          <a:p>
            <a:pPr algn="r"/>
            <a:r>
              <a:rPr lang="en-US" sz="800" b="1" spc="30" baseline="0">
                <a:solidFill>
                  <a:schemeClr val="bg1"/>
                </a:solidFill>
                <a:latin typeface="Lato" panose="020F0502020204030203" pitchFamily="34" charset="0"/>
              </a:rPr>
              <a:t>BUSNESS</a:t>
            </a:r>
            <a:r>
              <a:rPr lang="en-US" sz="800" b="1" spc="30" baseline="0">
                <a:solidFill>
                  <a:schemeClr val="accent3"/>
                </a:solidFill>
                <a:latin typeface="Lato" panose="020F0502020204030203" pitchFamily="34" charset="0"/>
              </a:rPr>
              <a:t> </a:t>
            </a:r>
            <a:r>
              <a:rPr lang="en-US" sz="800" b="1" spc="30" baseline="0">
                <a:solidFill>
                  <a:schemeClr val="accent2"/>
                </a:solidFill>
                <a:latin typeface="Lato" panose="020F0502020204030203" pitchFamily="34" charset="0"/>
              </a:rPr>
              <a:t>PROPOSAL</a:t>
            </a:r>
          </a:p>
        </p:txBody>
      </p:sp>
      <p:sp>
        <p:nvSpPr>
          <p:cNvPr id="37" name="TextBox 36"/>
          <p:cNvSpPr txBox="1"/>
          <p:nvPr userDrawn="1"/>
        </p:nvSpPr>
        <p:spPr>
          <a:xfrm>
            <a:off x="7939422" y="4722841"/>
            <a:ext cx="206993" cy="123111"/>
          </a:xfrm>
          <a:prstGeom prst="rect">
            <a:avLst/>
          </a:prstGeom>
          <a:noFill/>
        </p:spPr>
        <p:txBody>
          <a:bodyPr wrap="square" lIns="0" tIns="0" rIns="0" bIns="0" rtlCol="0">
            <a:spAutoFit/>
          </a:bodyPr>
          <a:lstStyle/>
          <a:p>
            <a:pPr algn="r"/>
            <a:fld id="{27692F5A-FC14-4E83-B4CC-18F6C2D780A4}" type="slidenum">
              <a:rPr lang="en-US" sz="800" b="0" spc="30" baseline="0" smtClean="0">
                <a:solidFill>
                  <a:schemeClr val="accent6"/>
                </a:solidFill>
                <a:latin typeface="Lato" panose="020F0502020204030203" pitchFamily="34" charset="0"/>
              </a:rPr>
              <a:pPr algn="r"/>
              <a:t>‹#›</a:t>
            </a:fld>
            <a:endParaRPr lang="en-US" sz="800" b="0" spc="30" baseline="0">
              <a:solidFill>
                <a:schemeClr val="accent6"/>
              </a:solidFill>
              <a:latin typeface="Lato" panose="020F0502020204030203" pitchFamily="34" charset="0"/>
            </a:endParaRPr>
          </a:p>
        </p:txBody>
      </p:sp>
      <p:sp>
        <p:nvSpPr>
          <p:cNvPr id="26" name="Freeform 5">
            <a:hlinkClick r:id="" action="ppaction://hlinkshowjump?jump=nextslide"/>
          </p:cNvPr>
          <p:cNvSpPr>
            <a:spLocks noEditPoints="1"/>
          </p:cNvSpPr>
          <p:nvPr userDrawn="1"/>
        </p:nvSpPr>
        <p:spPr bwMode="auto">
          <a:xfrm>
            <a:off x="8407427" y="4713320"/>
            <a:ext cx="141259" cy="141259"/>
          </a:xfrm>
          <a:custGeom>
            <a:avLst/>
            <a:gdLst>
              <a:gd name="T0" fmla="*/ 883 w 2350"/>
              <a:gd name="T1" fmla="*/ 679 h 2350"/>
              <a:gd name="T2" fmla="*/ 1338 w 2350"/>
              <a:gd name="T3" fmla="*/ 1175 h 2350"/>
              <a:gd name="T4" fmla="*/ 883 w 2350"/>
              <a:gd name="T5" fmla="*/ 1671 h 2350"/>
              <a:gd name="T6" fmla="*/ 883 w 2350"/>
              <a:gd name="T7" fmla="*/ 1813 h 2350"/>
              <a:gd name="T8" fmla="*/ 1023 w 2350"/>
              <a:gd name="T9" fmla="*/ 1813 h 2350"/>
              <a:gd name="T10" fmla="*/ 1579 w 2350"/>
              <a:gd name="T11" fmla="*/ 1246 h 2350"/>
              <a:gd name="T12" fmla="*/ 1579 w 2350"/>
              <a:gd name="T13" fmla="*/ 1104 h 2350"/>
              <a:gd name="T14" fmla="*/ 1023 w 2350"/>
              <a:gd name="T15" fmla="*/ 537 h 2350"/>
              <a:gd name="T16" fmla="*/ 883 w 2350"/>
              <a:gd name="T17" fmla="*/ 537 h 2350"/>
              <a:gd name="T18" fmla="*/ 883 w 2350"/>
              <a:gd name="T19" fmla="*/ 679 h 2350"/>
              <a:gd name="T20" fmla="*/ 0 w 2350"/>
              <a:gd name="T21" fmla="*/ 1175 h 2350"/>
              <a:gd name="T22" fmla="*/ 1175 w 2350"/>
              <a:gd name="T23" fmla="*/ 2350 h 2350"/>
              <a:gd name="T24" fmla="*/ 2350 w 2350"/>
              <a:gd name="T25" fmla="*/ 1175 h 2350"/>
              <a:gd name="T26" fmla="*/ 1175 w 2350"/>
              <a:gd name="T27" fmla="*/ 0 h 2350"/>
              <a:gd name="T28" fmla="*/ 0 w 2350"/>
              <a:gd name="T29" fmla="*/ 1175 h 2350"/>
              <a:gd name="T30" fmla="*/ 2198 w 2350"/>
              <a:gd name="T31" fmla="*/ 1175 h 2350"/>
              <a:gd name="T32" fmla="*/ 1175 w 2350"/>
              <a:gd name="T33" fmla="*/ 2198 h 2350"/>
              <a:gd name="T34" fmla="*/ 152 w 2350"/>
              <a:gd name="T35" fmla="*/ 1175 h 2350"/>
              <a:gd name="T36" fmla="*/ 1175 w 2350"/>
              <a:gd name="T37" fmla="*/ 152 h 2350"/>
              <a:gd name="T38" fmla="*/ 2198 w 2350"/>
              <a:gd name="T39" fmla="*/ 1175 h 2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50" h="2350">
                <a:moveTo>
                  <a:pt x="883" y="679"/>
                </a:moveTo>
                <a:cubicBezTo>
                  <a:pt x="1338" y="1175"/>
                  <a:pt x="1338" y="1175"/>
                  <a:pt x="1338" y="1175"/>
                </a:cubicBezTo>
                <a:cubicBezTo>
                  <a:pt x="883" y="1671"/>
                  <a:pt x="883" y="1671"/>
                  <a:pt x="883" y="1671"/>
                </a:cubicBezTo>
                <a:cubicBezTo>
                  <a:pt x="844" y="1710"/>
                  <a:pt x="844" y="1774"/>
                  <a:pt x="883" y="1813"/>
                </a:cubicBezTo>
                <a:cubicBezTo>
                  <a:pt x="922" y="1852"/>
                  <a:pt x="985" y="1852"/>
                  <a:pt x="1023" y="1813"/>
                </a:cubicBezTo>
                <a:cubicBezTo>
                  <a:pt x="1579" y="1246"/>
                  <a:pt x="1579" y="1246"/>
                  <a:pt x="1579" y="1246"/>
                </a:cubicBezTo>
                <a:cubicBezTo>
                  <a:pt x="1618" y="1207"/>
                  <a:pt x="1618" y="1143"/>
                  <a:pt x="1579" y="1104"/>
                </a:cubicBezTo>
                <a:cubicBezTo>
                  <a:pt x="1023" y="537"/>
                  <a:pt x="1023" y="537"/>
                  <a:pt x="1023" y="537"/>
                </a:cubicBezTo>
                <a:cubicBezTo>
                  <a:pt x="985" y="498"/>
                  <a:pt x="922" y="498"/>
                  <a:pt x="883" y="537"/>
                </a:cubicBezTo>
                <a:cubicBezTo>
                  <a:pt x="844" y="576"/>
                  <a:pt x="844" y="640"/>
                  <a:pt x="883" y="679"/>
                </a:cubicBezTo>
                <a:close/>
                <a:moveTo>
                  <a:pt x="0" y="1175"/>
                </a:moveTo>
                <a:cubicBezTo>
                  <a:pt x="0" y="1824"/>
                  <a:pt x="526" y="2350"/>
                  <a:pt x="1175" y="2350"/>
                </a:cubicBezTo>
                <a:cubicBezTo>
                  <a:pt x="1824" y="2350"/>
                  <a:pt x="2350" y="1824"/>
                  <a:pt x="2350" y="1175"/>
                </a:cubicBezTo>
                <a:cubicBezTo>
                  <a:pt x="2350" y="526"/>
                  <a:pt x="1824" y="0"/>
                  <a:pt x="1175" y="0"/>
                </a:cubicBezTo>
                <a:cubicBezTo>
                  <a:pt x="526" y="0"/>
                  <a:pt x="0" y="526"/>
                  <a:pt x="0" y="1175"/>
                </a:cubicBezTo>
                <a:close/>
                <a:moveTo>
                  <a:pt x="2198" y="1175"/>
                </a:moveTo>
                <a:cubicBezTo>
                  <a:pt x="2198" y="1740"/>
                  <a:pt x="1740" y="2198"/>
                  <a:pt x="1175" y="2198"/>
                </a:cubicBezTo>
                <a:cubicBezTo>
                  <a:pt x="610" y="2198"/>
                  <a:pt x="152" y="1740"/>
                  <a:pt x="152" y="1175"/>
                </a:cubicBezTo>
                <a:cubicBezTo>
                  <a:pt x="152" y="610"/>
                  <a:pt x="610" y="152"/>
                  <a:pt x="1175" y="152"/>
                </a:cubicBezTo>
                <a:cubicBezTo>
                  <a:pt x="1740" y="152"/>
                  <a:pt x="2198" y="610"/>
                  <a:pt x="2198" y="1175"/>
                </a:cubicBez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5">
            <a:hlinkClick r:id="" action="ppaction://hlinkshowjump?jump=previousslide"/>
          </p:cNvPr>
          <p:cNvSpPr>
            <a:spLocks noEditPoints="1"/>
          </p:cNvSpPr>
          <p:nvPr userDrawn="1"/>
        </p:nvSpPr>
        <p:spPr bwMode="auto">
          <a:xfrm>
            <a:off x="8244101" y="4713318"/>
            <a:ext cx="141259" cy="141259"/>
          </a:xfrm>
          <a:custGeom>
            <a:avLst/>
            <a:gdLst>
              <a:gd name="T0" fmla="*/ 1467 w 2350"/>
              <a:gd name="T1" fmla="*/ 1671 h 2350"/>
              <a:gd name="T2" fmla="*/ 1012 w 2350"/>
              <a:gd name="T3" fmla="*/ 1175 h 2350"/>
              <a:gd name="T4" fmla="*/ 1467 w 2350"/>
              <a:gd name="T5" fmla="*/ 679 h 2350"/>
              <a:gd name="T6" fmla="*/ 1467 w 2350"/>
              <a:gd name="T7" fmla="*/ 537 h 2350"/>
              <a:gd name="T8" fmla="*/ 1327 w 2350"/>
              <a:gd name="T9" fmla="*/ 537 h 2350"/>
              <a:gd name="T10" fmla="*/ 771 w 2350"/>
              <a:gd name="T11" fmla="*/ 1104 h 2350"/>
              <a:gd name="T12" fmla="*/ 771 w 2350"/>
              <a:gd name="T13" fmla="*/ 1246 h 2350"/>
              <a:gd name="T14" fmla="*/ 1327 w 2350"/>
              <a:gd name="T15" fmla="*/ 1813 h 2350"/>
              <a:gd name="T16" fmla="*/ 1467 w 2350"/>
              <a:gd name="T17" fmla="*/ 1813 h 2350"/>
              <a:gd name="T18" fmla="*/ 1467 w 2350"/>
              <a:gd name="T19" fmla="*/ 1671 h 2350"/>
              <a:gd name="T20" fmla="*/ 2350 w 2350"/>
              <a:gd name="T21" fmla="*/ 1175 h 2350"/>
              <a:gd name="T22" fmla="*/ 1175 w 2350"/>
              <a:gd name="T23" fmla="*/ 0 h 2350"/>
              <a:gd name="T24" fmla="*/ 0 w 2350"/>
              <a:gd name="T25" fmla="*/ 1175 h 2350"/>
              <a:gd name="T26" fmla="*/ 1175 w 2350"/>
              <a:gd name="T27" fmla="*/ 2350 h 2350"/>
              <a:gd name="T28" fmla="*/ 2350 w 2350"/>
              <a:gd name="T29" fmla="*/ 1175 h 2350"/>
              <a:gd name="T30" fmla="*/ 152 w 2350"/>
              <a:gd name="T31" fmla="*/ 1175 h 2350"/>
              <a:gd name="T32" fmla="*/ 1175 w 2350"/>
              <a:gd name="T33" fmla="*/ 152 h 2350"/>
              <a:gd name="T34" fmla="*/ 2198 w 2350"/>
              <a:gd name="T35" fmla="*/ 1175 h 2350"/>
              <a:gd name="T36" fmla="*/ 1175 w 2350"/>
              <a:gd name="T37" fmla="*/ 2198 h 2350"/>
              <a:gd name="T38" fmla="*/ 152 w 2350"/>
              <a:gd name="T39" fmla="*/ 1175 h 2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50" h="2350">
                <a:moveTo>
                  <a:pt x="1467" y="1671"/>
                </a:moveTo>
                <a:cubicBezTo>
                  <a:pt x="1012" y="1175"/>
                  <a:pt x="1012" y="1175"/>
                  <a:pt x="1012" y="1175"/>
                </a:cubicBezTo>
                <a:cubicBezTo>
                  <a:pt x="1467" y="679"/>
                  <a:pt x="1467" y="679"/>
                  <a:pt x="1467" y="679"/>
                </a:cubicBezTo>
                <a:cubicBezTo>
                  <a:pt x="1506" y="640"/>
                  <a:pt x="1506" y="576"/>
                  <a:pt x="1467" y="537"/>
                </a:cubicBezTo>
                <a:cubicBezTo>
                  <a:pt x="1428" y="498"/>
                  <a:pt x="1365" y="498"/>
                  <a:pt x="1327" y="537"/>
                </a:cubicBezTo>
                <a:cubicBezTo>
                  <a:pt x="771" y="1104"/>
                  <a:pt x="771" y="1104"/>
                  <a:pt x="771" y="1104"/>
                </a:cubicBezTo>
                <a:cubicBezTo>
                  <a:pt x="732" y="1143"/>
                  <a:pt x="732" y="1207"/>
                  <a:pt x="771" y="1246"/>
                </a:cubicBezTo>
                <a:cubicBezTo>
                  <a:pt x="1327" y="1813"/>
                  <a:pt x="1327" y="1813"/>
                  <a:pt x="1327" y="1813"/>
                </a:cubicBezTo>
                <a:cubicBezTo>
                  <a:pt x="1365" y="1852"/>
                  <a:pt x="1428" y="1852"/>
                  <a:pt x="1467" y="1813"/>
                </a:cubicBezTo>
                <a:cubicBezTo>
                  <a:pt x="1506" y="1774"/>
                  <a:pt x="1506" y="1710"/>
                  <a:pt x="1467" y="1671"/>
                </a:cubicBezTo>
                <a:close/>
                <a:moveTo>
                  <a:pt x="2350" y="1175"/>
                </a:moveTo>
                <a:cubicBezTo>
                  <a:pt x="2350" y="526"/>
                  <a:pt x="1824" y="0"/>
                  <a:pt x="1175" y="0"/>
                </a:cubicBezTo>
                <a:cubicBezTo>
                  <a:pt x="526" y="0"/>
                  <a:pt x="0" y="526"/>
                  <a:pt x="0" y="1175"/>
                </a:cubicBezTo>
                <a:cubicBezTo>
                  <a:pt x="0" y="1824"/>
                  <a:pt x="526" y="2350"/>
                  <a:pt x="1175" y="2350"/>
                </a:cubicBezTo>
                <a:cubicBezTo>
                  <a:pt x="1824" y="2350"/>
                  <a:pt x="2350" y="1824"/>
                  <a:pt x="2350" y="1175"/>
                </a:cubicBezTo>
                <a:close/>
                <a:moveTo>
                  <a:pt x="152" y="1175"/>
                </a:moveTo>
                <a:cubicBezTo>
                  <a:pt x="152" y="610"/>
                  <a:pt x="610" y="152"/>
                  <a:pt x="1175" y="152"/>
                </a:cubicBezTo>
                <a:cubicBezTo>
                  <a:pt x="1740" y="152"/>
                  <a:pt x="2198" y="610"/>
                  <a:pt x="2198" y="1175"/>
                </a:cubicBezTo>
                <a:cubicBezTo>
                  <a:pt x="2198" y="1740"/>
                  <a:pt x="1740" y="2198"/>
                  <a:pt x="1175" y="2198"/>
                </a:cubicBezTo>
                <a:cubicBezTo>
                  <a:pt x="610" y="2198"/>
                  <a:pt x="152" y="1740"/>
                  <a:pt x="152" y="1175"/>
                </a:cubicBez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713753822"/>
      </p:ext>
    </p:extLst>
  </p:cSld>
  <p:clrMapOvr>
    <a:masterClrMapping/>
  </p:clrMapOvr>
  <p:transition spd="slow" advClick="0" advTm="3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500"/>
                                        <p:tgtEl>
                                          <p:spTgt spid="3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2">
                                            <p:txEl>
                                              <p:pRg st="0" end="0"/>
                                            </p:txEl>
                                          </p:spTgt>
                                        </p:tgtEl>
                                        <p:attrNameLst>
                                          <p:attrName>style.visibility</p:attrName>
                                        </p:attrNameLst>
                                      </p:cBhvr>
                                      <p:to>
                                        <p:strVal val="visible"/>
                                      </p:to>
                                    </p:set>
                                    <p:animEffect transition="in" filter="fade">
                                      <p:cBhvr>
                                        <p:cTn id="11" dur="500"/>
                                        <p:tgtEl>
                                          <p:spTgt spid="32">
                                            <p:txEl>
                                              <p:pRg st="0" end="0"/>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3">
                                            <p:txEl>
                                              <p:pRg st="0" end="0"/>
                                            </p:txEl>
                                          </p:spTgt>
                                        </p:tgtEl>
                                        <p:attrNameLst>
                                          <p:attrName>style.visibility</p:attrName>
                                        </p:attrNameLst>
                                      </p:cBhvr>
                                      <p:to>
                                        <p:strVal val="visible"/>
                                      </p:to>
                                    </p:set>
                                    <p:animEffect transition="in" filter="fade">
                                      <p:cBhvr>
                                        <p:cTn id="15" dur="500"/>
                                        <p:tgtEl>
                                          <p:spTgt spid="3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build="p">
        <p:tmplLst>
          <p:tmpl lvl="1">
            <p:tnLst>
              <p:par>
                <p:cTn presetID="10" presetClass="entr" presetSubtype="0" fill="hold" nodeType="after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Lst>
      </p:bldP>
      <p:bldP spid="33" grpId="0" build="p">
        <p:tmplLst>
          <p:tmpl lvl="1">
            <p:tnLst>
              <p:par>
                <p:cTn presetID="10" presetClass="entr" presetSubtype="0"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fade">
                      <p:cBhvr>
                        <p:cTn dur="500"/>
                        <p:tgtEl>
                          <p:spTgt spid="33"/>
                        </p:tgtEl>
                      </p:cBhvr>
                    </p:animEffect>
                  </p:childTnLst>
                </p:cTn>
              </p:par>
            </p:tnLst>
          </p:tmpl>
        </p:tmplLst>
      </p:bldP>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Our Creative Force 1">
    <p:spTree>
      <p:nvGrpSpPr>
        <p:cNvPr id="1" name=""/>
        <p:cNvGrpSpPr/>
        <p:nvPr/>
      </p:nvGrpSpPr>
      <p:grpSpPr>
        <a:xfrm>
          <a:off x="0" y="0"/>
          <a:ext cx="0" cy="0"/>
          <a:chOff x="0" y="0"/>
          <a:chExt cx="0" cy="0"/>
        </a:xfrm>
      </p:grpSpPr>
      <p:sp>
        <p:nvSpPr>
          <p:cNvPr id="20" name="Picture Placeholder 3"/>
          <p:cNvSpPr>
            <a:spLocks noGrp="1"/>
          </p:cNvSpPr>
          <p:nvPr>
            <p:ph type="pic" sz="quarter" idx="12"/>
          </p:nvPr>
        </p:nvSpPr>
        <p:spPr>
          <a:xfrm>
            <a:off x="890059" y="1636182"/>
            <a:ext cx="1452033" cy="1563369"/>
          </a:xfrm>
          <a:prstGeom prst="rect">
            <a:avLst/>
          </a:prstGeom>
          <a:ln w="6350">
            <a:noFill/>
          </a:ln>
        </p:spPr>
        <p:txBody>
          <a:bodyPr/>
          <a:lstStyle>
            <a:lvl1pPr>
              <a:defRPr sz="1000">
                <a:solidFill>
                  <a:schemeClr val="accent6"/>
                </a:solidFill>
                <a:latin typeface="Lato" panose="020F0502020204030203" pitchFamily="34" charset="0"/>
              </a:defRPr>
            </a:lvl1pPr>
          </a:lstStyle>
          <a:p>
            <a:endParaRPr lang="en-US"/>
          </a:p>
        </p:txBody>
      </p:sp>
      <p:sp>
        <p:nvSpPr>
          <p:cNvPr id="14" name="Text Placeholder 9"/>
          <p:cNvSpPr>
            <a:spLocks noGrp="1"/>
          </p:cNvSpPr>
          <p:nvPr>
            <p:ph type="body" sz="quarter" idx="10"/>
          </p:nvPr>
        </p:nvSpPr>
        <p:spPr>
          <a:xfrm>
            <a:off x="584202" y="575841"/>
            <a:ext cx="7953374" cy="383260"/>
          </a:xfrm>
          <a:prstGeom prst="rect">
            <a:avLst/>
          </a:prstGeom>
        </p:spPr>
        <p:txBody>
          <a:bodyPr lIns="0" tIns="0" rIns="0" bIns="0"/>
          <a:lstStyle>
            <a:lvl1pPr marL="0" indent="0" algn="l">
              <a:lnSpc>
                <a:spcPct val="100000"/>
              </a:lnSpc>
              <a:spcBef>
                <a:spcPts val="0"/>
              </a:spcBef>
              <a:buNone/>
              <a:defRPr sz="2200" b="0" cap="all" spc="50" baseline="0">
                <a:solidFill>
                  <a:schemeClr val="bg1"/>
                </a:solidFill>
                <a:latin typeface="Lato Black" panose="020F0A02020204030203" pitchFamily="34" charset="0"/>
                <a:ea typeface="Roboto" panose="02000000000000000000" pitchFamily="2" charset="0"/>
                <a:cs typeface="Open Sans" panose="020B0606030504020204" pitchFamily="34" charset="0"/>
              </a:defRPr>
            </a:lvl1pPr>
          </a:lstStyle>
          <a:p>
            <a:pPr lvl="0"/>
            <a:r>
              <a:rPr lang="en-US" dirty="0"/>
              <a:t>Click to edit Master text styles</a:t>
            </a:r>
          </a:p>
        </p:txBody>
      </p:sp>
      <p:sp>
        <p:nvSpPr>
          <p:cNvPr id="15" name="Text Placeholder 9"/>
          <p:cNvSpPr>
            <a:spLocks noGrp="1"/>
          </p:cNvSpPr>
          <p:nvPr>
            <p:ph type="body" sz="quarter" idx="11"/>
          </p:nvPr>
        </p:nvSpPr>
        <p:spPr>
          <a:xfrm>
            <a:off x="593725" y="959101"/>
            <a:ext cx="7953374" cy="141344"/>
          </a:xfrm>
          <a:prstGeom prst="rect">
            <a:avLst/>
          </a:prstGeom>
        </p:spPr>
        <p:txBody>
          <a:bodyPr lIns="0" tIns="0" rIns="0" bIns="0"/>
          <a:lstStyle>
            <a:lvl1pPr marL="0" indent="0" algn="l">
              <a:lnSpc>
                <a:spcPts val="1200"/>
              </a:lnSpc>
              <a:spcBef>
                <a:spcPts val="0"/>
              </a:spcBef>
              <a:buNone/>
              <a:defRPr sz="900" b="0" cap="none" spc="0" baseline="0">
                <a:solidFill>
                  <a:schemeClr val="accent6"/>
                </a:solidFill>
                <a:latin typeface="Lato" panose="020F0502020204030203" pitchFamily="34" charset="0"/>
                <a:ea typeface="Roboto" panose="02000000000000000000" pitchFamily="2" charset="0"/>
                <a:cs typeface="Open Sans" panose="020B0606030504020204" pitchFamily="34" charset="0"/>
              </a:defRPr>
            </a:lvl1pPr>
          </a:lstStyle>
          <a:p>
            <a:pPr lvl="0"/>
            <a:r>
              <a:rPr lang="en-US" dirty="0"/>
              <a:t>Click to edit Master text styles</a:t>
            </a:r>
          </a:p>
        </p:txBody>
      </p:sp>
      <p:cxnSp>
        <p:nvCxnSpPr>
          <p:cNvPr id="18" name="Straight Connector 17"/>
          <p:cNvCxnSpPr/>
          <p:nvPr userDrawn="1"/>
        </p:nvCxnSpPr>
        <p:spPr>
          <a:xfrm>
            <a:off x="593725" y="492067"/>
            <a:ext cx="914400"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28" name="Picture Placeholder 3"/>
          <p:cNvSpPr>
            <a:spLocks noGrp="1"/>
          </p:cNvSpPr>
          <p:nvPr>
            <p:ph type="pic" sz="quarter" idx="13"/>
          </p:nvPr>
        </p:nvSpPr>
        <p:spPr>
          <a:xfrm>
            <a:off x="2853972" y="1636182"/>
            <a:ext cx="1452033" cy="1563369"/>
          </a:xfrm>
          <a:prstGeom prst="rect">
            <a:avLst/>
          </a:prstGeom>
          <a:ln w="6350">
            <a:noFill/>
          </a:ln>
        </p:spPr>
        <p:txBody>
          <a:bodyPr/>
          <a:lstStyle>
            <a:lvl1pPr>
              <a:defRPr sz="1000">
                <a:solidFill>
                  <a:schemeClr val="accent6"/>
                </a:solidFill>
                <a:latin typeface="Lato" panose="020F0502020204030203" pitchFamily="34" charset="0"/>
              </a:defRPr>
            </a:lvl1pPr>
          </a:lstStyle>
          <a:p>
            <a:endParaRPr lang="en-US"/>
          </a:p>
        </p:txBody>
      </p:sp>
      <p:sp>
        <p:nvSpPr>
          <p:cNvPr id="30" name="Picture Placeholder 3"/>
          <p:cNvSpPr>
            <a:spLocks noGrp="1"/>
          </p:cNvSpPr>
          <p:nvPr>
            <p:ph type="pic" sz="quarter" idx="14"/>
          </p:nvPr>
        </p:nvSpPr>
        <p:spPr>
          <a:xfrm>
            <a:off x="4817887" y="1636182"/>
            <a:ext cx="1452033" cy="1563369"/>
          </a:xfrm>
          <a:prstGeom prst="rect">
            <a:avLst/>
          </a:prstGeom>
          <a:ln w="6350">
            <a:noFill/>
          </a:ln>
        </p:spPr>
        <p:txBody>
          <a:bodyPr/>
          <a:lstStyle>
            <a:lvl1pPr>
              <a:defRPr sz="1000">
                <a:solidFill>
                  <a:schemeClr val="accent6"/>
                </a:solidFill>
                <a:latin typeface="Lato" panose="020F0502020204030203" pitchFamily="34" charset="0"/>
              </a:defRPr>
            </a:lvl1pPr>
          </a:lstStyle>
          <a:p>
            <a:endParaRPr lang="en-US"/>
          </a:p>
        </p:txBody>
      </p:sp>
      <p:sp>
        <p:nvSpPr>
          <p:cNvPr id="32" name="Picture Placeholder 3"/>
          <p:cNvSpPr>
            <a:spLocks noGrp="1"/>
          </p:cNvSpPr>
          <p:nvPr>
            <p:ph type="pic" sz="quarter" idx="15"/>
          </p:nvPr>
        </p:nvSpPr>
        <p:spPr>
          <a:xfrm>
            <a:off x="6792064" y="1636182"/>
            <a:ext cx="1452033" cy="1563369"/>
          </a:xfrm>
          <a:prstGeom prst="rect">
            <a:avLst/>
          </a:prstGeom>
          <a:ln w="6350">
            <a:noFill/>
          </a:ln>
        </p:spPr>
        <p:txBody>
          <a:bodyPr/>
          <a:lstStyle>
            <a:lvl1pPr>
              <a:defRPr sz="1000">
                <a:solidFill>
                  <a:schemeClr val="accent6"/>
                </a:solidFill>
                <a:latin typeface="Lato" panose="020F0502020204030203" pitchFamily="34" charset="0"/>
              </a:defRPr>
            </a:lvl1pPr>
          </a:lstStyle>
          <a:p>
            <a:endParaRPr lang="en-US"/>
          </a:p>
        </p:txBody>
      </p:sp>
      <p:sp>
        <p:nvSpPr>
          <p:cNvPr id="19" name="TextBox 18"/>
          <p:cNvSpPr txBox="1"/>
          <p:nvPr userDrawn="1"/>
        </p:nvSpPr>
        <p:spPr>
          <a:xfrm>
            <a:off x="593725" y="4722841"/>
            <a:ext cx="1783555" cy="123111"/>
          </a:xfrm>
          <a:prstGeom prst="rect">
            <a:avLst/>
          </a:prstGeom>
          <a:noFill/>
        </p:spPr>
        <p:txBody>
          <a:bodyPr wrap="square" lIns="0" tIns="0" rIns="0" bIns="0" rtlCol="0">
            <a:spAutoFit/>
          </a:bodyPr>
          <a:lstStyle/>
          <a:p>
            <a:pPr algn="l"/>
            <a:r>
              <a:rPr lang="en-US" sz="800" b="1" spc="30" baseline="0">
                <a:solidFill>
                  <a:schemeClr val="bg1"/>
                </a:solidFill>
                <a:latin typeface="Lato" panose="020F0502020204030203" pitchFamily="34" charset="0"/>
              </a:rPr>
              <a:t>JAFAR DESIGNS </a:t>
            </a:r>
            <a:r>
              <a:rPr lang="en-US" sz="800" b="1" spc="30" baseline="0">
                <a:solidFill>
                  <a:schemeClr val="accent2"/>
                </a:solidFill>
                <a:latin typeface="Lato" panose="020F0502020204030203" pitchFamily="34" charset="0"/>
              </a:rPr>
              <a:t>STUDIO</a:t>
            </a:r>
          </a:p>
        </p:txBody>
      </p:sp>
      <p:sp>
        <p:nvSpPr>
          <p:cNvPr id="21" name="TextBox 20"/>
          <p:cNvSpPr txBox="1"/>
          <p:nvPr userDrawn="1"/>
        </p:nvSpPr>
        <p:spPr>
          <a:xfrm>
            <a:off x="6681306" y="4722841"/>
            <a:ext cx="1160434" cy="123111"/>
          </a:xfrm>
          <a:prstGeom prst="rect">
            <a:avLst/>
          </a:prstGeom>
          <a:noFill/>
        </p:spPr>
        <p:txBody>
          <a:bodyPr wrap="square" lIns="0" tIns="0" rIns="0" bIns="0" rtlCol="0">
            <a:spAutoFit/>
          </a:bodyPr>
          <a:lstStyle/>
          <a:p>
            <a:pPr algn="r"/>
            <a:r>
              <a:rPr lang="en-US" sz="800" b="1" spc="30" baseline="0">
                <a:solidFill>
                  <a:schemeClr val="bg1"/>
                </a:solidFill>
                <a:latin typeface="Lato" panose="020F0502020204030203" pitchFamily="34" charset="0"/>
              </a:rPr>
              <a:t>BUSNESS</a:t>
            </a:r>
            <a:r>
              <a:rPr lang="en-US" sz="800" b="1" spc="30" baseline="0">
                <a:solidFill>
                  <a:schemeClr val="accent3"/>
                </a:solidFill>
                <a:latin typeface="Lato" panose="020F0502020204030203" pitchFamily="34" charset="0"/>
              </a:rPr>
              <a:t> </a:t>
            </a:r>
            <a:r>
              <a:rPr lang="en-US" sz="800" b="1" spc="30" baseline="0">
                <a:solidFill>
                  <a:schemeClr val="accent2"/>
                </a:solidFill>
                <a:latin typeface="Lato" panose="020F0502020204030203" pitchFamily="34" charset="0"/>
              </a:rPr>
              <a:t>PROPOSAL</a:t>
            </a:r>
          </a:p>
        </p:txBody>
      </p:sp>
      <p:sp>
        <p:nvSpPr>
          <p:cNvPr id="22" name="TextBox 21"/>
          <p:cNvSpPr txBox="1"/>
          <p:nvPr userDrawn="1"/>
        </p:nvSpPr>
        <p:spPr>
          <a:xfrm>
            <a:off x="7939422" y="4722841"/>
            <a:ext cx="206993" cy="123111"/>
          </a:xfrm>
          <a:prstGeom prst="rect">
            <a:avLst/>
          </a:prstGeom>
          <a:noFill/>
        </p:spPr>
        <p:txBody>
          <a:bodyPr wrap="square" lIns="0" tIns="0" rIns="0" bIns="0" rtlCol="0">
            <a:spAutoFit/>
          </a:bodyPr>
          <a:lstStyle/>
          <a:p>
            <a:pPr algn="r"/>
            <a:fld id="{27692F5A-FC14-4E83-B4CC-18F6C2D780A4}" type="slidenum">
              <a:rPr lang="en-US" sz="800" b="0" spc="30" baseline="0" smtClean="0">
                <a:solidFill>
                  <a:schemeClr val="accent6"/>
                </a:solidFill>
                <a:latin typeface="Lato" panose="020F0502020204030203" pitchFamily="34" charset="0"/>
              </a:rPr>
              <a:pPr algn="r"/>
              <a:t>‹#›</a:t>
            </a:fld>
            <a:endParaRPr lang="en-US" sz="800" b="0" spc="30" baseline="0">
              <a:solidFill>
                <a:schemeClr val="accent6"/>
              </a:solidFill>
              <a:latin typeface="Lato" panose="020F0502020204030203" pitchFamily="34" charset="0"/>
            </a:endParaRPr>
          </a:p>
        </p:txBody>
      </p:sp>
      <p:sp>
        <p:nvSpPr>
          <p:cNvPr id="16" name="Freeform 5">
            <a:hlinkClick r:id="" action="ppaction://hlinkshowjump?jump=nextslide"/>
          </p:cNvPr>
          <p:cNvSpPr>
            <a:spLocks noEditPoints="1"/>
          </p:cNvSpPr>
          <p:nvPr userDrawn="1"/>
        </p:nvSpPr>
        <p:spPr bwMode="auto">
          <a:xfrm>
            <a:off x="8407427" y="4713320"/>
            <a:ext cx="141259" cy="141259"/>
          </a:xfrm>
          <a:custGeom>
            <a:avLst/>
            <a:gdLst>
              <a:gd name="T0" fmla="*/ 883 w 2350"/>
              <a:gd name="T1" fmla="*/ 679 h 2350"/>
              <a:gd name="T2" fmla="*/ 1338 w 2350"/>
              <a:gd name="T3" fmla="*/ 1175 h 2350"/>
              <a:gd name="T4" fmla="*/ 883 w 2350"/>
              <a:gd name="T5" fmla="*/ 1671 h 2350"/>
              <a:gd name="T6" fmla="*/ 883 w 2350"/>
              <a:gd name="T7" fmla="*/ 1813 h 2350"/>
              <a:gd name="T8" fmla="*/ 1023 w 2350"/>
              <a:gd name="T9" fmla="*/ 1813 h 2350"/>
              <a:gd name="T10" fmla="*/ 1579 w 2350"/>
              <a:gd name="T11" fmla="*/ 1246 h 2350"/>
              <a:gd name="T12" fmla="*/ 1579 w 2350"/>
              <a:gd name="T13" fmla="*/ 1104 h 2350"/>
              <a:gd name="T14" fmla="*/ 1023 w 2350"/>
              <a:gd name="T15" fmla="*/ 537 h 2350"/>
              <a:gd name="T16" fmla="*/ 883 w 2350"/>
              <a:gd name="T17" fmla="*/ 537 h 2350"/>
              <a:gd name="T18" fmla="*/ 883 w 2350"/>
              <a:gd name="T19" fmla="*/ 679 h 2350"/>
              <a:gd name="T20" fmla="*/ 0 w 2350"/>
              <a:gd name="T21" fmla="*/ 1175 h 2350"/>
              <a:gd name="T22" fmla="*/ 1175 w 2350"/>
              <a:gd name="T23" fmla="*/ 2350 h 2350"/>
              <a:gd name="T24" fmla="*/ 2350 w 2350"/>
              <a:gd name="T25" fmla="*/ 1175 h 2350"/>
              <a:gd name="T26" fmla="*/ 1175 w 2350"/>
              <a:gd name="T27" fmla="*/ 0 h 2350"/>
              <a:gd name="T28" fmla="*/ 0 w 2350"/>
              <a:gd name="T29" fmla="*/ 1175 h 2350"/>
              <a:gd name="T30" fmla="*/ 2198 w 2350"/>
              <a:gd name="T31" fmla="*/ 1175 h 2350"/>
              <a:gd name="T32" fmla="*/ 1175 w 2350"/>
              <a:gd name="T33" fmla="*/ 2198 h 2350"/>
              <a:gd name="T34" fmla="*/ 152 w 2350"/>
              <a:gd name="T35" fmla="*/ 1175 h 2350"/>
              <a:gd name="T36" fmla="*/ 1175 w 2350"/>
              <a:gd name="T37" fmla="*/ 152 h 2350"/>
              <a:gd name="T38" fmla="*/ 2198 w 2350"/>
              <a:gd name="T39" fmla="*/ 1175 h 2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50" h="2350">
                <a:moveTo>
                  <a:pt x="883" y="679"/>
                </a:moveTo>
                <a:cubicBezTo>
                  <a:pt x="1338" y="1175"/>
                  <a:pt x="1338" y="1175"/>
                  <a:pt x="1338" y="1175"/>
                </a:cubicBezTo>
                <a:cubicBezTo>
                  <a:pt x="883" y="1671"/>
                  <a:pt x="883" y="1671"/>
                  <a:pt x="883" y="1671"/>
                </a:cubicBezTo>
                <a:cubicBezTo>
                  <a:pt x="844" y="1710"/>
                  <a:pt x="844" y="1774"/>
                  <a:pt x="883" y="1813"/>
                </a:cubicBezTo>
                <a:cubicBezTo>
                  <a:pt x="922" y="1852"/>
                  <a:pt x="985" y="1852"/>
                  <a:pt x="1023" y="1813"/>
                </a:cubicBezTo>
                <a:cubicBezTo>
                  <a:pt x="1579" y="1246"/>
                  <a:pt x="1579" y="1246"/>
                  <a:pt x="1579" y="1246"/>
                </a:cubicBezTo>
                <a:cubicBezTo>
                  <a:pt x="1618" y="1207"/>
                  <a:pt x="1618" y="1143"/>
                  <a:pt x="1579" y="1104"/>
                </a:cubicBezTo>
                <a:cubicBezTo>
                  <a:pt x="1023" y="537"/>
                  <a:pt x="1023" y="537"/>
                  <a:pt x="1023" y="537"/>
                </a:cubicBezTo>
                <a:cubicBezTo>
                  <a:pt x="985" y="498"/>
                  <a:pt x="922" y="498"/>
                  <a:pt x="883" y="537"/>
                </a:cubicBezTo>
                <a:cubicBezTo>
                  <a:pt x="844" y="576"/>
                  <a:pt x="844" y="640"/>
                  <a:pt x="883" y="679"/>
                </a:cubicBezTo>
                <a:close/>
                <a:moveTo>
                  <a:pt x="0" y="1175"/>
                </a:moveTo>
                <a:cubicBezTo>
                  <a:pt x="0" y="1824"/>
                  <a:pt x="526" y="2350"/>
                  <a:pt x="1175" y="2350"/>
                </a:cubicBezTo>
                <a:cubicBezTo>
                  <a:pt x="1824" y="2350"/>
                  <a:pt x="2350" y="1824"/>
                  <a:pt x="2350" y="1175"/>
                </a:cubicBezTo>
                <a:cubicBezTo>
                  <a:pt x="2350" y="526"/>
                  <a:pt x="1824" y="0"/>
                  <a:pt x="1175" y="0"/>
                </a:cubicBezTo>
                <a:cubicBezTo>
                  <a:pt x="526" y="0"/>
                  <a:pt x="0" y="526"/>
                  <a:pt x="0" y="1175"/>
                </a:cubicBezTo>
                <a:close/>
                <a:moveTo>
                  <a:pt x="2198" y="1175"/>
                </a:moveTo>
                <a:cubicBezTo>
                  <a:pt x="2198" y="1740"/>
                  <a:pt x="1740" y="2198"/>
                  <a:pt x="1175" y="2198"/>
                </a:cubicBezTo>
                <a:cubicBezTo>
                  <a:pt x="610" y="2198"/>
                  <a:pt x="152" y="1740"/>
                  <a:pt x="152" y="1175"/>
                </a:cubicBezTo>
                <a:cubicBezTo>
                  <a:pt x="152" y="610"/>
                  <a:pt x="610" y="152"/>
                  <a:pt x="1175" y="152"/>
                </a:cubicBezTo>
                <a:cubicBezTo>
                  <a:pt x="1740" y="152"/>
                  <a:pt x="2198" y="610"/>
                  <a:pt x="2198" y="1175"/>
                </a:cubicBez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5">
            <a:hlinkClick r:id="" action="ppaction://hlinkshowjump?jump=previousslide"/>
          </p:cNvPr>
          <p:cNvSpPr>
            <a:spLocks noEditPoints="1"/>
          </p:cNvSpPr>
          <p:nvPr userDrawn="1"/>
        </p:nvSpPr>
        <p:spPr bwMode="auto">
          <a:xfrm>
            <a:off x="8244101" y="4713318"/>
            <a:ext cx="141259" cy="141259"/>
          </a:xfrm>
          <a:custGeom>
            <a:avLst/>
            <a:gdLst>
              <a:gd name="T0" fmla="*/ 1467 w 2350"/>
              <a:gd name="T1" fmla="*/ 1671 h 2350"/>
              <a:gd name="T2" fmla="*/ 1012 w 2350"/>
              <a:gd name="T3" fmla="*/ 1175 h 2350"/>
              <a:gd name="T4" fmla="*/ 1467 w 2350"/>
              <a:gd name="T5" fmla="*/ 679 h 2350"/>
              <a:gd name="T6" fmla="*/ 1467 w 2350"/>
              <a:gd name="T7" fmla="*/ 537 h 2350"/>
              <a:gd name="T8" fmla="*/ 1327 w 2350"/>
              <a:gd name="T9" fmla="*/ 537 h 2350"/>
              <a:gd name="T10" fmla="*/ 771 w 2350"/>
              <a:gd name="T11" fmla="*/ 1104 h 2350"/>
              <a:gd name="T12" fmla="*/ 771 w 2350"/>
              <a:gd name="T13" fmla="*/ 1246 h 2350"/>
              <a:gd name="T14" fmla="*/ 1327 w 2350"/>
              <a:gd name="T15" fmla="*/ 1813 h 2350"/>
              <a:gd name="T16" fmla="*/ 1467 w 2350"/>
              <a:gd name="T17" fmla="*/ 1813 h 2350"/>
              <a:gd name="T18" fmla="*/ 1467 w 2350"/>
              <a:gd name="T19" fmla="*/ 1671 h 2350"/>
              <a:gd name="T20" fmla="*/ 2350 w 2350"/>
              <a:gd name="T21" fmla="*/ 1175 h 2350"/>
              <a:gd name="T22" fmla="*/ 1175 w 2350"/>
              <a:gd name="T23" fmla="*/ 0 h 2350"/>
              <a:gd name="T24" fmla="*/ 0 w 2350"/>
              <a:gd name="T25" fmla="*/ 1175 h 2350"/>
              <a:gd name="T26" fmla="*/ 1175 w 2350"/>
              <a:gd name="T27" fmla="*/ 2350 h 2350"/>
              <a:gd name="T28" fmla="*/ 2350 w 2350"/>
              <a:gd name="T29" fmla="*/ 1175 h 2350"/>
              <a:gd name="T30" fmla="*/ 152 w 2350"/>
              <a:gd name="T31" fmla="*/ 1175 h 2350"/>
              <a:gd name="T32" fmla="*/ 1175 w 2350"/>
              <a:gd name="T33" fmla="*/ 152 h 2350"/>
              <a:gd name="T34" fmla="*/ 2198 w 2350"/>
              <a:gd name="T35" fmla="*/ 1175 h 2350"/>
              <a:gd name="T36" fmla="*/ 1175 w 2350"/>
              <a:gd name="T37" fmla="*/ 2198 h 2350"/>
              <a:gd name="T38" fmla="*/ 152 w 2350"/>
              <a:gd name="T39" fmla="*/ 1175 h 2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50" h="2350">
                <a:moveTo>
                  <a:pt x="1467" y="1671"/>
                </a:moveTo>
                <a:cubicBezTo>
                  <a:pt x="1012" y="1175"/>
                  <a:pt x="1012" y="1175"/>
                  <a:pt x="1012" y="1175"/>
                </a:cubicBezTo>
                <a:cubicBezTo>
                  <a:pt x="1467" y="679"/>
                  <a:pt x="1467" y="679"/>
                  <a:pt x="1467" y="679"/>
                </a:cubicBezTo>
                <a:cubicBezTo>
                  <a:pt x="1506" y="640"/>
                  <a:pt x="1506" y="576"/>
                  <a:pt x="1467" y="537"/>
                </a:cubicBezTo>
                <a:cubicBezTo>
                  <a:pt x="1428" y="498"/>
                  <a:pt x="1365" y="498"/>
                  <a:pt x="1327" y="537"/>
                </a:cubicBezTo>
                <a:cubicBezTo>
                  <a:pt x="771" y="1104"/>
                  <a:pt x="771" y="1104"/>
                  <a:pt x="771" y="1104"/>
                </a:cubicBezTo>
                <a:cubicBezTo>
                  <a:pt x="732" y="1143"/>
                  <a:pt x="732" y="1207"/>
                  <a:pt x="771" y="1246"/>
                </a:cubicBezTo>
                <a:cubicBezTo>
                  <a:pt x="1327" y="1813"/>
                  <a:pt x="1327" y="1813"/>
                  <a:pt x="1327" y="1813"/>
                </a:cubicBezTo>
                <a:cubicBezTo>
                  <a:pt x="1365" y="1852"/>
                  <a:pt x="1428" y="1852"/>
                  <a:pt x="1467" y="1813"/>
                </a:cubicBezTo>
                <a:cubicBezTo>
                  <a:pt x="1506" y="1774"/>
                  <a:pt x="1506" y="1710"/>
                  <a:pt x="1467" y="1671"/>
                </a:cubicBezTo>
                <a:close/>
                <a:moveTo>
                  <a:pt x="2350" y="1175"/>
                </a:moveTo>
                <a:cubicBezTo>
                  <a:pt x="2350" y="526"/>
                  <a:pt x="1824" y="0"/>
                  <a:pt x="1175" y="0"/>
                </a:cubicBezTo>
                <a:cubicBezTo>
                  <a:pt x="526" y="0"/>
                  <a:pt x="0" y="526"/>
                  <a:pt x="0" y="1175"/>
                </a:cubicBezTo>
                <a:cubicBezTo>
                  <a:pt x="0" y="1824"/>
                  <a:pt x="526" y="2350"/>
                  <a:pt x="1175" y="2350"/>
                </a:cubicBezTo>
                <a:cubicBezTo>
                  <a:pt x="1824" y="2350"/>
                  <a:pt x="2350" y="1824"/>
                  <a:pt x="2350" y="1175"/>
                </a:cubicBezTo>
                <a:close/>
                <a:moveTo>
                  <a:pt x="152" y="1175"/>
                </a:moveTo>
                <a:cubicBezTo>
                  <a:pt x="152" y="610"/>
                  <a:pt x="610" y="152"/>
                  <a:pt x="1175" y="152"/>
                </a:cubicBezTo>
                <a:cubicBezTo>
                  <a:pt x="1740" y="152"/>
                  <a:pt x="2198" y="610"/>
                  <a:pt x="2198" y="1175"/>
                </a:cubicBezTo>
                <a:cubicBezTo>
                  <a:pt x="2198" y="1740"/>
                  <a:pt x="1740" y="2198"/>
                  <a:pt x="1175" y="2198"/>
                </a:cubicBezTo>
                <a:cubicBezTo>
                  <a:pt x="610" y="2198"/>
                  <a:pt x="152" y="1740"/>
                  <a:pt x="152" y="1175"/>
                </a:cubicBez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552320553"/>
      </p:ext>
    </p:extLst>
  </p:cSld>
  <p:clrMapOvr>
    <a:masterClrMapping/>
  </p:clrMapOvr>
  <p:transition spd="slow" advClick="0" advTm="3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4">
                                            <p:txEl>
                                              <p:pRg st="0" end="0"/>
                                            </p:txEl>
                                          </p:spTgt>
                                        </p:tgtEl>
                                        <p:attrNameLst>
                                          <p:attrName>style.visibility</p:attrName>
                                        </p:attrNameLst>
                                      </p:cBhvr>
                                      <p:to>
                                        <p:strVal val="visible"/>
                                      </p:to>
                                    </p:set>
                                    <p:animEffect transition="in" filter="fade">
                                      <p:cBhvr>
                                        <p:cTn id="11" dur="500"/>
                                        <p:tgtEl>
                                          <p:spTgt spid="14">
                                            <p:txEl>
                                              <p:pRg st="0" end="0"/>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5">
                                            <p:txEl>
                                              <p:pRg st="0" end="0"/>
                                            </p:txEl>
                                          </p:spTgt>
                                        </p:tgtEl>
                                        <p:attrNameLst>
                                          <p:attrName>style.visibility</p:attrName>
                                        </p:attrNameLst>
                                      </p:cBhvr>
                                      <p:to>
                                        <p:strVal val="visible"/>
                                      </p:to>
                                    </p:set>
                                    <p:animEffect transition="in" filter="fade">
                                      <p:cBhvr>
                                        <p:cTn id="15" dur="500"/>
                                        <p:tgtEl>
                                          <p:spTgt spid="1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tmplLst>
          <p:tmpl lvl="1">
            <p:tnLst>
              <p:par>
                <p:cTn presetID="10" presetClass="entr" presetSubtype="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build="p">
        <p:tmplLst>
          <p:tmpl lvl="1">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Lst>
  </p:timing>
  <p:extLst>
    <p:ext uri="{DCECCB84-F9BA-43D5-87BE-67443E8EF086}">
      <p15:sldGuideLst xmlns:p15="http://schemas.microsoft.com/office/powerpoint/2012/main">
        <p15:guide id="1" orient="horz" pos="2700">
          <p15:clr>
            <a:srgbClr val="FBAE40"/>
          </p15:clr>
        </p15:guide>
        <p15:guide id="2" pos="5384">
          <p15:clr>
            <a:srgbClr val="FBAE40"/>
          </p15:clr>
        </p15:guide>
        <p15:guide id="3" pos="374">
          <p15:clr>
            <a:srgbClr val="FBAE40"/>
          </p15:clr>
        </p15:guide>
        <p15:guide id="4" orient="horz" pos="306">
          <p15:clr>
            <a:srgbClr val="FBAE40"/>
          </p15:clr>
        </p15:guide>
        <p15:guide id="5" orient="horz" pos="972">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Our Creative Force 2">
    <p:spTree>
      <p:nvGrpSpPr>
        <p:cNvPr id="1" name=""/>
        <p:cNvGrpSpPr/>
        <p:nvPr/>
      </p:nvGrpSpPr>
      <p:grpSpPr>
        <a:xfrm>
          <a:off x="0" y="0"/>
          <a:ext cx="0" cy="0"/>
          <a:chOff x="0" y="0"/>
          <a:chExt cx="0" cy="0"/>
        </a:xfrm>
      </p:grpSpPr>
      <p:sp>
        <p:nvSpPr>
          <p:cNvPr id="20" name="Picture Placeholder 3"/>
          <p:cNvSpPr>
            <a:spLocks noGrp="1"/>
          </p:cNvSpPr>
          <p:nvPr>
            <p:ph type="pic" sz="quarter" idx="12"/>
          </p:nvPr>
        </p:nvSpPr>
        <p:spPr>
          <a:xfrm>
            <a:off x="593725" y="1543050"/>
            <a:ext cx="2483136" cy="1992630"/>
          </a:xfrm>
          <a:prstGeom prst="rect">
            <a:avLst/>
          </a:prstGeom>
          <a:ln w="6350">
            <a:noFill/>
          </a:ln>
        </p:spPr>
        <p:txBody>
          <a:bodyPr/>
          <a:lstStyle>
            <a:lvl1pPr>
              <a:defRPr sz="1000">
                <a:solidFill>
                  <a:schemeClr val="accent6"/>
                </a:solidFill>
                <a:latin typeface="Lato" panose="020F0502020204030203" pitchFamily="34" charset="0"/>
              </a:defRPr>
            </a:lvl1pPr>
          </a:lstStyle>
          <a:p>
            <a:endParaRPr lang="en-US"/>
          </a:p>
        </p:txBody>
      </p:sp>
      <p:sp>
        <p:nvSpPr>
          <p:cNvPr id="14" name="Text Placeholder 9"/>
          <p:cNvSpPr>
            <a:spLocks noGrp="1"/>
          </p:cNvSpPr>
          <p:nvPr>
            <p:ph type="body" sz="quarter" idx="10"/>
          </p:nvPr>
        </p:nvSpPr>
        <p:spPr>
          <a:xfrm>
            <a:off x="584202" y="575841"/>
            <a:ext cx="7953374" cy="383260"/>
          </a:xfrm>
          <a:prstGeom prst="rect">
            <a:avLst/>
          </a:prstGeom>
        </p:spPr>
        <p:txBody>
          <a:bodyPr lIns="0" tIns="0" rIns="0" bIns="0"/>
          <a:lstStyle>
            <a:lvl1pPr marL="0" indent="0" algn="l">
              <a:lnSpc>
                <a:spcPct val="100000"/>
              </a:lnSpc>
              <a:spcBef>
                <a:spcPts val="0"/>
              </a:spcBef>
              <a:buNone/>
              <a:defRPr sz="2200" b="0" cap="all" spc="50" baseline="0">
                <a:solidFill>
                  <a:schemeClr val="bg1"/>
                </a:solidFill>
                <a:latin typeface="Lato Black" panose="020F0A02020204030203" pitchFamily="34" charset="0"/>
                <a:ea typeface="Roboto" panose="02000000000000000000" pitchFamily="2" charset="0"/>
                <a:cs typeface="Open Sans" panose="020B0606030504020204" pitchFamily="34" charset="0"/>
              </a:defRPr>
            </a:lvl1pPr>
          </a:lstStyle>
          <a:p>
            <a:pPr lvl="0"/>
            <a:r>
              <a:rPr lang="en-US" dirty="0"/>
              <a:t>Click to edit Master text styles</a:t>
            </a:r>
          </a:p>
        </p:txBody>
      </p:sp>
      <p:sp>
        <p:nvSpPr>
          <p:cNvPr id="15" name="Text Placeholder 9"/>
          <p:cNvSpPr>
            <a:spLocks noGrp="1"/>
          </p:cNvSpPr>
          <p:nvPr>
            <p:ph type="body" sz="quarter" idx="11"/>
          </p:nvPr>
        </p:nvSpPr>
        <p:spPr>
          <a:xfrm>
            <a:off x="593725" y="959101"/>
            <a:ext cx="7953374" cy="141344"/>
          </a:xfrm>
          <a:prstGeom prst="rect">
            <a:avLst/>
          </a:prstGeom>
        </p:spPr>
        <p:txBody>
          <a:bodyPr lIns="0" tIns="0" rIns="0" bIns="0"/>
          <a:lstStyle>
            <a:lvl1pPr marL="0" indent="0" algn="l">
              <a:lnSpc>
                <a:spcPts val="1200"/>
              </a:lnSpc>
              <a:spcBef>
                <a:spcPts val="0"/>
              </a:spcBef>
              <a:buNone/>
              <a:defRPr sz="900" b="0" cap="none" spc="0" baseline="0">
                <a:solidFill>
                  <a:schemeClr val="accent6"/>
                </a:solidFill>
                <a:latin typeface="Lato" panose="020F0502020204030203" pitchFamily="34" charset="0"/>
                <a:ea typeface="Roboto" panose="02000000000000000000" pitchFamily="2" charset="0"/>
                <a:cs typeface="Open Sans" panose="020B0606030504020204" pitchFamily="34" charset="0"/>
              </a:defRPr>
            </a:lvl1pPr>
          </a:lstStyle>
          <a:p>
            <a:pPr lvl="0"/>
            <a:r>
              <a:rPr lang="en-US" dirty="0"/>
              <a:t>Click to edit Master text styles</a:t>
            </a:r>
          </a:p>
        </p:txBody>
      </p:sp>
      <p:cxnSp>
        <p:nvCxnSpPr>
          <p:cNvPr id="18" name="Straight Connector 17"/>
          <p:cNvCxnSpPr/>
          <p:nvPr userDrawn="1"/>
        </p:nvCxnSpPr>
        <p:spPr>
          <a:xfrm>
            <a:off x="593725" y="492067"/>
            <a:ext cx="914400"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25" name="Picture Placeholder 3"/>
          <p:cNvSpPr>
            <a:spLocks noGrp="1"/>
          </p:cNvSpPr>
          <p:nvPr>
            <p:ph type="pic" sz="quarter" idx="13"/>
          </p:nvPr>
        </p:nvSpPr>
        <p:spPr>
          <a:xfrm>
            <a:off x="3328844" y="1543050"/>
            <a:ext cx="2483136" cy="1992630"/>
          </a:xfrm>
          <a:prstGeom prst="rect">
            <a:avLst/>
          </a:prstGeom>
          <a:ln w="6350">
            <a:noFill/>
          </a:ln>
        </p:spPr>
        <p:txBody>
          <a:bodyPr/>
          <a:lstStyle>
            <a:lvl1pPr>
              <a:defRPr sz="1000">
                <a:solidFill>
                  <a:schemeClr val="accent6"/>
                </a:solidFill>
                <a:latin typeface="Lato" panose="020F0502020204030203" pitchFamily="34" charset="0"/>
              </a:defRPr>
            </a:lvl1pPr>
          </a:lstStyle>
          <a:p>
            <a:endParaRPr lang="en-US"/>
          </a:p>
        </p:txBody>
      </p:sp>
      <p:sp>
        <p:nvSpPr>
          <p:cNvPr id="26" name="Picture Placeholder 3"/>
          <p:cNvSpPr>
            <a:spLocks noGrp="1"/>
          </p:cNvSpPr>
          <p:nvPr>
            <p:ph type="pic" sz="quarter" idx="14"/>
          </p:nvPr>
        </p:nvSpPr>
        <p:spPr>
          <a:xfrm>
            <a:off x="6063964" y="1543050"/>
            <a:ext cx="2483136" cy="1992630"/>
          </a:xfrm>
          <a:prstGeom prst="rect">
            <a:avLst/>
          </a:prstGeom>
          <a:ln w="6350">
            <a:noFill/>
          </a:ln>
        </p:spPr>
        <p:txBody>
          <a:bodyPr/>
          <a:lstStyle>
            <a:lvl1pPr>
              <a:defRPr sz="1000">
                <a:solidFill>
                  <a:schemeClr val="accent6"/>
                </a:solidFill>
                <a:latin typeface="Lato" panose="020F0502020204030203" pitchFamily="34" charset="0"/>
              </a:defRPr>
            </a:lvl1pPr>
          </a:lstStyle>
          <a:p>
            <a:endParaRPr lang="en-US"/>
          </a:p>
        </p:txBody>
      </p:sp>
      <p:sp>
        <p:nvSpPr>
          <p:cNvPr id="19" name="TextBox 18"/>
          <p:cNvSpPr txBox="1"/>
          <p:nvPr userDrawn="1"/>
        </p:nvSpPr>
        <p:spPr>
          <a:xfrm>
            <a:off x="593725" y="4722841"/>
            <a:ext cx="1783555" cy="123111"/>
          </a:xfrm>
          <a:prstGeom prst="rect">
            <a:avLst/>
          </a:prstGeom>
          <a:noFill/>
        </p:spPr>
        <p:txBody>
          <a:bodyPr wrap="square" lIns="0" tIns="0" rIns="0" bIns="0" rtlCol="0">
            <a:spAutoFit/>
          </a:bodyPr>
          <a:lstStyle/>
          <a:p>
            <a:pPr algn="l"/>
            <a:r>
              <a:rPr lang="en-US" sz="800" b="1" spc="30" baseline="0">
                <a:solidFill>
                  <a:schemeClr val="bg1"/>
                </a:solidFill>
                <a:latin typeface="Lato" panose="020F0502020204030203" pitchFamily="34" charset="0"/>
              </a:rPr>
              <a:t>JAFAR DESIGNS </a:t>
            </a:r>
            <a:r>
              <a:rPr lang="en-US" sz="800" b="1" spc="30" baseline="0">
                <a:solidFill>
                  <a:schemeClr val="accent2"/>
                </a:solidFill>
                <a:latin typeface="Lato" panose="020F0502020204030203" pitchFamily="34" charset="0"/>
              </a:rPr>
              <a:t>STUDIO</a:t>
            </a:r>
          </a:p>
        </p:txBody>
      </p:sp>
      <p:sp>
        <p:nvSpPr>
          <p:cNvPr id="21" name="TextBox 20"/>
          <p:cNvSpPr txBox="1"/>
          <p:nvPr userDrawn="1"/>
        </p:nvSpPr>
        <p:spPr>
          <a:xfrm>
            <a:off x="6681306" y="4722841"/>
            <a:ext cx="1160434" cy="123111"/>
          </a:xfrm>
          <a:prstGeom prst="rect">
            <a:avLst/>
          </a:prstGeom>
          <a:noFill/>
        </p:spPr>
        <p:txBody>
          <a:bodyPr wrap="square" lIns="0" tIns="0" rIns="0" bIns="0" rtlCol="0">
            <a:spAutoFit/>
          </a:bodyPr>
          <a:lstStyle/>
          <a:p>
            <a:pPr algn="r"/>
            <a:r>
              <a:rPr lang="en-US" sz="800" b="1" spc="30" baseline="0">
                <a:solidFill>
                  <a:schemeClr val="bg1"/>
                </a:solidFill>
                <a:latin typeface="Lato" panose="020F0502020204030203" pitchFamily="34" charset="0"/>
              </a:rPr>
              <a:t>BUSNESS</a:t>
            </a:r>
            <a:r>
              <a:rPr lang="en-US" sz="800" b="1" spc="30" baseline="0">
                <a:solidFill>
                  <a:schemeClr val="accent3"/>
                </a:solidFill>
                <a:latin typeface="Lato" panose="020F0502020204030203" pitchFamily="34" charset="0"/>
              </a:rPr>
              <a:t> </a:t>
            </a:r>
            <a:r>
              <a:rPr lang="en-US" sz="800" b="1" spc="30" baseline="0">
                <a:solidFill>
                  <a:schemeClr val="accent2"/>
                </a:solidFill>
                <a:latin typeface="Lato" panose="020F0502020204030203" pitchFamily="34" charset="0"/>
              </a:rPr>
              <a:t>PROPOSAL</a:t>
            </a:r>
          </a:p>
        </p:txBody>
      </p:sp>
      <p:sp>
        <p:nvSpPr>
          <p:cNvPr id="22" name="TextBox 21"/>
          <p:cNvSpPr txBox="1"/>
          <p:nvPr userDrawn="1"/>
        </p:nvSpPr>
        <p:spPr>
          <a:xfrm>
            <a:off x="7939422" y="4722841"/>
            <a:ext cx="206993" cy="123111"/>
          </a:xfrm>
          <a:prstGeom prst="rect">
            <a:avLst/>
          </a:prstGeom>
          <a:noFill/>
        </p:spPr>
        <p:txBody>
          <a:bodyPr wrap="square" lIns="0" tIns="0" rIns="0" bIns="0" rtlCol="0">
            <a:spAutoFit/>
          </a:bodyPr>
          <a:lstStyle/>
          <a:p>
            <a:pPr algn="r"/>
            <a:fld id="{27692F5A-FC14-4E83-B4CC-18F6C2D780A4}" type="slidenum">
              <a:rPr lang="en-US" sz="800" b="0" spc="30" baseline="0" smtClean="0">
                <a:solidFill>
                  <a:schemeClr val="accent6"/>
                </a:solidFill>
                <a:latin typeface="Lato" panose="020F0502020204030203" pitchFamily="34" charset="0"/>
              </a:rPr>
              <a:pPr algn="r"/>
              <a:t>‹#›</a:t>
            </a:fld>
            <a:endParaRPr lang="en-US" sz="800" b="0" spc="30" baseline="0">
              <a:solidFill>
                <a:schemeClr val="accent6"/>
              </a:solidFill>
              <a:latin typeface="Lato" panose="020F0502020204030203" pitchFamily="34" charset="0"/>
            </a:endParaRPr>
          </a:p>
        </p:txBody>
      </p:sp>
      <p:sp>
        <p:nvSpPr>
          <p:cNvPr id="16" name="Freeform 5">
            <a:hlinkClick r:id="" action="ppaction://hlinkshowjump?jump=nextslide"/>
          </p:cNvPr>
          <p:cNvSpPr>
            <a:spLocks noEditPoints="1"/>
          </p:cNvSpPr>
          <p:nvPr userDrawn="1"/>
        </p:nvSpPr>
        <p:spPr bwMode="auto">
          <a:xfrm>
            <a:off x="8407427" y="4713320"/>
            <a:ext cx="141259" cy="141259"/>
          </a:xfrm>
          <a:custGeom>
            <a:avLst/>
            <a:gdLst>
              <a:gd name="T0" fmla="*/ 883 w 2350"/>
              <a:gd name="T1" fmla="*/ 679 h 2350"/>
              <a:gd name="T2" fmla="*/ 1338 w 2350"/>
              <a:gd name="T3" fmla="*/ 1175 h 2350"/>
              <a:gd name="T4" fmla="*/ 883 w 2350"/>
              <a:gd name="T5" fmla="*/ 1671 h 2350"/>
              <a:gd name="T6" fmla="*/ 883 w 2350"/>
              <a:gd name="T7" fmla="*/ 1813 h 2350"/>
              <a:gd name="T8" fmla="*/ 1023 w 2350"/>
              <a:gd name="T9" fmla="*/ 1813 h 2350"/>
              <a:gd name="T10" fmla="*/ 1579 w 2350"/>
              <a:gd name="T11" fmla="*/ 1246 h 2350"/>
              <a:gd name="T12" fmla="*/ 1579 w 2350"/>
              <a:gd name="T13" fmla="*/ 1104 h 2350"/>
              <a:gd name="T14" fmla="*/ 1023 w 2350"/>
              <a:gd name="T15" fmla="*/ 537 h 2350"/>
              <a:gd name="T16" fmla="*/ 883 w 2350"/>
              <a:gd name="T17" fmla="*/ 537 h 2350"/>
              <a:gd name="T18" fmla="*/ 883 w 2350"/>
              <a:gd name="T19" fmla="*/ 679 h 2350"/>
              <a:gd name="T20" fmla="*/ 0 w 2350"/>
              <a:gd name="T21" fmla="*/ 1175 h 2350"/>
              <a:gd name="T22" fmla="*/ 1175 w 2350"/>
              <a:gd name="T23" fmla="*/ 2350 h 2350"/>
              <a:gd name="T24" fmla="*/ 2350 w 2350"/>
              <a:gd name="T25" fmla="*/ 1175 h 2350"/>
              <a:gd name="T26" fmla="*/ 1175 w 2350"/>
              <a:gd name="T27" fmla="*/ 0 h 2350"/>
              <a:gd name="T28" fmla="*/ 0 w 2350"/>
              <a:gd name="T29" fmla="*/ 1175 h 2350"/>
              <a:gd name="T30" fmla="*/ 2198 w 2350"/>
              <a:gd name="T31" fmla="*/ 1175 h 2350"/>
              <a:gd name="T32" fmla="*/ 1175 w 2350"/>
              <a:gd name="T33" fmla="*/ 2198 h 2350"/>
              <a:gd name="T34" fmla="*/ 152 w 2350"/>
              <a:gd name="T35" fmla="*/ 1175 h 2350"/>
              <a:gd name="T36" fmla="*/ 1175 w 2350"/>
              <a:gd name="T37" fmla="*/ 152 h 2350"/>
              <a:gd name="T38" fmla="*/ 2198 w 2350"/>
              <a:gd name="T39" fmla="*/ 1175 h 2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50" h="2350">
                <a:moveTo>
                  <a:pt x="883" y="679"/>
                </a:moveTo>
                <a:cubicBezTo>
                  <a:pt x="1338" y="1175"/>
                  <a:pt x="1338" y="1175"/>
                  <a:pt x="1338" y="1175"/>
                </a:cubicBezTo>
                <a:cubicBezTo>
                  <a:pt x="883" y="1671"/>
                  <a:pt x="883" y="1671"/>
                  <a:pt x="883" y="1671"/>
                </a:cubicBezTo>
                <a:cubicBezTo>
                  <a:pt x="844" y="1710"/>
                  <a:pt x="844" y="1774"/>
                  <a:pt x="883" y="1813"/>
                </a:cubicBezTo>
                <a:cubicBezTo>
                  <a:pt x="922" y="1852"/>
                  <a:pt x="985" y="1852"/>
                  <a:pt x="1023" y="1813"/>
                </a:cubicBezTo>
                <a:cubicBezTo>
                  <a:pt x="1579" y="1246"/>
                  <a:pt x="1579" y="1246"/>
                  <a:pt x="1579" y="1246"/>
                </a:cubicBezTo>
                <a:cubicBezTo>
                  <a:pt x="1618" y="1207"/>
                  <a:pt x="1618" y="1143"/>
                  <a:pt x="1579" y="1104"/>
                </a:cubicBezTo>
                <a:cubicBezTo>
                  <a:pt x="1023" y="537"/>
                  <a:pt x="1023" y="537"/>
                  <a:pt x="1023" y="537"/>
                </a:cubicBezTo>
                <a:cubicBezTo>
                  <a:pt x="985" y="498"/>
                  <a:pt x="922" y="498"/>
                  <a:pt x="883" y="537"/>
                </a:cubicBezTo>
                <a:cubicBezTo>
                  <a:pt x="844" y="576"/>
                  <a:pt x="844" y="640"/>
                  <a:pt x="883" y="679"/>
                </a:cubicBezTo>
                <a:close/>
                <a:moveTo>
                  <a:pt x="0" y="1175"/>
                </a:moveTo>
                <a:cubicBezTo>
                  <a:pt x="0" y="1824"/>
                  <a:pt x="526" y="2350"/>
                  <a:pt x="1175" y="2350"/>
                </a:cubicBezTo>
                <a:cubicBezTo>
                  <a:pt x="1824" y="2350"/>
                  <a:pt x="2350" y="1824"/>
                  <a:pt x="2350" y="1175"/>
                </a:cubicBezTo>
                <a:cubicBezTo>
                  <a:pt x="2350" y="526"/>
                  <a:pt x="1824" y="0"/>
                  <a:pt x="1175" y="0"/>
                </a:cubicBezTo>
                <a:cubicBezTo>
                  <a:pt x="526" y="0"/>
                  <a:pt x="0" y="526"/>
                  <a:pt x="0" y="1175"/>
                </a:cubicBezTo>
                <a:close/>
                <a:moveTo>
                  <a:pt x="2198" y="1175"/>
                </a:moveTo>
                <a:cubicBezTo>
                  <a:pt x="2198" y="1740"/>
                  <a:pt x="1740" y="2198"/>
                  <a:pt x="1175" y="2198"/>
                </a:cubicBezTo>
                <a:cubicBezTo>
                  <a:pt x="610" y="2198"/>
                  <a:pt x="152" y="1740"/>
                  <a:pt x="152" y="1175"/>
                </a:cubicBezTo>
                <a:cubicBezTo>
                  <a:pt x="152" y="610"/>
                  <a:pt x="610" y="152"/>
                  <a:pt x="1175" y="152"/>
                </a:cubicBezTo>
                <a:cubicBezTo>
                  <a:pt x="1740" y="152"/>
                  <a:pt x="2198" y="610"/>
                  <a:pt x="2198" y="1175"/>
                </a:cubicBez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5">
            <a:hlinkClick r:id="" action="ppaction://hlinkshowjump?jump=previousslide"/>
          </p:cNvPr>
          <p:cNvSpPr>
            <a:spLocks noEditPoints="1"/>
          </p:cNvSpPr>
          <p:nvPr userDrawn="1"/>
        </p:nvSpPr>
        <p:spPr bwMode="auto">
          <a:xfrm>
            <a:off x="8244101" y="4713318"/>
            <a:ext cx="141259" cy="141259"/>
          </a:xfrm>
          <a:custGeom>
            <a:avLst/>
            <a:gdLst>
              <a:gd name="T0" fmla="*/ 1467 w 2350"/>
              <a:gd name="T1" fmla="*/ 1671 h 2350"/>
              <a:gd name="T2" fmla="*/ 1012 w 2350"/>
              <a:gd name="T3" fmla="*/ 1175 h 2350"/>
              <a:gd name="T4" fmla="*/ 1467 w 2350"/>
              <a:gd name="T5" fmla="*/ 679 h 2350"/>
              <a:gd name="T6" fmla="*/ 1467 w 2350"/>
              <a:gd name="T7" fmla="*/ 537 h 2350"/>
              <a:gd name="T8" fmla="*/ 1327 w 2350"/>
              <a:gd name="T9" fmla="*/ 537 h 2350"/>
              <a:gd name="T10" fmla="*/ 771 w 2350"/>
              <a:gd name="T11" fmla="*/ 1104 h 2350"/>
              <a:gd name="T12" fmla="*/ 771 w 2350"/>
              <a:gd name="T13" fmla="*/ 1246 h 2350"/>
              <a:gd name="T14" fmla="*/ 1327 w 2350"/>
              <a:gd name="T15" fmla="*/ 1813 h 2350"/>
              <a:gd name="T16" fmla="*/ 1467 w 2350"/>
              <a:gd name="T17" fmla="*/ 1813 h 2350"/>
              <a:gd name="T18" fmla="*/ 1467 w 2350"/>
              <a:gd name="T19" fmla="*/ 1671 h 2350"/>
              <a:gd name="T20" fmla="*/ 2350 w 2350"/>
              <a:gd name="T21" fmla="*/ 1175 h 2350"/>
              <a:gd name="T22" fmla="*/ 1175 w 2350"/>
              <a:gd name="T23" fmla="*/ 0 h 2350"/>
              <a:gd name="T24" fmla="*/ 0 w 2350"/>
              <a:gd name="T25" fmla="*/ 1175 h 2350"/>
              <a:gd name="T26" fmla="*/ 1175 w 2350"/>
              <a:gd name="T27" fmla="*/ 2350 h 2350"/>
              <a:gd name="T28" fmla="*/ 2350 w 2350"/>
              <a:gd name="T29" fmla="*/ 1175 h 2350"/>
              <a:gd name="T30" fmla="*/ 152 w 2350"/>
              <a:gd name="T31" fmla="*/ 1175 h 2350"/>
              <a:gd name="T32" fmla="*/ 1175 w 2350"/>
              <a:gd name="T33" fmla="*/ 152 h 2350"/>
              <a:gd name="T34" fmla="*/ 2198 w 2350"/>
              <a:gd name="T35" fmla="*/ 1175 h 2350"/>
              <a:gd name="T36" fmla="*/ 1175 w 2350"/>
              <a:gd name="T37" fmla="*/ 2198 h 2350"/>
              <a:gd name="T38" fmla="*/ 152 w 2350"/>
              <a:gd name="T39" fmla="*/ 1175 h 2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50" h="2350">
                <a:moveTo>
                  <a:pt x="1467" y="1671"/>
                </a:moveTo>
                <a:cubicBezTo>
                  <a:pt x="1012" y="1175"/>
                  <a:pt x="1012" y="1175"/>
                  <a:pt x="1012" y="1175"/>
                </a:cubicBezTo>
                <a:cubicBezTo>
                  <a:pt x="1467" y="679"/>
                  <a:pt x="1467" y="679"/>
                  <a:pt x="1467" y="679"/>
                </a:cubicBezTo>
                <a:cubicBezTo>
                  <a:pt x="1506" y="640"/>
                  <a:pt x="1506" y="576"/>
                  <a:pt x="1467" y="537"/>
                </a:cubicBezTo>
                <a:cubicBezTo>
                  <a:pt x="1428" y="498"/>
                  <a:pt x="1365" y="498"/>
                  <a:pt x="1327" y="537"/>
                </a:cubicBezTo>
                <a:cubicBezTo>
                  <a:pt x="771" y="1104"/>
                  <a:pt x="771" y="1104"/>
                  <a:pt x="771" y="1104"/>
                </a:cubicBezTo>
                <a:cubicBezTo>
                  <a:pt x="732" y="1143"/>
                  <a:pt x="732" y="1207"/>
                  <a:pt x="771" y="1246"/>
                </a:cubicBezTo>
                <a:cubicBezTo>
                  <a:pt x="1327" y="1813"/>
                  <a:pt x="1327" y="1813"/>
                  <a:pt x="1327" y="1813"/>
                </a:cubicBezTo>
                <a:cubicBezTo>
                  <a:pt x="1365" y="1852"/>
                  <a:pt x="1428" y="1852"/>
                  <a:pt x="1467" y="1813"/>
                </a:cubicBezTo>
                <a:cubicBezTo>
                  <a:pt x="1506" y="1774"/>
                  <a:pt x="1506" y="1710"/>
                  <a:pt x="1467" y="1671"/>
                </a:cubicBezTo>
                <a:close/>
                <a:moveTo>
                  <a:pt x="2350" y="1175"/>
                </a:moveTo>
                <a:cubicBezTo>
                  <a:pt x="2350" y="526"/>
                  <a:pt x="1824" y="0"/>
                  <a:pt x="1175" y="0"/>
                </a:cubicBezTo>
                <a:cubicBezTo>
                  <a:pt x="526" y="0"/>
                  <a:pt x="0" y="526"/>
                  <a:pt x="0" y="1175"/>
                </a:cubicBezTo>
                <a:cubicBezTo>
                  <a:pt x="0" y="1824"/>
                  <a:pt x="526" y="2350"/>
                  <a:pt x="1175" y="2350"/>
                </a:cubicBezTo>
                <a:cubicBezTo>
                  <a:pt x="1824" y="2350"/>
                  <a:pt x="2350" y="1824"/>
                  <a:pt x="2350" y="1175"/>
                </a:cubicBezTo>
                <a:close/>
                <a:moveTo>
                  <a:pt x="152" y="1175"/>
                </a:moveTo>
                <a:cubicBezTo>
                  <a:pt x="152" y="610"/>
                  <a:pt x="610" y="152"/>
                  <a:pt x="1175" y="152"/>
                </a:cubicBezTo>
                <a:cubicBezTo>
                  <a:pt x="1740" y="152"/>
                  <a:pt x="2198" y="610"/>
                  <a:pt x="2198" y="1175"/>
                </a:cubicBezTo>
                <a:cubicBezTo>
                  <a:pt x="2198" y="1740"/>
                  <a:pt x="1740" y="2198"/>
                  <a:pt x="1175" y="2198"/>
                </a:cubicBezTo>
                <a:cubicBezTo>
                  <a:pt x="610" y="2198"/>
                  <a:pt x="152" y="1740"/>
                  <a:pt x="152" y="1175"/>
                </a:cubicBez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158195571"/>
      </p:ext>
    </p:extLst>
  </p:cSld>
  <p:clrMapOvr>
    <a:masterClrMapping/>
  </p:clrMapOvr>
  <p:transition spd="slow" advClick="0" advTm="3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4">
                                            <p:txEl>
                                              <p:pRg st="0" end="0"/>
                                            </p:txEl>
                                          </p:spTgt>
                                        </p:tgtEl>
                                        <p:attrNameLst>
                                          <p:attrName>style.visibility</p:attrName>
                                        </p:attrNameLst>
                                      </p:cBhvr>
                                      <p:to>
                                        <p:strVal val="visible"/>
                                      </p:to>
                                    </p:set>
                                    <p:animEffect transition="in" filter="fade">
                                      <p:cBhvr>
                                        <p:cTn id="11" dur="500"/>
                                        <p:tgtEl>
                                          <p:spTgt spid="14">
                                            <p:txEl>
                                              <p:pRg st="0" end="0"/>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5">
                                            <p:txEl>
                                              <p:pRg st="0" end="0"/>
                                            </p:txEl>
                                          </p:spTgt>
                                        </p:tgtEl>
                                        <p:attrNameLst>
                                          <p:attrName>style.visibility</p:attrName>
                                        </p:attrNameLst>
                                      </p:cBhvr>
                                      <p:to>
                                        <p:strVal val="visible"/>
                                      </p:to>
                                    </p:set>
                                    <p:animEffect transition="in" filter="fade">
                                      <p:cBhvr>
                                        <p:cTn id="15" dur="500"/>
                                        <p:tgtEl>
                                          <p:spTgt spid="1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tmplLst>
          <p:tmpl lvl="1">
            <p:tnLst>
              <p:par>
                <p:cTn presetID="10" presetClass="entr" presetSubtype="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build="p">
        <p:tmplLst>
          <p:tmpl lvl="1">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Lst>
  </p:timing>
  <p:extLst>
    <p:ext uri="{DCECCB84-F9BA-43D5-87BE-67443E8EF086}">
      <p15:sldGuideLst xmlns:p15="http://schemas.microsoft.com/office/powerpoint/2012/main">
        <p15:guide id="1" orient="horz" pos="2700">
          <p15:clr>
            <a:srgbClr val="FBAE40"/>
          </p15:clr>
        </p15:guide>
        <p15:guide id="2" pos="5384">
          <p15:clr>
            <a:srgbClr val="FBAE40"/>
          </p15:clr>
        </p15:guide>
        <p15:guide id="3" pos="374">
          <p15:clr>
            <a:srgbClr val="FBAE40"/>
          </p15:clr>
        </p15:guide>
        <p15:guide id="4" orient="horz" pos="306">
          <p15:clr>
            <a:srgbClr val="FBAE40"/>
          </p15:clr>
        </p15:guide>
        <p15:guide id="5" orient="horz" pos="972">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Right Half Pictgure in Page">
    <p:spTree>
      <p:nvGrpSpPr>
        <p:cNvPr id="1" name=""/>
        <p:cNvGrpSpPr/>
        <p:nvPr/>
      </p:nvGrpSpPr>
      <p:grpSpPr>
        <a:xfrm>
          <a:off x="0" y="0"/>
          <a:ext cx="0" cy="0"/>
          <a:chOff x="0" y="0"/>
          <a:chExt cx="0" cy="0"/>
        </a:xfrm>
      </p:grpSpPr>
      <p:sp>
        <p:nvSpPr>
          <p:cNvPr id="7" name="Picture Placeholder 3"/>
          <p:cNvSpPr>
            <a:spLocks noGrp="1"/>
          </p:cNvSpPr>
          <p:nvPr>
            <p:ph type="pic" sz="quarter" idx="10"/>
          </p:nvPr>
        </p:nvSpPr>
        <p:spPr>
          <a:xfrm>
            <a:off x="4572000" y="0"/>
            <a:ext cx="4572000" cy="5143499"/>
          </a:xfrm>
          <a:prstGeom prst="rect">
            <a:avLst/>
          </a:prstGeom>
          <a:ln w="9525">
            <a:noFill/>
          </a:ln>
        </p:spPr>
        <p:txBody>
          <a:bodyPr/>
          <a:lstStyle>
            <a:lvl1pPr>
              <a:defRPr sz="1200">
                <a:solidFill>
                  <a:schemeClr val="accent6"/>
                </a:solidFill>
                <a:latin typeface="Lato" panose="020F0502020204030203" pitchFamily="34" charset="0"/>
              </a:defRPr>
            </a:lvl1pPr>
          </a:lstStyle>
          <a:p>
            <a:endParaRPr lang="en-US"/>
          </a:p>
        </p:txBody>
      </p:sp>
      <p:sp>
        <p:nvSpPr>
          <p:cNvPr id="3" name="Text Placeholder 9"/>
          <p:cNvSpPr>
            <a:spLocks noGrp="1"/>
          </p:cNvSpPr>
          <p:nvPr>
            <p:ph type="body" sz="quarter" idx="11"/>
          </p:nvPr>
        </p:nvSpPr>
        <p:spPr>
          <a:xfrm>
            <a:off x="584202" y="575841"/>
            <a:ext cx="3331093" cy="383260"/>
          </a:xfrm>
          <a:prstGeom prst="rect">
            <a:avLst/>
          </a:prstGeom>
        </p:spPr>
        <p:txBody>
          <a:bodyPr lIns="0" tIns="0" rIns="0" bIns="0"/>
          <a:lstStyle>
            <a:lvl1pPr marL="0" indent="0" algn="l">
              <a:lnSpc>
                <a:spcPct val="100000"/>
              </a:lnSpc>
              <a:spcBef>
                <a:spcPts val="0"/>
              </a:spcBef>
              <a:buNone/>
              <a:defRPr sz="2200" b="0" cap="all" spc="50" baseline="0">
                <a:solidFill>
                  <a:schemeClr val="bg1"/>
                </a:solidFill>
                <a:latin typeface="Lato Black" panose="020F0A02020204030203" pitchFamily="34" charset="0"/>
                <a:ea typeface="Roboto" panose="02000000000000000000" pitchFamily="2" charset="0"/>
                <a:cs typeface="Open Sans" panose="020B0606030504020204" pitchFamily="34" charset="0"/>
              </a:defRPr>
            </a:lvl1pPr>
          </a:lstStyle>
          <a:p>
            <a:pPr lvl="0"/>
            <a:r>
              <a:rPr lang="en-US" dirty="0"/>
              <a:t>Click to edit Master text styles</a:t>
            </a:r>
          </a:p>
        </p:txBody>
      </p:sp>
      <p:sp>
        <p:nvSpPr>
          <p:cNvPr id="4" name="Text Placeholder 9"/>
          <p:cNvSpPr>
            <a:spLocks noGrp="1"/>
          </p:cNvSpPr>
          <p:nvPr>
            <p:ph type="body" sz="quarter" idx="12"/>
          </p:nvPr>
        </p:nvSpPr>
        <p:spPr>
          <a:xfrm>
            <a:off x="593725" y="959101"/>
            <a:ext cx="3331093" cy="141344"/>
          </a:xfrm>
          <a:prstGeom prst="rect">
            <a:avLst/>
          </a:prstGeom>
        </p:spPr>
        <p:txBody>
          <a:bodyPr lIns="0" tIns="0" rIns="0" bIns="0"/>
          <a:lstStyle>
            <a:lvl1pPr marL="0" indent="0" algn="l">
              <a:lnSpc>
                <a:spcPts val="1200"/>
              </a:lnSpc>
              <a:spcBef>
                <a:spcPts val="0"/>
              </a:spcBef>
              <a:buNone/>
              <a:defRPr sz="900" b="0" cap="none" spc="0" baseline="0">
                <a:solidFill>
                  <a:schemeClr val="accent6"/>
                </a:solidFill>
                <a:latin typeface="Lato" panose="020F0502020204030203" pitchFamily="34" charset="0"/>
                <a:ea typeface="Roboto" panose="02000000000000000000" pitchFamily="2" charset="0"/>
                <a:cs typeface="Open Sans" panose="020B0606030504020204" pitchFamily="34" charset="0"/>
              </a:defRPr>
            </a:lvl1pPr>
          </a:lstStyle>
          <a:p>
            <a:pPr lvl="0"/>
            <a:r>
              <a:rPr lang="en-US" dirty="0"/>
              <a:t>Click to edit Master text styles</a:t>
            </a:r>
          </a:p>
        </p:txBody>
      </p:sp>
      <p:cxnSp>
        <p:nvCxnSpPr>
          <p:cNvPr id="5" name="Straight Connector 4"/>
          <p:cNvCxnSpPr/>
          <p:nvPr userDrawn="1"/>
        </p:nvCxnSpPr>
        <p:spPr>
          <a:xfrm>
            <a:off x="593725" y="492067"/>
            <a:ext cx="914400"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userDrawn="1"/>
        </p:nvSpPr>
        <p:spPr>
          <a:xfrm>
            <a:off x="593725" y="4722841"/>
            <a:ext cx="1783555" cy="123111"/>
          </a:xfrm>
          <a:prstGeom prst="rect">
            <a:avLst/>
          </a:prstGeom>
          <a:noFill/>
        </p:spPr>
        <p:txBody>
          <a:bodyPr wrap="square" lIns="0" tIns="0" rIns="0" bIns="0" rtlCol="0">
            <a:spAutoFit/>
          </a:bodyPr>
          <a:lstStyle/>
          <a:p>
            <a:pPr algn="l"/>
            <a:r>
              <a:rPr lang="en-US" sz="800" b="1" spc="30" baseline="0">
                <a:solidFill>
                  <a:schemeClr val="bg1"/>
                </a:solidFill>
                <a:latin typeface="Lato" panose="020F0502020204030203" pitchFamily="34" charset="0"/>
              </a:rPr>
              <a:t>Radu </a:t>
            </a:r>
            <a:r>
              <a:rPr lang="en-US" sz="800" b="1" spc="30" baseline="0">
                <a:solidFill>
                  <a:schemeClr val="accent2"/>
                </a:solidFill>
                <a:latin typeface="Lato" panose="020F0502020204030203" pitchFamily="34" charset="0"/>
              </a:rPr>
              <a:t>Chiriac</a:t>
            </a:r>
          </a:p>
        </p:txBody>
      </p:sp>
    </p:spTree>
    <p:extLst>
      <p:ext uri="{BB962C8B-B14F-4D97-AF65-F5344CB8AC3E}">
        <p14:creationId xmlns:p14="http://schemas.microsoft.com/office/powerpoint/2010/main" val="1471937191"/>
      </p:ext>
    </p:extLst>
  </p:cSld>
  <p:clrMapOvr>
    <a:masterClrMapping/>
  </p:clrMapOvr>
  <p:transition spd="slow" advClick="0" advTm="3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animEffect transition="in" filter="fade">
                                      <p:cBhvr>
                                        <p:cTn id="15"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P spid="4" grpId="0" build="p">
        <p:tmplLst>
          <p:tmpl lvl="1">
            <p:tnLst>
              <p:par>
                <p:cTn presetID="10" presetClass="entr" presetSubtype="0" fill="hold" nodeType="after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Lst>
      </p:bldP>
    </p:bld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32373C"/>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26835067"/>
      </p:ext>
    </p:extLst>
  </p:cSld>
  <p:clrMap bg1="lt1" tx1="dk1" bg2="lt2" tx2="dk2" accent1="accent1" accent2="accent2" accent3="accent3" accent4="accent4" accent5="accent5" accent6="accent6" hlink="hlink" folHlink="folHlink"/>
  <p:sldLayoutIdLst>
    <p:sldLayoutId id="2147483667" r:id="rId1"/>
    <p:sldLayoutId id="2147483673" r:id="rId2"/>
    <p:sldLayoutId id="2147483674" r:id="rId3"/>
    <p:sldLayoutId id="2147483690" r:id="rId4"/>
    <p:sldLayoutId id="2147483691" r:id="rId5"/>
    <p:sldLayoutId id="2147483672" r:id="rId6"/>
    <p:sldLayoutId id="2147483693" r:id="rId7"/>
    <p:sldLayoutId id="2147483671" r:id="rId8"/>
    <p:sldLayoutId id="2147483675" r:id="rId9"/>
    <p:sldLayoutId id="2147483682" r:id="rId10"/>
    <p:sldLayoutId id="2147483687" r:id="rId11"/>
    <p:sldLayoutId id="2147483680" r:id="rId12"/>
    <p:sldLayoutId id="2147483676" r:id="rId13"/>
    <p:sldLayoutId id="2147483692" r:id="rId14"/>
    <p:sldLayoutId id="2147483679" r:id="rId15"/>
    <p:sldLayoutId id="2147483677" r:id="rId16"/>
    <p:sldLayoutId id="2147483683" r:id="rId17"/>
    <p:sldLayoutId id="2147483684" r:id="rId18"/>
    <p:sldLayoutId id="2147483685" r:id="rId19"/>
    <p:sldLayoutId id="2147483689" r:id="rId20"/>
    <p:sldLayoutId id="2147483686" r:id="rId21"/>
    <p:sldLayoutId id="2147483681" r:id="rId22"/>
    <p:sldLayoutId id="2147483678" r:id="rId23"/>
    <p:sldLayoutId id="2147483688" r:id="rId24"/>
    <p:sldLayoutId id="2147483669" r:id="rId25"/>
    <p:sldLayoutId id="2147483668" r:id="rId26"/>
    <p:sldLayoutId id="2147483670" r:id="rId27"/>
  </p:sldLayoutIdLst>
  <p:transition spd="slow" advClick="0" advTm="3000">
    <p:fade/>
  </p:transition>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394203" y="3470035"/>
            <a:ext cx="4355594" cy="256480"/>
          </a:xfrm>
          <a:prstGeom prst="rect">
            <a:avLst/>
          </a:prstGeom>
          <a:noFill/>
        </p:spPr>
        <p:txBody>
          <a:bodyPr wrap="square" lIns="0" tIns="0" rIns="0" bIns="0" rtlCol="0">
            <a:spAutoFit/>
          </a:bodyPr>
          <a:lstStyle/>
          <a:p>
            <a:pPr algn="ctr">
              <a:lnSpc>
                <a:spcPts val="2000"/>
              </a:lnSpc>
            </a:pPr>
            <a:r>
              <a:rPr lang="en-US" sz="1400" b="1" spc="20" dirty="0">
                <a:solidFill>
                  <a:schemeClr val="accent2"/>
                </a:solidFill>
                <a:latin typeface="Lato" panose="020F0502020204030203" pitchFamily="34" charset="0"/>
              </a:rPr>
              <a:t> ACCELERATED LEARNING AND DEVELOPMENT</a:t>
            </a:r>
          </a:p>
        </p:txBody>
      </p:sp>
      <p:sp>
        <p:nvSpPr>
          <p:cNvPr id="9" name="TextBox 8"/>
          <p:cNvSpPr txBox="1"/>
          <p:nvPr/>
        </p:nvSpPr>
        <p:spPr>
          <a:xfrm>
            <a:off x="2194506" y="3779125"/>
            <a:ext cx="4754987" cy="192360"/>
          </a:xfrm>
          <a:prstGeom prst="rect">
            <a:avLst/>
          </a:prstGeom>
          <a:noFill/>
        </p:spPr>
        <p:txBody>
          <a:bodyPr wrap="square" lIns="0" tIns="0" rIns="0" bIns="0" rtlCol="0">
            <a:spAutoFit/>
          </a:bodyPr>
          <a:lstStyle/>
          <a:p>
            <a:pPr algn="ctr">
              <a:lnSpc>
                <a:spcPts val="1500"/>
              </a:lnSpc>
            </a:pPr>
            <a:r>
              <a:rPr lang="ro-RO" sz="1400" b="1" spc="20" dirty="0">
                <a:solidFill>
                  <a:schemeClr val="accent6"/>
                </a:solidFill>
                <a:latin typeface="Lato" panose="020F0502020204030203" pitchFamily="34" charset="0"/>
              </a:rPr>
              <a:t>Practician NLP, Time Line </a:t>
            </a:r>
            <a:r>
              <a:rPr lang="ro-RO" sz="1400" b="1" spc="20" dirty="0" err="1">
                <a:solidFill>
                  <a:schemeClr val="accent6"/>
                </a:solidFill>
                <a:latin typeface="Lato" panose="020F0502020204030203" pitchFamily="34" charset="0"/>
              </a:rPr>
              <a:t>Therapy</a:t>
            </a:r>
            <a:r>
              <a:rPr lang="ro-RO" sz="1400" b="1" spc="20" dirty="0">
                <a:solidFill>
                  <a:schemeClr val="accent6"/>
                </a:solidFill>
                <a:latin typeface="Lato" panose="020F0502020204030203" pitchFamily="34" charset="0"/>
              </a:rPr>
              <a:t>™  </a:t>
            </a:r>
            <a:r>
              <a:rPr lang="ro-RO" sz="1400" b="1" spc="20" dirty="0" err="1">
                <a:solidFill>
                  <a:schemeClr val="accent6"/>
                </a:solidFill>
                <a:latin typeface="Lato" panose="020F0502020204030203" pitchFamily="34" charset="0"/>
              </a:rPr>
              <a:t>Coaching</a:t>
            </a:r>
            <a:endParaRPr lang="ro-RO" sz="1400" b="1" spc="20" dirty="0">
              <a:solidFill>
                <a:schemeClr val="accent6"/>
              </a:solidFill>
              <a:latin typeface="Lato" panose="020F0502020204030203" pitchFamily="34" charset="0"/>
            </a:endParaRPr>
          </a:p>
        </p:txBody>
      </p:sp>
      <p:sp>
        <p:nvSpPr>
          <p:cNvPr id="18" name="TextBox 17"/>
          <p:cNvSpPr txBox="1"/>
          <p:nvPr/>
        </p:nvSpPr>
        <p:spPr>
          <a:xfrm>
            <a:off x="594360" y="820891"/>
            <a:ext cx="7955280" cy="410369"/>
          </a:xfrm>
          <a:prstGeom prst="rect">
            <a:avLst/>
          </a:prstGeom>
          <a:noFill/>
        </p:spPr>
        <p:txBody>
          <a:bodyPr wrap="square" lIns="0" tIns="0" rIns="0" bIns="0" rtlCol="0">
            <a:spAutoFit/>
          </a:bodyPr>
          <a:lstStyle/>
          <a:p>
            <a:pPr algn="ctr">
              <a:lnSpc>
                <a:spcPts val="3200"/>
              </a:lnSpc>
            </a:pPr>
            <a:r>
              <a:rPr lang="en-US" sz="3200" cap="all" spc="50">
                <a:solidFill>
                  <a:schemeClr val="bg1"/>
                </a:solidFill>
                <a:latin typeface="Lato Black" panose="020F0A02020204030203" pitchFamily="34" charset="0"/>
              </a:rPr>
              <a:t>REVEAL </a:t>
            </a:r>
            <a:r>
              <a:rPr lang="en-US" sz="3200" cap="all" spc="50">
                <a:solidFill>
                  <a:schemeClr val="accent2"/>
                </a:solidFill>
                <a:latin typeface="Lato Black" panose="020F0A02020204030203" pitchFamily="34" charset="0"/>
              </a:rPr>
              <a:t>excellence </a:t>
            </a:r>
            <a:r>
              <a:rPr lang="en-US" sz="3200" cap="all" spc="50">
                <a:solidFill>
                  <a:schemeClr val="bg1"/>
                </a:solidFill>
                <a:latin typeface="Lato Black" panose="020F0A02020204030203" pitchFamily="34" charset="0"/>
              </a:rPr>
              <a:t>I</a:t>
            </a:r>
            <a:endParaRPr lang="en-US" sz="3200" cap="all" spc="50">
              <a:solidFill>
                <a:schemeClr val="accent2"/>
              </a:solidFill>
              <a:latin typeface="Lato Black" panose="020F0A02020204030203" pitchFamily="34" charset="0"/>
            </a:endParaRPr>
          </a:p>
        </p:txBody>
      </p:sp>
      <p:cxnSp>
        <p:nvCxnSpPr>
          <p:cNvPr id="19" name="Straight Connector 18"/>
          <p:cNvCxnSpPr/>
          <p:nvPr/>
        </p:nvCxnSpPr>
        <p:spPr>
          <a:xfrm>
            <a:off x="4114800" y="672100"/>
            <a:ext cx="914400"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pic>
        <p:nvPicPr>
          <p:cNvPr id="11" name="Picture 10" descr="../../Downloads/17236850_1598010076883528_620422575_o.png"/>
          <p:cNvPicPr/>
          <p:nvPr/>
        </p:nvPicPr>
        <p:blipFill rotWithShape="1">
          <a:blip r:embed="rId2" cstate="print">
            <a:extLst>
              <a:ext uri="{28A0092B-C50C-407E-A947-70E740481C1C}">
                <a14:useLocalDpi xmlns:a14="http://schemas.microsoft.com/office/drawing/2010/main" val="0"/>
              </a:ext>
            </a:extLst>
          </a:blip>
          <a:srcRect l="58757" t="9080" r="4023" b="12598"/>
          <a:stretch/>
        </p:blipFill>
        <p:spPr bwMode="auto">
          <a:xfrm>
            <a:off x="3320415" y="1380050"/>
            <a:ext cx="2503170" cy="1941195"/>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651050368"/>
      </p:ext>
    </p:extLst>
  </p:cSld>
  <p:clrMapOvr>
    <a:masterClrMapping/>
  </p:clrMapOvr>
  <p:transition spd="slow" advClick="0" advTm="3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fade">
                                      <p:cBhvr>
                                        <p:cTn id="11" dur="500"/>
                                        <p:tgtEl>
                                          <p:spTgt spid="18"/>
                                        </p:tgtEl>
                                      </p:cBhvr>
                                    </p:animEffect>
                                  </p:childTnLst>
                                </p:cTn>
                              </p:par>
                            </p:childTnLst>
                          </p:cTn>
                        </p:par>
                        <p:par>
                          <p:cTn id="12" fill="hold">
                            <p:stCondLst>
                              <p:cond delay="1000"/>
                            </p:stCondLst>
                            <p:childTnLst>
                              <p:par>
                                <p:cTn id="13" presetID="53" presetClass="entr" presetSubtype="16"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p:cTn id="15" dur="500" fill="hold"/>
                                        <p:tgtEl>
                                          <p:spTgt spid="7"/>
                                        </p:tgtEl>
                                        <p:attrNameLst>
                                          <p:attrName>ppt_w</p:attrName>
                                        </p:attrNameLst>
                                      </p:cBhvr>
                                      <p:tavLst>
                                        <p:tav tm="0">
                                          <p:val>
                                            <p:fltVal val="0"/>
                                          </p:val>
                                        </p:tav>
                                        <p:tav tm="100000">
                                          <p:val>
                                            <p:strVal val="#ppt_w"/>
                                          </p:val>
                                        </p:tav>
                                      </p:tavLst>
                                    </p:anim>
                                    <p:anim calcmode="lin" valueType="num">
                                      <p:cBhvr>
                                        <p:cTn id="16" dur="500" fill="hold"/>
                                        <p:tgtEl>
                                          <p:spTgt spid="7"/>
                                        </p:tgtEl>
                                        <p:attrNameLst>
                                          <p:attrName>ppt_h</p:attrName>
                                        </p:attrNameLst>
                                      </p:cBhvr>
                                      <p:tavLst>
                                        <p:tav tm="0">
                                          <p:val>
                                            <p:fltVal val="0"/>
                                          </p:val>
                                        </p:tav>
                                        <p:tav tm="100000">
                                          <p:val>
                                            <p:strVal val="#ppt_h"/>
                                          </p:val>
                                        </p:tav>
                                      </p:tavLst>
                                    </p:anim>
                                    <p:animEffect transition="in" filter="fade">
                                      <p:cBhvr>
                                        <p:cTn id="17" dur="500"/>
                                        <p:tgtEl>
                                          <p:spTgt spid="7"/>
                                        </p:tgtEl>
                                      </p:cBhvr>
                                    </p:animEffect>
                                  </p:childTnLst>
                                </p:cTn>
                              </p:par>
                            </p:childTnLst>
                          </p:cTn>
                        </p:par>
                        <p:par>
                          <p:cTn id="18" fill="hold">
                            <p:stCondLst>
                              <p:cond delay="1500"/>
                            </p:stCondLst>
                            <p:childTnLst>
                              <p:par>
                                <p:cTn id="19" presetID="53" presetClass="entr" presetSubtype="16" fill="hold" grpId="0" nodeType="after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p:cTn id="21" dur="500" fill="hold"/>
                                        <p:tgtEl>
                                          <p:spTgt spid="9"/>
                                        </p:tgtEl>
                                        <p:attrNameLst>
                                          <p:attrName>ppt_w</p:attrName>
                                        </p:attrNameLst>
                                      </p:cBhvr>
                                      <p:tavLst>
                                        <p:tav tm="0">
                                          <p:val>
                                            <p:fltVal val="0"/>
                                          </p:val>
                                        </p:tav>
                                        <p:tav tm="100000">
                                          <p:val>
                                            <p:strVal val="#ppt_w"/>
                                          </p:val>
                                        </p:tav>
                                      </p:tavLst>
                                    </p:anim>
                                    <p:anim calcmode="lin" valueType="num">
                                      <p:cBhvr>
                                        <p:cTn id="22" dur="500" fill="hold"/>
                                        <p:tgtEl>
                                          <p:spTgt spid="9"/>
                                        </p:tgtEl>
                                        <p:attrNameLst>
                                          <p:attrName>ppt_h</p:attrName>
                                        </p:attrNameLst>
                                      </p:cBhvr>
                                      <p:tavLst>
                                        <p:tav tm="0">
                                          <p:val>
                                            <p:fltVal val="0"/>
                                          </p:val>
                                        </p:tav>
                                        <p:tav tm="100000">
                                          <p:val>
                                            <p:strVal val="#ppt_h"/>
                                          </p:val>
                                        </p:tav>
                                      </p:tavLst>
                                    </p:anim>
                                    <p:animEffect transition="in" filter="fade">
                                      <p:cBhvr>
                                        <p:cTn id="2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8"/>
          </p:nvPr>
        </p:nvSpPr>
        <p:spPr/>
        <p:txBody>
          <a:bodyPr/>
          <a:lstStyle/>
          <a:p>
            <a:r>
              <a:rPr lang="ro-RO" dirty="0"/>
              <a:t>Ce spun </a:t>
            </a:r>
            <a:r>
              <a:rPr lang="ro-RO" dirty="0" err="1"/>
              <a:t>ceilalti</a:t>
            </a:r>
            <a:r>
              <a:rPr lang="ro-RO" dirty="0"/>
              <a:t> </a:t>
            </a:r>
            <a:r>
              <a:rPr lang="en-US" dirty="0" err="1">
                <a:solidFill>
                  <a:schemeClr val="accent2"/>
                </a:solidFill>
              </a:rPr>
              <a:t>participanti</a:t>
            </a:r>
            <a:endParaRPr lang="ro-RO" dirty="0"/>
          </a:p>
        </p:txBody>
      </p:sp>
      <p:sp>
        <p:nvSpPr>
          <p:cNvPr id="9" name="TextBox 8"/>
          <p:cNvSpPr txBox="1"/>
          <p:nvPr/>
        </p:nvSpPr>
        <p:spPr>
          <a:xfrm>
            <a:off x="839835" y="1216650"/>
            <a:ext cx="2644145" cy="2641749"/>
          </a:xfrm>
          <a:prstGeom prst="rect">
            <a:avLst/>
          </a:prstGeom>
          <a:noFill/>
        </p:spPr>
        <p:txBody>
          <a:bodyPr wrap="square" lIns="0" tIns="0" rIns="0" bIns="0" rtlCol="0">
            <a:spAutoFit/>
          </a:bodyPr>
          <a:lstStyle/>
          <a:p>
            <a:pPr algn="just">
              <a:lnSpc>
                <a:spcPts val="1400"/>
              </a:lnSpc>
              <a:spcAft>
                <a:spcPts val="1200"/>
              </a:spcAft>
            </a:pPr>
            <a:r>
              <a:rPr lang="en-US" sz="900" spc="20" dirty="0">
                <a:solidFill>
                  <a:schemeClr val="accent6"/>
                </a:solidFill>
                <a:latin typeface="Lato" panose="020F0502020204030203" pitchFamily="34" charset="0"/>
              </a:rPr>
              <a:t>„Pentru acel „cineva” care vei citi acest testimonial, simt ca iti doresti sa te dezvolti personal si mai mult, ca vrei sa obtii rezultatele dorite, insa nu ai realizat inca ce „unelte” iti trebuie. </a:t>
            </a:r>
            <a:r>
              <a:rPr lang="en-US" sz="900" spc="20" dirty="0" err="1">
                <a:solidFill>
                  <a:schemeClr val="accent6"/>
                </a:solidFill>
                <a:latin typeface="Lato" panose="020F0502020204030203" pitchFamily="34" charset="0"/>
              </a:rPr>
              <a:t>Acest</a:t>
            </a:r>
            <a:r>
              <a:rPr lang="en-US" sz="900" spc="20" dirty="0">
                <a:solidFill>
                  <a:schemeClr val="accent6"/>
                </a:solidFill>
                <a:latin typeface="Lato" panose="020F0502020204030203" pitchFamily="34" charset="0"/>
              </a:rPr>
              <a:t> training nu </a:t>
            </a:r>
            <a:r>
              <a:rPr lang="en-US" sz="900" spc="20" dirty="0" err="1">
                <a:solidFill>
                  <a:schemeClr val="accent6"/>
                </a:solidFill>
                <a:latin typeface="Lato" panose="020F0502020204030203" pitchFamily="34" charset="0"/>
              </a:rPr>
              <a:t>numai</a:t>
            </a:r>
            <a:r>
              <a:rPr lang="en-US" sz="900" spc="20" dirty="0">
                <a:solidFill>
                  <a:schemeClr val="accent6"/>
                </a:solidFill>
                <a:latin typeface="Lato" panose="020F0502020204030203" pitchFamily="34" charset="0"/>
              </a:rPr>
              <a:t> ca </a:t>
            </a:r>
            <a:r>
              <a:rPr lang="en-US" sz="900" spc="20" dirty="0" err="1">
                <a:solidFill>
                  <a:schemeClr val="accent6"/>
                </a:solidFill>
                <a:latin typeface="Lato" panose="020F0502020204030203" pitchFamily="34" charset="0"/>
              </a:rPr>
              <a:t>iti</a:t>
            </a:r>
            <a:r>
              <a:rPr lang="en-US" sz="900" spc="20" dirty="0">
                <a:solidFill>
                  <a:schemeClr val="accent6"/>
                </a:solidFill>
                <a:latin typeface="Lato" panose="020F0502020204030203" pitchFamily="34" charset="0"/>
              </a:rPr>
              <a:t> </a:t>
            </a:r>
            <a:r>
              <a:rPr lang="en-US" sz="900" spc="20" dirty="0" err="1">
                <a:solidFill>
                  <a:schemeClr val="accent6"/>
                </a:solidFill>
                <a:latin typeface="Lato" panose="020F0502020204030203" pitchFamily="34" charset="0"/>
              </a:rPr>
              <a:t>ofera</a:t>
            </a:r>
            <a:r>
              <a:rPr lang="en-US" sz="900" spc="20" dirty="0">
                <a:solidFill>
                  <a:schemeClr val="accent6"/>
                </a:solidFill>
                <a:latin typeface="Lato" panose="020F0502020204030203" pitchFamily="34" charset="0"/>
              </a:rPr>
              <a:t> </a:t>
            </a:r>
            <a:r>
              <a:rPr lang="en-US" sz="900" spc="20" dirty="0" err="1">
                <a:solidFill>
                  <a:schemeClr val="accent6"/>
                </a:solidFill>
                <a:latin typeface="Lato" panose="020F0502020204030203" pitchFamily="34" charset="0"/>
              </a:rPr>
              <a:t>acele</a:t>
            </a:r>
            <a:r>
              <a:rPr lang="en-US" sz="900" spc="20" dirty="0">
                <a:solidFill>
                  <a:schemeClr val="accent6"/>
                </a:solidFill>
                <a:latin typeface="Lato" panose="020F0502020204030203" pitchFamily="34" charset="0"/>
              </a:rPr>
              <a:t> </a:t>
            </a:r>
            <a:r>
              <a:rPr lang="en-US" sz="900" spc="20" dirty="0" err="1">
                <a:solidFill>
                  <a:schemeClr val="accent6"/>
                </a:solidFill>
                <a:latin typeface="Lato" panose="020F0502020204030203" pitchFamily="34" charset="0"/>
              </a:rPr>
              <a:t>unelte</a:t>
            </a:r>
            <a:r>
              <a:rPr lang="en-US" sz="900" spc="20" dirty="0">
                <a:solidFill>
                  <a:schemeClr val="accent6"/>
                </a:solidFill>
                <a:latin typeface="Lato" panose="020F0502020204030203" pitchFamily="34" charset="0"/>
              </a:rPr>
              <a:t> cu </a:t>
            </a:r>
            <a:r>
              <a:rPr lang="en-US" sz="900" spc="20" dirty="0" err="1">
                <a:solidFill>
                  <a:schemeClr val="accent6"/>
                </a:solidFill>
                <a:latin typeface="Lato" panose="020F0502020204030203" pitchFamily="34" charset="0"/>
              </a:rPr>
              <a:t>dragoste</a:t>
            </a:r>
            <a:r>
              <a:rPr lang="en-US" sz="900" spc="20" dirty="0">
                <a:solidFill>
                  <a:schemeClr val="accent6"/>
                </a:solidFill>
                <a:latin typeface="Lato" panose="020F0502020204030203" pitchFamily="34" charset="0"/>
              </a:rPr>
              <a:t>, </a:t>
            </a:r>
            <a:r>
              <a:rPr lang="en-US" sz="900" spc="20" dirty="0" err="1">
                <a:solidFill>
                  <a:schemeClr val="accent6"/>
                </a:solidFill>
                <a:latin typeface="Lato" panose="020F0502020204030203" pitchFamily="34" charset="0"/>
              </a:rPr>
              <a:t>grija</a:t>
            </a:r>
            <a:r>
              <a:rPr lang="en-US" sz="900" spc="20" dirty="0">
                <a:solidFill>
                  <a:schemeClr val="accent6"/>
                </a:solidFill>
                <a:latin typeface="Lato" panose="020F0502020204030203" pitchFamily="34" charset="0"/>
              </a:rPr>
              <a:t> </a:t>
            </a:r>
            <a:r>
              <a:rPr lang="en-US" sz="900" spc="20" dirty="0" err="1">
                <a:solidFill>
                  <a:schemeClr val="accent6"/>
                </a:solidFill>
                <a:latin typeface="Lato" panose="020F0502020204030203" pitchFamily="34" charset="0"/>
              </a:rPr>
              <a:t>si</a:t>
            </a:r>
            <a:r>
              <a:rPr lang="en-US" sz="900" spc="20" dirty="0">
                <a:solidFill>
                  <a:schemeClr val="accent6"/>
                </a:solidFill>
                <a:latin typeface="Lato" panose="020F0502020204030203" pitchFamily="34" charset="0"/>
              </a:rPr>
              <a:t> </a:t>
            </a:r>
            <a:r>
              <a:rPr lang="en-US" sz="900" spc="20" dirty="0" err="1">
                <a:solidFill>
                  <a:schemeClr val="accent6"/>
                </a:solidFill>
                <a:latin typeface="Lato" panose="020F0502020204030203" pitchFamily="34" charset="0"/>
              </a:rPr>
              <a:t>incredere</a:t>
            </a:r>
            <a:r>
              <a:rPr lang="en-US" sz="900" spc="20" dirty="0">
                <a:solidFill>
                  <a:schemeClr val="accent6"/>
                </a:solidFill>
                <a:latin typeface="Lato" panose="020F0502020204030203" pitchFamily="34" charset="0"/>
              </a:rPr>
              <a:t>, </a:t>
            </a:r>
            <a:r>
              <a:rPr lang="en-US" sz="900" spc="20" dirty="0" err="1">
                <a:solidFill>
                  <a:schemeClr val="accent6"/>
                </a:solidFill>
                <a:latin typeface="Lato" panose="020F0502020204030203" pitchFamily="34" charset="0"/>
              </a:rPr>
              <a:t>ba</a:t>
            </a:r>
            <a:r>
              <a:rPr lang="en-US" sz="900" spc="20" dirty="0">
                <a:solidFill>
                  <a:schemeClr val="accent6"/>
                </a:solidFill>
                <a:latin typeface="Lato" panose="020F0502020204030203" pitchFamily="34" charset="0"/>
              </a:rPr>
              <a:t> </a:t>
            </a:r>
            <a:r>
              <a:rPr lang="en-US" sz="900" spc="20" dirty="0" err="1">
                <a:solidFill>
                  <a:schemeClr val="accent6"/>
                </a:solidFill>
                <a:latin typeface="Lato" panose="020F0502020204030203" pitchFamily="34" charset="0"/>
              </a:rPr>
              <a:t>mai</a:t>
            </a:r>
            <a:r>
              <a:rPr lang="en-US" sz="900" spc="20" dirty="0">
                <a:solidFill>
                  <a:schemeClr val="accent6"/>
                </a:solidFill>
                <a:latin typeface="Lato" panose="020F0502020204030203" pitchFamily="34" charset="0"/>
              </a:rPr>
              <a:t> </a:t>
            </a:r>
            <a:r>
              <a:rPr lang="en-US" sz="900" spc="20" dirty="0" err="1">
                <a:solidFill>
                  <a:schemeClr val="accent6"/>
                </a:solidFill>
                <a:latin typeface="Lato" panose="020F0502020204030203" pitchFamily="34" charset="0"/>
              </a:rPr>
              <a:t>mult</a:t>
            </a:r>
            <a:r>
              <a:rPr lang="en-US" sz="900" spc="20" dirty="0">
                <a:solidFill>
                  <a:schemeClr val="accent6"/>
                </a:solidFill>
                <a:latin typeface="Lato" panose="020F0502020204030203" pitchFamily="34" charset="0"/>
              </a:rPr>
              <a:t> face </a:t>
            </a:r>
            <a:r>
              <a:rPr lang="en-US" sz="900" spc="20" dirty="0" err="1">
                <a:solidFill>
                  <a:schemeClr val="accent6"/>
                </a:solidFill>
                <a:latin typeface="Lato" panose="020F0502020204030203" pitchFamily="34" charset="0"/>
              </a:rPr>
              <a:t>ordine</a:t>
            </a:r>
            <a:r>
              <a:rPr lang="en-US" sz="900" spc="20" dirty="0">
                <a:solidFill>
                  <a:schemeClr val="accent6"/>
                </a:solidFill>
                <a:latin typeface="Lato" panose="020F0502020204030203" pitchFamily="34" charset="0"/>
              </a:rPr>
              <a:t> in </a:t>
            </a:r>
            <a:r>
              <a:rPr lang="en-US" sz="900" spc="20" dirty="0" err="1">
                <a:solidFill>
                  <a:schemeClr val="accent6"/>
                </a:solidFill>
                <a:latin typeface="Lato" panose="020F0502020204030203" pitchFamily="34" charset="0"/>
              </a:rPr>
              <a:t>cutia</a:t>
            </a:r>
            <a:r>
              <a:rPr lang="en-US" sz="900" spc="20" dirty="0">
                <a:solidFill>
                  <a:schemeClr val="accent6"/>
                </a:solidFill>
                <a:latin typeface="Lato" panose="020F0502020204030203" pitchFamily="34" charset="0"/>
              </a:rPr>
              <a:t> ta de </a:t>
            </a:r>
            <a:r>
              <a:rPr lang="en-US" sz="900" spc="20" dirty="0" err="1">
                <a:solidFill>
                  <a:schemeClr val="accent6"/>
                </a:solidFill>
                <a:latin typeface="Lato" panose="020F0502020204030203" pitchFamily="34" charset="0"/>
              </a:rPr>
              <a:t>acum</a:t>
            </a:r>
            <a:r>
              <a:rPr lang="en-US" sz="900" spc="20" dirty="0">
                <a:solidFill>
                  <a:schemeClr val="accent6"/>
                </a:solidFill>
                <a:latin typeface="Lato" panose="020F0502020204030203" pitchFamily="34" charset="0"/>
              </a:rPr>
              <a:t>. </a:t>
            </a:r>
            <a:r>
              <a:rPr lang="en-US" sz="900" spc="20" dirty="0" err="1">
                <a:solidFill>
                  <a:schemeClr val="accent6"/>
                </a:solidFill>
                <a:latin typeface="Lato" panose="020F0502020204030203" pitchFamily="34" charset="0"/>
              </a:rPr>
              <a:t>Descopera</a:t>
            </a:r>
            <a:r>
              <a:rPr lang="en-US" sz="900" spc="20" dirty="0">
                <a:solidFill>
                  <a:schemeClr val="accent6"/>
                </a:solidFill>
                <a:latin typeface="Lato" panose="020F0502020204030203" pitchFamily="34" charset="0"/>
              </a:rPr>
              <a:t> ca TU </a:t>
            </a:r>
            <a:r>
              <a:rPr lang="en-US" sz="900" spc="20" dirty="0" err="1">
                <a:solidFill>
                  <a:schemeClr val="accent6"/>
                </a:solidFill>
                <a:latin typeface="Lato" panose="020F0502020204030203" pitchFamily="34" charset="0"/>
              </a:rPr>
              <a:t>esti</a:t>
            </a:r>
            <a:r>
              <a:rPr lang="en-US" sz="900" spc="20" dirty="0">
                <a:solidFill>
                  <a:schemeClr val="accent6"/>
                </a:solidFill>
                <a:latin typeface="Lato" panose="020F0502020204030203" pitchFamily="34" charset="0"/>
              </a:rPr>
              <a:t> in </a:t>
            </a:r>
            <a:r>
              <a:rPr lang="en-US" sz="900" spc="20" dirty="0" err="1">
                <a:solidFill>
                  <a:schemeClr val="accent6"/>
                </a:solidFill>
                <a:latin typeface="Lato" panose="020F0502020204030203" pitchFamily="34" charset="0"/>
              </a:rPr>
              <a:t>controlul</a:t>
            </a:r>
            <a:r>
              <a:rPr lang="en-US" sz="900" spc="20" dirty="0">
                <a:solidFill>
                  <a:schemeClr val="accent6"/>
                </a:solidFill>
                <a:latin typeface="Lato" panose="020F0502020204030203" pitchFamily="34" charset="0"/>
              </a:rPr>
              <a:t> tau, </a:t>
            </a:r>
            <a:r>
              <a:rPr lang="en-US" sz="900" spc="20" dirty="0" err="1">
                <a:solidFill>
                  <a:schemeClr val="accent6"/>
                </a:solidFill>
                <a:latin typeface="Lato" panose="020F0502020204030203" pitchFamily="34" charset="0"/>
              </a:rPr>
              <a:t>Descopera</a:t>
            </a:r>
            <a:r>
              <a:rPr lang="en-US" sz="900" spc="20" dirty="0">
                <a:solidFill>
                  <a:schemeClr val="accent6"/>
                </a:solidFill>
                <a:latin typeface="Lato" panose="020F0502020204030203" pitchFamily="34" charset="0"/>
              </a:rPr>
              <a:t> cu </a:t>
            </a:r>
            <a:r>
              <a:rPr lang="en-US" sz="900" spc="20" dirty="0" err="1">
                <a:solidFill>
                  <a:schemeClr val="accent6"/>
                </a:solidFill>
                <a:latin typeface="Lato" panose="020F0502020204030203" pitchFamily="34" charset="0"/>
              </a:rPr>
              <a:t>adevarat</a:t>
            </a:r>
            <a:r>
              <a:rPr lang="en-US" sz="900" spc="20" dirty="0">
                <a:solidFill>
                  <a:schemeClr val="accent6"/>
                </a:solidFill>
                <a:latin typeface="Lato" panose="020F0502020204030203" pitchFamily="34" charset="0"/>
              </a:rPr>
              <a:t> </a:t>
            </a:r>
            <a:r>
              <a:rPr lang="en-US" sz="900" spc="20" dirty="0" err="1">
                <a:solidFill>
                  <a:schemeClr val="accent6"/>
                </a:solidFill>
                <a:latin typeface="Lato" panose="020F0502020204030203" pitchFamily="34" charset="0"/>
              </a:rPr>
              <a:t>realitatea</a:t>
            </a:r>
            <a:r>
              <a:rPr lang="en-US" sz="900" spc="20" dirty="0">
                <a:solidFill>
                  <a:schemeClr val="accent6"/>
                </a:solidFill>
                <a:latin typeface="Lato" panose="020F0502020204030203" pitchFamily="34" charset="0"/>
              </a:rPr>
              <a:t>.</a:t>
            </a:r>
          </a:p>
          <a:p>
            <a:pPr algn="just">
              <a:lnSpc>
                <a:spcPts val="1400"/>
              </a:lnSpc>
              <a:spcAft>
                <a:spcPts val="1200"/>
              </a:spcAft>
            </a:pPr>
            <a:r>
              <a:rPr lang="en-US" sz="900" spc="20" dirty="0">
                <a:solidFill>
                  <a:schemeClr val="accent6"/>
                </a:solidFill>
                <a:latin typeface="Lato" panose="020F0502020204030203" pitchFamily="34" charset="0"/>
              </a:rPr>
              <a:t>Si-n plus, trainerul are foarte mare grija ca fiecare participant sa obina ceea ce si-a propus si mult mai mult.”</a:t>
            </a:r>
          </a:p>
          <a:p>
            <a:pPr>
              <a:lnSpc>
                <a:spcPts val="1400"/>
              </a:lnSpc>
              <a:spcAft>
                <a:spcPts val="1200"/>
              </a:spcAft>
            </a:pPr>
            <a:r>
              <a:rPr lang="en-US" sz="900" spc="20" dirty="0">
                <a:solidFill>
                  <a:schemeClr val="accent6"/>
                </a:solidFill>
                <a:latin typeface="Lato" panose="020F0502020204030203" pitchFamily="34" charset="0"/>
              </a:rPr>
              <a:t>                  – A.I. Customer Relationship Specialist</a:t>
            </a:r>
          </a:p>
        </p:txBody>
      </p:sp>
      <p:sp>
        <p:nvSpPr>
          <p:cNvPr id="10" name="TextBox 9"/>
          <p:cNvSpPr txBox="1"/>
          <p:nvPr/>
        </p:nvSpPr>
        <p:spPr>
          <a:xfrm>
            <a:off x="3608113" y="1216650"/>
            <a:ext cx="2644145" cy="3267561"/>
          </a:xfrm>
          <a:prstGeom prst="rect">
            <a:avLst/>
          </a:prstGeom>
          <a:noFill/>
        </p:spPr>
        <p:txBody>
          <a:bodyPr wrap="square" lIns="0" tIns="0" rIns="0" bIns="0" rtlCol="0">
            <a:spAutoFit/>
          </a:bodyPr>
          <a:lstStyle/>
          <a:p>
            <a:pPr algn="just">
              <a:lnSpc>
                <a:spcPts val="1400"/>
              </a:lnSpc>
              <a:spcAft>
                <a:spcPts val="1200"/>
              </a:spcAft>
            </a:pPr>
            <a:r>
              <a:rPr lang="en-US" sz="900" spc="20" dirty="0">
                <a:solidFill>
                  <a:schemeClr val="accent6"/>
                </a:solidFill>
                <a:latin typeface="Lato" panose="020F0502020204030203" pitchFamily="34" charset="0"/>
              </a:rPr>
              <a:t>„ Ce mi-a </a:t>
            </a:r>
            <a:r>
              <a:rPr lang="en-US" sz="900" spc="20" dirty="0" err="1">
                <a:solidFill>
                  <a:schemeClr val="accent6"/>
                </a:solidFill>
                <a:latin typeface="Lato" panose="020F0502020204030203" pitchFamily="34" charset="0"/>
              </a:rPr>
              <a:t>placut</a:t>
            </a:r>
            <a:r>
              <a:rPr lang="en-US" sz="900" spc="20" dirty="0">
                <a:solidFill>
                  <a:schemeClr val="accent6"/>
                </a:solidFill>
                <a:latin typeface="Lato" panose="020F0502020204030203" pitchFamily="34" charset="0"/>
              </a:rPr>
              <a:t> cel mai mult la acest eveniment a fost </a:t>
            </a:r>
            <a:r>
              <a:rPr lang="en-US" sz="900" spc="20" dirty="0" err="1">
                <a:solidFill>
                  <a:schemeClr val="accent6"/>
                </a:solidFill>
                <a:latin typeface="Lato" panose="020F0502020204030203" pitchFamily="34" charset="0"/>
              </a:rPr>
              <a:t>dezvotarea</a:t>
            </a:r>
            <a:r>
              <a:rPr lang="en-US" sz="900" spc="20" dirty="0">
                <a:solidFill>
                  <a:schemeClr val="accent6"/>
                </a:solidFill>
                <a:latin typeface="Lato" panose="020F0502020204030203" pitchFamily="34" charset="0"/>
              </a:rPr>
              <a:t> mea </a:t>
            </a:r>
            <a:r>
              <a:rPr lang="en-US" sz="900" spc="20" dirty="0" err="1">
                <a:solidFill>
                  <a:schemeClr val="accent6"/>
                </a:solidFill>
                <a:latin typeface="Lato" panose="020F0502020204030203" pitchFamily="34" charset="0"/>
              </a:rPr>
              <a:t>personala</a:t>
            </a:r>
            <a:r>
              <a:rPr lang="en-US" sz="900" spc="20" dirty="0">
                <a:solidFill>
                  <a:schemeClr val="accent6"/>
                </a:solidFill>
                <a:latin typeface="Lato" panose="020F0502020204030203" pitchFamily="34" charset="0"/>
              </a:rPr>
              <a:t> </a:t>
            </a:r>
            <a:r>
              <a:rPr lang="en-US" sz="900" spc="20" dirty="0" err="1">
                <a:solidFill>
                  <a:schemeClr val="accent6"/>
                </a:solidFill>
                <a:latin typeface="Lato" panose="020F0502020204030203" pitchFamily="34" charset="0"/>
              </a:rPr>
              <a:t>puternica</a:t>
            </a:r>
            <a:r>
              <a:rPr lang="en-US" sz="900" spc="20" dirty="0">
                <a:solidFill>
                  <a:schemeClr val="accent6"/>
                </a:solidFill>
                <a:latin typeface="Lato" panose="020F0502020204030203" pitchFamily="34" charset="0"/>
              </a:rPr>
              <a:t>, tehnici clare de utilizare, cu script </a:t>
            </a:r>
            <a:r>
              <a:rPr lang="en-US" sz="900" spc="20" dirty="0" err="1">
                <a:solidFill>
                  <a:schemeClr val="accent6"/>
                </a:solidFill>
                <a:latin typeface="Lato" panose="020F0502020204030203" pitchFamily="34" charset="0"/>
              </a:rPr>
              <a:t>clar</a:t>
            </a:r>
            <a:r>
              <a:rPr lang="en-US" sz="900" spc="20" dirty="0">
                <a:solidFill>
                  <a:schemeClr val="accent6"/>
                </a:solidFill>
                <a:latin typeface="Lato" panose="020F0502020204030203" pitchFamily="34" charset="0"/>
              </a:rPr>
              <a:t> care ma vor ajuta sa </a:t>
            </a:r>
            <a:r>
              <a:rPr lang="en-US" sz="900" spc="20" dirty="0" err="1">
                <a:solidFill>
                  <a:schemeClr val="accent6"/>
                </a:solidFill>
                <a:latin typeface="Lato" panose="020F0502020204030203" pitchFamily="34" charset="0"/>
              </a:rPr>
              <a:t>fiu</a:t>
            </a:r>
            <a:r>
              <a:rPr lang="en-US" sz="900" spc="20" dirty="0">
                <a:solidFill>
                  <a:schemeClr val="accent6"/>
                </a:solidFill>
                <a:latin typeface="Lato" panose="020F0502020204030203" pitchFamily="34" charset="0"/>
              </a:rPr>
              <a:t> un bun </a:t>
            </a:r>
            <a:r>
              <a:rPr lang="en-US" sz="900" spc="20" dirty="0" err="1">
                <a:solidFill>
                  <a:schemeClr val="accent6"/>
                </a:solidFill>
                <a:latin typeface="Lato" panose="020F0502020204030203" pitchFamily="34" charset="0"/>
              </a:rPr>
              <a:t>practician</a:t>
            </a:r>
            <a:r>
              <a:rPr lang="en-US" sz="900" spc="20" dirty="0">
                <a:solidFill>
                  <a:schemeClr val="accent6"/>
                </a:solidFill>
                <a:latin typeface="Lato" panose="020F0502020204030203" pitchFamily="34" charset="0"/>
              </a:rPr>
              <a:t>. De </a:t>
            </a:r>
            <a:r>
              <a:rPr lang="en-US" sz="900" spc="20" dirty="0" err="1">
                <a:solidFill>
                  <a:schemeClr val="accent6"/>
                </a:solidFill>
                <a:latin typeface="Lato" panose="020F0502020204030203" pitchFamily="34" charset="0"/>
              </a:rPr>
              <a:t>asemenea</a:t>
            </a:r>
            <a:r>
              <a:rPr lang="en-US" sz="900" spc="20" dirty="0">
                <a:solidFill>
                  <a:schemeClr val="accent6"/>
                </a:solidFill>
                <a:latin typeface="Lato" panose="020F0502020204030203" pitchFamily="34" charset="0"/>
              </a:rPr>
              <a:t> mi-au </a:t>
            </a:r>
            <a:r>
              <a:rPr lang="en-US" sz="900" spc="20" dirty="0" err="1">
                <a:solidFill>
                  <a:schemeClr val="accent6"/>
                </a:solidFill>
                <a:latin typeface="Lato" panose="020F0502020204030203" pitchFamily="34" charset="0"/>
              </a:rPr>
              <a:t>placut</a:t>
            </a:r>
            <a:r>
              <a:rPr lang="en-US" sz="900" spc="20" dirty="0">
                <a:solidFill>
                  <a:schemeClr val="accent6"/>
                </a:solidFill>
                <a:latin typeface="Lato" panose="020F0502020204030203" pitchFamily="34" charset="0"/>
              </a:rPr>
              <a:t> </a:t>
            </a:r>
            <a:r>
              <a:rPr lang="en-US" sz="900" spc="20" dirty="0" err="1">
                <a:solidFill>
                  <a:schemeClr val="accent6"/>
                </a:solidFill>
                <a:latin typeface="Lato" panose="020F0502020204030203" pitchFamily="34" charset="0"/>
              </a:rPr>
              <a:t>mult</a:t>
            </a:r>
            <a:r>
              <a:rPr lang="en-US" sz="900" spc="20" dirty="0">
                <a:solidFill>
                  <a:schemeClr val="accent6"/>
                </a:solidFill>
                <a:latin typeface="Lato" panose="020F0502020204030203" pitchFamily="34" charset="0"/>
              </a:rPr>
              <a:t> </a:t>
            </a:r>
            <a:r>
              <a:rPr lang="en-US" sz="900" spc="20" dirty="0" err="1">
                <a:solidFill>
                  <a:schemeClr val="accent6"/>
                </a:solidFill>
                <a:latin typeface="Lato" panose="020F0502020204030203" pitchFamily="34" charset="0"/>
              </a:rPr>
              <a:t>indemnurile</a:t>
            </a:r>
            <a:r>
              <a:rPr lang="en-US" sz="900" spc="20" dirty="0">
                <a:solidFill>
                  <a:schemeClr val="accent6"/>
                </a:solidFill>
                <a:latin typeface="Lato" panose="020F0502020204030203" pitchFamily="34" charset="0"/>
              </a:rPr>
              <a:t> </a:t>
            </a:r>
            <a:r>
              <a:rPr lang="en-US" sz="900" spc="20" dirty="0" err="1">
                <a:solidFill>
                  <a:schemeClr val="accent6"/>
                </a:solidFill>
                <a:latin typeface="Lato" panose="020F0502020204030203" pitchFamily="34" charset="0"/>
              </a:rPr>
              <a:t>si</a:t>
            </a:r>
            <a:r>
              <a:rPr lang="en-US" sz="900" spc="20" dirty="0">
                <a:solidFill>
                  <a:schemeClr val="accent6"/>
                </a:solidFill>
                <a:latin typeface="Lato" panose="020F0502020204030203" pitchFamily="34" charset="0"/>
              </a:rPr>
              <a:t> </a:t>
            </a:r>
            <a:r>
              <a:rPr lang="en-US" sz="900" spc="20" dirty="0" err="1">
                <a:solidFill>
                  <a:schemeClr val="accent6"/>
                </a:solidFill>
                <a:latin typeface="Lato" panose="020F0502020204030203" pitchFamily="34" charset="0"/>
              </a:rPr>
              <a:t>sugestiile</a:t>
            </a:r>
            <a:r>
              <a:rPr lang="en-US" sz="900" spc="20" dirty="0">
                <a:solidFill>
                  <a:schemeClr val="accent6"/>
                </a:solidFill>
                <a:latin typeface="Lato" panose="020F0502020204030203" pitchFamily="34" charset="0"/>
              </a:rPr>
              <a:t> </a:t>
            </a:r>
            <a:r>
              <a:rPr lang="en-US" sz="900" spc="20" dirty="0" err="1">
                <a:solidFill>
                  <a:schemeClr val="accent6"/>
                </a:solidFill>
                <a:latin typeface="Lato" panose="020F0502020204030203" pitchFamily="34" charset="0"/>
              </a:rPr>
              <a:t>primite</a:t>
            </a:r>
            <a:r>
              <a:rPr lang="en-US" sz="900" spc="20" dirty="0">
                <a:solidFill>
                  <a:schemeClr val="accent6"/>
                </a:solidFill>
                <a:latin typeface="Lato" panose="020F0502020204030203" pitchFamily="34" charset="0"/>
              </a:rPr>
              <a:t> din </a:t>
            </a:r>
            <a:r>
              <a:rPr lang="en-US" sz="900" spc="20" dirty="0" err="1">
                <a:solidFill>
                  <a:schemeClr val="accent6"/>
                </a:solidFill>
                <a:latin typeface="Lato" panose="020F0502020204030203" pitchFamily="34" charset="0"/>
              </a:rPr>
              <a:t>partea</a:t>
            </a:r>
            <a:r>
              <a:rPr lang="en-US" sz="900" spc="20" dirty="0">
                <a:solidFill>
                  <a:schemeClr val="accent6"/>
                </a:solidFill>
                <a:latin typeface="Lato" panose="020F0502020204030203" pitchFamily="34" charset="0"/>
              </a:rPr>
              <a:t> </a:t>
            </a:r>
            <a:r>
              <a:rPr lang="en-US" sz="900" spc="20" dirty="0" err="1">
                <a:solidFill>
                  <a:schemeClr val="accent6"/>
                </a:solidFill>
                <a:latin typeface="Lato" panose="020F0502020204030203" pitchFamily="34" charset="0"/>
              </a:rPr>
              <a:t>trainerului</a:t>
            </a:r>
            <a:r>
              <a:rPr lang="en-US" sz="900" spc="20" dirty="0">
                <a:solidFill>
                  <a:schemeClr val="accent6"/>
                </a:solidFill>
                <a:latin typeface="Lato" panose="020F0502020204030203" pitchFamily="34" charset="0"/>
              </a:rPr>
              <a:t> </a:t>
            </a:r>
            <a:r>
              <a:rPr lang="en-US" sz="900" spc="20" dirty="0" err="1">
                <a:solidFill>
                  <a:schemeClr val="accent6"/>
                </a:solidFill>
                <a:latin typeface="Lato" panose="020F0502020204030203" pitchFamily="34" charset="0"/>
              </a:rPr>
              <a:t>pentru</a:t>
            </a:r>
            <a:r>
              <a:rPr lang="en-US" sz="900" spc="20" dirty="0">
                <a:solidFill>
                  <a:schemeClr val="accent6"/>
                </a:solidFill>
                <a:latin typeface="Lato" panose="020F0502020204030203" pitchFamily="34" charset="0"/>
              </a:rPr>
              <a:t> a </a:t>
            </a:r>
            <a:r>
              <a:rPr lang="en-US" sz="900" spc="20" dirty="0" err="1">
                <a:solidFill>
                  <a:schemeClr val="accent6"/>
                </a:solidFill>
                <a:latin typeface="Lato" panose="020F0502020204030203" pitchFamily="34" charset="0"/>
              </a:rPr>
              <a:t>pune</a:t>
            </a:r>
            <a:r>
              <a:rPr lang="en-US" sz="900" spc="20" dirty="0">
                <a:solidFill>
                  <a:schemeClr val="accent6"/>
                </a:solidFill>
                <a:latin typeface="Lato" panose="020F0502020204030203" pitchFamily="34" charset="0"/>
              </a:rPr>
              <a:t> in </a:t>
            </a:r>
            <a:r>
              <a:rPr lang="en-US" sz="900" spc="20" dirty="0" err="1">
                <a:solidFill>
                  <a:schemeClr val="accent6"/>
                </a:solidFill>
                <a:latin typeface="Lato" panose="020F0502020204030203" pitchFamily="34" charset="0"/>
              </a:rPr>
              <a:t>practica</a:t>
            </a:r>
            <a:r>
              <a:rPr lang="en-US" sz="900" spc="20" dirty="0">
                <a:solidFill>
                  <a:schemeClr val="accent6"/>
                </a:solidFill>
                <a:latin typeface="Lato" panose="020F0502020204030203" pitchFamily="34" charset="0"/>
              </a:rPr>
              <a:t> tot </a:t>
            </a:r>
            <a:r>
              <a:rPr lang="en-US" sz="900" spc="20" dirty="0" err="1">
                <a:solidFill>
                  <a:schemeClr val="accent6"/>
                </a:solidFill>
                <a:latin typeface="Lato" panose="020F0502020204030203" pitchFamily="34" charset="0"/>
              </a:rPr>
              <a:t>ceea</a:t>
            </a:r>
            <a:r>
              <a:rPr lang="en-US" sz="900" spc="20" dirty="0">
                <a:solidFill>
                  <a:schemeClr val="accent6"/>
                </a:solidFill>
                <a:latin typeface="Lato" panose="020F0502020204030203" pitchFamily="34" charset="0"/>
              </a:rPr>
              <a:t> </a:t>
            </a:r>
            <a:r>
              <a:rPr lang="en-US" sz="900" spc="20" dirty="0" err="1">
                <a:solidFill>
                  <a:schemeClr val="accent6"/>
                </a:solidFill>
                <a:latin typeface="Lato" panose="020F0502020204030203" pitchFamily="34" charset="0"/>
              </a:rPr>
              <a:t>ce</a:t>
            </a:r>
            <a:r>
              <a:rPr lang="en-US" sz="900" spc="20" dirty="0">
                <a:solidFill>
                  <a:schemeClr val="accent6"/>
                </a:solidFill>
                <a:latin typeface="Lato" panose="020F0502020204030203" pitchFamily="34" charset="0"/>
              </a:rPr>
              <a:t> am </a:t>
            </a:r>
            <a:r>
              <a:rPr lang="en-US" sz="900" spc="20" dirty="0" err="1">
                <a:solidFill>
                  <a:schemeClr val="accent6"/>
                </a:solidFill>
                <a:latin typeface="Lato" panose="020F0502020204030203" pitchFamily="34" charset="0"/>
              </a:rPr>
              <a:t>dobandit</a:t>
            </a:r>
            <a:r>
              <a:rPr lang="en-US" sz="900" spc="20" dirty="0">
                <a:solidFill>
                  <a:schemeClr val="accent6"/>
                </a:solidFill>
                <a:latin typeface="Lato" panose="020F0502020204030203" pitchFamily="34" charset="0"/>
              </a:rPr>
              <a:t>.”</a:t>
            </a:r>
          </a:p>
          <a:p>
            <a:pPr marL="171450" indent="-171450" algn="just">
              <a:lnSpc>
                <a:spcPts val="1400"/>
              </a:lnSpc>
              <a:spcAft>
                <a:spcPts val="1200"/>
              </a:spcAft>
              <a:buFontTx/>
              <a:buChar char="-"/>
            </a:pPr>
            <a:r>
              <a:rPr lang="en-US" sz="900" spc="20" dirty="0">
                <a:solidFill>
                  <a:schemeClr val="accent6"/>
                </a:solidFill>
                <a:latin typeface="Lato" panose="020F0502020204030203" pitchFamily="34" charset="0"/>
              </a:rPr>
              <a:t>C.A. Manager </a:t>
            </a:r>
            <a:r>
              <a:rPr lang="en-US" sz="900" spc="20" dirty="0" err="1">
                <a:solidFill>
                  <a:schemeClr val="accent6"/>
                </a:solidFill>
                <a:latin typeface="Lato" panose="020F0502020204030203" pitchFamily="34" charset="0"/>
              </a:rPr>
              <a:t>Resurse</a:t>
            </a:r>
            <a:r>
              <a:rPr lang="en-US" sz="900" spc="20" dirty="0">
                <a:solidFill>
                  <a:schemeClr val="accent6"/>
                </a:solidFill>
                <a:latin typeface="Lato" panose="020F0502020204030203" pitchFamily="34" charset="0"/>
              </a:rPr>
              <a:t> </a:t>
            </a:r>
            <a:r>
              <a:rPr lang="en-US" sz="900" spc="20" dirty="0" err="1">
                <a:solidFill>
                  <a:schemeClr val="accent6"/>
                </a:solidFill>
                <a:latin typeface="Lato" panose="020F0502020204030203" pitchFamily="34" charset="0"/>
              </a:rPr>
              <a:t>Umane</a:t>
            </a:r>
            <a:r>
              <a:rPr lang="en-US" sz="900" spc="20" dirty="0">
                <a:solidFill>
                  <a:schemeClr val="accent6"/>
                </a:solidFill>
                <a:latin typeface="Lato" panose="020F0502020204030203" pitchFamily="34" charset="0"/>
              </a:rPr>
              <a:t>, Trainer, Coach</a:t>
            </a:r>
          </a:p>
          <a:p>
            <a:pPr fontAlgn="base"/>
            <a:endParaRPr lang="en-US" sz="900" spc="20" dirty="0">
              <a:solidFill>
                <a:schemeClr val="accent6"/>
              </a:solidFill>
              <a:latin typeface="Lato" panose="020F0502020204030203" pitchFamily="34" charset="0"/>
            </a:endParaRPr>
          </a:p>
          <a:p>
            <a:pPr algn="just"/>
            <a:r>
              <a:rPr lang="en-US" sz="900" spc="20" dirty="0">
                <a:solidFill>
                  <a:schemeClr val="accent6"/>
                </a:solidFill>
                <a:latin typeface="Lato" panose="020F0502020204030203" pitchFamily="34" charset="0"/>
              </a:rPr>
              <a:t>“M-am </a:t>
            </a:r>
            <a:r>
              <a:rPr lang="en-US" sz="900" spc="20" dirty="0" err="1">
                <a:solidFill>
                  <a:schemeClr val="accent6"/>
                </a:solidFill>
                <a:latin typeface="Lato" panose="020F0502020204030203" pitchFamily="34" charset="0"/>
              </a:rPr>
              <a:t>transformat</a:t>
            </a:r>
            <a:r>
              <a:rPr lang="en-US" sz="900" spc="20" dirty="0">
                <a:solidFill>
                  <a:schemeClr val="accent6"/>
                </a:solidFill>
                <a:latin typeface="Lato" panose="020F0502020204030203" pitchFamily="34" charset="0"/>
              </a:rPr>
              <a:t>. Cu multă </a:t>
            </a:r>
            <a:r>
              <a:rPr lang="en-US" sz="900" spc="20" dirty="0" err="1">
                <a:solidFill>
                  <a:schemeClr val="accent6"/>
                </a:solidFill>
                <a:latin typeface="Lato" panose="020F0502020204030203" pitchFamily="34" charset="0"/>
              </a:rPr>
              <a:t>cunoaștere</a:t>
            </a:r>
            <a:r>
              <a:rPr lang="en-US" sz="900" spc="20" dirty="0">
                <a:solidFill>
                  <a:schemeClr val="accent6"/>
                </a:solidFill>
                <a:latin typeface="Lato" panose="020F0502020204030203" pitchFamily="34" charset="0"/>
              </a:rPr>
              <a:t>. Am </a:t>
            </a:r>
            <a:r>
              <a:rPr lang="en-US" sz="900" spc="20" dirty="0" err="1">
                <a:solidFill>
                  <a:schemeClr val="accent6"/>
                </a:solidFill>
                <a:latin typeface="Lato" panose="020F0502020204030203" pitchFamily="34" charset="0"/>
              </a:rPr>
              <a:t>aflat</a:t>
            </a:r>
            <a:r>
              <a:rPr lang="en-US" sz="900" spc="20" dirty="0">
                <a:solidFill>
                  <a:schemeClr val="accent6"/>
                </a:solidFill>
                <a:latin typeface="Lato" panose="020F0502020204030203" pitchFamily="34" charset="0"/>
              </a:rPr>
              <a:t> foarte multe lucruri noi pe care </a:t>
            </a:r>
            <a:r>
              <a:rPr lang="en-US" sz="900" spc="20" dirty="0" err="1">
                <a:solidFill>
                  <a:schemeClr val="accent6"/>
                </a:solidFill>
                <a:latin typeface="Lato" panose="020F0502020204030203" pitchFamily="34" charset="0"/>
              </a:rPr>
              <a:t>demult</a:t>
            </a:r>
            <a:r>
              <a:rPr lang="en-US" sz="900" spc="20" dirty="0">
                <a:solidFill>
                  <a:schemeClr val="accent6"/>
                </a:solidFill>
                <a:latin typeface="Lato" panose="020F0502020204030203" pitchFamily="34" charset="0"/>
              </a:rPr>
              <a:t>  </a:t>
            </a:r>
            <a:r>
              <a:rPr lang="en-US" sz="900" spc="20" dirty="0" err="1">
                <a:solidFill>
                  <a:schemeClr val="accent6"/>
                </a:solidFill>
                <a:latin typeface="Lato" panose="020F0502020204030203" pitchFamily="34" charset="0"/>
              </a:rPr>
              <a:t>căutam</a:t>
            </a:r>
            <a:r>
              <a:rPr lang="en-US" sz="900" spc="20" dirty="0">
                <a:solidFill>
                  <a:schemeClr val="accent6"/>
                </a:solidFill>
                <a:latin typeface="Lato" panose="020F0502020204030203" pitchFamily="34" charset="0"/>
              </a:rPr>
              <a:t> să le </a:t>
            </a:r>
            <a:r>
              <a:rPr lang="en-US" sz="900" spc="20" dirty="0" err="1">
                <a:solidFill>
                  <a:schemeClr val="accent6"/>
                </a:solidFill>
                <a:latin typeface="Lato" panose="020F0502020204030203" pitchFamily="34" charset="0"/>
              </a:rPr>
              <a:t>aflu</a:t>
            </a:r>
            <a:r>
              <a:rPr lang="en-US" sz="900" spc="20" dirty="0">
                <a:solidFill>
                  <a:schemeClr val="accent6"/>
                </a:solidFill>
                <a:latin typeface="Lato" panose="020F0502020204030203" pitchFamily="34" charset="0"/>
              </a:rPr>
              <a:t> și nu am reușit. Când am </a:t>
            </a:r>
            <a:r>
              <a:rPr lang="en-US" sz="900" spc="20" dirty="0" err="1">
                <a:solidFill>
                  <a:schemeClr val="accent6"/>
                </a:solidFill>
                <a:latin typeface="Lato" panose="020F0502020204030203" pitchFamily="34" charset="0"/>
              </a:rPr>
              <a:t>venit</a:t>
            </a:r>
            <a:r>
              <a:rPr lang="en-US" sz="900" spc="20" dirty="0">
                <a:solidFill>
                  <a:schemeClr val="accent6"/>
                </a:solidFill>
                <a:latin typeface="Lato" panose="020F0502020204030203" pitchFamily="34" charset="0"/>
              </a:rPr>
              <a:t>, </a:t>
            </a:r>
            <a:r>
              <a:rPr lang="en-US" sz="900" spc="20" dirty="0" err="1">
                <a:solidFill>
                  <a:schemeClr val="accent6"/>
                </a:solidFill>
                <a:latin typeface="Lato" panose="020F0502020204030203" pitchFamily="34" charset="0"/>
              </a:rPr>
              <a:t>mașina</a:t>
            </a:r>
            <a:r>
              <a:rPr lang="en-US" sz="900" spc="20" dirty="0">
                <a:solidFill>
                  <a:schemeClr val="accent6"/>
                </a:solidFill>
                <a:latin typeface="Lato" panose="020F0502020204030203" pitchFamily="34" charset="0"/>
              </a:rPr>
              <a:t> </a:t>
            </a:r>
            <a:r>
              <a:rPr lang="en-US" sz="900" spc="20" dirty="0" err="1">
                <a:solidFill>
                  <a:schemeClr val="accent6"/>
                </a:solidFill>
                <a:latin typeface="Lato" panose="020F0502020204030203" pitchFamily="34" charset="0"/>
              </a:rPr>
              <a:t>mea</a:t>
            </a:r>
            <a:r>
              <a:rPr lang="en-US" sz="900" spc="20" dirty="0">
                <a:solidFill>
                  <a:schemeClr val="accent6"/>
                </a:solidFill>
                <a:latin typeface="Lato" panose="020F0502020204030203" pitchFamily="34" charset="0"/>
              </a:rPr>
              <a:t> era </a:t>
            </a:r>
            <a:r>
              <a:rPr lang="en-US" sz="900" spc="20" dirty="0" err="1">
                <a:solidFill>
                  <a:schemeClr val="accent6"/>
                </a:solidFill>
                <a:latin typeface="Lato" panose="020F0502020204030203" pitchFamily="34" charset="0"/>
              </a:rPr>
              <a:t>goală</a:t>
            </a:r>
            <a:r>
              <a:rPr lang="en-US" sz="900" spc="20" dirty="0">
                <a:solidFill>
                  <a:schemeClr val="accent6"/>
                </a:solidFill>
                <a:latin typeface="Lato" panose="020F0502020204030203" pitchFamily="34" charset="0"/>
              </a:rPr>
              <a:t>. Și acum, am </a:t>
            </a:r>
            <a:r>
              <a:rPr lang="en-US" sz="900" spc="20" dirty="0" err="1">
                <a:solidFill>
                  <a:schemeClr val="accent6"/>
                </a:solidFill>
                <a:latin typeface="Lato" panose="020F0502020204030203" pitchFamily="34" charset="0"/>
              </a:rPr>
              <a:t>deschis</a:t>
            </a:r>
            <a:r>
              <a:rPr lang="en-US" sz="900" spc="20" dirty="0">
                <a:solidFill>
                  <a:schemeClr val="accent6"/>
                </a:solidFill>
                <a:latin typeface="Lato" panose="020F0502020204030203" pitchFamily="34" charset="0"/>
              </a:rPr>
              <a:t> până și </a:t>
            </a:r>
            <a:r>
              <a:rPr lang="en-US" sz="900" spc="20" dirty="0" err="1">
                <a:solidFill>
                  <a:schemeClr val="accent6"/>
                </a:solidFill>
                <a:latin typeface="Lato" panose="020F0502020204030203" pitchFamily="34" charset="0"/>
              </a:rPr>
              <a:t>portbagajul</a:t>
            </a:r>
            <a:r>
              <a:rPr lang="en-US" sz="900" spc="20" dirty="0">
                <a:solidFill>
                  <a:schemeClr val="accent6"/>
                </a:solidFill>
                <a:latin typeface="Lato" panose="020F0502020204030203" pitchFamily="34" charset="0"/>
              </a:rPr>
              <a:t> că nu mai </a:t>
            </a:r>
            <a:r>
              <a:rPr lang="en-US" sz="900" spc="20" dirty="0" err="1">
                <a:solidFill>
                  <a:schemeClr val="accent6"/>
                </a:solidFill>
                <a:latin typeface="Lato" panose="020F0502020204030203" pitchFamily="34" charset="0"/>
              </a:rPr>
              <a:t>încăpeau</a:t>
            </a:r>
            <a:r>
              <a:rPr lang="en-US" sz="900" spc="20" dirty="0">
                <a:solidFill>
                  <a:schemeClr val="accent6"/>
                </a:solidFill>
                <a:latin typeface="Lato" panose="020F0502020204030203" pitchFamily="34" charset="0"/>
              </a:rPr>
              <a:t> </a:t>
            </a:r>
            <a:r>
              <a:rPr lang="en-US" sz="900" spc="20" dirty="0" err="1">
                <a:solidFill>
                  <a:schemeClr val="accent6"/>
                </a:solidFill>
                <a:latin typeface="Lato" panose="020F0502020204030203" pitchFamily="34" charset="0"/>
              </a:rPr>
              <a:t>cunoștințele</a:t>
            </a:r>
            <a:r>
              <a:rPr lang="en-US" sz="900" spc="20" dirty="0">
                <a:solidFill>
                  <a:schemeClr val="accent6"/>
                </a:solidFill>
                <a:latin typeface="Lato" panose="020F0502020204030203" pitchFamily="34" charset="0"/>
              </a:rPr>
              <a:t>.</a:t>
            </a:r>
          </a:p>
          <a:p>
            <a:pPr algn="just"/>
            <a:r>
              <a:rPr lang="en-US" sz="900" spc="20" dirty="0">
                <a:solidFill>
                  <a:schemeClr val="accent6"/>
                </a:solidFill>
                <a:latin typeface="Lato" panose="020F0502020204030203" pitchFamily="34" charset="0"/>
              </a:rPr>
              <a:t>90% m-am </a:t>
            </a:r>
            <a:r>
              <a:rPr lang="en-US" sz="900" spc="20" dirty="0" err="1">
                <a:solidFill>
                  <a:schemeClr val="accent6"/>
                </a:solidFill>
                <a:latin typeface="Lato" panose="020F0502020204030203" pitchFamily="34" charset="0"/>
              </a:rPr>
              <a:t>schimbat</a:t>
            </a:r>
            <a:r>
              <a:rPr lang="en-US" sz="900" spc="20" dirty="0">
                <a:solidFill>
                  <a:schemeClr val="accent6"/>
                </a:solidFill>
                <a:latin typeface="Lato" panose="020F0502020204030203" pitchFamily="34" charset="0"/>
              </a:rPr>
              <a:t>. E un training foarte </a:t>
            </a:r>
            <a:r>
              <a:rPr lang="en-US" sz="900" spc="20" dirty="0" err="1">
                <a:solidFill>
                  <a:schemeClr val="accent6"/>
                </a:solidFill>
                <a:latin typeface="Lato" panose="020F0502020204030203" pitchFamily="34" charset="0"/>
              </a:rPr>
              <a:t>puternic</a:t>
            </a:r>
            <a:r>
              <a:rPr lang="en-US" sz="900" spc="20" dirty="0">
                <a:solidFill>
                  <a:schemeClr val="accent6"/>
                </a:solidFill>
                <a:latin typeface="Lato" panose="020F0502020204030203" pitchFamily="34" charset="0"/>
              </a:rPr>
              <a:t>.”</a:t>
            </a:r>
          </a:p>
          <a:p>
            <a:pPr algn="r"/>
            <a:r>
              <a:rPr lang="en-US" sz="900" spc="20" dirty="0">
                <a:solidFill>
                  <a:schemeClr val="accent6"/>
                </a:solidFill>
                <a:latin typeface="Lato" panose="020F0502020204030203" pitchFamily="34" charset="0"/>
              </a:rPr>
              <a:t>- I.M. Agent </a:t>
            </a:r>
            <a:r>
              <a:rPr lang="en-US" sz="900" spc="20" dirty="0" err="1">
                <a:solidFill>
                  <a:schemeClr val="accent6"/>
                </a:solidFill>
                <a:latin typeface="Lato" panose="020F0502020204030203" pitchFamily="34" charset="0"/>
              </a:rPr>
              <a:t>imobiliar</a:t>
            </a:r>
            <a:endParaRPr lang="en-US" sz="900" spc="20" dirty="0">
              <a:solidFill>
                <a:schemeClr val="accent6"/>
              </a:solidFill>
              <a:latin typeface="Lato" panose="020F0502020204030203" pitchFamily="34" charset="0"/>
            </a:endParaRPr>
          </a:p>
          <a:p>
            <a:pPr fontAlgn="base"/>
            <a:r>
              <a:rPr lang="en-US" sz="900" spc="20" dirty="0">
                <a:solidFill>
                  <a:schemeClr val="accent6"/>
                </a:solidFill>
                <a:latin typeface="Lato" panose="020F0502020204030203" pitchFamily="34" charset="0"/>
              </a:rPr>
              <a:t>„</a:t>
            </a:r>
          </a:p>
          <a:p>
            <a:pPr fontAlgn="base"/>
            <a:r>
              <a:rPr lang="en-US" sz="900" spc="20" dirty="0">
                <a:solidFill>
                  <a:schemeClr val="accent6"/>
                </a:solidFill>
                <a:latin typeface="Lato" panose="020F0502020204030203" pitchFamily="34" charset="0"/>
              </a:rPr>
              <a:t>                                             </a:t>
            </a:r>
          </a:p>
        </p:txBody>
      </p:sp>
      <p:sp>
        <p:nvSpPr>
          <p:cNvPr id="11" name="Rectangle 10"/>
          <p:cNvSpPr/>
          <p:nvPr/>
        </p:nvSpPr>
        <p:spPr>
          <a:xfrm>
            <a:off x="6376391" y="1216650"/>
            <a:ext cx="2576626" cy="3901068"/>
          </a:xfrm>
          <a:prstGeom prst="rect">
            <a:avLst/>
          </a:prstGeom>
        </p:spPr>
        <p:txBody>
          <a:bodyPr wrap="square">
            <a:spAutoFit/>
          </a:bodyPr>
          <a:lstStyle/>
          <a:p>
            <a:pPr algn="just" fontAlgn="base"/>
            <a:r>
              <a:rPr lang="en-US" sz="900" spc="20" dirty="0">
                <a:solidFill>
                  <a:schemeClr val="accent6"/>
                </a:solidFill>
                <a:latin typeface="Lato" panose="020F0502020204030203" pitchFamily="34" charset="0"/>
              </a:rPr>
              <a:t>„Am invatat foarte mult din exercitiile practicate, iar incredearea pe care mi-a oferit-o Radu m-a ajutat sa-mi depasesc propriile limitari astfel incat sa beneficiez la maximum de acest trainig.”</a:t>
            </a:r>
          </a:p>
          <a:p>
            <a:pPr algn="just" fontAlgn="base"/>
            <a:r>
              <a:rPr lang="en-US" dirty="0">
                <a:solidFill>
                  <a:srgbClr val="0C3C60"/>
                </a:solidFill>
                <a:latin typeface="open sans" charset="0"/>
              </a:rPr>
              <a:t>                </a:t>
            </a:r>
            <a:r>
              <a:rPr lang="en-US" sz="900" spc="20" dirty="0">
                <a:solidFill>
                  <a:schemeClr val="accent6"/>
                </a:solidFill>
                <a:latin typeface="Lato" panose="020F0502020204030203" pitchFamily="34" charset="0"/>
              </a:rPr>
              <a:t>   – Mihaela S. Trainer </a:t>
            </a:r>
            <a:r>
              <a:rPr lang="en-US" sz="900" spc="20" dirty="0" err="1">
                <a:solidFill>
                  <a:schemeClr val="accent6"/>
                </a:solidFill>
                <a:latin typeface="Lato" panose="020F0502020204030203" pitchFamily="34" charset="0"/>
              </a:rPr>
              <a:t>si</a:t>
            </a:r>
            <a:r>
              <a:rPr lang="en-US" sz="900" spc="20" dirty="0">
                <a:solidFill>
                  <a:schemeClr val="accent6"/>
                </a:solidFill>
                <a:latin typeface="Lato" panose="020F0502020204030203" pitchFamily="34" charset="0"/>
              </a:rPr>
              <a:t> Coach</a:t>
            </a:r>
          </a:p>
          <a:p>
            <a:pPr algn="just" fontAlgn="base"/>
            <a:endParaRPr lang="en-US" sz="900" spc="20" dirty="0">
              <a:solidFill>
                <a:schemeClr val="accent6"/>
              </a:solidFill>
              <a:latin typeface="Lato" panose="020F0502020204030203" pitchFamily="34" charset="0"/>
            </a:endParaRPr>
          </a:p>
          <a:p>
            <a:pPr algn="just" fontAlgn="base"/>
            <a:endParaRPr lang="en-US" sz="900" spc="20" dirty="0">
              <a:solidFill>
                <a:schemeClr val="accent6"/>
              </a:solidFill>
              <a:latin typeface="Lato" panose="020F0502020204030203" pitchFamily="34" charset="0"/>
            </a:endParaRPr>
          </a:p>
          <a:p>
            <a:pPr algn="just" fontAlgn="base"/>
            <a:r>
              <a:rPr lang="en-US" sz="900" spc="20" dirty="0">
                <a:solidFill>
                  <a:schemeClr val="accent6"/>
                </a:solidFill>
                <a:latin typeface="Lato" panose="020F0502020204030203" pitchFamily="34" charset="0"/>
              </a:rPr>
              <a:t>"Pentru cine vrea sa </a:t>
            </a:r>
            <a:r>
              <a:rPr lang="en-US" sz="900" spc="20" dirty="0" err="1">
                <a:solidFill>
                  <a:schemeClr val="accent6"/>
                </a:solidFill>
                <a:latin typeface="Lato" panose="020F0502020204030203" pitchFamily="34" charset="0"/>
              </a:rPr>
              <a:t>participe</a:t>
            </a:r>
            <a:r>
              <a:rPr lang="en-US" sz="900" spc="20" dirty="0">
                <a:solidFill>
                  <a:schemeClr val="accent6"/>
                </a:solidFill>
                <a:latin typeface="Lato" panose="020F0502020204030203" pitchFamily="34" charset="0"/>
              </a:rPr>
              <a:t>, sa nu </a:t>
            </a:r>
            <a:r>
              <a:rPr lang="en-US" sz="900" spc="20" dirty="0" err="1">
                <a:solidFill>
                  <a:schemeClr val="accent6"/>
                </a:solidFill>
                <a:latin typeface="Lato" panose="020F0502020204030203" pitchFamily="34" charset="0"/>
              </a:rPr>
              <a:t>uitati</a:t>
            </a:r>
            <a:r>
              <a:rPr lang="en-US" sz="900" spc="20" dirty="0">
                <a:solidFill>
                  <a:schemeClr val="accent6"/>
                </a:solidFill>
                <a:latin typeface="Lato" panose="020F0502020204030203" pitchFamily="34" charset="0"/>
              </a:rPr>
              <a:t> sa va </a:t>
            </a:r>
            <a:r>
              <a:rPr lang="en-US" sz="900" spc="20" dirty="0" err="1">
                <a:solidFill>
                  <a:schemeClr val="accent6"/>
                </a:solidFill>
                <a:latin typeface="Lato" panose="020F0502020204030203" pitchFamily="34" charset="0"/>
              </a:rPr>
              <a:t>faceti</a:t>
            </a:r>
            <a:r>
              <a:rPr lang="en-US" sz="900" spc="20" dirty="0">
                <a:solidFill>
                  <a:schemeClr val="accent6"/>
                </a:solidFill>
                <a:latin typeface="Lato" panose="020F0502020204030203" pitchFamily="34" charset="0"/>
              </a:rPr>
              <a:t> o </a:t>
            </a:r>
            <a:r>
              <a:rPr lang="en-US" sz="900" spc="20" dirty="0" err="1">
                <a:solidFill>
                  <a:schemeClr val="accent6"/>
                </a:solidFill>
                <a:latin typeface="Lato" panose="020F0502020204030203" pitchFamily="34" charset="0"/>
              </a:rPr>
              <a:t>poza</a:t>
            </a:r>
            <a:r>
              <a:rPr lang="en-US" sz="900" spc="20" dirty="0">
                <a:solidFill>
                  <a:schemeClr val="accent6"/>
                </a:solidFill>
                <a:latin typeface="Lato" panose="020F0502020204030203" pitchFamily="34" charset="0"/>
              </a:rPr>
              <a:t> </a:t>
            </a:r>
            <a:r>
              <a:rPr lang="en-US" sz="900" spc="20" dirty="0" err="1">
                <a:solidFill>
                  <a:schemeClr val="accent6"/>
                </a:solidFill>
                <a:latin typeface="Lato" panose="020F0502020204030203" pitchFamily="34" charset="0"/>
              </a:rPr>
              <a:t>inainte</a:t>
            </a:r>
            <a:r>
              <a:rPr lang="en-US" sz="900" spc="20" dirty="0">
                <a:solidFill>
                  <a:schemeClr val="accent6"/>
                </a:solidFill>
                <a:latin typeface="Lato" panose="020F0502020204030203" pitchFamily="34" charset="0"/>
              </a:rPr>
              <a:t> si </a:t>
            </a:r>
            <a:r>
              <a:rPr lang="en-US" sz="900" spc="20" dirty="0" err="1">
                <a:solidFill>
                  <a:schemeClr val="accent6"/>
                </a:solidFill>
                <a:latin typeface="Lato" panose="020F0502020204030203" pitchFamily="34" charset="0"/>
              </a:rPr>
              <a:t>dupa</a:t>
            </a:r>
            <a:r>
              <a:rPr lang="en-US" sz="900" spc="20" dirty="0">
                <a:solidFill>
                  <a:schemeClr val="accent6"/>
                </a:solidFill>
                <a:latin typeface="Lato" panose="020F0502020204030203" pitchFamily="34" charset="0"/>
              </a:rPr>
              <a:t> curs, pentru a </a:t>
            </a:r>
            <a:r>
              <a:rPr lang="en-US" sz="900" spc="20" dirty="0" err="1">
                <a:solidFill>
                  <a:schemeClr val="accent6"/>
                </a:solidFill>
                <a:latin typeface="Lato" panose="020F0502020204030203" pitchFamily="34" charset="0"/>
              </a:rPr>
              <a:t>intelege</a:t>
            </a:r>
            <a:r>
              <a:rPr lang="en-US" sz="900" spc="20" dirty="0">
                <a:solidFill>
                  <a:schemeClr val="accent6"/>
                </a:solidFill>
                <a:latin typeface="Lato" panose="020F0502020204030203" pitchFamily="34" charset="0"/>
              </a:rPr>
              <a:t> si mai bine </a:t>
            </a:r>
            <a:r>
              <a:rPr lang="en-US" sz="900" spc="20" dirty="0" err="1">
                <a:solidFill>
                  <a:schemeClr val="accent6"/>
                </a:solidFill>
                <a:latin typeface="Lato" panose="020F0502020204030203" pitchFamily="34" charset="0"/>
              </a:rPr>
              <a:t>transformarea</a:t>
            </a:r>
            <a:r>
              <a:rPr lang="en-US" sz="900" spc="20" dirty="0">
                <a:solidFill>
                  <a:schemeClr val="accent6"/>
                </a:solidFill>
                <a:latin typeface="Lato" panose="020F0502020204030203" pitchFamily="34" charset="0"/>
              </a:rPr>
              <a:t>.„  </a:t>
            </a:r>
          </a:p>
          <a:p>
            <a:pPr algn="just" fontAlgn="base"/>
            <a:r>
              <a:rPr lang="en-US" sz="900" spc="20" dirty="0">
                <a:solidFill>
                  <a:schemeClr val="accent6"/>
                </a:solidFill>
                <a:latin typeface="Lato" panose="020F0502020204030203" pitchFamily="34" charset="0"/>
              </a:rPr>
              <a:t>          - Octavian B. Business Support Analyst</a:t>
            </a:r>
          </a:p>
          <a:p>
            <a:pPr algn="just" fontAlgn="base"/>
            <a:endParaRPr lang="en-US" sz="900" spc="20" dirty="0">
              <a:solidFill>
                <a:schemeClr val="accent6"/>
              </a:solidFill>
              <a:latin typeface="Lato" panose="020F0502020204030203" pitchFamily="34" charset="0"/>
            </a:endParaRPr>
          </a:p>
          <a:p>
            <a:pPr algn="just"/>
            <a:r>
              <a:rPr lang="en-US" sz="900" spc="20" dirty="0">
                <a:solidFill>
                  <a:schemeClr val="accent6"/>
                </a:solidFill>
                <a:latin typeface="Lato" panose="020F0502020204030203" pitchFamily="34" charset="0"/>
              </a:rPr>
              <a:t> “Simt o mare </a:t>
            </a:r>
            <a:r>
              <a:rPr lang="en-US" sz="900" spc="20" dirty="0" err="1">
                <a:solidFill>
                  <a:schemeClr val="accent6"/>
                </a:solidFill>
                <a:latin typeface="Lato" panose="020F0502020204030203" pitchFamily="34" charset="0"/>
              </a:rPr>
              <a:t>bucurie</a:t>
            </a:r>
            <a:r>
              <a:rPr lang="en-US" sz="900" spc="20" dirty="0">
                <a:solidFill>
                  <a:schemeClr val="accent6"/>
                </a:solidFill>
                <a:latin typeface="Lato" panose="020F0502020204030203" pitchFamily="34" charset="0"/>
              </a:rPr>
              <a:t> pentru ce am realizat despre mine in cele 7 zile, despre </a:t>
            </a:r>
            <a:r>
              <a:rPr lang="en-US" sz="900" spc="20" dirty="0" err="1">
                <a:solidFill>
                  <a:schemeClr val="accent6"/>
                </a:solidFill>
                <a:latin typeface="Lato" panose="020F0502020204030203" pitchFamily="34" charset="0"/>
              </a:rPr>
              <a:t>rezistentele</a:t>
            </a:r>
            <a:r>
              <a:rPr lang="en-US" sz="900" spc="20" dirty="0">
                <a:solidFill>
                  <a:schemeClr val="accent6"/>
                </a:solidFill>
                <a:latin typeface="Lato" panose="020F0502020204030203" pitchFamily="34" charset="0"/>
              </a:rPr>
              <a:t> si </a:t>
            </a:r>
            <a:r>
              <a:rPr lang="en-US" sz="900" spc="20" dirty="0" err="1">
                <a:solidFill>
                  <a:schemeClr val="accent6"/>
                </a:solidFill>
                <a:latin typeface="Lato" panose="020F0502020204030203" pitchFamily="34" charset="0"/>
              </a:rPr>
              <a:t>parti</a:t>
            </a:r>
            <a:r>
              <a:rPr lang="en-US" sz="900" spc="20" dirty="0">
                <a:solidFill>
                  <a:schemeClr val="accent6"/>
                </a:solidFill>
                <a:latin typeface="Lato" panose="020F0502020204030203" pitchFamily="34" charset="0"/>
              </a:rPr>
              <a:t> </a:t>
            </a:r>
            <a:r>
              <a:rPr lang="en-US" sz="900" spc="20" dirty="0" err="1">
                <a:solidFill>
                  <a:schemeClr val="accent6"/>
                </a:solidFill>
                <a:latin typeface="Lato" panose="020F0502020204030203" pitchFamily="34" charset="0"/>
              </a:rPr>
              <a:t>pris</a:t>
            </a:r>
            <a:r>
              <a:rPr lang="en-US" sz="900" spc="20" dirty="0">
                <a:solidFill>
                  <a:schemeClr val="accent6"/>
                </a:solidFill>
                <a:latin typeface="Lato" panose="020F0502020204030203" pitchFamily="34" charset="0"/>
              </a:rPr>
              <a:t>-urile </a:t>
            </a:r>
            <a:r>
              <a:rPr lang="en-US" sz="900" spc="20" dirty="0" err="1">
                <a:solidFill>
                  <a:schemeClr val="accent6"/>
                </a:solidFill>
                <a:latin typeface="Lato" panose="020F0502020204030203" pitchFamily="34" charset="0"/>
              </a:rPr>
              <a:t>mele</a:t>
            </a:r>
            <a:r>
              <a:rPr lang="en-US" sz="900" spc="20" dirty="0">
                <a:solidFill>
                  <a:schemeClr val="accent6"/>
                </a:solidFill>
                <a:latin typeface="Lato" panose="020F0502020204030203" pitchFamily="34" charset="0"/>
              </a:rPr>
              <a:t> si despre cum le pot transforma si integra. Apoi cu o mare </a:t>
            </a:r>
            <a:r>
              <a:rPr lang="en-US" sz="900" spc="20" dirty="0" err="1">
                <a:solidFill>
                  <a:schemeClr val="accent6"/>
                </a:solidFill>
                <a:latin typeface="Lato" panose="020F0502020204030203" pitchFamily="34" charset="0"/>
              </a:rPr>
              <a:t>bucurie</a:t>
            </a:r>
            <a:r>
              <a:rPr lang="en-US" sz="900" spc="20" dirty="0">
                <a:solidFill>
                  <a:schemeClr val="accent6"/>
                </a:solidFill>
                <a:latin typeface="Lato" panose="020F0502020204030203" pitchFamily="34" charset="0"/>
              </a:rPr>
              <a:t> pentru </a:t>
            </a:r>
            <a:r>
              <a:rPr lang="en-US" sz="900" spc="20" dirty="0" err="1">
                <a:solidFill>
                  <a:schemeClr val="accent6"/>
                </a:solidFill>
                <a:latin typeface="Lato" panose="020F0502020204030203" pitchFamily="34" charset="0"/>
              </a:rPr>
              <a:t>faptul</a:t>
            </a:r>
            <a:r>
              <a:rPr lang="en-US" sz="900" spc="20" dirty="0">
                <a:solidFill>
                  <a:schemeClr val="accent6"/>
                </a:solidFill>
                <a:latin typeface="Lato" panose="020F0502020204030203" pitchFamily="34" charset="0"/>
              </a:rPr>
              <a:t> ca mi-am </a:t>
            </a:r>
            <a:r>
              <a:rPr lang="en-US" sz="900" spc="20" dirty="0" err="1">
                <a:solidFill>
                  <a:schemeClr val="accent6"/>
                </a:solidFill>
                <a:latin typeface="Lato" panose="020F0502020204030203" pitchFamily="34" charset="0"/>
              </a:rPr>
              <a:t>ascultat</a:t>
            </a:r>
            <a:r>
              <a:rPr lang="en-US" sz="900" spc="20" dirty="0">
                <a:solidFill>
                  <a:schemeClr val="accent6"/>
                </a:solidFill>
                <a:latin typeface="Lato" panose="020F0502020204030203" pitchFamily="34" charset="0"/>
              </a:rPr>
              <a:t> </a:t>
            </a:r>
            <a:r>
              <a:rPr lang="en-US" sz="900" spc="20" dirty="0" err="1">
                <a:solidFill>
                  <a:schemeClr val="accent6"/>
                </a:solidFill>
                <a:latin typeface="Lato" panose="020F0502020204030203" pitchFamily="34" charset="0"/>
              </a:rPr>
              <a:t>intuitia</a:t>
            </a:r>
            <a:r>
              <a:rPr lang="en-US" sz="900" spc="20" dirty="0">
                <a:solidFill>
                  <a:schemeClr val="accent6"/>
                </a:solidFill>
                <a:latin typeface="Lato" panose="020F0502020204030203" pitchFamily="34" charset="0"/>
              </a:rPr>
              <a:t> si </a:t>
            </a:r>
            <a:r>
              <a:rPr lang="en-US" sz="900" spc="20" dirty="0" err="1">
                <a:solidFill>
                  <a:schemeClr val="accent6"/>
                </a:solidFill>
                <a:latin typeface="Lato" panose="020F0502020204030203" pitchFamily="34" charset="0"/>
              </a:rPr>
              <a:t>ea</a:t>
            </a:r>
            <a:r>
              <a:rPr lang="en-US" sz="900" spc="20" dirty="0">
                <a:solidFill>
                  <a:schemeClr val="accent6"/>
                </a:solidFill>
                <a:latin typeface="Lato" panose="020F0502020204030203" pitchFamily="34" charset="0"/>
              </a:rPr>
              <a:t> m-a dus exact acolo unde trebuia sa </a:t>
            </a:r>
            <a:r>
              <a:rPr lang="en-US" sz="900" spc="20" dirty="0" err="1">
                <a:solidFill>
                  <a:schemeClr val="accent6"/>
                </a:solidFill>
                <a:latin typeface="Lato" panose="020F0502020204030203" pitchFamily="34" charset="0"/>
              </a:rPr>
              <a:t>fiu</a:t>
            </a:r>
            <a:r>
              <a:rPr lang="en-US" sz="900" spc="20" dirty="0">
                <a:solidFill>
                  <a:schemeClr val="accent6"/>
                </a:solidFill>
                <a:latin typeface="Lato" panose="020F0502020204030203" pitchFamily="34" charset="0"/>
              </a:rPr>
              <a:t>, sa fac acest "leap of faith". Si nu in ultimul rand pentru ca am </a:t>
            </a:r>
            <a:r>
              <a:rPr lang="en-US" sz="900" spc="20" dirty="0" err="1">
                <a:solidFill>
                  <a:schemeClr val="accent6"/>
                </a:solidFill>
                <a:latin typeface="Lato" panose="020F0502020204030203" pitchFamily="34" charset="0"/>
              </a:rPr>
              <a:t>inteles</a:t>
            </a:r>
            <a:r>
              <a:rPr lang="en-US" sz="900" spc="20" dirty="0">
                <a:solidFill>
                  <a:schemeClr val="accent6"/>
                </a:solidFill>
                <a:latin typeface="Lato" panose="020F0502020204030203" pitchFamily="34" charset="0"/>
              </a:rPr>
              <a:t> multe despre dinamica unui grup, am observat </a:t>
            </a:r>
            <a:r>
              <a:rPr lang="en-US" sz="900" spc="20" dirty="0" err="1">
                <a:solidFill>
                  <a:schemeClr val="accent6"/>
                </a:solidFill>
                <a:latin typeface="Lato" panose="020F0502020204030203" pitchFamily="34" charset="0"/>
              </a:rPr>
              <a:t>chestii</a:t>
            </a:r>
            <a:r>
              <a:rPr lang="en-US" sz="900" spc="20" dirty="0">
                <a:solidFill>
                  <a:schemeClr val="accent6"/>
                </a:solidFill>
                <a:latin typeface="Lato" panose="020F0502020204030203" pitchFamily="34" charset="0"/>
              </a:rPr>
              <a:t> pe care </a:t>
            </a:r>
            <a:r>
              <a:rPr lang="en-US" sz="900" spc="20" dirty="0" err="1">
                <a:solidFill>
                  <a:schemeClr val="accent6"/>
                </a:solidFill>
                <a:latin typeface="Lato" panose="020F0502020204030203" pitchFamily="34" charset="0"/>
              </a:rPr>
              <a:t>inainte</a:t>
            </a:r>
            <a:r>
              <a:rPr lang="en-US" sz="900" spc="20" dirty="0">
                <a:solidFill>
                  <a:schemeClr val="accent6"/>
                </a:solidFill>
                <a:latin typeface="Lato" panose="020F0502020204030203" pitchFamily="34" charset="0"/>
              </a:rPr>
              <a:t> nu as fi </a:t>
            </a:r>
            <a:r>
              <a:rPr lang="en-US" sz="900" spc="20" dirty="0" err="1">
                <a:solidFill>
                  <a:schemeClr val="accent6"/>
                </a:solidFill>
                <a:latin typeface="Lato" panose="020F0502020204030203" pitchFamily="34" charset="0"/>
              </a:rPr>
              <a:t>reusit</a:t>
            </a:r>
            <a:r>
              <a:rPr lang="en-US" sz="900" spc="20" dirty="0">
                <a:solidFill>
                  <a:schemeClr val="accent6"/>
                </a:solidFill>
                <a:latin typeface="Lato" panose="020F0502020204030203" pitchFamily="34" charset="0"/>
              </a:rPr>
              <a:t> sa le </a:t>
            </a:r>
            <a:r>
              <a:rPr lang="en-US" sz="900" spc="20" dirty="0" err="1">
                <a:solidFill>
                  <a:schemeClr val="accent6"/>
                </a:solidFill>
                <a:latin typeface="Lato" panose="020F0502020204030203" pitchFamily="34" charset="0"/>
              </a:rPr>
              <a:t>observ</a:t>
            </a:r>
            <a:r>
              <a:rPr lang="en-US" sz="900" spc="20" dirty="0">
                <a:solidFill>
                  <a:schemeClr val="accent6"/>
                </a:solidFill>
                <a:latin typeface="Lato" panose="020F0502020204030203" pitchFamily="34" charset="0"/>
              </a:rPr>
              <a:t>.”		           - I. Popescu</a:t>
            </a:r>
          </a:p>
          <a:p>
            <a:pPr algn="just" fontAlgn="base"/>
            <a:endParaRPr lang="en-US" sz="900" spc="20" dirty="0">
              <a:solidFill>
                <a:schemeClr val="accent6"/>
              </a:solidFill>
              <a:latin typeface="Lato" panose="020F0502020204030203" pitchFamily="34" charset="0"/>
            </a:endParaRPr>
          </a:p>
          <a:p>
            <a:pPr algn="just" fontAlgn="base"/>
            <a:endParaRPr lang="en-US" sz="900" spc="20" dirty="0">
              <a:solidFill>
                <a:schemeClr val="accent6"/>
              </a:solidFill>
              <a:latin typeface="Lato" panose="020F0502020204030203" pitchFamily="34" charset="0"/>
            </a:endParaRPr>
          </a:p>
        </p:txBody>
      </p:sp>
    </p:spTree>
    <p:extLst>
      <p:ext uri="{BB962C8B-B14F-4D97-AF65-F5344CB8AC3E}">
        <p14:creationId xmlns:p14="http://schemas.microsoft.com/office/powerpoint/2010/main" val="1667051969"/>
      </p:ext>
    </p:extLst>
  </p:cSld>
  <p:clrMapOvr>
    <a:masterClrMapping/>
  </p:clrMapOvr>
  <p:transition spd="slow" advClick="0" advTm="3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94360" y="2017752"/>
            <a:ext cx="7955280" cy="523220"/>
          </a:xfrm>
          <a:prstGeom prst="rect">
            <a:avLst/>
          </a:prstGeom>
          <a:noFill/>
        </p:spPr>
        <p:txBody>
          <a:bodyPr wrap="square" lIns="0" tIns="0" rIns="0" bIns="0" rtlCol="0">
            <a:spAutoFit/>
          </a:bodyPr>
          <a:lstStyle/>
          <a:p>
            <a:r>
              <a:rPr lang="en-US" sz="3400" cap="all" dirty="0" err="1">
                <a:solidFill>
                  <a:schemeClr val="accent1"/>
                </a:solidFill>
                <a:latin typeface="Lato Black" panose="020F0A02020204030203" pitchFamily="34" charset="0"/>
              </a:rPr>
              <a:t>Multumim</a:t>
            </a:r>
            <a:r>
              <a:rPr lang="en-US" sz="3400" cap="all" dirty="0">
                <a:solidFill>
                  <a:schemeClr val="accent1"/>
                </a:solidFill>
                <a:latin typeface="Lato Black" panose="020F0A02020204030203" pitchFamily="34" charset="0"/>
              </a:rPr>
              <a:t> </a:t>
            </a:r>
            <a:r>
              <a:rPr lang="en-US" sz="3400" cap="all" dirty="0" err="1">
                <a:solidFill>
                  <a:schemeClr val="accent1"/>
                </a:solidFill>
                <a:latin typeface="Lato Black" panose="020F0A02020204030203" pitchFamily="34" charset="0"/>
              </a:rPr>
              <a:t>pentru</a:t>
            </a:r>
            <a:r>
              <a:rPr lang="en-US" sz="3400" cap="all" dirty="0">
                <a:solidFill>
                  <a:schemeClr val="accent1"/>
                </a:solidFill>
                <a:latin typeface="Lato Black" panose="020F0A02020204030203" pitchFamily="34" charset="0"/>
              </a:rPr>
              <a:t> </a:t>
            </a:r>
            <a:r>
              <a:rPr lang="en-US" sz="3400" cap="all" dirty="0" err="1">
                <a:solidFill>
                  <a:schemeClr val="bg1"/>
                </a:solidFill>
                <a:latin typeface="Lato Black" panose="020F0A02020204030203" pitchFamily="34" charset="0"/>
              </a:rPr>
              <a:t>ATentIe</a:t>
            </a:r>
            <a:r>
              <a:rPr lang="en-US" sz="3400" cap="all" dirty="0">
                <a:solidFill>
                  <a:schemeClr val="bg1"/>
                </a:solidFill>
                <a:latin typeface="Lato Black" panose="020F0A02020204030203" pitchFamily="34" charset="0"/>
              </a:rPr>
              <a:t>!</a:t>
            </a:r>
          </a:p>
        </p:txBody>
      </p:sp>
      <p:cxnSp>
        <p:nvCxnSpPr>
          <p:cNvPr id="3" name="Straight Connector 2"/>
          <p:cNvCxnSpPr/>
          <p:nvPr/>
        </p:nvCxnSpPr>
        <p:spPr>
          <a:xfrm>
            <a:off x="606680" y="1941618"/>
            <a:ext cx="91440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grpSp>
        <p:nvGrpSpPr>
          <p:cNvPr id="5" name="Group 4"/>
          <p:cNvGrpSpPr/>
          <p:nvPr/>
        </p:nvGrpSpPr>
        <p:grpSpPr>
          <a:xfrm>
            <a:off x="685909" y="4075113"/>
            <a:ext cx="150813" cy="150813"/>
            <a:chOff x="685909" y="4075113"/>
            <a:chExt cx="150813" cy="150813"/>
          </a:xfrm>
        </p:grpSpPr>
        <p:sp>
          <p:nvSpPr>
            <p:cNvPr id="6" name="Oval 1125"/>
            <p:cNvSpPr>
              <a:spLocks noChangeArrowheads="1"/>
            </p:cNvSpPr>
            <p:nvPr/>
          </p:nvSpPr>
          <p:spPr bwMode="auto">
            <a:xfrm>
              <a:off x="685909" y="4075113"/>
              <a:ext cx="150813" cy="150813"/>
            </a:xfrm>
            <a:prstGeom prst="ellipse">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7" name="Freeform 1126"/>
            <p:cNvSpPr>
              <a:spLocks noEditPoints="1"/>
            </p:cNvSpPr>
            <p:nvPr/>
          </p:nvSpPr>
          <p:spPr bwMode="auto">
            <a:xfrm>
              <a:off x="733534" y="4102100"/>
              <a:ext cx="55563" cy="98425"/>
            </a:xfrm>
            <a:custGeom>
              <a:avLst/>
              <a:gdLst>
                <a:gd name="T0" fmla="*/ 0 w 23"/>
                <a:gd name="T1" fmla="*/ 11 h 41"/>
                <a:gd name="T2" fmla="*/ 3 w 23"/>
                <a:gd name="T3" fmla="*/ 3 h 41"/>
                <a:gd name="T4" fmla="*/ 12 w 23"/>
                <a:gd name="T5" fmla="*/ 0 h 41"/>
                <a:gd name="T6" fmla="*/ 20 w 23"/>
                <a:gd name="T7" fmla="*/ 3 h 41"/>
                <a:gd name="T8" fmla="*/ 23 w 23"/>
                <a:gd name="T9" fmla="*/ 11 h 41"/>
                <a:gd name="T10" fmla="*/ 22 w 23"/>
                <a:gd name="T11" fmla="*/ 16 h 41"/>
                <a:gd name="T12" fmla="*/ 12 w 23"/>
                <a:gd name="T13" fmla="*/ 41 h 41"/>
                <a:gd name="T14" fmla="*/ 1 w 23"/>
                <a:gd name="T15" fmla="*/ 16 h 41"/>
                <a:gd name="T16" fmla="*/ 0 w 23"/>
                <a:gd name="T17" fmla="*/ 14 h 41"/>
                <a:gd name="T18" fmla="*/ 0 w 23"/>
                <a:gd name="T19" fmla="*/ 11 h 41"/>
                <a:gd name="T20" fmla="*/ 7 w 23"/>
                <a:gd name="T21" fmla="*/ 7 h 41"/>
                <a:gd name="T22" fmla="*/ 6 w 23"/>
                <a:gd name="T23" fmla="*/ 11 h 41"/>
                <a:gd name="T24" fmla="*/ 7 w 23"/>
                <a:gd name="T25" fmla="*/ 15 h 41"/>
                <a:gd name="T26" fmla="*/ 12 w 23"/>
                <a:gd name="T27" fmla="*/ 17 h 41"/>
                <a:gd name="T28" fmla="*/ 16 w 23"/>
                <a:gd name="T29" fmla="*/ 15 h 41"/>
                <a:gd name="T30" fmla="*/ 17 w 23"/>
                <a:gd name="T31" fmla="*/ 11 h 41"/>
                <a:gd name="T32" fmla="*/ 16 w 23"/>
                <a:gd name="T33" fmla="*/ 7 h 41"/>
                <a:gd name="T34" fmla="*/ 12 w 23"/>
                <a:gd name="T35" fmla="*/ 5 h 41"/>
                <a:gd name="T36" fmla="*/ 7 w 23"/>
                <a:gd name="T37" fmla="*/ 7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 h="41">
                  <a:moveTo>
                    <a:pt x="0" y="11"/>
                  </a:moveTo>
                  <a:cubicBezTo>
                    <a:pt x="0" y="8"/>
                    <a:pt x="1" y="5"/>
                    <a:pt x="3" y="3"/>
                  </a:cubicBezTo>
                  <a:cubicBezTo>
                    <a:pt x="6" y="1"/>
                    <a:pt x="8" y="0"/>
                    <a:pt x="12" y="0"/>
                  </a:cubicBezTo>
                  <a:cubicBezTo>
                    <a:pt x="15" y="0"/>
                    <a:pt x="17" y="1"/>
                    <a:pt x="20" y="3"/>
                  </a:cubicBezTo>
                  <a:cubicBezTo>
                    <a:pt x="22" y="5"/>
                    <a:pt x="23" y="8"/>
                    <a:pt x="23" y="11"/>
                  </a:cubicBezTo>
                  <a:cubicBezTo>
                    <a:pt x="23" y="13"/>
                    <a:pt x="23" y="14"/>
                    <a:pt x="22" y="16"/>
                  </a:cubicBezTo>
                  <a:cubicBezTo>
                    <a:pt x="12" y="41"/>
                    <a:pt x="12" y="41"/>
                    <a:pt x="12" y="41"/>
                  </a:cubicBezTo>
                  <a:cubicBezTo>
                    <a:pt x="1" y="16"/>
                    <a:pt x="1" y="16"/>
                    <a:pt x="1" y="16"/>
                  </a:cubicBezTo>
                  <a:cubicBezTo>
                    <a:pt x="1" y="15"/>
                    <a:pt x="0" y="14"/>
                    <a:pt x="0" y="14"/>
                  </a:cubicBezTo>
                  <a:cubicBezTo>
                    <a:pt x="0" y="13"/>
                    <a:pt x="0" y="12"/>
                    <a:pt x="0" y="11"/>
                  </a:cubicBezTo>
                  <a:close/>
                  <a:moveTo>
                    <a:pt x="7" y="7"/>
                  </a:moveTo>
                  <a:cubicBezTo>
                    <a:pt x="6" y="8"/>
                    <a:pt x="6" y="10"/>
                    <a:pt x="6" y="11"/>
                  </a:cubicBezTo>
                  <a:cubicBezTo>
                    <a:pt x="6" y="13"/>
                    <a:pt x="6" y="14"/>
                    <a:pt x="7" y="15"/>
                  </a:cubicBezTo>
                  <a:cubicBezTo>
                    <a:pt x="9" y="16"/>
                    <a:pt x="10" y="17"/>
                    <a:pt x="12" y="17"/>
                  </a:cubicBezTo>
                  <a:cubicBezTo>
                    <a:pt x="13" y="17"/>
                    <a:pt x="14" y="16"/>
                    <a:pt x="16" y="15"/>
                  </a:cubicBezTo>
                  <a:cubicBezTo>
                    <a:pt x="17" y="14"/>
                    <a:pt x="17" y="13"/>
                    <a:pt x="17" y="11"/>
                  </a:cubicBezTo>
                  <a:cubicBezTo>
                    <a:pt x="17" y="10"/>
                    <a:pt x="17" y="8"/>
                    <a:pt x="16" y="7"/>
                  </a:cubicBezTo>
                  <a:cubicBezTo>
                    <a:pt x="14" y="6"/>
                    <a:pt x="13" y="5"/>
                    <a:pt x="12" y="5"/>
                  </a:cubicBezTo>
                  <a:cubicBezTo>
                    <a:pt x="10" y="5"/>
                    <a:pt x="9" y="6"/>
                    <a:pt x="7" y="7"/>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16" name="Group 15"/>
          <p:cNvGrpSpPr/>
          <p:nvPr/>
        </p:nvGrpSpPr>
        <p:grpSpPr>
          <a:xfrm>
            <a:off x="685909" y="4273550"/>
            <a:ext cx="150813" cy="150813"/>
            <a:chOff x="685909" y="4273550"/>
            <a:chExt cx="150813" cy="150813"/>
          </a:xfrm>
        </p:grpSpPr>
        <p:sp>
          <p:nvSpPr>
            <p:cNvPr id="8" name="Oval 1127"/>
            <p:cNvSpPr>
              <a:spLocks noChangeArrowheads="1"/>
            </p:cNvSpPr>
            <p:nvPr/>
          </p:nvSpPr>
          <p:spPr bwMode="auto">
            <a:xfrm>
              <a:off x="685909" y="4273550"/>
              <a:ext cx="150813" cy="150813"/>
            </a:xfrm>
            <a:prstGeom prst="ellipse">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10" name="Freeform 1130"/>
            <p:cNvSpPr>
              <a:spLocks/>
            </p:cNvSpPr>
            <p:nvPr/>
          </p:nvSpPr>
          <p:spPr bwMode="auto">
            <a:xfrm>
              <a:off x="714484" y="4302125"/>
              <a:ext cx="90488" cy="92075"/>
            </a:xfrm>
            <a:custGeom>
              <a:avLst/>
              <a:gdLst>
                <a:gd name="T0" fmla="*/ 22 w 38"/>
                <a:gd name="T1" fmla="*/ 22 h 38"/>
                <a:gd name="T2" fmla="*/ 13 w 38"/>
                <a:gd name="T3" fmla="*/ 27 h 38"/>
                <a:gd name="T4" fmla="*/ 5 w 38"/>
                <a:gd name="T5" fmla="*/ 27 h 38"/>
                <a:gd name="T6" fmla="*/ 6 w 38"/>
                <a:gd name="T7" fmla="*/ 36 h 38"/>
                <a:gd name="T8" fmla="*/ 27 w 38"/>
                <a:gd name="T9" fmla="*/ 27 h 38"/>
                <a:gd name="T10" fmla="*/ 36 w 38"/>
                <a:gd name="T11" fmla="*/ 6 h 38"/>
                <a:gd name="T12" fmla="*/ 27 w 38"/>
                <a:gd name="T13" fmla="*/ 5 h 38"/>
                <a:gd name="T14" fmla="*/ 27 w 38"/>
                <a:gd name="T15" fmla="*/ 13 h 38"/>
                <a:gd name="T16" fmla="*/ 22 w 38"/>
                <a:gd name="T17" fmla="*/ 22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 h="38">
                  <a:moveTo>
                    <a:pt x="22" y="22"/>
                  </a:moveTo>
                  <a:cubicBezTo>
                    <a:pt x="19" y="26"/>
                    <a:pt x="15" y="29"/>
                    <a:pt x="13" y="27"/>
                  </a:cubicBezTo>
                  <a:cubicBezTo>
                    <a:pt x="11" y="25"/>
                    <a:pt x="10" y="23"/>
                    <a:pt x="5" y="27"/>
                  </a:cubicBezTo>
                  <a:cubicBezTo>
                    <a:pt x="0" y="31"/>
                    <a:pt x="4" y="34"/>
                    <a:pt x="6" y="36"/>
                  </a:cubicBezTo>
                  <a:cubicBezTo>
                    <a:pt x="8" y="38"/>
                    <a:pt x="18" y="36"/>
                    <a:pt x="27" y="27"/>
                  </a:cubicBezTo>
                  <a:cubicBezTo>
                    <a:pt x="36" y="18"/>
                    <a:pt x="38" y="8"/>
                    <a:pt x="36" y="6"/>
                  </a:cubicBezTo>
                  <a:cubicBezTo>
                    <a:pt x="33" y="4"/>
                    <a:pt x="31" y="0"/>
                    <a:pt x="27" y="5"/>
                  </a:cubicBezTo>
                  <a:cubicBezTo>
                    <a:pt x="23" y="10"/>
                    <a:pt x="25" y="11"/>
                    <a:pt x="27" y="13"/>
                  </a:cubicBezTo>
                  <a:cubicBezTo>
                    <a:pt x="29" y="15"/>
                    <a:pt x="25" y="19"/>
                    <a:pt x="22" y="22"/>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17" name="Group 16"/>
          <p:cNvGrpSpPr/>
          <p:nvPr/>
        </p:nvGrpSpPr>
        <p:grpSpPr>
          <a:xfrm>
            <a:off x="685909" y="4475163"/>
            <a:ext cx="150813" cy="150813"/>
            <a:chOff x="685909" y="4475163"/>
            <a:chExt cx="150813" cy="150813"/>
          </a:xfrm>
        </p:grpSpPr>
        <p:sp>
          <p:nvSpPr>
            <p:cNvPr id="9" name="Oval 1128"/>
            <p:cNvSpPr>
              <a:spLocks noChangeArrowheads="1"/>
            </p:cNvSpPr>
            <p:nvPr/>
          </p:nvSpPr>
          <p:spPr bwMode="auto">
            <a:xfrm>
              <a:off x="685909" y="4475163"/>
              <a:ext cx="150813" cy="150813"/>
            </a:xfrm>
            <a:prstGeom prst="ellipse">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Freeform 1141"/>
            <p:cNvSpPr>
              <a:spLocks noEditPoints="1"/>
            </p:cNvSpPr>
            <p:nvPr/>
          </p:nvSpPr>
          <p:spPr bwMode="auto">
            <a:xfrm>
              <a:off x="724913" y="4524377"/>
              <a:ext cx="82692" cy="52386"/>
            </a:xfrm>
            <a:custGeom>
              <a:avLst/>
              <a:gdLst>
                <a:gd name="T0" fmla="*/ 532 w 543"/>
                <a:gd name="T1" fmla="*/ 91 h 344"/>
                <a:gd name="T2" fmla="*/ 532 w 543"/>
                <a:gd name="T3" fmla="*/ 91 h 344"/>
                <a:gd name="T4" fmla="*/ 297 w 543"/>
                <a:gd name="T5" fmla="*/ 211 h 344"/>
                <a:gd name="T6" fmla="*/ 284 w 543"/>
                <a:gd name="T7" fmla="*/ 217 h 344"/>
                <a:gd name="T8" fmla="*/ 271 w 543"/>
                <a:gd name="T9" fmla="*/ 217 h 344"/>
                <a:gd name="T10" fmla="*/ 257 w 543"/>
                <a:gd name="T11" fmla="*/ 217 h 344"/>
                <a:gd name="T12" fmla="*/ 244 w 543"/>
                <a:gd name="T13" fmla="*/ 211 h 344"/>
                <a:gd name="T14" fmla="*/ 11 w 543"/>
                <a:gd name="T15" fmla="*/ 91 h 344"/>
                <a:gd name="T16" fmla="*/ 4 w 543"/>
                <a:gd name="T17" fmla="*/ 89 h 344"/>
                <a:gd name="T18" fmla="*/ 0 w 543"/>
                <a:gd name="T19" fmla="*/ 91 h 344"/>
                <a:gd name="T20" fmla="*/ 0 w 543"/>
                <a:gd name="T21" fmla="*/ 93 h 344"/>
                <a:gd name="T22" fmla="*/ 0 w 543"/>
                <a:gd name="T23" fmla="*/ 99 h 344"/>
                <a:gd name="T24" fmla="*/ 0 w 543"/>
                <a:gd name="T25" fmla="*/ 317 h 344"/>
                <a:gd name="T26" fmla="*/ 0 w 543"/>
                <a:gd name="T27" fmla="*/ 321 h 344"/>
                <a:gd name="T28" fmla="*/ 2 w 543"/>
                <a:gd name="T29" fmla="*/ 327 h 344"/>
                <a:gd name="T30" fmla="*/ 9 w 543"/>
                <a:gd name="T31" fmla="*/ 334 h 344"/>
                <a:gd name="T32" fmla="*/ 21 w 543"/>
                <a:gd name="T33" fmla="*/ 342 h 344"/>
                <a:gd name="T34" fmla="*/ 24 w 543"/>
                <a:gd name="T35" fmla="*/ 344 h 344"/>
                <a:gd name="T36" fmla="*/ 30 w 543"/>
                <a:gd name="T37" fmla="*/ 344 h 344"/>
                <a:gd name="T38" fmla="*/ 513 w 543"/>
                <a:gd name="T39" fmla="*/ 344 h 344"/>
                <a:gd name="T40" fmla="*/ 517 w 543"/>
                <a:gd name="T41" fmla="*/ 344 h 344"/>
                <a:gd name="T42" fmla="*/ 522 w 543"/>
                <a:gd name="T43" fmla="*/ 342 h 344"/>
                <a:gd name="T44" fmla="*/ 534 w 543"/>
                <a:gd name="T45" fmla="*/ 334 h 344"/>
                <a:gd name="T46" fmla="*/ 539 w 543"/>
                <a:gd name="T47" fmla="*/ 327 h 344"/>
                <a:gd name="T48" fmla="*/ 541 w 543"/>
                <a:gd name="T49" fmla="*/ 321 h 344"/>
                <a:gd name="T50" fmla="*/ 543 w 543"/>
                <a:gd name="T51" fmla="*/ 317 h 344"/>
                <a:gd name="T52" fmla="*/ 543 w 543"/>
                <a:gd name="T53" fmla="*/ 99 h 344"/>
                <a:gd name="T54" fmla="*/ 543 w 543"/>
                <a:gd name="T55" fmla="*/ 93 h 344"/>
                <a:gd name="T56" fmla="*/ 541 w 543"/>
                <a:gd name="T57" fmla="*/ 91 h 344"/>
                <a:gd name="T58" fmla="*/ 537 w 543"/>
                <a:gd name="T59" fmla="*/ 89 h 344"/>
                <a:gd name="T60" fmla="*/ 532 w 543"/>
                <a:gd name="T61" fmla="*/ 91 h 344"/>
                <a:gd name="T62" fmla="*/ 19 w 543"/>
                <a:gd name="T63" fmla="*/ 31 h 344"/>
                <a:gd name="T64" fmla="*/ 19 w 543"/>
                <a:gd name="T65" fmla="*/ 31 h 344"/>
                <a:gd name="T66" fmla="*/ 244 w 543"/>
                <a:gd name="T67" fmla="*/ 153 h 344"/>
                <a:gd name="T68" fmla="*/ 257 w 543"/>
                <a:gd name="T69" fmla="*/ 156 h 344"/>
                <a:gd name="T70" fmla="*/ 271 w 543"/>
                <a:gd name="T71" fmla="*/ 158 h 344"/>
                <a:gd name="T72" fmla="*/ 286 w 543"/>
                <a:gd name="T73" fmla="*/ 156 h 344"/>
                <a:gd name="T74" fmla="*/ 297 w 543"/>
                <a:gd name="T75" fmla="*/ 153 h 344"/>
                <a:gd name="T76" fmla="*/ 524 w 543"/>
                <a:gd name="T77" fmla="*/ 31 h 344"/>
                <a:gd name="T78" fmla="*/ 530 w 543"/>
                <a:gd name="T79" fmla="*/ 29 h 344"/>
                <a:gd name="T80" fmla="*/ 535 w 543"/>
                <a:gd name="T81" fmla="*/ 24 h 344"/>
                <a:gd name="T82" fmla="*/ 539 w 543"/>
                <a:gd name="T83" fmla="*/ 18 h 344"/>
                <a:gd name="T84" fmla="*/ 541 w 543"/>
                <a:gd name="T85" fmla="*/ 14 h 344"/>
                <a:gd name="T86" fmla="*/ 541 w 543"/>
                <a:gd name="T87" fmla="*/ 10 h 344"/>
                <a:gd name="T88" fmla="*/ 539 w 543"/>
                <a:gd name="T89" fmla="*/ 4 h 344"/>
                <a:gd name="T90" fmla="*/ 535 w 543"/>
                <a:gd name="T91" fmla="*/ 0 h 344"/>
                <a:gd name="T92" fmla="*/ 524 w 543"/>
                <a:gd name="T93" fmla="*/ 0 h 344"/>
                <a:gd name="T94" fmla="*/ 17 w 543"/>
                <a:gd name="T95" fmla="*/ 0 h 344"/>
                <a:gd name="T96" fmla="*/ 8 w 543"/>
                <a:gd name="T97" fmla="*/ 0 h 344"/>
                <a:gd name="T98" fmla="*/ 2 w 543"/>
                <a:gd name="T99" fmla="*/ 4 h 344"/>
                <a:gd name="T100" fmla="*/ 0 w 543"/>
                <a:gd name="T101" fmla="*/ 10 h 344"/>
                <a:gd name="T102" fmla="*/ 0 w 543"/>
                <a:gd name="T103" fmla="*/ 14 h 344"/>
                <a:gd name="T104" fmla="*/ 4 w 543"/>
                <a:gd name="T105" fmla="*/ 18 h 344"/>
                <a:gd name="T106" fmla="*/ 6 w 543"/>
                <a:gd name="T107" fmla="*/ 24 h 344"/>
                <a:gd name="T108" fmla="*/ 11 w 543"/>
                <a:gd name="T109" fmla="*/ 29 h 344"/>
                <a:gd name="T110" fmla="*/ 19 w 543"/>
                <a:gd name="T111" fmla="*/ 31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543" h="344">
                  <a:moveTo>
                    <a:pt x="532" y="91"/>
                  </a:moveTo>
                  <a:lnTo>
                    <a:pt x="532" y="91"/>
                  </a:lnTo>
                  <a:lnTo>
                    <a:pt x="297" y="211"/>
                  </a:lnTo>
                  <a:lnTo>
                    <a:pt x="284" y="217"/>
                  </a:lnTo>
                  <a:lnTo>
                    <a:pt x="271" y="217"/>
                  </a:lnTo>
                  <a:lnTo>
                    <a:pt x="257" y="217"/>
                  </a:lnTo>
                  <a:lnTo>
                    <a:pt x="244" y="211"/>
                  </a:lnTo>
                  <a:lnTo>
                    <a:pt x="11" y="91"/>
                  </a:lnTo>
                  <a:lnTo>
                    <a:pt x="4" y="89"/>
                  </a:lnTo>
                  <a:lnTo>
                    <a:pt x="0" y="91"/>
                  </a:lnTo>
                  <a:lnTo>
                    <a:pt x="0" y="93"/>
                  </a:lnTo>
                  <a:lnTo>
                    <a:pt x="0" y="99"/>
                  </a:lnTo>
                  <a:lnTo>
                    <a:pt x="0" y="317"/>
                  </a:lnTo>
                  <a:lnTo>
                    <a:pt x="0" y="321"/>
                  </a:lnTo>
                  <a:lnTo>
                    <a:pt x="2" y="327"/>
                  </a:lnTo>
                  <a:lnTo>
                    <a:pt x="9" y="334"/>
                  </a:lnTo>
                  <a:lnTo>
                    <a:pt x="21" y="342"/>
                  </a:lnTo>
                  <a:lnTo>
                    <a:pt x="24" y="344"/>
                  </a:lnTo>
                  <a:lnTo>
                    <a:pt x="30" y="344"/>
                  </a:lnTo>
                  <a:lnTo>
                    <a:pt x="513" y="344"/>
                  </a:lnTo>
                  <a:lnTo>
                    <a:pt x="517" y="344"/>
                  </a:lnTo>
                  <a:lnTo>
                    <a:pt x="522" y="342"/>
                  </a:lnTo>
                  <a:lnTo>
                    <a:pt x="534" y="334"/>
                  </a:lnTo>
                  <a:lnTo>
                    <a:pt x="539" y="327"/>
                  </a:lnTo>
                  <a:lnTo>
                    <a:pt x="541" y="321"/>
                  </a:lnTo>
                  <a:lnTo>
                    <a:pt x="543" y="317"/>
                  </a:lnTo>
                  <a:lnTo>
                    <a:pt x="543" y="99"/>
                  </a:lnTo>
                  <a:lnTo>
                    <a:pt x="543" y="93"/>
                  </a:lnTo>
                  <a:lnTo>
                    <a:pt x="541" y="91"/>
                  </a:lnTo>
                  <a:lnTo>
                    <a:pt x="537" y="89"/>
                  </a:lnTo>
                  <a:lnTo>
                    <a:pt x="532" y="91"/>
                  </a:lnTo>
                  <a:close/>
                  <a:moveTo>
                    <a:pt x="19" y="31"/>
                  </a:moveTo>
                  <a:lnTo>
                    <a:pt x="19" y="31"/>
                  </a:lnTo>
                  <a:lnTo>
                    <a:pt x="244" y="153"/>
                  </a:lnTo>
                  <a:lnTo>
                    <a:pt x="257" y="156"/>
                  </a:lnTo>
                  <a:lnTo>
                    <a:pt x="271" y="158"/>
                  </a:lnTo>
                  <a:lnTo>
                    <a:pt x="286" y="156"/>
                  </a:lnTo>
                  <a:lnTo>
                    <a:pt x="297" y="153"/>
                  </a:lnTo>
                  <a:lnTo>
                    <a:pt x="524" y="31"/>
                  </a:lnTo>
                  <a:lnTo>
                    <a:pt x="530" y="29"/>
                  </a:lnTo>
                  <a:lnTo>
                    <a:pt x="535" y="24"/>
                  </a:lnTo>
                  <a:lnTo>
                    <a:pt x="539" y="18"/>
                  </a:lnTo>
                  <a:lnTo>
                    <a:pt x="541" y="14"/>
                  </a:lnTo>
                  <a:lnTo>
                    <a:pt x="541" y="10"/>
                  </a:lnTo>
                  <a:lnTo>
                    <a:pt x="539" y="4"/>
                  </a:lnTo>
                  <a:lnTo>
                    <a:pt x="535" y="0"/>
                  </a:lnTo>
                  <a:lnTo>
                    <a:pt x="524" y="0"/>
                  </a:lnTo>
                  <a:lnTo>
                    <a:pt x="17" y="0"/>
                  </a:lnTo>
                  <a:lnTo>
                    <a:pt x="8" y="0"/>
                  </a:lnTo>
                  <a:lnTo>
                    <a:pt x="2" y="4"/>
                  </a:lnTo>
                  <a:lnTo>
                    <a:pt x="0" y="10"/>
                  </a:lnTo>
                  <a:lnTo>
                    <a:pt x="0" y="14"/>
                  </a:lnTo>
                  <a:lnTo>
                    <a:pt x="4" y="18"/>
                  </a:lnTo>
                  <a:lnTo>
                    <a:pt x="6" y="24"/>
                  </a:lnTo>
                  <a:lnTo>
                    <a:pt x="11" y="29"/>
                  </a:lnTo>
                  <a:lnTo>
                    <a:pt x="19" y="3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12" name="TextBox 11"/>
          <p:cNvSpPr txBox="1"/>
          <p:nvPr/>
        </p:nvSpPr>
        <p:spPr>
          <a:xfrm>
            <a:off x="926892" y="4088981"/>
            <a:ext cx="2109606" cy="123111"/>
          </a:xfrm>
          <a:prstGeom prst="rect">
            <a:avLst/>
          </a:prstGeom>
          <a:noFill/>
        </p:spPr>
        <p:txBody>
          <a:bodyPr wrap="square" lIns="0" tIns="0" rIns="0" bIns="0" rtlCol="0">
            <a:spAutoFit/>
          </a:bodyPr>
          <a:lstStyle/>
          <a:p>
            <a:r>
              <a:rPr lang="en-US" sz="800" dirty="0">
                <a:solidFill>
                  <a:schemeClr val="bg1"/>
                </a:solidFill>
                <a:latin typeface="Lato" panose="020F0502020204030203" pitchFamily="34" charset="0"/>
                <a:ea typeface="Roboto" panose="02000000000000000000" pitchFamily="2" charset="0"/>
              </a:rPr>
              <a:t> Str. </a:t>
            </a:r>
            <a:r>
              <a:rPr lang="en-US" sz="800" dirty="0" err="1">
                <a:solidFill>
                  <a:schemeClr val="bg1"/>
                </a:solidFill>
                <a:latin typeface="Lato" panose="020F0502020204030203" pitchFamily="34" charset="0"/>
                <a:ea typeface="Roboto" panose="02000000000000000000" pitchFamily="2" charset="0"/>
              </a:rPr>
              <a:t>Cosminului</a:t>
            </a:r>
            <a:r>
              <a:rPr lang="en-US" sz="800" dirty="0">
                <a:solidFill>
                  <a:schemeClr val="bg1"/>
                </a:solidFill>
                <a:latin typeface="Lato" panose="020F0502020204030203" pitchFamily="34" charset="0"/>
                <a:ea typeface="Roboto" panose="02000000000000000000" pitchFamily="2" charset="0"/>
              </a:rPr>
              <a:t> nr. 2, Bucharest, Sector 2</a:t>
            </a:r>
          </a:p>
        </p:txBody>
      </p:sp>
      <p:sp>
        <p:nvSpPr>
          <p:cNvPr id="13" name="TextBox 12"/>
          <p:cNvSpPr txBox="1"/>
          <p:nvPr/>
        </p:nvSpPr>
        <p:spPr>
          <a:xfrm>
            <a:off x="926892" y="4285830"/>
            <a:ext cx="1646553" cy="123111"/>
          </a:xfrm>
          <a:prstGeom prst="rect">
            <a:avLst/>
          </a:prstGeom>
          <a:noFill/>
        </p:spPr>
        <p:txBody>
          <a:bodyPr wrap="square" lIns="0" tIns="0" rIns="0" bIns="0" rtlCol="0">
            <a:spAutoFit/>
          </a:bodyPr>
          <a:lstStyle/>
          <a:p>
            <a:r>
              <a:rPr lang="en-US" sz="800" dirty="0">
                <a:solidFill>
                  <a:schemeClr val="bg1"/>
                </a:solidFill>
                <a:latin typeface="Lato" panose="020F0502020204030203" pitchFamily="34" charset="0"/>
                <a:ea typeface="Roboto" panose="02000000000000000000" pitchFamily="2" charset="0"/>
              </a:rPr>
              <a:t>0040 748 41 88 25</a:t>
            </a:r>
          </a:p>
        </p:txBody>
      </p:sp>
      <p:sp>
        <p:nvSpPr>
          <p:cNvPr id="14" name="TextBox 13"/>
          <p:cNvSpPr txBox="1"/>
          <p:nvPr/>
        </p:nvSpPr>
        <p:spPr>
          <a:xfrm>
            <a:off x="926892" y="4489030"/>
            <a:ext cx="1646553" cy="123111"/>
          </a:xfrm>
          <a:prstGeom prst="rect">
            <a:avLst/>
          </a:prstGeom>
          <a:noFill/>
        </p:spPr>
        <p:txBody>
          <a:bodyPr wrap="square" lIns="0" tIns="0" rIns="0" bIns="0" rtlCol="0">
            <a:spAutoFit/>
          </a:bodyPr>
          <a:lstStyle/>
          <a:p>
            <a:endParaRPr lang="en-US" sz="800" dirty="0">
              <a:solidFill>
                <a:schemeClr val="bg1"/>
              </a:solidFill>
              <a:latin typeface="Lato" panose="020F0502020204030203" pitchFamily="34" charset="0"/>
              <a:ea typeface="Roboto" panose="02000000000000000000" pitchFamily="2" charset="0"/>
            </a:endParaRPr>
          </a:p>
        </p:txBody>
      </p:sp>
      <p:sp>
        <p:nvSpPr>
          <p:cNvPr id="15" name="TextBox 14"/>
          <p:cNvSpPr txBox="1"/>
          <p:nvPr/>
        </p:nvSpPr>
        <p:spPr>
          <a:xfrm>
            <a:off x="669717" y="3766685"/>
            <a:ext cx="1903728" cy="153888"/>
          </a:xfrm>
          <a:prstGeom prst="rect">
            <a:avLst/>
          </a:prstGeom>
          <a:noFill/>
        </p:spPr>
        <p:txBody>
          <a:bodyPr wrap="square" lIns="0" tIns="0" rIns="0" bIns="0" rtlCol="0">
            <a:spAutoFit/>
          </a:bodyPr>
          <a:lstStyle/>
          <a:p>
            <a:r>
              <a:rPr lang="en-US" sz="1000" b="1" dirty="0">
                <a:solidFill>
                  <a:schemeClr val="accent1"/>
                </a:solidFill>
                <a:latin typeface="Lato" panose="020F0502020204030203" pitchFamily="34" charset="0"/>
                <a:ea typeface="Roboto" panose="02000000000000000000" pitchFamily="2" charset="0"/>
              </a:rPr>
              <a:t>Contact us:</a:t>
            </a:r>
          </a:p>
        </p:txBody>
      </p:sp>
    </p:spTree>
    <p:extLst>
      <p:ext uri="{BB962C8B-B14F-4D97-AF65-F5344CB8AC3E}">
        <p14:creationId xmlns:p14="http://schemas.microsoft.com/office/powerpoint/2010/main" val="2054893880"/>
      </p:ext>
    </p:extLst>
  </p:cSld>
  <p:clrMapOvr>
    <a:masterClrMapping/>
  </p:clrMapOvr>
  <p:transition spd="slow" advClick="0" advTm="3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left)">
                                      <p:cBhvr>
                                        <p:cTn id="11" dur="1000"/>
                                        <p:tgtEl>
                                          <p:spTgt spid="2"/>
                                        </p:tgtEl>
                                      </p:cBhvr>
                                    </p:animEffect>
                                  </p:childTnLst>
                                </p:cTn>
                              </p:par>
                            </p:childTnLst>
                          </p:cTn>
                        </p:par>
                        <p:par>
                          <p:cTn id="12" fill="hold">
                            <p:stCondLst>
                              <p:cond delay="1500"/>
                            </p:stCondLst>
                            <p:childTnLst>
                              <p:par>
                                <p:cTn id="13" presetID="10" presetClass="entr" presetSubtype="0" fill="hold" grpId="0" nodeType="after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500"/>
                                        <p:tgtEl>
                                          <p:spTgt spid="15"/>
                                        </p:tgtEl>
                                      </p:cBhvr>
                                    </p:animEffect>
                                  </p:childTnLst>
                                </p:cTn>
                              </p:par>
                            </p:childTnLst>
                          </p:cTn>
                        </p:par>
                        <p:par>
                          <p:cTn id="16" fill="hold">
                            <p:stCondLst>
                              <p:cond delay="2000"/>
                            </p:stCondLst>
                            <p:childTnLst>
                              <p:par>
                                <p:cTn id="17" presetID="10" presetClass="entr" presetSubtype="0" fill="hold"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500"/>
                                        <p:tgtEl>
                                          <p:spTgt spid="5"/>
                                        </p:tgtEl>
                                      </p:cBhvr>
                                    </p:animEffect>
                                  </p:childTnLst>
                                </p:cTn>
                              </p:par>
                            </p:childTnLst>
                          </p:cTn>
                        </p:par>
                        <p:par>
                          <p:cTn id="20" fill="hold">
                            <p:stCondLst>
                              <p:cond delay="2500"/>
                            </p:stCondLst>
                            <p:childTnLst>
                              <p:par>
                                <p:cTn id="21" presetID="10" presetClass="entr" presetSubtype="0" fill="hold" grpId="0" nodeType="after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500"/>
                                        <p:tgtEl>
                                          <p:spTgt spid="12"/>
                                        </p:tgtEl>
                                      </p:cBhvr>
                                    </p:animEffect>
                                  </p:childTnLst>
                                </p:cTn>
                              </p:par>
                            </p:childTnLst>
                          </p:cTn>
                        </p:par>
                        <p:par>
                          <p:cTn id="24" fill="hold">
                            <p:stCondLst>
                              <p:cond delay="3000"/>
                            </p:stCondLst>
                            <p:childTnLst>
                              <p:par>
                                <p:cTn id="25" presetID="10" presetClass="entr" presetSubtype="0" fill="hold" nodeType="after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fade">
                                      <p:cBhvr>
                                        <p:cTn id="27" dur="500"/>
                                        <p:tgtEl>
                                          <p:spTgt spid="16"/>
                                        </p:tgtEl>
                                      </p:cBhvr>
                                    </p:animEffect>
                                  </p:childTnLst>
                                </p:cTn>
                              </p:par>
                            </p:childTnLst>
                          </p:cTn>
                        </p:par>
                        <p:par>
                          <p:cTn id="28" fill="hold">
                            <p:stCondLst>
                              <p:cond delay="3500"/>
                            </p:stCondLst>
                            <p:childTnLst>
                              <p:par>
                                <p:cTn id="29" presetID="10" presetClass="entr" presetSubtype="0" fill="hold" grpId="0" nodeType="after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500"/>
                                        <p:tgtEl>
                                          <p:spTgt spid="13"/>
                                        </p:tgtEl>
                                      </p:cBhvr>
                                    </p:animEffect>
                                  </p:childTnLst>
                                </p:cTn>
                              </p:par>
                            </p:childTnLst>
                          </p:cTn>
                        </p:par>
                        <p:par>
                          <p:cTn id="32" fill="hold">
                            <p:stCondLst>
                              <p:cond delay="4000"/>
                            </p:stCondLst>
                            <p:childTnLst>
                              <p:par>
                                <p:cTn id="33" presetID="10" presetClass="entr" presetSubtype="0" fill="hold" nodeType="after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fade">
                                      <p:cBhvr>
                                        <p:cTn id="35" dur="500"/>
                                        <p:tgtEl>
                                          <p:spTgt spid="17"/>
                                        </p:tgtEl>
                                      </p:cBhvr>
                                    </p:animEffect>
                                  </p:childTnLst>
                                </p:cTn>
                              </p:par>
                            </p:childTnLst>
                          </p:cTn>
                        </p:par>
                        <p:par>
                          <p:cTn id="36" fill="hold">
                            <p:stCondLst>
                              <p:cond delay="4500"/>
                            </p:stCondLst>
                            <p:childTnLst>
                              <p:par>
                                <p:cTn id="37" presetID="10" presetClass="entr" presetSubtype="0" fill="hold" grpId="0" nodeType="afterEffect" nodePh="1">
                                  <p:stCondLst>
                                    <p:cond delay="0"/>
                                  </p:stCondLst>
                                  <p:endCondLst>
                                    <p:cond evt="begin" delay="0">
                                      <p:tn val="37"/>
                                    </p:cond>
                                  </p:endCondLst>
                                  <p:childTnLst>
                                    <p:set>
                                      <p:cBhvr>
                                        <p:cTn id="38" dur="1" fill="hold">
                                          <p:stCondLst>
                                            <p:cond delay="0"/>
                                          </p:stCondLst>
                                        </p:cTn>
                                        <p:tgtEl>
                                          <p:spTgt spid="14"/>
                                        </p:tgtEl>
                                        <p:attrNameLst>
                                          <p:attrName>style.visibility</p:attrName>
                                        </p:attrNameLst>
                                      </p:cBhvr>
                                      <p:to>
                                        <p:strVal val="visible"/>
                                      </p:to>
                                    </p:set>
                                    <p:animEffect transition="in" filter="fade">
                                      <p:cBhvr>
                                        <p:cTn id="39"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2" grpId="0"/>
      <p:bldP spid="13" grpId="0"/>
      <p:bldP spid="14" grpId="0"/>
      <p:bldP spid="1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94361" y="640858"/>
            <a:ext cx="3225286" cy="820738"/>
          </a:xfrm>
          <a:prstGeom prst="rect">
            <a:avLst/>
          </a:prstGeom>
          <a:noFill/>
        </p:spPr>
        <p:txBody>
          <a:bodyPr wrap="square" lIns="0" tIns="0" rIns="0" bIns="0" rtlCol="0">
            <a:spAutoFit/>
          </a:bodyPr>
          <a:lstStyle/>
          <a:p>
            <a:pPr>
              <a:lnSpc>
                <a:spcPts val="3200"/>
              </a:lnSpc>
            </a:pPr>
            <a:r>
              <a:rPr lang="en-US" sz="3200" cap="all" spc="50" dirty="0">
                <a:solidFill>
                  <a:schemeClr val="bg1"/>
                </a:solidFill>
                <a:latin typeface="Lato Black" panose="020F0A02020204030203" pitchFamily="34" charset="0"/>
              </a:rPr>
              <a:t>PRESENTATION</a:t>
            </a:r>
          </a:p>
          <a:p>
            <a:pPr>
              <a:lnSpc>
                <a:spcPts val="3200"/>
              </a:lnSpc>
            </a:pPr>
            <a:r>
              <a:rPr lang="en-US" sz="3200" cap="all" spc="50" dirty="0">
                <a:solidFill>
                  <a:schemeClr val="accent2"/>
                </a:solidFill>
                <a:latin typeface="Lato Black" panose="020F0A02020204030203" pitchFamily="34" charset="0"/>
              </a:rPr>
              <a:t>AGENDA</a:t>
            </a:r>
          </a:p>
        </p:txBody>
      </p:sp>
      <p:grpSp>
        <p:nvGrpSpPr>
          <p:cNvPr id="3" name="Group 2"/>
          <p:cNvGrpSpPr/>
          <p:nvPr/>
        </p:nvGrpSpPr>
        <p:grpSpPr>
          <a:xfrm>
            <a:off x="5157186" y="2254417"/>
            <a:ext cx="3389914" cy="2116243"/>
            <a:chOff x="5157186" y="2254417"/>
            <a:chExt cx="3389914" cy="2116243"/>
          </a:xfrm>
        </p:grpSpPr>
        <p:sp>
          <p:nvSpPr>
            <p:cNvPr id="4" name="TextBox 3"/>
            <p:cNvSpPr txBox="1"/>
            <p:nvPr/>
          </p:nvSpPr>
          <p:spPr>
            <a:xfrm>
              <a:off x="5419728" y="2254417"/>
              <a:ext cx="3127372" cy="138499"/>
            </a:xfrm>
            <a:prstGeom prst="rect">
              <a:avLst/>
            </a:prstGeom>
            <a:noFill/>
          </p:spPr>
          <p:txBody>
            <a:bodyPr wrap="square" lIns="0" tIns="0" rIns="0" bIns="0" rtlCol="0">
              <a:spAutoFit/>
            </a:bodyPr>
            <a:lstStyle/>
            <a:p>
              <a:r>
                <a:rPr lang="en-US" sz="900" b="1" spc="20" dirty="0">
                  <a:solidFill>
                    <a:schemeClr val="accent6"/>
                  </a:solidFill>
                  <a:latin typeface="Lato" panose="020F0502020204030203" pitchFamily="34" charset="0"/>
                </a:rPr>
                <a:t>Cine </a:t>
              </a:r>
              <a:r>
                <a:rPr lang="en-US" sz="900" b="1" spc="20" dirty="0" err="1">
                  <a:solidFill>
                    <a:schemeClr val="accent6"/>
                  </a:solidFill>
                  <a:latin typeface="Lato" panose="020F0502020204030203" pitchFamily="34" charset="0"/>
                </a:rPr>
                <a:t>preda</a:t>
              </a:r>
              <a:endParaRPr lang="en-US" sz="900" b="1" spc="20" dirty="0">
                <a:solidFill>
                  <a:schemeClr val="accent6"/>
                </a:solidFill>
                <a:latin typeface="Lato" panose="020F0502020204030203" pitchFamily="34" charset="0"/>
              </a:endParaRPr>
            </a:p>
          </p:txBody>
        </p:sp>
        <p:sp>
          <p:nvSpPr>
            <p:cNvPr id="5" name="TextBox 4"/>
            <p:cNvSpPr txBox="1"/>
            <p:nvPr/>
          </p:nvSpPr>
          <p:spPr>
            <a:xfrm>
              <a:off x="5419728" y="2671715"/>
              <a:ext cx="3127372" cy="138499"/>
            </a:xfrm>
            <a:prstGeom prst="rect">
              <a:avLst/>
            </a:prstGeom>
            <a:noFill/>
          </p:spPr>
          <p:txBody>
            <a:bodyPr wrap="square" lIns="0" tIns="0" rIns="0" bIns="0" rtlCol="0">
              <a:spAutoFit/>
            </a:bodyPr>
            <a:lstStyle/>
            <a:p>
              <a:r>
                <a:rPr lang="en-US" sz="900" b="1" spc="20" dirty="0">
                  <a:solidFill>
                    <a:schemeClr val="accent6"/>
                  </a:solidFill>
                  <a:latin typeface="Lato" panose="020F0502020204030203" pitchFamily="34" charset="0"/>
                </a:rPr>
                <a:t>Ce se </a:t>
              </a:r>
              <a:r>
                <a:rPr lang="en-US" sz="900" b="1" spc="20" dirty="0" err="1">
                  <a:solidFill>
                    <a:schemeClr val="accent6"/>
                  </a:solidFill>
                  <a:latin typeface="Lato" panose="020F0502020204030203" pitchFamily="34" charset="0"/>
                </a:rPr>
                <a:t>afla</a:t>
              </a:r>
              <a:r>
                <a:rPr lang="en-US" sz="900" b="1" spc="20" dirty="0">
                  <a:solidFill>
                    <a:schemeClr val="accent6"/>
                  </a:solidFill>
                  <a:latin typeface="Lato" panose="020F0502020204030203" pitchFamily="34" charset="0"/>
                </a:rPr>
                <a:t> in curs</a:t>
              </a:r>
            </a:p>
          </p:txBody>
        </p:sp>
        <p:sp>
          <p:nvSpPr>
            <p:cNvPr id="6" name="TextBox 5"/>
            <p:cNvSpPr txBox="1"/>
            <p:nvPr/>
          </p:nvSpPr>
          <p:spPr>
            <a:xfrm>
              <a:off x="5419728" y="3451937"/>
              <a:ext cx="3127372" cy="138499"/>
            </a:xfrm>
            <a:prstGeom prst="rect">
              <a:avLst/>
            </a:prstGeom>
            <a:noFill/>
          </p:spPr>
          <p:txBody>
            <a:bodyPr wrap="square" lIns="0" tIns="0" rIns="0" bIns="0" rtlCol="0">
              <a:spAutoFit/>
            </a:bodyPr>
            <a:lstStyle/>
            <a:p>
              <a:r>
                <a:rPr lang="en-US" sz="900" b="1" spc="20" dirty="0">
                  <a:solidFill>
                    <a:schemeClr val="accent6"/>
                  </a:solidFill>
                  <a:latin typeface="Lato" panose="020F0502020204030203" pitchFamily="34" charset="0"/>
                </a:rPr>
                <a:t>Care sunt </a:t>
              </a:r>
              <a:r>
                <a:rPr lang="en-US" sz="900" b="1" spc="20" dirty="0" err="1">
                  <a:solidFill>
                    <a:schemeClr val="accent6"/>
                  </a:solidFill>
                  <a:latin typeface="Lato" panose="020F0502020204030203" pitchFamily="34" charset="0"/>
                </a:rPr>
                <a:t>pasii</a:t>
              </a:r>
              <a:endParaRPr lang="en-US" sz="900" b="1" spc="20" dirty="0">
                <a:solidFill>
                  <a:schemeClr val="accent6"/>
                </a:solidFill>
                <a:latin typeface="Lato" panose="020F0502020204030203" pitchFamily="34" charset="0"/>
              </a:endParaRPr>
            </a:p>
          </p:txBody>
        </p:sp>
        <p:sp>
          <p:nvSpPr>
            <p:cNvPr id="7" name="TextBox 6"/>
            <p:cNvSpPr txBox="1"/>
            <p:nvPr/>
          </p:nvSpPr>
          <p:spPr>
            <a:xfrm>
              <a:off x="5419728" y="3842048"/>
              <a:ext cx="3127372" cy="138499"/>
            </a:xfrm>
            <a:prstGeom prst="rect">
              <a:avLst/>
            </a:prstGeom>
            <a:noFill/>
          </p:spPr>
          <p:txBody>
            <a:bodyPr wrap="square" lIns="0" tIns="0" rIns="0" bIns="0" rtlCol="0">
              <a:spAutoFit/>
            </a:bodyPr>
            <a:lstStyle/>
            <a:p>
              <a:r>
                <a:rPr lang="en-US" sz="900" b="1" spc="20" dirty="0">
                  <a:solidFill>
                    <a:schemeClr val="accent6"/>
                  </a:solidFill>
                  <a:latin typeface="Lato" panose="020F0502020204030203" pitchFamily="34" charset="0"/>
                </a:rPr>
                <a:t>Din Curricula</a:t>
              </a:r>
            </a:p>
          </p:txBody>
        </p:sp>
        <p:sp>
          <p:nvSpPr>
            <p:cNvPr id="8" name="TextBox 7"/>
            <p:cNvSpPr txBox="1"/>
            <p:nvPr/>
          </p:nvSpPr>
          <p:spPr>
            <a:xfrm>
              <a:off x="5419728" y="4232161"/>
              <a:ext cx="3127372" cy="138499"/>
            </a:xfrm>
            <a:prstGeom prst="rect">
              <a:avLst/>
            </a:prstGeom>
            <a:noFill/>
          </p:spPr>
          <p:txBody>
            <a:bodyPr wrap="square" lIns="0" tIns="0" rIns="0" bIns="0" rtlCol="0">
              <a:spAutoFit/>
            </a:bodyPr>
            <a:lstStyle/>
            <a:p>
              <a:r>
                <a:rPr lang="en-US" sz="900" b="1" spc="20" dirty="0">
                  <a:solidFill>
                    <a:schemeClr val="accent6"/>
                  </a:solidFill>
                  <a:latin typeface="Lato" panose="020F0502020204030203" pitchFamily="34" charset="0"/>
                </a:rPr>
                <a:t>Ce spun </a:t>
              </a:r>
              <a:r>
                <a:rPr lang="en-US" sz="900" b="1" spc="20" dirty="0" err="1">
                  <a:solidFill>
                    <a:schemeClr val="accent6"/>
                  </a:solidFill>
                  <a:latin typeface="Lato" panose="020F0502020204030203" pitchFamily="34" charset="0"/>
                </a:rPr>
                <a:t>ceilalti</a:t>
              </a:r>
              <a:r>
                <a:rPr lang="en-US" sz="900" b="1" spc="20" dirty="0">
                  <a:solidFill>
                    <a:schemeClr val="accent6"/>
                  </a:solidFill>
                  <a:latin typeface="Lato" panose="020F0502020204030203" pitchFamily="34" charset="0"/>
                </a:rPr>
                <a:t> </a:t>
              </a:r>
              <a:r>
                <a:rPr lang="en-US" sz="900" b="1" spc="20" dirty="0" err="1">
                  <a:solidFill>
                    <a:schemeClr val="accent6"/>
                  </a:solidFill>
                  <a:latin typeface="Lato" panose="020F0502020204030203" pitchFamily="34" charset="0"/>
                </a:rPr>
                <a:t>participanti</a:t>
              </a:r>
              <a:endParaRPr lang="en-US" sz="900" b="1" spc="20" dirty="0">
                <a:solidFill>
                  <a:schemeClr val="accent6"/>
                </a:solidFill>
                <a:latin typeface="Lato" panose="020F0502020204030203" pitchFamily="34" charset="0"/>
              </a:endParaRPr>
            </a:p>
          </p:txBody>
        </p:sp>
        <p:sp>
          <p:nvSpPr>
            <p:cNvPr id="9" name="Oval 8"/>
            <p:cNvSpPr/>
            <p:nvPr/>
          </p:nvSpPr>
          <p:spPr>
            <a:xfrm>
              <a:off x="5157186" y="3873978"/>
              <a:ext cx="85378" cy="8537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solidFill>
              </a:endParaRPr>
            </a:p>
          </p:txBody>
        </p:sp>
        <p:sp>
          <p:nvSpPr>
            <p:cNvPr id="10" name="Oval 9"/>
            <p:cNvSpPr/>
            <p:nvPr/>
          </p:nvSpPr>
          <p:spPr>
            <a:xfrm>
              <a:off x="5157186" y="4264091"/>
              <a:ext cx="85378" cy="8537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solidFill>
              </a:endParaRPr>
            </a:p>
          </p:txBody>
        </p:sp>
        <p:sp>
          <p:nvSpPr>
            <p:cNvPr id="11" name="TextBox 10"/>
            <p:cNvSpPr txBox="1"/>
            <p:nvPr/>
          </p:nvSpPr>
          <p:spPr>
            <a:xfrm>
              <a:off x="5419728" y="3061826"/>
              <a:ext cx="3127372" cy="138499"/>
            </a:xfrm>
            <a:prstGeom prst="rect">
              <a:avLst/>
            </a:prstGeom>
            <a:noFill/>
          </p:spPr>
          <p:txBody>
            <a:bodyPr wrap="square" lIns="0" tIns="0" rIns="0" bIns="0" rtlCol="0">
              <a:spAutoFit/>
            </a:bodyPr>
            <a:lstStyle/>
            <a:p>
              <a:r>
                <a:rPr lang="en-US" sz="900" b="1" spc="20" dirty="0">
                  <a:solidFill>
                    <a:schemeClr val="accent6"/>
                  </a:solidFill>
                  <a:latin typeface="Lato" panose="020F0502020204030203" pitchFamily="34" charset="0"/>
                </a:rPr>
                <a:t>De ce </a:t>
              </a:r>
              <a:r>
                <a:rPr lang="en-US" sz="900" b="1" spc="20" dirty="0" err="1">
                  <a:solidFill>
                    <a:schemeClr val="accent6"/>
                  </a:solidFill>
                  <a:latin typeface="Lato" panose="020F0502020204030203" pitchFamily="34" charset="0"/>
                </a:rPr>
                <a:t>investitia</a:t>
              </a:r>
              <a:r>
                <a:rPr lang="en-US" sz="900" b="1" spc="20" dirty="0">
                  <a:solidFill>
                    <a:schemeClr val="accent6"/>
                  </a:solidFill>
                  <a:latin typeface="Lato" panose="020F0502020204030203" pitchFamily="34" charset="0"/>
                </a:rPr>
                <a:t> </a:t>
              </a:r>
              <a:r>
                <a:rPr lang="en-US" sz="900" b="1" spc="20" dirty="0" err="1">
                  <a:solidFill>
                    <a:schemeClr val="accent6"/>
                  </a:solidFill>
                  <a:latin typeface="Lato" panose="020F0502020204030203" pitchFamily="34" charset="0"/>
                </a:rPr>
                <a:t>ta</a:t>
              </a:r>
              <a:endParaRPr lang="en-US" sz="900" b="1" spc="20" dirty="0">
                <a:solidFill>
                  <a:schemeClr val="accent6"/>
                </a:solidFill>
                <a:latin typeface="Lato" panose="020F0502020204030203" pitchFamily="34" charset="0"/>
              </a:endParaRPr>
            </a:p>
          </p:txBody>
        </p:sp>
        <p:sp>
          <p:nvSpPr>
            <p:cNvPr id="12" name="Oval 11"/>
            <p:cNvSpPr/>
            <p:nvPr/>
          </p:nvSpPr>
          <p:spPr>
            <a:xfrm>
              <a:off x="5157186" y="3483867"/>
              <a:ext cx="85378" cy="8537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solidFill>
              </a:endParaRPr>
            </a:p>
          </p:txBody>
        </p:sp>
        <p:grpSp>
          <p:nvGrpSpPr>
            <p:cNvPr id="13" name="Group 12"/>
            <p:cNvGrpSpPr/>
            <p:nvPr/>
          </p:nvGrpSpPr>
          <p:grpSpPr>
            <a:xfrm>
              <a:off x="5157186" y="2286347"/>
              <a:ext cx="85378" cy="502676"/>
              <a:chOff x="5157186" y="2286347"/>
              <a:chExt cx="85378" cy="502676"/>
            </a:xfrm>
            <a:solidFill>
              <a:schemeClr val="accent2"/>
            </a:solidFill>
          </p:grpSpPr>
          <p:sp>
            <p:nvSpPr>
              <p:cNvPr id="14" name="Oval 13"/>
              <p:cNvSpPr/>
              <p:nvPr/>
            </p:nvSpPr>
            <p:spPr>
              <a:xfrm>
                <a:off x="5157186" y="2286347"/>
                <a:ext cx="85378" cy="8537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solidFill>
                </a:endParaRPr>
              </a:p>
            </p:txBody>
          </p:sp>
          <p:sp>
            <p:nvSpPr>
              <p:cNvPr id="15" name="Oval 14"/>
              <p:cNvSpPr/>
              <p:nvPr/>
            </p:nvSpPr>
            <p:spPr>
              <a:xfrm>
                <a:off x="5157186" y="2703645"/>
                <a:ext cx="85378" cy="8537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solidFill>
                </a:endParaRPr>
              </a:p>
            </p:txBody>
          </p:sp>
        </p:grpSp>
        <p:sp>
          <p:nvSpPr>
            <p:cNvPr id="16" name="Oval 15"/>
            <p:cNvSpPr/>
            <p:nvPr/>
          </p:nvSpPr>
          <p:spPr>
            <a:xfrm>
              <a:off x="5157186" y="3093756"/>
              <a:ext cx="85378" cy="8537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solidFill>
              </a:endParaRPr>
            </a:p>
          </p:txBody>
        </p:sp>
        <p:cxnSp>
          <p:nvCxnSpPr>
            <p:cNvPr id="17" name="Straight Connector 16"/>
            <p:cNvCxnSpPr/>
            <p:nvPr/>
          </p:nvCxnSpPr>
          <p:spPr>
            <a:xfrm>
              <a:off x="5199875" y="2423385"/>
              <a:ext cx="0" cy="228600"/>
            </a:xfrm>
            <a:prstGeom prst="line">
              <a:avLst/>
            </a:prstGeom>
            <a:ln w="9525">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5199875" y="2827089"/>
              <a:ext cx="0" cy="228600"/>
            </a:xfrm>
            <a:prstGeom prst="line">
              <a:avLst/>
            </a:prstGeom>
            <a:ln w="9525">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199875" y="3217200"/>
              <a:ext cx="0" cy="228600"/>
            </a:xfrm>
            <a:prstGeom prst="line">
              <a:avLst/>
            </a:prstGeom>
            <a:ln w="9525">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5199875" y="3607311"/>
              <a:ext cx="0" cy="228600"/>
            </a:xfrm>
            <a:prstGeom prst="line">
              <a:avLst/>
            </a:prstGeom>
            <a:ln w="9525">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5199875" y="3997423"/>
              <a:ext cx="0" cy="228600"/>
            </a:xfrm>
            <a:prstGeom prst="line">
              <a:avLst/>
            </a:prstGeom>
            <a:ln w="9525">
              <a:solidFill>
                <a:schemeClr val="accent5"/>
              </a:solidFill>
            </a:ln>
          </p:spPr>
          <p:style>
            <a:lnRef idx="1">
              <a:schemeClr val="accent1"/>
            </a:lnRef>
            <a:fillRef idx="0">
              <a:schemeClr val="accent1"/>
            </a:fillRef>
            <a:effectRef idx="0">
              <a:schemeClr val="accent1"/>
            </a:effectRef>
            <a:fontRef idx="minor">
              <a:schemeClr val="tx1"/>
            </a:fontRef>
          </p:style>
        </p:cxnSp>
      </p:grpSp>
      <p:cxnSp>
        <p:nvCxnSpPr>
          <p:cNvPr id="25" name="Straight Connector 24"/>
          <p:cNvCxnSpPr/>
          <p:nvPr/>
        </p:nvCxnSpPr>
        <p:spPr>
          <a:xfrm>
            <a:off x="593725" y="492067"/>
            <a:ext cx="914400"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593725" y="2319959"/>
            <a:ext cx="3560580" cy="1200329"/>
          </a:xfrm>
          <a:prstGeom prst="rect">
            <a:avLst/>
          </a:prstGeom>
          <a:noFill/>
        </p:spPr>
        <p:txBody>
          <a:bodyPr wrap="square" rtlCol="0">
            <a:spAutoFit/>
          </a:bodyPr>
          <a:lstStyle/>
          <a:p>
            <a:pPr algn="ctr"/>
            <a:r>
              <a:rPr lang="en-US" sz="1200" cap="all" spc="50" dirty="0">
                <a:solidFill>
                  <a:schemeClr val="bg1"/>
                </a:solidFill>
                <a:latin typeface="Lato Black" panose="020F0A02020204030203" pitchFamily="34" charset="0"/>
              </a:rPr>
              <a:t>Unul dintre cele mai intense și eficiente programe de dezvoltare personală din lume</a:t>
            </a:r>
          </a:p>
          <a:p>
            <a:pPr algn="ctr"/>
            <a:endParaRPr lang="en-US" sz="1200" cap="all" spc="50" dirty="0">
              <a:solidFill>
                <a:schemeClr val="bg1"/>
              </a:solidFill>
              <a:latin typeface="Lato Black" panose="020F0A02020204030203" pitchFamily="34" charset="0"/>
            </a:endParaRPr>
          </a:p>
          <a:p>
            <a:pPr algn="ctr"/>
            <a:r>
              <a:rPr lang="en-US" sz="1200" cap="all" spc="50" dirty="0">
                <a:solidFill>
                  <a:schemeClr val="bg1"/>
                </a:solidFill>
                <a:latin typeface="Lato Black" panose="020F0A02020204030203" pitchFamily="34" charset="0"/>
              </a:rPr>
              <a:t>Un singur training </a:t>
            </a:r>
            <a:r>
              <a:rPr lang="mr-IN" sz="1200" cap="all" spc="50" dirty="0">
                <a:solidFill>
                  <a:schemeClr val="bg1"/>
                </a:solidFill>
                <a:latin typeface="Lato Black" panose="020F0A02020204030203" pitchFamily="34" charset="0"/>
              </a:rPr>
              <a:t>–</a:t>
            </a:r>
            <a:r>
              <a:rPr lang="en-US" sz="1200" cap="all" spc="50" dirty="0">
                <a:solidFill>
                  <a:schemeClr val="bg1"/>
                </a:solidFill>
                <a:latin typeface="Lato Black" panose="020F0A02020204030203" pitchFamily="34" charset="0"/>
              </a:rPr>
              <a:t> Multiple </a:t>
            </a:r>
            <a:r>
              <a:rPr lang="en-US" sz="1200" cap="all" spc="50" dirty="0" err="1">
                <a:solidFill>
                  <a:schemeClr val="bg1"/>
                </a:solidFill>
                <a:latin typeface="Lato Black" panose="020F0A02020204030203" pitchFamily="34" charset="0"/>
              </a:rPr>
              <a:t>instrumente</a:t>
            </a:r>
            <a:endParaRPr lang="en-US" sz="1200" cap="all" spc="50" dirty="0">
              <a:solidFill>
                <a:schemeClr val="bg1"/>
              </a:solidFill>
              <a:latin typeface="Lato Black" panose="020F0A02020204030203" pitchFamily="34" charset="0"/>
            </a:endParaRPr>
          </a:p>
        </p:txBody>
      </p:sp>
    </p:spTree>
    <p:extLst>
      <p:ext uri="{BB962C8B-B14F-4D97-AF65-F5344CB8AC3E}">
        <p14:creationId xmlns:p14="http://schemas.microsoft.com/office/powerpoint/2010/main" val="3233472942"/>
      </p:ext>
    </p:extLst>
  </p:cSld>
  <p:clrMapOvr>
    <a:masterClrMapping/>
  </p:clrMapOvr>
  <p:transition spd="slow" advClick="0" advTm="3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up)">
                                      <p:cBhvr>
                                        <p:cTn id="15"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1"/>
          </p:nvPr>
        </p:nvSpPr>
        <p:spPr/>
        <p:txBody>
          <a:bodyPr/>
          <a:lstStyle/>
          <a:p>
            <a:r>
              <a:rPr lang="en-US" dirty="0">
                <a:solidFill>
                  <a:schemeClr val="bg1"/>
                </a:solidFill>
              </a:rPr>
              <a:t>Cine </a:t>
            </a:r>
            <a:r>
              <a:rPr lang="en-US" dirty="0" err="1">
                <a:solidFill>
                  <a:schemeClr val="bg1"/>
                </a:solidFill>
              </a:rPr>
              <a:t>te</a:t>
            </a:r>
            <a:r>
              <a:rPr lang="en-US" dirty="0">
                <a:solidFill>
                  <a:schemeClr val="bg1"/>
                </a:solidFill>
              </a:rPr>
              <a:t> </a:t>
            </a:r>
            <a:r>
              <a:rPr lang="en-US" dirty="0" err="1">
                <a:solidFill>
                  <a:schemeClr val="bg1"/>
                </a:solidFill>
              </a:rPr>
              <a:t>va</a:t>
            </a:r>
            <a:r>
              <a:rPr lang="en-US" dirty="0">
                <a:solidFill>
                  <a:schemeClr val="bg1"/>
                </a:solidFill>
              </a:rPr>
              <a:t> </a:t>
            </a:r>
            <a:r>
              <a:rPr lang="en-US" dirty="0" err="1">
                <a:solidFill>
                  <a:schemeClr val="bg1"/>
                </a:solidFill>
              </a:rPr>
              <a:t>sustine</a:t>
            </a:r>
            <a:r>
              <a:rPr lang="en-US" dirty="0">
                <a:solidFill>
                  <a:schemeClr val="bg1"/>
                </a:solidFill>
              </a:rPr>
              <a:t>?</a:t>
            </a:r>
          </a:p>
          <a:p>
            <a:r>
              <a:rPr lang="en-US" dirty="0">
                <a:solidFill>
                  <a:schemeClr val="accent2"/>
                </a:solidFill>
              </a:rPr>
              <a:t>Radu Chiriac																										</a:t>
            </a:r>
          </a:p>
        </p:txBody>
      </p:sp>
      <p:sp>
        <p:nvSpPr>
          <p:cNvPr id="30" name="TextBox 29"/>
          <p:cNvSpPr txBox="1"/>
          <p:nvPr/>
        </p:nvSpPr>
        <p:spPr>
          <a:xfrm>
            <a:off x="3873501" y="793179"/>
            <a:ext cx="4716890" cy="4044697"/>
          </a:xfrm>
          <a:prstGeom prst="rect">
            <a:avLst/>
          </a:prstGeom>
          <a:noFill/>
        </p:spPr>
        <p:txBody>
          <a:bodyPr wrap="square" lIns="0" tIns="0" rIns="0" bIns="0" rtlCol="0">
            <a:spAutoFit/>
          </a:bodyPr>
          <a:lstStyle/>
          <a:p>
            <a:pPr algn="just">
              <a:lnSpc>
                <a:spcPts val="1400"/>
              </a:lnSpc>
              <a:spcAft>
                <a:spcPts val="600"/>
              </a:spcAft>
            </a:pPr>
            <a:r>
              <a:rPr lang="en-US" sz="1150" dirty="0">
                <a:solidFill>
                  <a:schemeClr val="accent6"/>
                </a:solidFill>
                <a:latin typeface="Lato" panose="020F0502020204030203" pitchFamily="34" charset="0"/>
              </a:rPr>
              <a:t>Acest curs este organizat, coordonat și susținut de către unul dintre cei mai buni traineri de NLP, Time Line</a:t>
            </a:r>
            <a:r>
              <a:rPr lang="ro-RO" sz="1150" dirty="0">
                <a:solidFill>
                  <a:schemeClr val="accent6"/>
                </a:solidFill>
                <a:latin typeface="Lato" panose="020F0502020204030203" pitchFamily="34" charset="0"/>
              </a:rPr>
              <a:t>®</a:t>
            </a:r>
            <a:r>
              <a:rPr lang="en-US" sz="1150" dirty="0">
                <a:solidFill>
                  <a:schemeClr val="accent6"/>
                </a:solidFill>
                <a:latin typeface="Lato" panose="020F0502020204030203" pitchFamily="34" charset="0"/>
              </a:rPr>
              <a:t> Therapy, Hipnoză și NLP Coaching din țară. Standardele înalte de pregătire și dedicarea sa inspiră eleganță și încredere cursanților pe drumul către cea mai bună versiune a fiecăruia, o versiune a excelenței. </a:t>
            </a:r>
          </a:p>
          <a:p>
            <a:pPr algn="just">
              <a:lnSpc>
                <a:spcPts val="1400"/>
              </a:lnSpc>
              <a:spcAft>
                <a:spcPts val="600"/>
              </a:spcAft>
            </a:pPr>
            <a:r>
              <a:rPr lang="en-US" sz="1150" dirty="0">
                <a:solidFill>
                  <a:schemeClr val="accent6"/>
                </a:solidFill>
                <a:latin typeface="Lato" panose="020F0502020204030203" pitchFamily="34" charset="0"/>
              </a:rPr>
              <a:t>Focusul este, și a fost mereu, de a oferi cea mai bună calitate a trainingului. Cursanților li se oferă oportunitatea de a integra tehnicile și procesele într-un mediu sigur, destins, </a:t>
            </a:r>
            <a:r>
              <a:rPr lang="ro-RO" sz="1150" dirty="0">
                <a:solidFill>
                  <a:schemeClr val="accent6"/>
                </a:solidFill>
                <a:latin typeface="Lato" panose="020F0502020204030203" pitchFamily="34" charset="0"/>
              </a:rPr>
              <a:t>drama and </a:t>
            </a:r>
            <a:r>
              <a:rPr lang="ro-RO" sz="1150" dirty="0" err="1">
                <a:solidFill>
                  <a:schemeClr val="accent6"/>
                </a:solidFill>
                <a:latin typeface="Lato" panose="020F0502020204030203" pitchFamily="34" charset="0"/>
              </a:rPr>
              <a:t>stress</a:t>
            </a:r>
            <a:r>
              <a:rPr lang="ro-RO" sz="1150" dirty="0">
                <a:solidFill>
                  <a:schemeClr val="accent6"/>
                </a:solidFill>
                <a:latin typeface="Lato" panose="020F0502020204030203" pitchFamily="34" charset="0"/>
              </a:rPr>
              <a:t> </a:t>
            </a:r>
            <a:r>
              <a:rPr lang="ro-RO" sz="1150" dirty="0" err="1">
                <a:solidFill>
                  <a:schemeClr val="accent6"/>
                </a:solidFill>
                <a:latin typeface="Lato" panose="020F0502020204030203" pitchFamily="34" charset="0"/>
              </a:rPr>
              <a:t>free</a:t>
            </a:r>
            <a:r>
              <a:rPr lang="en-US" sz="1150" dirty="0">
                <a:solidFill>
                  <a:schemeClr val="accent6"/>
                </a:solidFill>
                <a:latin typeface="Lato" panose="020F0502020204030203" pitchFamily="34" charset="0"/>
              </a:rPr>
              <a:t>. </a:t>
            </a:r>
          </a:p>
          <a:p>
            <a:pPr algn="just">
              <a:spcAft>
                <a:spcPts val="600"/>
              </a:spcAft>
            </a:pPr>
            <a:r>
              <a:rPr lang="ro-RO" sz="1150" dirty="0">
                <a:solidFill>
                  <a:schemeClr val="accent6"/>
                </a:solidFill>
                <a:latin typeface="Lato" panose="020F0502020204030203" pitchFamily="34" charset="0"/>
              </a:rPr>
              <a:t>R</a:t>
            </a:r>
            <a:r>
              <a:rPr lang="en-US" sz="1150" dirty="0">
                <a:solidFill>
                  <a:schemeClr val="accent6"/>
                </a:solidFill>
                <a:latin typeface="Lato" panose="020F0502020204030203" pitchFamily="34" charset="0"/>
              </a:rPr>
              <a:t>adu Chiriac </a:t>
            </a:r>
            <a:r>
              <a:rPr lang="ro-RO" sz="1150" dirty="0">
                <a:solidFill>
                  <a:schemeClr val="accent6"/>
                </a:solidFill>
                <a:latin typeface="Lato" panose="020F0502020204030203" pitchFamily="34" charset="0"/>
              </a:rPr>
              <a:t>are o experienta de peste 9 ani in team management, </a:t>
            </a:r>
            <a:r>
              <a:rPr lang="ro-RO" sz="1150" dirty="0" err="1">
                <a:solidFill>
                  <a:schemeClr val="accent6"/>
                </a:solidFill>
                <a:latin typeface="Lato" panose="020F0502020204030203" pitchFamily="34" charset="0"/>
              </a:rPr>
              <a:t>process</a:t>
            </a:r>
            <a:r>
              <a:rPr lang="ro-RO" sz="1150" dirty="0">
                <a:solidFill>
                  <a:schemeClr val="accent6"/>
                </a:solidFill>
                <a:latin typeface="Lato" panose="020F0502020204030203" pitchFamily="34" charset="0"/>
              </a:rPr>
              <a:t> management si </a:t>
            </a:r>
            <a:r>
              <a:rPr lang="ro-RO" sz="1150" dirty="0" err="1">
                <a:solidFill>
                  <a:schemeClr val="accent6"/>
                </a:solidFill>
                <a:latin typeface="Lato" panose="020F0502020204030203" pitchFamily="34" charset="0"/>
              </a:rPr>
              <a:t>customer</a:t>
            </a:r>
            <a:r>
              <a:rPr lang="ro-RO" sz="1150" dirty="0">
                <a:solidFill>
                  <a:schemeClr val="accent6"/>
                </a:solidFill>
                <a:latin typeface="Lato" panose="020F0502020204030203" pitchFamily="34" charset="0"/>
              </a:rPr>
              <a:t> care, in ultimii 7 ani </a:t>
            </a:r>
            <a:r>
              <a:rPr lang="ro-RO" sz="1150" dirty="0" err="1">
                <a:solidFill>
                  <a:schemeClr val="accent6"/>
                </a:solidFill>
                <a:latin typeface="Lato" panose="020F0502020204030203" pitchFamily="34" charset="0"/>
              </a:rPr>
              <a:t>avand</a:t>
            </a:r>
            <a:r>
              <a:rPr lang="ro-RO" sz="1150" dirty="0">
                <a:solidFill>
                  <a:schemeClr val="accent6"/>
                </a:solidFill>
                <a:latin typeface="Lato" panose="020F0502020204030203" pitchFamily="34" charset="0"/>
              </a:rPr>
              <a:t> ca focus principal dezvoltarea oamenilor prin procese de training si coaching, </a:t>
            </a:r>
            <a:r>
              <a:rPr lang="en-US" sz="1150" dirty="0" err="1">
                <a:solidFill>
                  <a:schemeClr val="accent6"/>
                </a:solidFill>
                <a:latin typeface="Lato" panose="020F0502020204030203" pitchFamily="34" charset="0"/>
              </a:rPr>
              <a:t>concentrandu</a:t>
            </a:r>
            <a:r>
              <a:rPr lang="en-US" sz="1150" dirty="0">
                <a:solidFill>
                  <a:schemeClr val="accent6"/>
                </a:solidFill>
                <a:latin typeface="Lato" panose="020F0502020204030203" pitchFamily="34" charset="0"/>
              </a:rPr>
              <a:t>-se pe </a:t>
            </a:r>
            <a:r>
              <a:rPr lang="ro-RO" sz="1150" dirty="0">
                <a:solidFill>
                  <a:schemeClr val="accent6"/>
                </a:solidFill>
                <a:latin typeface="Lato" panose="020F0502020204030203" pitchFamily="34" charset="0"/>
              </a:rPr>
              <a:t>accelerarea </a:t>
            </a:r>
            <a:r>
              <a:rPr lang="ro-RO" sz="1150" dirty="0" err="1">
                <a:solidFill>
                  <a:schemeClr val="accent6"/>
                </a:solidFill>
                <a:latin typeface="Lato" panose="020F0502020204030203" pitchFamily="34" charset="0"/>
              </a:rPr>
              <a:t>transformarilor</a:t>
            </a:r>
            <a:r>
              <a:rPr lang="ro-RO" sz="1150" dirty="0">
                <a:solidFill>
                  <a:schemeClr val="accent6"/>
                </a:solidFill>
                <a:latin typeface="Lato" panose="020F0502020204030203" pitchFamily="34" charset="0"/>
              </a:rPr>
              <a:t>, </a:t>
            </a:r>
            <a:r>
              <a:rPr lang="ro-RO" sz="1150" dirty="0" err="1">
                <a:solidFill>
                  <a:schemeClr val="accent6"/>
                </a:solidFill>
                <a:latin typeface="Lato" panose="020F0502020204030203" pitchFamily="34" charset="0"/>
              </a:rPr>
              <a:t>sustinan</a:t>
            </a:r>
            <a:r>
              <a:rPr lang="en-US" sz="1150" dirty="0">
                <a:solidFill>
                  <a:schemeClr val="accent6"/>
                </a:solidFill>
                <a:latin typeface="Lato" panose="020F0502020204030203" pitchFamily="34" charset="0"/>
              </a:rPr>
              <a:t>du-i s</a:t>
            </a:r>
            <a:r>
              <a:rPr lang="ro-RO" sz="1150" dirty="0">
                <a:solidFill>
                  <a:schemeClr val="accent6"/>
                </a:solidFill>
                <a:latin typeface="Lato" panose="020F0502020204030203" pitchFamily="34" charset="0"/>
              </a:rPr>
              <a:t>a genereze rezultate palpabile si clare, </a:t>
            </a:r>
            <a:r>
              <a:rPr lang="ro-RO" sz="1150" dirty="0" err="1">
                <a:solidFill>
                  <a:schemeClr val="accent6"/>
                </a:solidFill>
                <a:latin typeface="Lato" panose="020F0502020204030203" pitchFamily="34" charset="0"/>
              </a:rPr>
              <a:t>intr</a:t>
            </a:r>
            <a:r>
              <a:rPr lang="ro-RO" sz="1150" dirty="0">
                <a:solidFill>
                  <a:schemeClr val="accent6"/>
                </a:solidFill>
                <a:latin typeface="Lato" panose="020F0502020204030203" pitchFamily="34" charset="0"/>
              </a:rPr>
              <a:t>-un mod sustenabil.   </a:t>
            </a:r>
            <a:endParaRPr lang="en-US" sz="1150" dirty="0">
              <a:solidFill>
                <a:schemeClr val="accent6"/>
              </a:solidFill>
              <a:latin typeface="Lato" panose="020F0502020204030203" pitchFamily="34" charset="0"/>
            </a:endParaRPr>
          </a:p>
          <a:p>
            <a:pPr algn="just">
              <a:spcAft>
                <a:spcPts val="600"/>
              </a:spcAft>
            </a:pPr>
            <a:r>
              <a:rPr lang="ro-RO" sz="1150" dirty="0">
                <a:solidFill>
                  <a:schemeClr val="accent6"/>
                </a:solidFill>
                <a:latin typeface="Lato" panose="020F0502020204030203" pitchFamily="34" charset="0"/>
              </a:rPr>
              <a:t>Formarea sa cuprinde multiple discipline, </a:t>
            </a:r>
            <a:r>
              <a:rPr lang="ro-RO" sz="1150" dirty="0" err="1">
                <a:solidFill>
                  <a:schemeClr val="accent6"/>
                </a:solidFill>
                <a:latin typeface="Lato" panose="020F0502020204030203" pitchFamily="34" charset="0"/>
              </a:rPr>
              <a:t>detine</a:t>
            </a:r>
            <a:r>
              <a:rPr lang="ro-RO" sz="1150" dirty="0">
                <a:solidFill>
                  <a:schemeClr val="accent6"/>
                </a:solidFill>
                <a:latin typeface="Lato" panose="020F0502020204030203" pitchFamily="34" charset="0"/>
              </a:rPr>
              <a:t> un Master in Management si Comunicarea in Afaceri – SNSPA, este certificat </a:t>
            </a:r>
            <a:r>
              <a:rPr lang="ro-RO" sz="1150" dirty="0" err="1">
                <a:solidFill>
                  <a:schemeClr val="accent6"/>
                </a:solidFill>
                <a:latin typeface="Lato" panose="020F0502020204030203" pitchFamily="34" charset="0"/>
              </a:rPr>
              <a:t>international</a:t>
            </a:r>
            <a:r>
              <a:rPr lang="ro-RO" sz="1150" dirty="0">
                <a:solidFill>
                  <a:schemeClr val="accent6"/>
                </a:solidFill>
                <a:latin typeface="Lato" panose="020F0502020204030203" pitchFamily="34" charset="0"/>
              </a:rPr>
              <a:t> ca Business si Life Master </a:t>
            </a:r>
            <a:r>
              <a:rPr lang="ro-RO" sz="1150" dirty="0" err="1">
                <a:solidFill>
                  <a:schemeClr val="accent6"/>
                </a:solidFill>
                <a:latin typeface="Lato" panose="020F0502020204030203" pitchFamily="34" charset="0"/>
              </a:rPr>
              <a:t>Coach</a:t>
            </a:r>
            <a:r>
              <a:rPr lang="ro-RO" sz="1150" dirty="0">
                <a:solidFill>
                  <a:schemeClr val="accent6"/>
                </a:solidFill>
                <a:latin typeface="Lato" panose="020F0502020204030203" pitchFamily="34" charset="0"/>
              </a:rPr>
              <a:t>, NLP Trainer, Coaching Trainer de catre </a:t>
            </a:r>
            <a:r>
              <a:rPr lang="ro-RO" sz="1150" dirty="0" err="1">
                <a:solidFill>
                  <a:schemeClr val="accent6"/>
                </a:solidFill>
                <a:latin typeface="Lato" panose="020F0502020204030203" pitchFamily="34" charset="0"/>
              </a:rPr>
              <a:t>Tad</a:t>
            </a:r>
            <a:r>
              <a:rPr lang="ro-RO" sz="1150" dirty="0">
                <a:solidFill>
                  <a:schemeClr val="accent6"/>
                </a:solidFill>
                <a:latin typeface="Lato" panose="020F0502020204030203" pitchFamily="34" charset="0"/>
              </a:rPr>
              <a:t> James Co. din Nevada, USA.</a:t>
            </a:r>
            <a:endParaRPr lang="en-US" sz="1150" dirty="0">
              <a:solidFill>
                <a:schemeClr val="accent6"/>
              </a:solidFill>
              <a:latin typeface="Lato" panose="020F0502020204030203" pitchFamily="34" charset="0"/>
            </a:endParaRPr>
          </a:p>
          <a:p>
            <a:pPr algn="just"/>
            <a:r>
              <a:rPr lang="ro-RO" sz="1150" dirty="0">
                <a:solidFill>
                  <a:schemeClr val="accent6"/>
                </a:solidFill>
                <a:latin typeface="Lato" panose="020F0502020204030203" pitchFamily="34" charset="0"/>
              </a:rPr>
              <a:t>Radu este specializat in livrarea de programe ALP (</a:t>
            </a:r>
            <a:r>
              <a:rPr lang="ro-RO" sz="1150" dirty="0" err="1">
                <a:solidFill>
                  <a:schemeClr val="accent6"/>
                </a:solidFill>
                <a:latin typeface="Lato" panose="020F0502020204030203" pitchFamily="34" charset="0"/>
              </a:rPr>
              <a:t>Accelerated</a:t>
            </a:r>
            <a:r>
              <a:rPr lang="ro-RO" sz="1150" dirty="0">
                <a:solidFill>
                  <a:schemeClr val="accent6"/>
                </a:solidFill>
                <a:latin typeface="Lato" panose="020F0502020204030203" pitchFamily="34" charset="0"/>
              </a:rPr>
              <a:t> </a:t>
            </a:r>
            <a:r>
              <a:rPr lang="ro-RO" sz="1150" dirty="0" err="1">
                <a:solidFill>
                  <a:schemeClr val="accent6"/>
                </a:solidFill>
                <a:latin typeface="Lato" panose="020F0502020204030203" pitchFamily="34" charset="0"/>
              </a:rPr>
              <a:t>Learning</a:t>
            </a:r>
            <a:r>
              <a:rPr lang="ro-RO" sz="1150" dirty="0">
                <a:solidFill>
                  <a:schemeClr val="accent6"/>
                </a:solidFill>
                <a:latin typeface="Lato" panose="020F0502020204030203" pitchFamily="34" charset="0"/>
              </a:rPr>
              <a:t> </a:t>
            </a:r>
            <a:r>
              <a:rPr lang="ro-RO" sz="1150" dirty="0" err="1">
                <a:solidFill>
                  <a:schemeClr val="accent6"/>
                </a:solidFill>
                <a:latin typeface="Lato" panose="020F0502020204030203" pitchFamily="34" charset="0"/>
              </a:rPr>
              <a:t>Programs</a:t>
            </a:r>
            <a:r>
              <a:rPr lang="ro-RO" sz="1150" dirty="0">
                <a:solidFill>
                  <a:schemeClr val="accent6"/>
                </a:solidFill>
                <a:latin typeface="Lato" panose="020F0502020204030203" pitchFamily="34" charset="0"/>
              </a:rPr>
              <a:t>), ce au ca focus principal ca participantul sa fie in centrul atenției, si nu staff-ul sau trainer-ul. Aceste programe implica cele mai eficiente tehnici, </a:t>
            </a:r>
            <a:r>
              <a:rPr lang="ro-RO" sz="1150" dirty="0" err="1">
                <a:solidFill>
                  <a:schemeClr val="accent6"/>
                </a:solidFill>
                <a:latin typeface="Lato" panose="020F0502020204030203" pitchFamily="34" charset="0"/>
              </a:rPr>
              <a:t>imbinand</a:t>
            </a:r>
            <a:r>
              <a:rPr lang="ro-RO" sz="1150" dirty="0">
                <a:solidFill>
                  <a:schemeClr val="accent6"/>
                </a:solidFill>
                <a:latin typeface="Lato" panose="020F0502020204030203" pitchFamily="34" charset="0"/>
              </a:rPr>
              <a:t> noul cu clasicul, </a:t>
            </a:r>
            <a:r>
              <a:rPr lang="ro-RO" sz="1150" dirty="0" err="1">
                <a:solidFill>
                  <a:schemeClr val="accent6"/>
                </a:solidFill>
                <a:latin typeface="Lato" panose="020F0502020204030203" pitchFamily="34" charset="0"/>
              </a:rPr>
              <a:t>intr</a:t>
            </a:r>
            <a:r>
              <a:rPr lang="ro-RO" sz="1150" dirty="0">
                <a:solidFill>
                  <a:schemeClr val="accent6"/>
                </a:solidFill>
                <a:latin typeface="Lato" panose="020F0502020204030203" pitchFamily="34" charset="0"/>
              </a:rPr>
              <a:t>-un mod echilibrat. </a:t>
            </a:r>
            <a:endParaRPr lang="en-US" sz="1150" dirty="0">
              <a:solidFill>
                <a:schemeClr val="accent6"/>
              </a:solidFill>
              <a:latin typeface="Lato" panose="020F0502020204030203" pitchFamily="34" charset="0"/>
            </a:endParaRPr>
          </a:p>
        </p:txBody>
      </p:sp>
      <p:pic>
        <p:nvPicPr>
          <p:cNvPr id="3" name="Picture 2" descr="A person looking at the camera&#10;&#10;Description generated with very high confidence">
            <a:extLst>
              <a:ext uri="{FF2B5EF4-FFF2-40B4-BE49-F238E27FC236}">
                <a16:creationId xmlns:a16="http://schemas.microsoft.com/office/drawing/2014/main" id="{A1B8ED77-015C-4DF6-B241-3947B09DB93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84202" y="1524614"/>
            <a:ext cx="2476676" cy="3302235"/>
          </a:xfrm>
          <a:prstGeom prst="rect">
            <a:avLst/>
          </a:prstGeom>
        </p:spPr>
      </p:pic>
    </p:spTree>
    <p:extLst>
      <p:ext uri="{BB962C8B-B14F-4D97-AF65-F5344CB8AC3E}">
        <p14:creationId xmlns:p14="http://schemas.microsoft.com/office/powerpoint/2010/main" val="1234131069"/>
      </p:ext>
    </p:extLst>
  </p:cSld>
  <p:clrMapOvr>
    <a:masterClrMapping/>
  </p:clrMapOvr>
  <p:transition spd="slow" advClick="0" advTm="3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Ce se </a:t>
            </a:r>
            <a:r>
              <a:rPr lang="en-US" dirty="0" err="1"/>
              <a:t>afla</a:t>
            </a:r>
            <a:r>
              <a:rPr lang="en-US" dirty="0"/>
              <a:t> in</a:t>
            </a:r>
            <a:r>
              <a:rPr lang="en-US" dirty="0">
                <a:solidFill>
                  <a:schemeClr val="accent2"/>
                </a:solidFill>
              </a:rPr>
              <a:t> CURS </a:t>
            </a:r>
            <a:r>
              <a:rPr lang="en-US" dirty="0" err="1"/>
              <a:t>Pentru</a:t>
            </a:r>
            <a:r>
              <a:rPr lang="en-US" dirty="0"/>
              <a:t> tine?</a:t>
            </a:r>
            <a:endParaRPr lang="en-US" dirty="0">
              <a:solidFill>
                <a:schemeClr val="accent2"/>
              </a:solidFill>
            </a:endParaRPr>
          </a:p>
        </p:txBody>
      </p:sp>
      <p:sp>
        <p:nvSpPr>
          <p:cNvPr id="3" name="Text Placeholder 2"/>
          <p:cNvSpPr>
            <a:spLocks noGrp="1"/>
          </p:cNvSpPr>
          <p:nvPr>
            <p:ph type="body" sz="quarter" idx="11"/>
          </p:nvPr>
        </p:nvSpPr>
        <p:spPr/>
        <p:txBody>
          <a:bodyPr/>
          <a:lstStyle/>
          <a:p>
            <a:r>
              <a:rPr lang="ro-RO"/>
              <a:t>O parte din lucrurile pe care le vei </a:t>
            </a:r>
            <a:r>
              <a:rPr lang="ro-RO" err="1"/>
              <a:t>obtine</a:t>
            </a:r>
            <a:r>
              <a:rPr lang="ro-RO"/>
              <a:t> numai in timpul cursului</a:t>
            </a:r>
          </a:p>
        </p:txBody>
      </p:sp>
      <p:grpSp>
        <p:nvGrpSpPr>
          <p:cNvPr id="5" name="Group 4"/>
          <p:cNvGrpSpPr/>
          <p:nvPr/>
        </p:nvGrpSpPr>
        <p:grpSpPr>
          <a:xfrm>
            <a:off x="6256020" y="1801348"/>
            <a:ext cx="2291080" cy="2002331"/>
            <a:chOff x="6256020" y="1801348"/>
            <a:chExt cx="2291080" cy="2002331"/>
          </a:xfrm>
        </p:grpSpPr>
        <p:sp>
          <p:nvSpPr>
            <p:cNvPr id="16" name="TextBox 15"/>
            <p:cNvSpPr txBox="1"/>
            <p:nvPr/>
          </p:nvSpPr>
          <p:spPr>
            <a:xfrm>
              <a:off x="6256020" y="2129695"/>
              <a:ext cx="2281556" cy="1049583"/>
            </a:xfrm>
            <a:prstGeom prst="rect">
              <a:avLst/>
            </a:prstGeom>
            <a:noFill/>
          </p:spPr>
          <p:txBody>
            <a:bodyPr wrap="square" lIns="0" tIns="0" rIns="0" bIns="0" rtlCol="0">
              <a:spAutoFit/>
            </a:bodyPr>
            <a:lstStyle/>
            <a:p>
              <a:pPr algn="just">
                <a:lnSpc>
                  <a:spcPts val="1800"/>
                </a:lnSpc>
                <a:spcAft>
                  <a:spcPts val="1200"/>
                </a:spcAft>
              </a:pPr>
              <a:r>
                <a:rPr lang="en-US" sz="1300" spc="20" dirty="0">
                  <a:solidFill>
                    <a:schemeClr val="bg1"/>
                  </a:solidFill>
                  <a:latin typeface="Lato" panose="020F0502020204030203" pitchFamily="34" charset="0"/>
                </a:rPr>
                <a:t>“NLP </a:t>
              </a:r>
              <a:r>
                <a:rPr lang="en-US" sz="1300" spc="20" dirty="0" err="1">
                  <a:solidFill>
                    <a:schemeClr val="bg1"/>
                  </a:solidFill>
                  <a:latin typeface="Lato" panose="020F0502020204030203" pitchFamily="34" charset="0"/>
                </a:rPr>
                <a:t>ar</a:t>
              </a:r>
              <a:r>
                <a:rPr lang="en-US" sz="1300" spc="20" dirty="0">
                  <a:solidFill>
                    <a:schemeClr val="bg1"/>
                  </a:solidFill>
                  <a:latin typeface="Lato" panose="020F0502020204030203" pitchFamily="34" charset="0"/>
                </a:rPr>
                <a:t> </a:t>
              </a:r>
              <a:r>
                <a:rPr lang="en-US" sz="1300" spc="20" dirty="0" err="1">
                  <a:solidFill>
                    <a:schemeClr val="bg1"/>
                  </a:solidFill>
                  <a:latin typeface="Lato" panose="020F0502020204030203" pitchFamily="34" charset="0"/>
                </a:rPr>
                <a:t>putea</a:t>
              </a:r>
              <a:r>
                <a:rPr lang="en-US" sz="1300" spc="20" dirty="0">
                  <a:solidFill>
                    <a:schemeClr val="bg1"/>
                  </a:solidFill>
                  <a:latin typeface="Lato" panose="020F0502020204030203" pitchFamily="34" charset="0"/>
                </a:rPr>
                <a:t> fi </a:t>
              </a:r>
              <a:r>
                <a:rPr lang="en-US" sz="1300" spc="20" dirty="0" err="1">
                  <a:solidFill>
                    <a:schemeClr val="bg1"/>
                  </a:solidFill>
                  <a:latin typeface="Lato" panose="020F0502020204030203" pitchFamily="34" charset="0"/>
                </a:rPr>
                <a:t>cel</a:t>
              </a:r>
              <a:r>
                <a:rPr lang="en-US" sz="1300" spc="20" dirty="0">
                  <a:solidFill>
                    <a:schemeClr val="bg1"/>
                  </a:solidFill>
                  <a:latin typeface="Lato" panose="020F0502020204030203" pitchFamily="34" charset="0"/>
                </a:rPr>
                <a:t> </a:t>
              </a:r>
              <a:r>
                <a:rPr lang="en-US" sz="1300" spc="20" dirty="0" err="1">
                  <a:solidFill>
                    <a:schemeClr val="bg1"/>
                  </a:solidFill>
                  <a:latin typeface="Lato" panose="020F0502020204030203" pitchFamily="34" charset="0"/>
                </a:rPr>
                <a:t>mai</a:t>
              </a:r>
              <a:r>
                <a:rPr lang="en-US" sz="1300" spc="20" dirty="0">
                  <a:solidFill>
                    <a:schemeClr val="bg1"/>
                  </a:solidFill>
                  <a:latin typeface="Lato" panose="020F0502020204030203" pitchFamily="34" charset="0"/>
                </a:rPr>
                <a:t> </a:t>
              </a:r>
              <a:r>
                <a:rPr lang="en-US" sz="1300" spc="20" dirty="0" err="1">
                  <a:solidFill>
                    <a:schemeClr val="bg1"/>
                  </a:solidFill>
                  <a:latin typeface="Lato" panose="020F0502020204030203" pitchFamily="34" charset="0"/>
                </a:rPr>
                <a:t>puternic</a:t>
              </a:r>
              <a:r>
                <a:rPr lang="en-US" sz="1300" spc="20" dirty="0">
                  <a:solidFill>
                    <a:schemeClr val="bg1"/>
                  </a:solidFill>
                  <a:latin typeface="Lato" panose="020F0502020204030203" pitchFamily="34" charset="0"/>
                </a:rPr>
                <a:t> </a:t>
              </a:r>
              <a:r>
                <a:rPr lang="en-US" sz="1300" spc="20" dirty="0" err="1">
                  <a:solidFill>
                    <a:schemeClr val="bg1"/>
                  </a:solidFill>
                  <a:latin typeface="Lato" panose="020F0502020204030203" pitchFamily="34" charset="0"/>
                </a:rPr>
                <a:t>vehicul</a:t>
              </a:r>
              <a:r>
                <a:rPr lang="en-US" sz="1300" spc="20" dirty="0">
                  <a:solidFill>
                    <a:schemeClr val="bg1"/>
                  </a:solidFill>
                  <a:latin typeface="Lato" panose="020F0502020204030203" pitchFamily="34" charset="0"/>
                </a:rPr>
                <a:t> </a:t>
              </a:r>
              <a:r>
                <a:rPr lang="en-US" sz="1300" spc="20" dirty="0" err="1">
                  <a:solidFill>
                    <a:schemeClr val="bg1"/>
                  </a:solidFill>
                  <a:latin typeface="Lato" panose="020F0502020204030203" pitchFamily="34" charset="0"/>
                </a:rPr>
                <a:t>pentru</a:t>
              </a:r>
              <a:r>
                <a:rPr lang="en-US" sz="1300" spc="20" dirty="0">
                  <a:solidFill>
                    <a:schemeClr val="bg1"/>
                  </a:solidFill>
                  <a:latin typeface="Lato" panose="020F0502020204030203" pitchFamily="34" charset="0"/>
                </a:rPr>
                <a:t> </a:t>
              </a:r>
              <a:r>
                <a:rPr lang="en-US" sz="1300" spc="20" dirty="0" err="1">
                  <a:solidFill>
                    <a:schemeClr val="bg1"/>
                  </a:solidFill>
                  <a:latin typeface="Lato" panose="020F0502020204030203" pitchFamily="34" charset="0"/>
                </a:rPr>
                <a:t>schimbare</a:t>
              </a:r>
              <a:r>
                <a:rPr lang="en-US" sz="1300" spc="20" dirty="0">
                  <a:solidFill>
                    <a:schemeClr val="bg1"/>
                  </a:solidFill>
                  <a:latin typeface="Lato" panose="020F0502020204030203" pitchFamily="34" charset="0"/>
                </a:rPr>
                <a:t> in </a:t>
              </a:r>
              <a:r>
                <a:rPr lang="en-US" sz="1300" spc="20" dirty="0" err="1">
                  <a:solidFill>
                    <a:schemeClr val="bg1"/>
                  </a:solidFill>
                  <a:latin typeface="Lato" panose="020F0502020204030203" pitchFamily="34" charset="0"/>
                </a:rPr>
                <a:t>existenta</a:t>
              </a:r>
              <a:r>
                <a:rPr lang="en-US" sz="1300" spc="20" dirty="0">
                  <a:solidFill>
                    <a:schemeClr val="bg1"/>
                  </a:solidFill>
                  <a:latin typeface="Lato" panose="020F0502020204030203" pitchFamily="34" charset="0"/>
                </a:rPr>
                <a:t>.“ </a:t>
              </a:r>
            </a:p>
            <a:p>
              <a:pPr algn="just">
                <a:lnSpc>
                  <a:spcPts val="1800"/>
                </a:lnSpc>
                <a:spcAft>
                  <a:spcPts val="1200"/>
                </a:spcAft>
              </a:pPr>
              <a:r>
                <a:rPr lang="en-US" sz="1300" spc="20" dirty="0">
                  <a:solidFill>
                    <a:schemeClr val="bg1"/>
                  </a:solidFill>
                  <a:latin typeface="Lato" panose="020F0502020204030203" pitchFamily="34" charset="0"/>
                </a:rPr>
                <a:t>- </a:t>
              </a:r>
              <a:r>
                <a:rPr lang="en-US" sz="1300" spc="20" dirty="0" err="1">
                  <a:solidFill>
                    <a:schemeClr val="bg1"/>
                  </a:solidFill>
                  <a:latin typeface="Lato" panose="020F0502020204030203" pitchFamily="34" charset="0"/>
                </a:rPr>
                <a:t>Revista</a:t>
              </a:r>
              <a:r>
                <a:rPr lang="en-US" sz="1300" spc="20" dirty="0">
                  <a:solidFill>
                    <a:schemeClr val="bg1"/>
                  </a:solidFill>
                  <a:latin typeface="Lato" panose="020F0502020204030203" pitchFamily="34" charset="0"/>
                </a:rPr>
                <a:t> Psychology Today</a:t>
              </a:r>
            </a:p>
          </p:txBody>
        </p:sp>
        <p:sp>
          <p:nvSpPr>
            <p:cNvPr id="9" name="Freeform 245"/>
            <p:cNvSpPr>
              <a:spLocks noEditPoints="1"/>
            </p:cNvSpPr>
            <p:nvPr/>
          </p:nvSpPr>
          <p:spPr bwMode="auto">
            <a:xfrm>
              <a:off x="6256020" y="1801348"/>
              <a:ext cx="189830" cy="160628"/>
            </a:xfrm>
            <a:custGeom>
              <a:avLst/>
              <a:gdLst>
                <a:gd name="T0" fmla="*/ 72 w 157"/>
                <a:gd name="T1" fmla="*/ 79 h 133"/>
                <a:gd name="T2" fmla="*/ 72 w 157"/>
                <a:gd name="T3" fmla="*/ 115 h 133"/>
                <a:gd name="T4" fmla="*/ 67 w 157"/>
                <a:gd name="T5" fmla="*/ 128 h 133"/>
                <a:gd name="T6" fmla="*/ 54 w 157"/>
                <a:gd name="T7" fmla="*/ 133 h 133"/>
                <a:gd name="T8" fmla="*/ 18 w 157"/>
                <a:gd name="T9" fmla="*/ 133 h 133"/>
                <a:gd name="T10" fmla="*/ 5 w 157"/>
                <a:gd name="T11" fmla="*/ 128 h 133"/>
                <a:gd name="T12" fmla="*/ 0 w 157"/>
                <a:gd name="T13" fmla="*/ 115 h 133"/>
                <a:gd name="T14" fmla="*/ 0 w 157"/>
                <a:gd name="T15" fmla="*/ 49 h 133"/>
                <a:gd name="T16" fmla="*/ 3 w 157"/>
                <a:gd name="T17" fmla="*/ 30 h 133"/>
                <a:gd name="T18" fmla="*/ 14 w 157"/>
                <a:gd name="T19" fmla="*/ 14 h 133"/>
                <a:gd name="T20" fmla="*/ 29 w 157"/>
                <a:gd name="T21" fmla="*/ 4 h 133"/>
                <a:gd name="T22" fmla="*/ 48 w 157"/>
                <a:gd name="T23" fmla="*/ 0 h 133"/>
                <a:gd name="T24" fmla="*/ 54 w 157"/>
                <a:gd name="T25" fmla="*/ 0 h 133"/>
                <a:gd name="T26" fmla="*/ 58 w 157"/>
                <a:gd name="T27" fmla="*/ 2 h 133"/>
                <a:gd name="T28" fmla="*/ 60 w 157"/>
                <a:gd name="T29" fmla="*/ 6 h 133"/>
                <a:gd name="T30" fmla="*/ 60 w 157"/>
                <a:gd name="T31" fmla="*/ 18 h 133"/>
                <a:gd name="T32" fmla="*/ 58 w 157"/>
                <a:gd name="T33" fmla="*/ 23 h 133"/>
                <a:gd name="T34" fmla="*/ 54 w 157"/>
                <a:gd name="T35" fmla="*/ 25 h 133"/>
                <a:gd name="T36" fmla="*/ 48 w 157"/>
                <a:gd name="T37" fmla="*/ 25 h 133"/>
                <a:gd name="T38" fmla="*/ 31 w 157"/>
                <a:gd name="T39" fmla="*/ 32 h 133"/>
                <a:gd name="T40" fmla="*/ 24 w 157"/>
                <a:gd name="T41" fmla="*/ 49 h 133"/>
                <a:gd name="T42" fmla="*/ 24 w 157"/>
                <a:gd name="T43" fmla="*/ 52 h 133"/>
                <a:gd name="T44" fmla="*/ 26 w 157"/>
                <a:gd name="T45" fmla="*/ 58 h 133"/>
                <a:gd name="T46" fmla="*/ 33 w 157"/>
                <a:gd name="T47" fmla="*/ 61 h 133"/>
                <a:gd name="T48" fmla="*/ 54 w 157"/>
                <a:gd name="T49" fmla="*/ 61 h 133"/>
                <a:gd name="T50" fmla="*/ 67 w 157"/>
                <a:gd name="T51" fmla="*/ 66 h 133"/>
                <a:gd name="T52" fmla="*/ 72 w 157"/>
                <a:gd name="T53" fmla="*/ 79 h 133"/>
                <a:gd name="T54" fmla="*/ 157 w 157"/>
                <a:gd name="T55" fmla="*/ 79 h 133"/>
                <a:gd name="T56" fmla="*/ 157 w 157"/>
                <a:gd name="T57" fmla="*/ 115 h 133"/>
                <a:gd name="T58" fmla="*/ 152 w 157"/>
                <a:gd name="T59" fmla="*/ 128 h 133"/>
                <a:gd name="T60" fmla="*/ 139 w 157"/>
                <a:gd name="T61" fmla="*/ 133 h 133"/>
                <a:gd name="T62" fmla="*/ 102 w 157"/>
                <a:gd name="T63" fmla="*/ 133 h 133"/>
                <a:gd name="T64" fmla="*/ 90 w 157"/>
                <a:gd name="T65" fmla="*/ 128 h 133"/>
                <a:gd name="T66" fmla="*/ 84 w 157"/>
                <a:gd name="T67" fmla="*/ 115 h 133"/>
                <a:gd name="T68" fmla="*/ 84 w 157"/>
                <a:gd name="T69" fmla="*/ 49 h 133"/>
                <a:gd name="T70" fmla="*/ 88 w 157"/>
                <a:gd name="T71" fmla="*/ 30 h 133"/>
                <a:gd name="T72" fmla="*/ 99 w 157"/>
                <a:gd name="T73" fmla="*/ 14 h 133"/>
                <a:gd name="T74" fmla="*/ 114 w 157"/>
                <a:gd name="T75" fmla="*/ 4 h 133"/>
                <a:gd name="T76" fmla="*/ 133 w 157"/>
                <a:gd name="T77" fmla="*/ 0 h 133"/>
                <a:gd name="T78" fmla="*/ 139 w 157"/>
                <a:gd name="T79" fmla="*/ 0 h 133"/>
                <a:gd name="T80" fmla="*/ 143 w 157"/>
                <a:gd name="T81" fmla="*/ 2 h 133"/>
                <a:gd name="T82" fmla="*/ 145 w 157"/>
                <a:gd name="T83" fmla="*/ 6 h 133"/>
                <a:gd name="T84" fmla="*/ 145 w 157"/>
                <a:gd name="T85" fmla="*/ 18 h 133"/>
                <a:gd name="T86" fmla="*/ 143 w 157"/>
                <a:gd name="T87" fmla="*/ 23 h 133"/>
                <a:gd name="T88" fmla="*/ 139 w 157"/>
                <a:gd name="T89" fmla="*/ 25 h 133"/>
                <a:gd name="T90" fmla="*/ 133 w 157"/>
                <a:gd name="T91" fmla="*/ 25 h 133"/>
                <a:gd name="T92" fmla="*/ 116 w 157"/>
                <a:gd name="T93" fmla="*/ 32 h 133"/>
                <a:gd name="T94" fmla="*/ 109 w 157"/>
                <a:gd name="T95" fmla="*/ 49 h 133"/>
                <a:gd name="T96" fmla="*/ 109 w 157"/>
                <a:gd name="T97" fmla="*/ 52 h 133"/>
                <a:gd name="T98" fmla="*/ 111 w 157"/>
                <a:gd name="T99" fmla="*/ 58 h 133"/>
                <a:gd name="T100" fmla="*/ 118 w 157"/>
                <a:gd name="T101" fmla="*/ 61 h 133"/>
                <a:gd name="T102" fmla="*/ 139 w 157"/>
                <a:gd name="T103" fmla="*/ 61 h 133"/>
                <a:gd name="T104" fmla="*/ 152 w 157"/>
                <a:gd name="T105" fmla="*/ 66 h 133"/>
                <a:gd name="T106" fmla="*/ 157 w 157"/>
                <a:gd name="T107" fmla="*/ 79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7" h="133">
                  <a:moveTo>
                    <a:pt x="72" y="79"/>
                  </a:moveTo>
                  <a:cubicBezTo>
                    <a:pt x="72" y="115"/>
                    <a:pt x="72" y="115"/>
                    <a:pt x="72" y="115"/>
                  </a:cubicBezTo>
                  <a:cubicBezTo>
                    <a:pt x="72" y="120"/>
                    <a:pt x="70" y="125"/>
                    <a:pt x="67" y="128"/>
                  </a:cubicBezTo>
                  <a:cubicBezTo>
                    <a:pt x="63" y="132"/>
                    <a:pt x="59" y="133"/>
                    <a:pt x="54" y="133"/>
                  </a:cubicBezTo>
                  <a:cubicBezTo>
                    <a:pt x="18" y="133"/>
                    <a:pt x="18" y="133"/>
                    <a:pt x="18" y="133"/>
                  </a:cubicBezTo>
                  <a:cubicBezTo>
                    <a:pt x="13" y="133"/>
                    <a:pt x="8" y="132"/>
                    <a:pt x="5" y="128"/>
                  </a:cubicBezTo>
                  <a:cubicBezTo>
                    <a:pt x="1" y="125"/>
                    <a:pt x="0" y="120"/>
                    <a:pt x="0" y="115"/>
                  </a:cubicBezTo>
                  <a:cubicBezTo>
                    <a:pt x="0" y="49"/>
                    <a:pt x="0" y="49"/>
                    <a:pt x="0" y="49"/>
                  </a:cubicBezTo>
                  <a:cubicBezTo>
                    <a:pt x="0" y="42"/>
                    <a:pt x="1" y="36"/>
                    <a:pt x="3" y="30"/>
                  </a:cubicBezTo>
                  <a:cubicBezTo>
                    <a:pt x="6" y="24"/>
                    <a:pt x="9" y="19"/>
                    <a:pt x="14" y="14"/>
                  </a:cubicBezTo>
                  <a:cubicBezTo>
                    <a:pt x="18" y="10"/>
                    <a:pt x="23" y="7"/>
                    <a:pt x="29" y="4"/>
                  </a:cubicBezTo>
                  <a:cubicBezTo>
                    <a:pt x="35" y="2"/>
                    <a:pt x="41" y="0"/>
                    <a:pt x="48" y="0"/>
                  </a:cubicBezTo>
                  <a:cubicBezTo>
                    <a:pt x="54" y="0"/>
                    <a:pt x="54" y="0"/>
                    <a:pt x="54" y="0"/>
                  </a:cubicBezTo>
                  <a:cubicBezTo>
                    <a:pt x="56" y="0"/>
                    <a:pt x="57" y="1"/>
                    <a:pt x="58" y="2"/>
                  </a:cubicBezTo>
                  <a:cubicBezTo>
                    <a:pt x="60" y="3"/>
                    <a:pt x="60" y="5"/>
                    <a:pt x="60" y="6"/>
                  </a:cubicBezTo>
                  <a:cubicBezTo>
                    <a:pt x="60" y="18"/>
                    <a:pt x="60" y="18"/>
                    <a:pt x="60" y="18"/>
                  </a:cubicBezTo>
                  <a:cubicBezTo>
                    <a:pt x="60" y="20"/>
                    <a:pt x="60" y="22"/>
                    <a:pt x="58" y="23"/>
                  </a:cubicBezTo>
                  <a:cubicBezTo>
                    <a:pt x="57" y="24"/>
                    <a:pt x="56" y="25"/>
                    <a:pt x="54" y="25"/>
                  </a:cubicBezTo>
                  <a:cubicBezTo>
                    <a:pt x="48" y="25"/>
                    <a:pt x="48" y="25"/>
                    <a:pt x="48" y="25"/>
                  </a:cubicBezTo>
                  <a:cubicBezTo>
                    <a:pt x="41" y="25"/>
                    <a:pt x="36" y="27"/>
                    <a:pt x="31" y="32"/>
                  </a:cubicBezTo>
                  <a:cubicBezTo>
                    <a:pt x="26" y="36"/>
                    <a:pt x="24" y="42"/>
                    <a:pt x="24" y="49"/>
                  </a:cubicBezTo>
                  <a:cubicBezTo>
                    <a:pt x="24" y="52"/>
                    <a:pt x="24" y="52"/>
                    <a:pt x="24" y="52"/>
                  </a:cubicBezTo>
                  <a:cubicBezTo>
                    <a:pt x="24" y="54"/>
                    <a:pt x="25" y="56"/>
                    <a:pt x="26" y="58"/>
                  </a:cubicBezTo>
                  <a:cubicBezTo>
                    <a:pt x="28" y="60"/>
                    <a:pt x="30" y="61"/>
                    <a:pt x="33" y="61"/>
                  </a:cubicBezTo>
                  <a:cubicBezTo>
                    <a:pt x="54" y="61"/>
                    <a:pt x="54" y="61"/>
                    <a:pt x="54" y="61"/>
                  </a:cubicBezTo>
                  <a:cubicBezTo>
                    <a:pt x="59" y="61"/>
                    <a:pt x="63" y="63"/>
                    <a:pt x="67" y="66"/>
                  </a:cubicBezTo>
                  <a:cubicBezTo>
                    <a:pt x="70" y="70"/>
                    <a:pt x="72" y="74"/>
                    <a:pt x="72" y="79"/>
                  </a:cubicBezTo>
                  <a:close/>
                  <a:moveTo>
                    <a:pt x="157" y="79"/>
                  </a:moveTo>
                  <a:cubicBezTo>
                    <a:pt x="157" y="115"/>
                    <a:pt x="157" y="115"/>
                    <a:pt x="157" y="115"/>
                  </a:cubicBezTo>
                  <a:cubicBezTo>
                    <a:pt x="157" y="120"/>
                    <a:pt x="155" y="125"/>
                    <a:pt x="152" y="128"/>
                  </a:cubicBezTo>
                  <a:cubicBezTo>
                    <a:pt x="148" y="132"/>
                    <a:pt x="144" y="133"/>
                    <a:pt x="139" y="133"/>
                  </a:cubicBezTo>
                  <a:cubicBezTo>
                    <a:pt x="102" y="133"/>
                    <a:pt x="102" y="133"/>
                    <a:pt x="102" y="133"/>
                  </a:cubicBezTo>
                  <a:cubicBezTo>
                    <a:pt x="97" y="133"/>
                    <a:pt x="93" y="132"/>
                    <a:pt x="90" y="128"/>
                  </a:cubicBezTo>
                  <a:cubicBezTo>
                    <a:pt x="86" y="125"/>
                    <a:pt x="84" y="120"/>
                    <a:pt x="84" y="115"/>
                  </a:cubicBezTo>
                  <a:cubicBezTo>
                    <a:pt x="84" y="49"/>
                    <a:pt x="84" y="49"/>
                    <a:pt x="84" y="49"/>
                  </a:cubicBezTo>
                  <a:cubicBezTo>
                    <a:pt x="84" y="42"/>
                    <a:pt x="86" y="36"/>
                    <a:pt x="88" y="30"/>
                  </a:cubicBezTo>
                  <a:cubicBezTo>
                    <a:pt x="91" y="24"/>
                    <a:pt x="94" y="19"/>
                    <a:pt x="99" y="14"/>
                  </a:cubicBezTo>
                  <a:cubicBezTo>
                    <a:pt x="103" y="10"/>
                    <a:pt x="108" y="7"/>
                    <a:pt x="114" y="4"/>
                  </a:cubicBezTo>
                  <a:cubicBezTo>
                    <a:pt x="120" y="2"/>
                    <a:pt x="126" y="0"/>
                    <a:pt x="133" y="0"/>
                  </a:cubicBezTo>
                  <a:cubicBezTo>
                    <a:pt x="139" y="0"/>
                    <a:pt x="139" y="0"/>
                    <a:pt x="139" y="0"/>
                  </a:cubicBezTo>
                  <a:cubicBezTo>
                    <a:pt x="140" y="0"/>
                    <a:pt x="142" y="1"/>
                    <a:pt x="143" y="2"/>
                  </a:cubicBezTo>
                  <a:cubicBezTo>
                    <a:pt x="144" y="3"/>
                    <a:pt x="145" y="5"/>
                    <a:pt x="145" y="6"/>
                  </a:cubicBezTo>
                  <a:cubicBezTo>
                    <a:pt x="145" y="18"/>
                    <a:pt x="145" y="18"/>
                    <a:pt x="145" y="18"/>
                  </a:cubicBezTo>
                  <a:cubicBezTo>
                    <a:pt x="145" y="20"/>
                    <a:pt x="144" y="22"/>
                    <a:pt x="143" y="23"/>
                  </a:cubicBezTo>
                  <a:cubicBezTo>
                    <a:pt x="142" y="24"/>
                    <a:pt x="140" y="25"/>
                    <a:pt x="139" y="25"/>
                  </a:cubicBezTo>
                  <a:cubicBezTo>
                    <a:pt x="133" y="25"/>
                    <a:pt x="133" y="25"/>
                    <a:pt x="133" y="25"/>
                  </a:cubicBezTo>
                  <a:cubicBezTo>
                    <a:pt x="126" y="25"/>
                    <a:pt x="120" y="27"/>
                    <a:pt x="116" y="32"/>
                  </a:cubicBezTo>
                  <a:cubicBezTo>
                    <a:pt x="111" y="36"/>
                    <a:pt x="109" y="42"/>
                    <a:pt x="109" y="49"/>
                  </a:cubicBezTo>
                  <a:cubicBezTo>
                    <a:pt x="109" y="52"/>
                    <a:pt x="109" y="52"/>
                    <a:pt x="109" y="52"/>
                  </a:cubicBezTo>
                  <a:cubicBezTo>
                    <a:pt x="109" y="54"/>
                    <a:pt x="109" y="56"/>
                    <a:pt x="111" y="58"/>
                  </a:cubicBezTo>
                  <a:cubicBezTo>
                    <a:pt x="113" y="60"/>
                    <a:pt x="115" y="61"/>
                    <a:pt x="118" y="61"/>
                  </a:cubicBezTo>
                  <a:cubicBezTo>
                    <a:pt x="139" y="61"/>
                    <a:pt x="139" y="61"/>
                    <a:pt x="139" y="61"/>
                  </a:cubicBezTo>
                  <a:cubicBezTo>
                    <a:pt x="144" y="61"/>
                    <a:pt x="148" y="63"/>
                    <a:pt x="152" y="66"/>
                  </a:cubicBezTo>
                  <a:cubicBezTo>
                    <a:pt x="155" y="70"/>
                    <a:pt x="157" y="74"/>
                    <a:pt x="157" y="79"/>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10" name="Freeform 246"/>
            <p:cNvSpPr>
              <a:spLocks noEditPoints="1"/>
            </p:cNvSpPr>
            <p:nvPr/>
          </p:nvSpPr>
          <p:spPr bwMode="auto">
            <a:xfrm rot="10800000" flipH="1" flipV="1">
              <a:off x="8369968" y="3647799"/>
              <a:ext cx="177132" cy="155880"/>
            </a:xfrm>
            <a:custGeom>
              <a:avLst/>
              <a:gdLst>
                <a:gd name="T0" fmla="*/ 73 w 157"/>
                <a:gd name="T1" fmla="*/ 18 h 133"/>
                <a:gd name="T2" fmla="*/ 73 w 157"/>
                <a:gd name="T3" fmla="*/ 85 h 133"/>
                <a:gd name="T4" fmla="*/ 69 w 157"/>
                <a:gd name="T5" fmla="*/ 104 h 133"/>
                <a:gd name="T6" fmla="*/ 58 w 157"/>
                <a:gd name="T7" fmla="*/ 119 h 133"/>
                <a:gd name="T8" fmla="*/ 43 w 157"/>
                <a:gd name="T9" fmla="*/ 130 h 133"/>
                <a:gd name="T10" fmla="*/ 24 w 157"/>
                <a:gd name="T11" fmla="*/ 133 h 133"/>
                <a:gd name="T12" fmla="*/ 18 w 157"/>
                <a:gd name="T13" fmla="*/ 133 h 133"/>
                <a:gd name="T14" fmla="*/ 14 w 157"/>
                <a:gd name="T15" fmla="*/ 132 h 133"/>
                <a:gd name="T16" fmla="*/ 12 w 157"/>
                <a:gd name="T17" fmla="*/ 127 h 133"/>
                <a:gd name="T18" fmla="*/ 12 w 157"/>
                <a:gd name="T19" fmla="*/ 115 h 133"/>
                <a:gd name="T20" fmla="*/ 14 w 157"/>
                <a:gd name="T21" fmla="*/ 111 h 133"/>
                <a:gd name="T22" fmla="*/ 18 w 157"/>
                <a:gd name="T23" fmla="*/ 109 h 133"/>
                <a:gd name="T24" fmla="*/ 24 w 157"/>
                <a:gd name="T25" fmla="*/ 109 h 133"/>
                <a:gd name="T26" fmla="*/ 41 w 157"/>
                <a:gd name="T27" fmla="*/ 102 h 133"/>
                <a:gd name="T28" fmla="*/ 48 w 157"/>
                <a:gd name="T29" fmla="*/ 85 h 133"/>
                <a:gd name="T30" fmla="*/ 48 w 157"/>
                <a:gd name="T31" fmla="*/ 82 h 133"/>
                <a:gd name="T32" fmla="*/ 46 w 157"/>
                <a:gd name="T33" fmla="*/ 76 h 133"/>
                <a:gd name="T34" fmla="*/ 39 w 157"/>
                <a:gd name="T35" fmla="*/ 73 h 133"/>
                <a:gd name="T36" fmla="*/ 18 w 157"/>
                <a:gd name="T37" fmla="*/ 73 h 133"/>
                <a:gd name="T38" fmla="*/ 5 w 157"/>
                <a:gd name="T39" fmla="*/ 68 h 133"/>
                <a:gd name="T40" fmla="*/ 0 w 157"/>
                <a:gd name="T41" fmla="*/ 55 h 133"/>
                <a:gd name="T42" fmla="*/ 0 w 157"/>
                <a:gd name="T43" fmla="*/ 18 h 133"/>
                <a:gd name="T44" fmla="*/ 5 w 157"/>
                <a:gd name="T45" fmla="*/ 6 h 133"/>
                <a:gd name="T46" fmla="*/ 18 w 157"/>
                <a:gd name="T47" fmla="*/ 0 h 133"/>
                <a:gd name="T48" fmla="*/ 54 w 157"/>
                <a:gd name="T49" fmla="*/ 0 h 133"/>
                <a:gd name="T50" fmla="*/ 67 w 157"/>
                <a:gd name="T51" fmla="*/ 6 h 133"/>
                <a:gd name="T52" fmla="*/ 73 w 157"/>
                <a:gd name="T53" fmla="*/ 18 h 133"/>
                <a:gd name="T54" fmla="*/ 157 w 157"/>
                <a:gd name="T55" fmla="*/ 18 h 133"/>
                <a:gd name="T56" fmla="*/ 157 w 157"/>
                <a:gd name="T57" fmla="*/ 85 h 133"/>
                <a:gd name="T58" fmla="*/ 153 w 157"/>
                <a:gd name="T59" fmla="*/ 104 h 133"/>
                <a:gd name="T60" fmla="*/ 143 w 157"/>
                <a:gd name="T61" fmla="*/ 119 h 133"/>
                <a:gd name="T62" fmla="*/ 128 w 157"/>
                <a:gd name="T63" fmla="*/ 130 h 133"/>
                <a:gd name="T64" fmla="*/ 109 w 157"/>
                <a:gd name="T65" fmla="*/ 133 h 133"/>
                <a:gd name="T66" fmla="*/ 103 w 157"/>
                <a:gd name="T67" fmla="*/ 133 h 133"/>
                <a:gd name="T68" fmla="*/ 99 w 157"/>
                <a:gd name="T69" fmla="*/ 132 h 133"/>
                <a:gd name="T70" fmla="*/ 97 w 157"/>
                <a:gd name="T71" fmla="*/ 127 h 133"/>
                <a:gd name="T72" fmla="*/ 97 w 157"/>
                <a:gd name="T73" fmla="*/ 115 h 133"/>
                <a:gd name="T74" fmla="*/ 99 w 157"/>
                <a:gd name="T75" fmla="*/ 111 h 133"/>
                <a:gd name="T76" fmla="*/ 103 w 157"/>
                <a:gd name="T77" fmla="*/ 109 h 133"/>
                <a:gd name="T78" fmla="*/ 109 w 157"/>
                <a:gd name="T79" fmla="*/ 109 h 133"/>
                <a:gd name="T80" fmla="*/ 126 w 157"/>
                <a:gd name="T81" fmla="*/ 102 h 133"/>
                <a:gd name="T82" fmla="*/ 133 w 157"/>
                <a:gd name="T83" fmla="*/ 85 h 133"/>
                <a:gd name="T84" fmla="*/ 133 w 157"/>
                <a:gd name="T85" fmla="*/ 82 h 133"/>
                <a:gd name="T86" fmla="*/ 130 w 157"/>
                <a:gd name="T87" fmla="*/ 76 h 133"/>
                <a:gd name="T88" fmla="*/ 124 w 157"/>
                <a:gd name="T89" fmla="*/ 73 h 133"/>
                <a:gd name="T90" fmla="*/ 103 w 157"/>
                <a:gd name="T91" fmla="*/ 73 h 133"/>
                <a:gd name="T92" fmla="*/ 90 w 157"/>
                <a:gd name="T93" fmla="*/ 68 h 133"/>
                <a:gd name="T94" fmla="*/ 85 w 157"/>
                <a:gd name="T95" fmla="*/ 55 h 133"/>
                <a:gd name="T96" fmla="*/ 85 w 157"/>
                <a:gd name="T97" fmla="*/ 18 h 133"/>
                <a:gd name="T98" fmla="*/ 90 w 157"/>
                <a:gd name="T99" fmla="*/ 6 h 133"/>
                <a:gd name="T100" fmla="*/ 103 w 157"/>
                <a:gd name="T101" fmla="*/ 0 h 133"/>
                <a:gd name="T102" fmla="*/ 139 w 157"/>
                <a:gd name="T103" fmla="*/ 0 h 133"/>
                <a:gd name="T104" fmla="*/ 152 w 157"/>
                <a:gd name="T105" fmla="*/ 6 h 133"/>
                <a:gd name="T106" fmla="*/ 157 w 157"/>
                <a:gd name="T107" fmla="*/ 18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7" h="133">
                  <a:moveTo>
                    <a:pt x="73" y="18"/>
                  </a:moveTo>
                  <a:cubicBezTo>
                    <a:pt x="73" y="85"/>
                    <a:pt x="73" y="85"/>
                    <a:pt x="73" y="85"/>
                  </a:cubicBezTo>
                  <a:cubicBezTo>
                    <a:pt x="73" y="92"/>
                    <a:pt x="71" y="98"/>
                    <a:pt x="69" y="104"/>
                  </a:cubicBezTo>
                  <a:cubicBezTo>
                    <a:pt x="66" y="110"/>
                    <a:pt x="63" y="115"/>
                    <a:pt x="58" y="119"/>
                  </a:cubicBezTo>
                  <a:cubicBezTo>
                    <a:pt x="54" y="124"/>
                    <a:pt x="49" y="127"/>
                    <a:pt x="43" y="130"/>
                  </a:cubicBezTo>
                  <a:cubicBezTo>
                    <a:pt x="37" y="132"/>
                    <a:pt x="31" y="133"/>
                    <a:pt x="24" y="133"/>
                  </a:cubicBezTo>
                  <a:cubicBezTo>
                    <a:pt x="18" y="133"/>
                    <a:pt x="18" y="133"/>
                    <a:pt x="18" y="133"/>
                  </a:cubicBezTo>
                  <a:cubicBezTo>
                    <a:pt x="16" y="133"/>
                    <a:pt x="15" y="133"/>
                    <a:pt x="14" y="132"/>
                  </a:cubicBezTo>
                  <a:cubicBezTo>
                    <a:pt x="13" y="130"/>
                    <a:pt x="12" y="129"/>
                    <a:pt x="12" y="127"/>
                  </a:cubicBezTo>
                  <a:cubicBezTo>
                    <a:pt x="12" y="115"/>
                    <a:pt x="12" y="115"/>
                    <a:pt x="12" y="115"/>
                  </a:cubicBezTo>
                  <a:cubicBezTo>
                    <a:pt x="12" y="114"/>
                    <a:pt x="13" y="112"/>
                    <a:pt x="14" y="111"/>
                  </a:cubicBezTo>
                  <a:cubicBezTo>
                    <a:pt x="15" y="110"/>
                    <a:pt x="16" y="109"/>
                    <a:pt x="18" y="109"/>
                  </a:cubicBezTo>
                  <a:cubicBezTo>
                    <a:pt x="24" y="109"/>
                    <a:pt x="24" y="109"/>
                    <a:pt x="24" y="109"/>
                  </a:cubicBezTo>
                  <a:cubicBezTo>
                    <a:pt x="31" y="109"/>
                    <a:pt x="37" y="107"/>
                    <a:pt x="41" y="102"/>
                  </a:cubicBezTo>
                  <a:cubicBezTo>
                    <a:pt x="46" y="97"/>
                    <a:pt x="48" y="92"/>
                    <a:pt x="48" y="85"/>
                  </a:cubicBezTo>
                  <a:cubicBezTo>
                    <a:pt x="48" y="82"/>
                    <a:pt x="48" y="82"/>
                    <a:pt x="48" y="82"/>
                  </a:cubicBezTo>
                  <a:cubicBezTo>
                    <a:pt x="48" y="79"/>
                    <a:pt x="47" y="77"/>
                    <a:pt x="46" y="76"/>
                  </a:cubicBezTo>
                  <a:cubicBezTo>
                    <a:pt x="44" y="74"/>
                    <a:pt x="42" y="73"/>
                    <a:pt x="39" y="73"/>
                  </a:cubicBezTo>
                  <a:cubicBezTo>
                    <a:pt x="18" y="73"/>
                    <a:pt x="18" y="73"/>
                    <a:pt x="18" y="73"/>
                  </a:cubicBezTo>
                  <a:cubicBezTo>
                    <a:pt x="13" y="73"/>
                    <a:pt x="9" y="71"/>
                    <a:pt x="5" y="68"/>
                  </a:cubicBezTo>
                  <a:cubicBezTo>
                    <a:pt x="2" y="64"/>
                    <a:pt x="0" y="60"/>
                    <a:pt x="0" y="55"/>
                  </a:cubicBezTo>
                  <a:cubicBezTo>
                    <a:pt x="0" y="18"/>
                    <a:pt x="0" y="18"/>
                    <a:pt x="0" y="18"/>
                  </a:cubicBezTo>
                  <a:cubicBezTo>
                    <a:pt x="0" y="13"/>
                    <a:pt x="2" y="9"/>
                    <a:pt x="5" y="6"/>
                  </a:cubicBezTo>
                  <a:cubicBezTo>
                    <a:pt x="9" y="2"/>
                    <a:pt x="13" y="0"/>
                    <a:pt x="18" y="0"/>
                  </a:cubicBezTo>
                  <a:cubicBezTo>
                    <a:pt x="54" y="0"/>
                    <a:pt x="54" y="0"/>
                    <a:pt x="54" y="0"/>
                  </a:cubicBezTo>
                  <a:cubicBezTo>
                    <a:pt x="59" y="0"/>
                    <a:pt x="64" y="2"/>
                    <a:pt x="67" y="6"/>
                  </a:cubicBezTo>
                  <a:cubicBezTo>
                    <a:pt x="71" y="9"/>
                    <a:pt x="73" y="13"/>
                    <a:pt x="73" y="18"/>
                  </a:cubicBezTo>
                  <a:close/>
                  <a:moveTo>
                    <a:pt x="157" y="18"/>
                  </a:moveTo>
                  <a:cubicBezTo>
                    <a:pt x="157" y="85"/>
                    <a:pt x="157" y="85"/>
                    <a:pt x="157" y="85"/>
                  </a:cubicBezTo>
                  <a:cubicBezTo>
                    <a:pt x="157" y="92"/>
                    <a:pt x="156" y="98"/>
                    <a:pt x="153" y="104"/>
                  </a:cubicBezTo>
                  <a:cubicBezTo>
                    <a:pt x="151" y="110"/>
                    <a:pt x="147" y="115"/>
                    <a:pt x="143" y="119"/>
                  </a:cubicBezTo>
                  <a:cubicBezTo>
                    <a:pt x="139" y="124"/>
                    <a:pt x="134" y="127"/>
                    <a:pt x="128" y="130"/>
                  </a:cubicBezTo>
                  <a:cubicBezTo>
                    <a:pt x="122" y="132"/>
                    <a:pt x="115" y="133"/>
                    <a:pt x="109" y="133"/>
                  </a:cubicBezTo>
                  <a:cubicBezTo>
                    <a:pt x="103" y="133"/>
                    <a:pt x="103" y="133"/>
                    <a:pt x="103" y="133"/>
                  </a:cubicBezTo>
                  <a:cubicBezTo>
                    <a:pt x="101" y="133"/>
                    <a:pt x="100" y="133"/>
                    <a:pt x="99" y="132"/>
                  </a:cubicBezTo>
                  <a:cubicBezTo>
                    <a:pt x="97" y="130"/>
                    <a:pt x="97" y="129"/>
                    <a:pt x="97" y="127"/>
                  </a:cubicBezTo>
                  <a:cubicBezTo>
                    <a:pt x="97" y="115"/>
                    <a:pt x="97" y="115"/>
                    <a:pt x="97" y="115"/>
                  </a:cubicBezTo>
                  <a:cubicBezTo>
                    <a:pt x="97" y="114"/>
                    <a:pt x="97" y="112"/>
                    <a:pt x="99" y="111"/>
                  </a:cubicBezTo>
                  <a:cubicBezTo>
                    <a:pt x="100" y="110"/>
                    <a:pt x="101" y="109"/>
                    <a:pt x="103" y="109"/>
                  </a:cubicBezTo>
                  <a:cubicBezTo>
                    <a:pt x="109" y="109"/>
                    <a:pt x="109" y="109"/>
                    <a:pt x="109" y="109"/>
                  </a:cubicBezTo>
                  <a:cubicBezTo>
                    <a:pt x="116" y="109"/>
                    <a:pt x="121" y="107"/>
                    <a:pt x="126" y="102"/>
                  </a:cubicBezTo>
                  <a:cubicBezTo>
                    <a:pt x="131" y="97"/>
                    <a:pt x="133" y="92"/>
                    <a:pt x="133" y="85"/>
                  </a:cubicBezTo>
                  <a:cubicBezTo>
                    <a:pt x="133" y="82"/>
                    <a:pt x="133" y="82"/>
                    <a:pt x="133" y="82"/>
                  </a:cubicBezTo>
                  <a:cubicBezTo>
                    <a:pt x="133" y="79"/>
                    <a:pt x="132" y="77"/>
                    <a:pt x="130" y="76"/>
                  </a:cubicBezTo>
                  <a:cubicBezTo>
                    <a:pt x="129" y="74"/>
                    <a:pt x="126" y="73"/>
                    <a:pt x="124" y="73"/>
                  </a:cubicBezTo>
                  <a:cubicBezTo>
                    <a:pt x="103" y="73"/>
                    <a:pt x="103" y="73"/>
                    <a:pt x="103" y="73"/>
                  </a:cubicBezTo>
                  <a:cubicBezTo>
                    <a:pt x="98" y="73"/>
                    <a:pt x="93" y="71"/>
                    <a:pt x="90" y="68"/>
                  </a:cubicBezTo>
                  <a:cubicBezTo>
                    <a:pt x="86" y="64"/>
                    <a:pt x="85" y="60"/>
                    <a:pt x="85" y="55"/>
                  </a:cubicBezTo>
                  <a:cubicBezTo>
                    <a:pt x="85" y="18"/>
                    <a:pt x="85" y="18"/>
                    <a:pt x="85" y="18"/>
                  </a:cubicBezTo>
                  <a:cubicBezTo>
                    <a:pt x="85" y="13"/>
                    <a:pt x="86" y="9"/>
                    <a:pt x="90" y="6"/>
                  </a:cubicBezTo>
                  <a:cubicBezTo>
                    <a:pt x="93" y="2"/>
                    <a:pt x="98" y="0"/>
                    <a:pt x="103" y="0"/>
                  </a:cubicBezTo>
                  <a:cubicBezTo>
                    <a:pt x="139" y="0"/>
                    <a:pt x="139" y="0"/>
                    <a:pt x="139" y="0"/>
                  </a:cubicBezTo>
                  <a:cubicBezTo>
                    <a:pt x="144" y="0"/>
                    <a:pt x="148" y="2"/>
                    <a:pt x="152" y="6"/>
                  </a:cubicBezTo>
                  <a:cubicBezTo>
                    <a:pt x="155" y="9"/>
                    <a:pt x="157" y="13"/>
                    <a:pt x="157" y="18"/>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4" name="Group 3"/>
          <p:cNvGrpSpPr/>
          <p:nvPr/>
        </p:nvGrpSpPr>
        <p:grpSpPr>
          <a:xfrm>
            <a:off x="596375" y="1543049"/>
            <a:ext cx="5390841" cy="3088025"/>
            <a:chOff x="596376" y="1543050"/>
            <a:chExt cx="5106578" cy="2828076"/>
          </a:xfrm>
        </p:grpSpPr>
        <p:sp>
          <p:nvSpPr>
            <p:cNvPr id="14" name="TextBox 13"/>
            <p:cNvSpPr txBox="1"/>
            <p:nvPr/>
          </p:nvSpPr>
          <p:spPr>
            <a:xfrm>
              <a:off x="3238603" y="1693380"/>
              <a:ext cx="2464351" cy="2677746"/>
            </a:xfrm>
            <a:prstGeom prst="rect">
              <a:avLst/>
            </a:prstGeom>
            <a:noFill/>
          </p:spPr>
          <p:txBody>
            <a:bodyPr wrap="square" lIns="0" tIns="0" rIns="0" bIns="0" rtlCol="0">
              <a:spAutoFit/>
            </a:bodyPr>
            <a:lstStyle/>
            <a:p>
              <a:pPr algn="just">
                <a:spcAft>
                  <a:spcPts val="1200"/>
                </a:spcAft>
              </a:pPr>
              <a:r>
                <a:rPr lang="ro-RO" sz="1000" dirty="0">
                  <a:solidFill>
                    <a:schemeClr val="accent6"/>
                  </a:solidFill>
                  <a:latin typeface="Lato" panose="020F0502020204030203" pitchFamily="34" charset="0"/>
                </a:rPr>
                <a:t>Va </a:t>
              </a:r>
              <a:r>
                <a:rPr lang="ro-RO" sz="1000" dirty="0" err="1">
                  <a:solidFill>
                    <a:schemeClr val="accent6"/>
                  </a:solidFill>
                  <a:latin typeface="Lato" panose="020F0502020204030203" pitchFamily="34" charset="0"/>
                </a:rPr>
                <a:t>invatam</a:t>
              </a:r>
              <a:r>
                <a:rPr lang="ro-RO" sz="1000" dirty="0">
                  <a:solidFill>
                    <a:schemeClr val="accent6"/>
                  </a:solidFill>
                  <a:latin typeface="Lato" panose="020F0502020204030203" pitchFamily="34" charset="0"/>
                </a:rPr>
                <a:t> </a:t>
              </a:r>
              <a:r>
                <a:rPr lang="ro-RO" sz="1000" dirty="0">
                  <a:solidFill>
                    <a:schemeClr val="bg1"/>
                  </a:solidFill>
                  <a:latin typeface="Lato" panose="020F0502020204030203" pitchFamily="34" charset="0"/>
                </a:rPr>
                <a:t>multiple tehnici</a:t>
              </a:r>
              <a:r>
                <a:rPr lang="ro-RO" sz="1000" dirty="0">
                  <a:solidFill>
                    <a:srgbClr val="00B0F0"/>
                  </a:solidFill>
                  <a:latin typeface="Lato" panose="020F0502020204030203" pitchFamily="34" charset="0"/>
                </a:rPr>
                <a:t> </a:t>
              </a:r>
              <a:r>
                <a:rPr lang="ro-RO" sz="1000" dirty="0">
                  <a:solidFill>
                    <a:schemeClr val="accent6"/>
                  </a:solidFill>
                  <a:latin typeface="Lato" panose="020F0502020204030203" pitchFamily="34" charset="0"/>
                </a:rPr>
                <a:t>care deschid puterea mintii voastre </a:t>
              </a:r>
              <a:r>
                <a:rPr lang="ro-RO" sz="1000" dirty="0" err="1">
                  <a:solidFill>
                    <a:schemeClr val="accent6"/>
                  </a:solidFill>
                  <a:latin typeface="Lato" panose="020F0502020204030203" pitchFamily="34" charset="0"/>
                </a:rPr>
                <a:t>subconstiente</a:t>
              </a:r>
              <a:r>
                <a:rPr lang="ro-RO" sz="1000" dirty="0">
                  <a:solidFill>
                    <a:schemeClr val="accent6"/>
                  </a:solidFill>
                  <a:latin typeface="Lato" panose="020F0502020204030203" pitchFamily="34" charset="0"/>
                </a:rPr>
                <a:t>. Cele patru </a:t>
              </a:r>
              <a:r>
                <a:rPr lang="ro-RO" sz="1000" dirty="0" err="1">
                  <a:solidFill>
                    <a:schemeClr val="accent6"/>
                  </a:solidFill>
                  <a:latin typeface="Lato" panose="020F0502020204030203" pitchFamily="34" charset="0"/>
                </a:rPr>
                <a:t>certificari</a:t>
              </a:r>
              <a:r>
                <a:rPr lang="ro-RO" sz="1000" dirty="0">
                  <a:solidFill>
                    <a:schemeClr val="accent6"/>
                  </a:solidFill>
                  <a:latin typeface="Lato" panose="020F0502020204030203" pitchFamily="34" charset="0"/>
                </a:rPr>
                <a:t>: NLP </a:t>
              </a:r>
              <a:r>
                <a:rPr lang="ro-RO" sz="1000" dirty="0" err="1">
                  <a:solidFill>
                    <a:schemeClr val="accent6"/>
                  </a:solidFill>
                  <a:latin typeface="Lato" panose="020F0502020204030203" pitchFamily="34" charset="0"/>
                </a:rPr>
                <a:t>Practitioner</a:t>
              </a:r>
              <a:r>
                <a:rPr lang="ro-RO" sz="1000" dirty="0">
                  <a:solidFill>
                    <a:schemeClr val="accent6"/>
                  </a:solidFill>
                  <a:latin typeface="Lato" panose="020F0502020204030203" pitchFamily="34" charset="0"/>
                </a:rPr>
                <a:t>, Time Line </a:t>
              </a:r>
              <a:r>
                <a:rPr lang="ro-RO" sz="1000" dirty="0" err="1">
                  <a:solidFill>
                    <a:schemeClr val="accent6"/>
                  </a:solidFill>
                  <a:latin typeface="Lato" panose="020F0502020204030203" pitchFamily="34" charset="0"/>
                </a:rPr>
                <a:t>Therapy</a:t>
              </a:r>
              <a:r>
                <a:rPr lang="ro-RO" sz="1000" dirty="0">
                  <a:solidFill>
                    <a:schemeClr val="accent6"/>
                  </a:solidFill>
                  <a:latin typeface="Lato" panose="020F0502020204030203" pitchFamily="34" charset="0"/>
                </a:rPr>
                <a:t>™ , Hipnoza si NLP </a:t>
              </a:r>
              <a:r>
                <a:rPr lang="ro-RO" sz="1000" dirty="0" err="1">
                  <a:solidFill>
                    <a:schemeClr val="accent6"/>
                  </a:solidFill>
                  <a:latin typeface="Lato" panose="020F0502020204030203" pitchFamily="34" charset="0"/>
                </a:rPr>
                <a:t>Coaching</a:t>
              </a:r>
              <a:r>
                <a:rPr lang="ro-RO" sz="1000" dirty="0">
                  <a:solidFill>
                    <a:schemeClr val="accent6"/>
                  </a:solidFill>
                  <a:latin typeface="Lato" panose="020F0502020204030203" pitchFamily="34" charset="0"/>
                </a:rPr>
                <a:t> </a:t>
              </a:r>
              <a:r>
                <a:rPr lang="ro-RO" sz="1000" dirty="0" err="1">
                  <a:solidFill>
                    <a:schemeClr val="accent6"/>
                  </a:solidFill>
                  <a:latin typeface="Lato" panose="020F0502020204030203" pitchFamily="34" charset="0"/>
                </a:rPr>
                <a:t>iti</a:t>
              </a:r>
              <a:r>
                <a:rPr lang="ro-RO" sz="1000" dirty="0">
                  <a:solidFill>
                    <a:schemeClr val="accent6"/>
                  </a:solidFill>
                  <a:latin typeface="Lato" panose="020F0502020204030203" pitchFamily="34" charset="0"/>
                </a:rPr>
                <a:t> vor oferi CUM-</a:t>
              </a:r>
              <a:r>
                <a:rPr lang="ro-RO" sz="1000" dirty="0" err="1">
                  <a:solidFill>
                    <a:schemeClr val="accent6"/>
                  </a:solidFill>
                  <a:latin typeface="Lato" panose="020F0502020204030203" pitchFamily="34" charset="0"/>
                </a:rPr>
                <a:t>ul</a:t>
              </a:r>
              <a:r>
                <a:rPr lang="ro-RO" sz="1000" dirty="0">
                  <a:solidFill>
                    <a:schemeClr val="accent6"/>
                  </a:solidFill>
                  <a:latin typeface="Lato" panose="020F0502020204030203" pitchFamily="34" charset="0"/>
                </a:rPr>
                <a:t> de a accesa si deschide puterea mintii tale si </a:t>
              </a:r>
              <a:r>
                <a:rPr lang="ro-RO" sz="1000" dirty="0">
                  <a:solidFill>
                    <a:schemeClr val="bg1"/>
                  </a:solidFill>
                  <a:latin typeface="Lato" panose="020F0502020204030203" pitchFamily="34" charset="0"/>
                </a:rPr>
                <a:t>de a </a:t>
              </a:r>
              <a:r>
                <a:rPr lang="ro-RO" sz="1000" dirty="0">
                  <a:solidFill>
                    <a:schemeClr val="accent6"/>
                  </a:solidFill>
                  <a:latin typeface="Lato" panose="020F0502020204030203" pitchFamily="34" charset="0"/>
                </a:rPr>
                <a:t>folosi </a:t>
              </a:r>
              <a:r>
                <a:rPr lang="ro-RO" sz="1000" dirty="0" err="1">
                  <a:solidFill>
                    <a:schemeClr val="accent6"/>
                  </a:solidFill>
                  <a:latin typeface="Lato" panose="020F0502020204030203" pitchFamily="34" charset="0"/>
                </a:rPr>
                <a:t>cunoasterea</a:t>
              </a:r>
              <a:r>
                <a:rPr lang="ro-RO" sz="1000" dirty="0">
                  <a:solidFill>
                    <a:schemeClr val="accent6"/>
                  </a:solidFill>
                  <a:latin typeface="Lato" panose="020F0502020204030203" pitchFamily="34" charset="0"/>
                </a:rPr>
                <a:t> pentru a </a:t>
              </a:r>
              <a:r>
                <a:rPr lang="ro-RO" sz="1000" dirty="0" err="1">
                  <a:solidFill>
                    <a:schemeClr val="accent6"/>
                  </a:solidFill>
                  <a:latin typeface="Lato" panose="020F0502020204030203" pitchFamily="34" charset="0"/>
                </a:rPr>
                <a:t>obtine</a:t>
              </a:r>
              <a:r>
                <a:rPr lang="ro-RO" sz="1000" dirty="0">
                  <a:solidFill>
                    <a:schemeClr val="accent6"/>
                  </a:solidFill>
                  <a:latin typeface="Lato" panose="020F0502020204030203" pitchFamily="34" charset="0"/>
                </a:rPr>
                <a:t> rezultate.</a:t>
              </a:r>
            </a:p>
            <a:p>
              <a:pPr algn="just">
                <a:spcAft>
                  <a:spcPts val="1200"/>
                </a:spcAft>
              </a:pPr>
              <a:r>
                <a:rPr lang="ro-RO" sz="1000" dirty="0">
                  <a:solidFill>
                    <a:schemeClr val="accent6"/>
                  </a:solidFill>
                  <a:latin typeface="Lato" panose="020F0502020204030203" pitchFamily="34" charset="0"/>
                </a:rPr>
                <a:t>Acesta este un program intensiv, in cadrul </a:t>
              </a:r>
              <a:r>
                <a:rPr lang="ro-RO" sz="1000" dirty="0" err="1">
                  <a:solidFill>
                    <a:schemeClr val="accent6"/>
                  </a:solidFill>
                  <a:latin typeface="Lato" panose="020F0502020204030203" pitchFamily="34" charset="0"/>
                </a:rPr>
                <a:t>caruia</a:t>
              </a:r>
              <a:r>
                <a:rPr lang="ro-RO" sz="1000" dirty="0">
                  <a:solidFill>
                    <a:schemeClr val="accent6"/>
                  </a:solidFill>
                  <a:latin typeface="Lato" panose="020F0502020204030203" pitchFamily="34" charset="0"/>
                </a:rPr>
                <a:t> vei </a:t>
              </a:r>
              <a:r>
                <a:rPr lang="ro-RO" sz="1000" dirty="0" err="1">
                  <a:solidFill>
                    <a:schemeClr val="accent6"/>
                  </a:solidFill>
                  <a:latin typeface="Lato" panose="020F0502020204030203" pitchFamily="34" charset="0"/>
                </a:rPr>
                <a:t>invata</a:t>
              </a:r>
              <a:r>
                <a:rPr lang="ro-RO" sz="1000" dirty="0">
                  <a:solidFill>
                    <a:schemeClr val="accent6"/>
                  </a:solidFill>
                  <a:latin typeface="Lato" panose="020F0502020204030203" pitchFamily="34" charset="0"/>
                </a:rPr>
                <a:t> sa elimini </a:t>
              </a:r>
              <a:r>
                <a:rPr lang="ro-RO" sz="1000" dirty="0" err="1">
                  <a:solidFill>
                    <a:schemeClr val="accent6"/>
                  </a:solidFill>
                  <a:latin typeface="Lato" panose="020F0502020204030203" pitchFamily="34" charset="0"/>
                </a:rPr>
                <a:t>limitarile</a:t>
              </a:r>
              <a:r>
                <a:rPr lang="ro-RO" sz="1000" dirty="0">
                  <a:solidFill>
                    <a:schemeClr val="accent6"/>
                  </a:solidFill>
                  <a:latin typeface="Lato" panose="020F0502020204030203" pitchFamily="34" charset="0"/>
                </a:rPr>
                <a:t>, sa </a:t>
              </a:r>
              <a:r>
                <a:rPr lang="ro-RO" sz="1000" dirty="0" err="1">
                  <a:solidFill>
                    <a:schemeClr val="accent6"/>
                  </a:solidFill>
                  <a:latin typeface="Lato" panose="020F0502020204030203" pitchFamily="34" charset="0"/>
                </a:rPr>
                <a:t>depasesti</a:t>
              </a:r>
              <a:r>
                <a:rPr lang="ro-RO" sz="1000" dirty="0">
                  <a:solidFill>
                    <a:schemeClr val="accent6"/>
                  </a:solidFill>
                  <a:latin typeface="Lato" panose="020F0502020204030203" pitchFamily="34" charset="0"/>
                </a:rPr>
                <a:t> obstacolele de orice natura. Vei </a:t>
              </a:r>
              <a:r>
                <a:rPr lang="ro-RO" sz="1000" dirty="0" err="1">
                  <a:solidFill>
                    <a:schemeClr val="accent6"/>
                  </a:solidFill>
                  <a:latin typeface="Lato" panose="020F0502020204030203" pitchFamily="34" charset="0"/>
                </a:rPr>
                <a:t>castiga</a:t>
              </a:r>
              <a:r>
                <a:rPr lang="ro-RO" sz="1000" dirty="0">
                  <a:solidFill>
                    <a:schemeClr val="accent6"/>
                  </a:solidFill>
                  <a:latin typeface="Lato" panose="020F0502020204030203" pitchFamily="34" charset="0"/>
                </a:rPr>
                <a:t> </a:t>
              </a:r>
              <a:r>
                <a:rPr lang="ro-RO" sz="1000" dirty="0" err="1">
                  <a:solidFill>
                    <a:schemeClr val="accent6"/>
                  </a:solidFill>
                  <a:latin typeface="Lato" panose="020F0502020204030203" pitchFamily="34" charset="0"/>
                </a:rPr>
                <a:t>incredere</a:t>
              </a:r>
              <a:r>
                <a:rPr lang="ro-RO" sz="1000" dirty="0">
                  <a:solidFill>
                    <a:schemeClr val="accent6"/>
                  </a:solidFill>
                  <a:latin typeface="Lato" panose="020F0502020204030203" pitchFamily="34" charset="0"/>
                </a:rPr>
                <a:t> si </a:t>
              </a:r>
              <a:r>
                <a:rPr lang="ro-RO" sz="1000" dirty="0" err="1">
                  <a:solidFill>
                    <a:schemeClr val="accent6"/>
                  </a:solidFill>
                  <a:latin typeface="Lato" panose="020F0502020204030203" pitchFamily="34" charset="0"/>
                </a:rPr>
                <a:t>experienta</a:t>
              </a:r>
              <a:r>
                <a:rPr lang="ro-RO" sz="1000" dirty="0">
                  <a:solidFill>
                    <a:schemeClr val="accent6"/>
                  </a:solidFill>
                  <a:latin typeface="Lato" panose="020F0502020204030203" pitchFamily="34" charset="0"/>
                </a:rPr>
                <a:t> in folosirea proceselor de NLP pentru </a:t>
              </a:r>
              <a:r>
                <a:rPr lang="ro-RO" sz="1000" dirty="0" err="1">
                  <a:solidFill>
                    <a:schemeClr val="accent6"/>
                  </a:solidFill>
                  <a:latin typeface="Lato" panose="020F0502020204030203" pitchFamily="34" charset="0"/>
                </a:rPr>
                <a:t>obtinerea</a:t>
              </a:r>
              <a:r>
                <a:rPr lang="ro-RO" sz="1000" dirty="0">
                  <a:solidFill>
                    <a:schemeClr val="accent6"/>
                  </a:solidFill>
                  <a:latin typeface="Lato" panose="020F0502020204030203" pitchFamily="34" charset="0"/>
                </a:rPr>
                <a:t> rezultatelor dorite, in mod </a:t>
              </a:r>
              <a:r>
                <a:rPr lang="ro-RO" sz="1000" dirty="0" err="1">
                  <a:solidFill>
                    <a:schemeClr val="accent6"/>
                  </a:solidFill>
                  <a:latin typeface="Lato" panose="020F0502020204030203" pitchFamily="34" charset="0"/>
                </a:rPr>
                <a:t>constient</a:t>
              </a:r>
              <a:r>
                <a:rPr lang="ro-RO" sz="1000" dirty="0">
                  <a:solidFill>
                    <a:schemeClr val="accent6"/>
                  </a:solidFill>
                  <a:latin typeface="Lato" panose="020F0502020204030203" pitchFamily="34" charset="0"/>
                </a:rPr>
                <a:t>, cu </a:t>
              </a:r>
              <a:r>
                <a:rPr lang="ro-RO" sz="1000" dirty="0" err="1">
                  <a:solidFill>
                    <a:schemeClr val="accent6"/>
                  </a:solidFill>
                  <a:latin typeface="Lato" panose="020F0502020204030203" pitchFamily="34" charset="0"/>
                </a:rPr>
                <a:t>incredere</a:t>
              </a:r>
              <a:r>
                <a:rPr lang="ro-RO" sz="1000" dirty="0">
                  <a:solidFill>
                    <a:schemeClr val="accent6"/>
                  </a:solidFill>
                  <a:latin typeface="Lato" panose="020F0502020204030203" pitchFamily="34" charset="0"/>
                </a:rPr>
                <a:t>, </a:t>
              </a:r>
              <a:r>
                <a:rPr lang="ro-RO" sz="1000" dirty="0" err="1">
                  <a:solidFill>
                    <a:schemeClr val="accent6"/>
                  </a:solidFill>
                  <a:latin typeface="Lato" panose="020F0502020204030203" pitchFamily="34" charset="0"/>
                </a:rPr>
                <a:t>nefacand</a:t>
              </a:r>
              <a:r>
                <a:rPr lang="ro-RO" sz="1000" dirty="0">
                  <a:solidFill>
                    <a:schemeClr val="accent6"/>
                  </a:solidFill>
                  <a:latin typeface="Lato" panose="020F0502020204030203" pitchFamily="34" charset="0"/>
                </a:rPr>
                <a:t> niciun fel de rabat sau compromis. Metodele deprinse </a:t>
              </a:r>
              <a:r>
                <a:rPr lang="ro-RO" sz="1000" dirty="0" err="1">
                  <a:solidFill>
                    <a:schemeClr val="accent6"/>
                  </a:solidFill>
                  <a:latin typeface="Lato" panose="020F0502020204030203" pitchFamily="34" charset="0"/>
                </a:rPr>
                <a:t>iti</a:t>
              </a:r>
              <a:r>
                <a:rPr lang="ro-RO" sz="1000" dirty="0">
                  <a:solidFill>
                    <a:schemeClr val="accent6"/>
                  </a:solidFill>
                  <a:latin typeface="Lato" panose="020F0502020204030203" pitchFamily="34" charset="0"/>
                </a:rPr>
                <a:t> sunt de ajutor </a:t>
              </a:r>
              <a:r>
                <a:rPr lang="ro-RO" sz="1000" dirty="0" err="1">
                  <a:solidFill>
                    <a:schemeClr val="accent6"/>
                  </a:solidFill>
                  <a:latin typeface="Lato" panose="020F0502020204030203" pitchFamily="34" charset="0"/>
                </a:rPr>
                <a:t>atat</a:t>
              </a:r>
              <a:r>
                <a:rPr lang="ro-RO" sz="1000" dirty="0">
                  <a:solidFill>
                    <a:schemeClr val="accent6"/>
                  </a:solidFill>
                  <a:latin typeface="Lato" panose="020F0502020204030203" pitchFamily="34" charset="0"/>
                </a:rPr>
                <a:t>  </a:t>
              </a:r>
              <a:r>
                <a:rPr lang="ro-RO" sz="1000" dirty="0" err="1">
                  <a:solidFill>
                    <a:schemeClr val="accent6"/>
                  </a:solidFill>
                  <a:latin typeface="Lato" panose="020F0502020204030203" pitchFamily="34" charset="0"/>
                </a:rPr>
                <a:t>tie</a:t>
              </a:r>
              <a:r>
                <a:rPr lang="ro-RO" sz="1000" dirty="0">
                  <a:solidFill>
                    <a:schemeClr val="accent6"/>
                  </a:solidFill>
                  <a:latin typeface="Lato" panose="020F0502020204030203" pitchFamily="34" charset="0"/>
                </a:rPr>
                <a:t> </a:t>
              </a:r>
              <a:r>
                <a:rPr lang="ro-RO" sz="1000" dirty="0" err="1">
                  <a:solidFill>
                    <a:schemeClr val="accent6"/>
                  </a:solidFill>
                  <a:latin typeface="Lato" panose="020F0502020204030203" pitchFamily="34" charset="0"/>
                </a:rPr>
                <a:t>insuti</a:t>
              </a:r>
              <a:r>
                <a:rPr lang="ro-RO" sz="1000" dirty="0">
                  <a:solidFill>
                    <a:schemeClr val="accent6"/>
                  </a:solidFill>
                  <a:latin typeface="Lato" panose="020F0502020204030203" pitchFamily="34" charset="0"/>
                </a:rPr>
                <a:t>, cat si pentru a-i ajuta pe </a:t>
              </a:r>
              <a:r>
                <a:rPr lang="ro-RO" sz="1000" dirty="0" err="1">
                  <a:solidFill>
                    <a:schemeClr val="accent6"/>
                  </a:solidFill>
                  <a:latin typeface="Lato" panose="020F0502020204030203" pitchFamily="34" charset="0"/>
                </a:rPr>
                <a:t>ceilalti</a:t>
              </a:r>
              <a:r>
                <a:rPr lang="ro-RO" sz="1000" dirty="0">
                  <a:solidFill>
                    <a:schemeClr val="accent6"/>
                  </a:solidFill>
                  <a:latin typeface="Lato" panose="020F0502020204030203" pitchFamily="34" charset="0"/>
                </a:rPr>
                <a:t>, din postura de </a:t>
              </a:r>
              <a:r>
                <a:rPr lang="ro-RO" sz="1000" dirty="0" err="1">
                  <a:solidFill>
                    <a:schemeClr val="accent6"/>
                  </a:solidFill>
                  <a:latin typeface="Lato" panose="020F0502020204030203" pitchFamily="34" charset="0"/>
                </a:rPr>
                <a:t>Coach</a:t>
              </a:r>
              <a:r>
                <a:rPr lang="ro-RO" sz="1000" dirty="0">
                  <a:solidFill>
                    <a:schemeClr val="accent6"/>
                  </a:solidFill>
                  <a:latin typeface="Lato" panose="020F0502020204030203" pitchFamily="34" charset="0"/>
                </a:rPr>
                <a:t>/Prieten/Coleg/Manager.</a:t>
              </a:r>
            </a:p>
          </p:txBody>
        </p:sp>
        <p:sp>
          <p:nvSpPr>
            <p:cNvPr id="17" name="TextBox 16"/>
            <p:cNvSpPr txBox="1"/>
            <p:nvPr/>
          </p:nvSpPr>
          <p:spPr>
            <a:xfrm>
              <a:off x="596376" y="1543050"/>
              <a:ext cx="2387600" cy="2828076"/>
            </a:xfrm>
            <a:prstGeom prst="rect">
              <a:avLst/>
            </a:prstGeom>
            <a:noFill/>
          </p:spPr>
          <p:txBody>
            <a:bodyPr wrap="square" lIns="0" tIns="0" rIns="0" bIns="0" rtlCol="0">
              <a:spAutoFit/>
            </a:bodyPr>
            <a:lstStyle/>
            <a:p>
              <a:pPr algn="just">
                <a:lnSpc>
                  <a:spcPts val="1400"/>
                </a:lnSpc>
              </a:pPr>
              <a:r>
                <a:rPr lang="ro-RO" sz="900" b="1" cap="all" spc="20" dirty="0">
                  <a:solidFill>
                    <a:schemeClr val="accent2"/>
                  </a:solidFill>
                  <a:latin typeface="Lato" panose="020F0502020204030203" pitchFamily="34" charset="0"/>
                </a:rPr>
                <a:t>VEI INVATA:</a:t>
              </a:r>
            </a:p>
            <a:p>
              <a:pPr marL="171450" indent="-171450" algn="just">
                <a:spcAft>
                  <a:spcPts val="600"/>
                </a:spcAft>
                <a:buFont typeface="Arial" charset="0"/>
                <a:buChar char="•"/>
              </a:pPr>
              <a:r>
                <a:rPr lang="ro-RO" sz="900" dirty="0">
                  <a:solidFill>
                    <a:schemeClr val="accent6"/>
                  </a:solidFill>
                  <a:latin typeface="Lato" panose="020F0502020204030203" pitchFamily="34" charset="0"/>
                </a:rPr>
                <a:t>Cum sa conduci si sa </a:t>
              </a:r>
              <a:r>
                <a:rPr lang="ro-RO" sz="900" dirty="0" err="1">
                  <a:solidFill>
                    <a:schemeClr val="accent6"/>
                  </a:solidFill>
                  <a:latin typeface="Lato" panose="020F0502020204030203" pitchFamily="34" charset="0"/>
                </a:rPr>
                <a:t>influentezi</a:t>
              </a:r>
              <a:r>
                <a:rPr lang="ro-RO" sz="900" dirty="0">
                  <a:solidFill>
                    <a:schemeClr val="accent6"/>
                  </a:solidFill>
                  <a:latin typeface="Lato" panose="020F0502020204030203" pitchFamily="34" charset="0"/>
                </a:rPr>
                <a:t> oamenii </a:t>
              </a:r>
              <a:r>
                <a:rPr lang="ro-RO" sz="1000" dirty="0" err="1">
                  <a:solidFill>
                    <a:schemeClr val="accent6"/>
                  </a:solidFill>
                  <a:latin typeface="Lato" panose="020F0502020204030203" pitchFamily="34" charset="0"/>
                </a:rPr>
                <a:t>invatand</a:t>
              </a:r>
              <a:r>
                <a:rPr lang="ro-RO" sz="1000" dirty="0">
                  <a:solidFill>
                    <a:schemeClr val="accent6"/>
                  </a:solidFill>
                  <a:latin typeface="Lato" panose="020F0502020204030203" pitchFamily="34" charset="0"/>
                </a:rPr>
                <a:t> bazele </a:t>
              </a:r>
              <a:r>
                <a:rPr lang="ro-RO" sz="1000" dirty="0" err="1">
                  <a:solidFill>
                    <a:schemeClr val="accent6"/>
                  </a:solidFill>
                  <a:latin typeface="Lato" panose="020F0502020204030203" pitchFamily="34" charset="0"/>
                </a:rPr>
                <a:t>comunicarii</a:t>
              </a:r>
              <a:r>
                <a:rPr lang="ro-RO" sz="1000" dirty="0">
                  <a:solidFill>
                    <a:schemeClr val="accent6"/>
                  </a:solidFill>
                  <a:latin typeface="Lato" panose="020F0502020204030203" pitchFamily="34" charset="0"/>
                </a:rPr>
                <a:t> ca si proces</a:t>
              </a:r>
            </a:p>
            <a:p>
              <a:pPr marL="171450" indent="-171450" algn="just">
                <a:spcAft>
                  <a:spcPts val="600"/>
                </a:spcAft>
                <a:buFont typeface="Arial" charset="0"/>
                <a:buChar char="•"/>
              </a:pPr>
              <a:r>
                <a:rPr lang="ro-RO" sz="1000" dirty="0">
                  <a:solidFill>
                    <a:schemeClr val="accent6"/>
                  </a:solidFill>
                  <a:latin typeface="Lato" panose="020F0502020204030203" pitchFamily="34" charset="0"/>
                </a:rPr>
                <a:t>Cum sa fii in controlul starii tale si sa te asiguri ca performanta va fi </a:t>
              </a:r>
              <a:r>
                <a:rPr lang="en-US" sz="1000" dirty="0">
                  <a:solidFill>
                    <a:schemeClr val="bg1"/>
                  </a:solidFill>
                  <a:latin typeface="Lato" panose="020F0502020204030203" pitchFamily="34" charset="0"/>
                </a:rPr>
                <a:t>in</a:t>
              </a:r>
              <a:r>
                <a:rPr lang="ro-RO" sz="1000" dirty="0">
                  <a:solidFill>
                    <a:schemeClr val="accent6"/>
                  </a:solidFill>
                  <a:latin typeface="Lato" panose="020F0502020204030203" pitchFamily="34" charset="0"/>
                </a:rPr>
                <a:t> varf in viata ta</a:t>
              </a:r>
            </a:p>
            <a:p>
              <a:pPr marL="171450" indent="-171450" algn="just">
                <a:spcAft>
                  <a:spcPts val="600"/>
                </a:spcAft>
                <a:buFont typeface="Arial" charset="0"/>
                <a:buChar char="•"/>
              </a:pPr>
              <a:r>
                <a:rPr lang="ro-RO" sz="1000" dirty="0">
                  <a:solidFill>
                    <a:schemeClr val="accent6"/>
                  </a:solidFill>
                  <a:latin typeface="Lato" panose="020F0502020204030203" pitchFamily="34" charset="0"/>
                </a:rPr>
                <a:t>Cum sa iti controlezi secventa mentala a proceselor interne pentru a </a:t>
              </a:r>
              <a:r>
                <a:rPr lang="en-US" sz="1000" dirty="0" err="1">
                  <a:solidFill>
                    <a:schemeClr val="bg1"/>
                  </a:solidFill>
                  <a:latin typeface="Lato" panose="020F0502020204030203" pitchFamily="34" charset="0"/>
                </a:rPr>
                <a:t>crea</a:t>
              </a:r>
              <a:r>
                <a:rPr lang="ro-RO" sz="1000" dirty="0">
                  <a:solidFill>
                    <a:schemeClr val="bg1"/>
                  </a:solidFill>
                  <a:latin typeface="Lato" panose="020F0502020204030203" pitchFamily="34" charset="0"/>
                </a:rPr>
                <a:t> rezultate specifice</a:t>
              </a:r>
              <a:r>
                <a:rPr lang="en-US" sz="1000" dirty="0">
                  <a:solidFill>
                    <a:schemeClr val="bg1"/>
                  </a:solidFill>
                  <a:latin typeface="Lato" panose="020F0502020204030203" pitchFamily="34" charset="0"/>
                </a:rPr>
                <a:t> </a:t>
              </a:r>
              <a:r>
                <a:rPr lang="en-US" sz="1000" dirty="0" err="1">
                  <a:solidFill>
                    <a:schemeClr val="bg1"/>
                  </a:solidFill>
                  <a:latin typeface="Lato" panose="020F0502020204030203" pitchFamily="34" charset="0"/>
                </a:rPr>
                <a:t>bune</a:t>
              </a:r>
              <a:endParaRPr lang="ro-RO" sz="1000" dirty="0">
                <a:solidFill>
                  <a:schemeClr val="bg1"/>
                </a:solidFill>
                <a:latin typeface="Lato" panose="020F0502020204030203" pitchFamily="34" charset="0"/>
              </a:endParaRPr>
            </a:p>
            <a:p>
              <a:pPr marL="171450" indent="-171450" algn="just">
                <a:spcAft>
                  <a:spcPts val="600"/>
                </a:spcAft>
                <a:buFont typeface="Arial" charset="0"/>
                <a:buChar char="•"/>
              </a:pPr>
              <a:r>
                <a:rPr lang="ro-RO" sz="1000" dirty="0">
                  <a:solidFill>
                    <a:schemeClr val="accent6"/>
                  </a:solidFill>
                  <a:latin typeface="Lato" panose="020F0502020204030203" pitchFamily="34" charset="0"/>
                </a:rPr>
                <a:t>Cum sa detectezi si sa </a:t>
              </a:r>
              <a:r>
                <a:rPr lang="ro-RO" sz="1000" dirty="0" err="1">
                  <a:solidFill>
                    <a:schemeClr val="accent6"/>
                  </a:solidFill>
                  <a:latin typeface="Lato" panose="020F0502020204030203" pitchFamily="34" charset="0"/>
                </a:rPr>
                <a:t>opresti</a:t>
              </a:r>
              <a:r>
                <a:rPr lang="ro-RO" sz="1000" dirty="0">
                  <a:solidFill>
                    <a:schemeClr val="accent6"/>
                  </a:solidFill>
                  <a:latin typeface="Lato" panose="020F0502020204030203" pitchFamily="34" charset="0"/>
                </a:rPr>
                <a:t> conflictele interne </a:t>
              </a:r>
              <a:r>
                <a:rPr lang="ro-RO" sz="1000" dirty="0" err="1">
                  <a:solidFill>
                    <a:schemeClr val="accent6"/>
                  </a:solidFill>
                  <a:latin typeface="Lato" panose="020F0502020204030203" pitchFamily="34" charset="0"/>
                </a:rPr>
                <a:t>odata</a:t>
              </a:r>
              <a:r>
                <a:rPr lang="ro-RO" sz="1000" dirty="0">
                  <a:solidFill>
                    <a:schemeClr val="accent6"/>
                  </a:solidFill>
                  <a:latin typeface="Lato" panose="020F0502020204030203" pitchFamily="34" charset="0"/>
                </a:rPr>
                <a:t> pentru totdeauna</a:t>
              </a:r>
            </a:p>
            <a:p>
              <a:pPr marL="171450" indent="-171450" algn="just">
                <a:spcAft>
                  <a:spcPts val="600"/>
                </a:spcAft>
                <a:buFont typeface="Arial" charset="0"/>
                <a:buChar char="•"/>
              </a:pPr>
              <a:r>
                <a:rPr lang="ro-RO" sz="1000" dirty="0">
                  <a:solidFill>
                    <a:schemeClr val="accent6"/>
                  </a:solidFill>
                  <a:latin typeface="Lato" panose="020F0502020204030203" pitchFamily="34" charset="0"/>
                </a:rPr>
                <a:t>Cum sa fii liber de deciziile limitatoare si </a:t>
              </a:r>
              <a:r>
                <a:rPr lang="ro-RO" sz="1000" dirty="0" err="1">
                  <a:solidFill>
                    <a:schemeClr val="accent6"/>
                  </a:solidFill>
                  <a:latin typeface="Lato" panose="020F0502020204030203" pitchFamily="34" charset="0"/>
                </a:rPr>
                <a:t>emotiile</a:t>
              </a:r>
              <a:r>
                <a:rPr lang="ro-RO" sz="1000" dirty="0">
                  <a:solidFill>
                    <a:schemeClr val="accent6"/>
                  </a:solidFill>
                  <a:latin typeface="Lato" panose="020F0502020204030203" pitchFamily="34" charset="0"/>
                </a:rPr>
                <a:t> negative care te trag </a:t>
              </a:r>
              <a:r>
                <a:rPr lang="ro-RO" sz="1000" dirty="0" err="1">
                  <a:solidFill>
                    <a:schemeClr val="accent6"/>
                  </a:solidFill>
                  <a:latin typeface="Lato" panose="020F0502020204030203" pitchFamily="34" charset="0"/>
                </a:rPr>
                <a:t>inapoi</a:t>
              </a:r>
              <a:r>
                <a:rPr lang="ro-RO" sz="1000" dirty="0">
                  <a:solidFill>
                    <a:schemeClr val="accent6"/>
                  </a:solidFill>
                  <a:latin typeface="Lato" panose="020F0502020204030203" pitchFamily="34" charset="0"/>
                </a:rPr>
                <a:t> in </a:t>
              </a:r>
              <a:r>
                <a:rPr lang="ro-RO" sz="1000" dirty="0" err="1">
                  <a:solidFill>
                    <a:schemeClr val="accent6"/>
                  </a:solidFill>
                  <a:latin typeface="Lato" panose="020F0502020204030203" pitchFamily="34" charset="0"/>
                </a:rPr>
                <a:t>viata</a:t>
              </a:r>
              <a:endParaRPr lang="ro-RO" sz="1000" dirty="0">
                <a:solidFill>
                  <a:schemeClr val="accent6"/>
                </a:solidFill>
                <a:latin typeface="Lato" panose="020F0502020204030203" pitchFamily="34" charset="0"/>
              </a:endParaRPr>
            </a:p>
            <a:p>
              <a:pPr marL="171450" indent="-171450" algn="just">
                <a:spcAft>
                  <a:spcPts val="600"/>
                </a:spcAft>
                <a:buFont typeface="Arial" charset="0"/>
                <a:buChar char="•"/>
              </a:pPr>
              <a:r>
                <a:rPr lang="ro-RO" sz="1000" dirty="0">
                  <a:solidFill>
                    <a:schemeClr val="accent6"/>
                  </a:solidFill>
                  <a:latin typeface="Lato" panose="020F0502020204030203" pitchFamily="34" charset="0"/>
                </a:rPr>
                <a:t>Procesul de a </a:t>
              </a:r>
              <a:r>
                <a:rPr lang="en-US" sz="1000" dirty="0" err="1">
                  <a:solidFill>
                    <a:schemeClr val="bg1"/>
                  </a:solidFill>
                  <a:latin typeface="Lato" panose="020F0502020204030203" pitchFamily="34" charset="0"/>
                </a:rPr>
                <a:t>stabili</a:t>
              </a:r>
              <a:r>
                <a:rPr lang="ro-RO" sz="1000" dirty="0">
                  <a:solidFill>
                    <a:schemeClr val="accent6"/>
                  </a:solidFill>
                  <a:latin typeface="Lato" panose="020F0502020204030203" pitchFamily="34" charset="0"/>
                </a:rPr>
                <a:t> obiective astfel incat sa le realizezi cu certitudine</a:t>
              </a:r>
            </a:p>
            <a:p>
              <a:pPr marL="171450" indent="-171450" algn="just">
                <a:spcAft>
                  <a:spcPts val="600"/>
                </a:spcAft>
                <a:buFont typeface="Arial" charset="0"/>
                <a:buChar char="•"/>
              </a:pPr>
              <a:r>
                <a:rPr lang="ro-RO" sz="1000" dirty="0" err="1">
                  <a:solidFill>
                    <a:schemeClr val="accent6"/>
                  </a:solidFill>
                  <a:latin typeface="Lato" panose="020F0502020204030203" pitchFamily="34" charset="0"/>
                </a:rPr>
                <a:t>Neuro-stiinta</a:t>
              </a:r>
              <a:r>
                <a:rPr lang="ro-RO" sz="1000" dirty="0">
                  <a:solidFill>
                    <a:schemeClr val="accent6"/>
                  </a:solidFill>
                  <a:latin typeface="Lato" panose="020F0502020204030203" pitchFamily="34" charset="0"/>
                </a:rPr>
                <a:t> din spatele rezultatelor</a:t>
              </a:r>
            </a:p>
          </p:txBody>
        </p:sp>
      </p:grpSp>
    </p:spTree>
    <p:extLst>
      <p:ext uri="{BB962C8B-B14F-4D97-AF65-F5344CB8AC3E}">
        <p14:creationId xmlns:p14="http://schemas.microsoft.com/office/powerpoint/2010/main" val="1176178832"/>
      </p:ext>
    </p:extLst>
  </p:cSld>
  <p:clrMapOvr>
    <a:masterClrMapping/>
  </p:clrMapOvr>
  <p:transition spd="slow" advClick="0" advTm="3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53" presetClass="entr" presetSubtype="16" fill="hold" nodeType="after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750" fill="hold"/>
                                        <p:tgtEl>
                                          <p:spTgt spid="5"/>
                                        </p:tgtEl>
                                        <p:attrNameLst>
                                          <p:attrName>ppt_w</p:attrName>
                                        </p:attrNameLst>
                                      </p:cBhvr>
                                      <p:tavLst>
                                        <p:tav tm="0">
                                          <p:val>
                                            <p:fltVal val="0"/>
                                          </p:val>
                                        </p:tav>
                                        <p:tav tm="100000">
                                          <p:val>
                                            <p:strVal val="#ppt_w"/>
                                          </p:val>
                                        </p:tav>
                                      </p:tavLst>
                                    </p:anim>
                                    <p:anim calcmode="lin" valueType="num">
                                      <p:cBhvr>
                                        <p:cTn id="13" dur="750" fill="hold"/>
                                        <p:tgtEl>
                                          <p:spTgt spid="5"/>
                                        </p:tgtEl>
                                        <p:attrNameLst>
                                          <p:attrName>ppt_h</p:attrName>
                                        </p:attrNameLst>
                                      </p:cBhvr>
                                      <p:tavLst>
                                        <p:tav tm="0">
                                          <p:val>
                                            <p:fltVal val="0"/>
                                          </p:val>
                                        </p:tav>
                                        <p:tav tm="100000">
                                          <p:val>
                                            <p:strVal val="#ppt_h"/>
                                          </p:val>
                                        </p:tav>
                                      </p:tavLst>
                                    </p:anim>
                                    <p:animEffect transition="in" filter="fade">
                                      <p:cBhvr>
                                        <p:cTn id="14" dur="7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prstGeom prst="rect">
            <a:avLst/>
          </a:prstGeom>
        </p:spPr>
        <p:txBody>
          <a:bodyPr/>
          <a:lstStyle/>
          <a:p>
            <a:r>
              <a:rPr lang="en-US" dirty="0"/>
              <a:t>De CE </a:t>
            </a:r>
            <a:r>
              <a:rPr lang="en-US" dirty="0" err="1"/>
              <a:t>investitia</a:t>
            </a:r>
            <a:r>
              <a:rPr lang="en-US" dirty="0"/>
              <a:t> ta?</a:t>
            </a:r>
          </a:p>
        </p:txBody>
      </p:sp>
      <p:sp>
        <p:nvSpPr>
          <p:cNvPr id="6" name="Text Placeholder 5"/>
          <p:cNvSpPr>
            <a:spLocks noGrp="1"/>
          </p:cNvSpPr>
          <p:nvPr>
            <p:ph type="body" sz="quarter" idx="11"/>
          </p:nvPr>
        </p:nvSpPr>
        <p:spPr/>
        <p:txBody>
          <a:bodyPr/>
          <a:lstStyle/>
          <a:p>
            <a:endParaRPr lang="en-US"/>
          </a:p>
        </p:txBody>
      </p:sp>
      <p:sp>
        <p:nvSpPr>
          <p:cNvPr id="7" name="TextBox 6"/>
          <p:cNvSpPr txBox="1"/>
          <p:nvPr/>
        </p:nvSpPr>
        <p:spPr>
          <a:xfrm>
            <a:off x="584201" y="1238865"/>
            <a:ext cx="6750663" cy="3477875"/>
          </a:xfrm>
          <a:prstGeom prst="rect">
            <a:avLst/>
          </a:prstGeom>
          <a:noFill/>
        </p:spPr>
        <p:txBody>
          <a:bodyPr wrap="square" rtlCol="0">
            <a:spAutoFit/>
          </a:bodyPr>
          <a:lstStyle/>
          <a:p>
            <a:r>
              <a:rPr lang="ro-RO" sz="1000" dirty="0">
                <a:solidFill>
                  <a:schemeClr val="accent6"/>
                </a:solidFill>
                <a:latin typeface="Lato" panose="020F0502020204030203" pitchFamily="34" charset="0"/>
              </a:rPr>
              <a:t>Una din putinele </a:t>
            </a:r>
            <a:r>
              <a:rPr lang="ro-RO" sz="1000" dirty="0" err="1">
                <a:solidFill>
                  <a:schemeClr val="accent6"/>
                </a:solidFill>
                <a:latin typeface="Lato" panose="020F0502020204030203" pitchFamily="34" charset="0"/>
              </a:rPr>
              <a:t>investitii</a:t>
            </a:r>
            <a:r>
              <a:rPr lang="ro-RO" sz="1000" dirty="0">
                <a:solidFill>
                  <a:schemeClr val="accent6"/>
                </a:solidFill>
                <a:latin typeface="Lato" panose="020F0502020204030203" pitchFamily="34" charset="0"/>
              </a:rPr>
              <a:t> extrem de sigure pe termen lung este </a:t>
            </a:r>
            <a:r>
              <a:rPr lang="ro-RO" sz="1000" dirty="0" err="1">
                <a:solidFill>
                  <a:schemeClr val="accent6"/>
                </a:solidFill>
                <a:latin typeface="Lato" panose="020F0502020204030203" pitchFamily="34" charset="0"/>
              </a:rPr>
              <a:t>investitia</a:t>
            </a:r>
            <a:r>
              <a:rPr lang="ro-RO" sz="1000" dirty="0">
                <a:solidFill>
                  <a:schemeClr val="accent6"/>
                </a:solidFill>
                <a:latin typeface="Lato" panose="020F0502020204030203" pitchFamily="34" charset="0"/>
              </a:rPr>
              <a:t> in tine.</a:t>
            </a:r>
          </a:p>
          <a:p>
            <a:endParaRPr lang="en-US" sz="1000" dirty="0">
              <a:solidFill>
                <a:schemeClr val="accent6"/>
              </a:solidFill>
              <a:latin typeface="Lato" panose="020F0502020204030203" pitchFamily="34" charset="0"/>
            </a:endParaRPr>
          </a:p>
          <a:p>
            <a:r>
              <a:rPr lang="en-US" sz="1000" dirty="0">
                <a:solidFill>
                  <a:schemeClr val="accent6"/>
                </a:solidFill>
                <a:latin typeface="Lato" panose="020F0502020204030203" pitchFamily="34" charset="0"/>
              </a:rPr>
              <a:t>Reveal Excellence I este proiectat pentru a-ți oferi susținerea noastră în acele aspecte ale vieții unde consideri necesar să faci anumite schimbări, să aduci îmbunătățiri, să ai mai multă energie, dar fie nu știi cum, fie nu ai resursele să o faci, fie eziți datorită unor limitări deocamdată inconștiente. </a:t>
            </a:r>
          </a:p>
          <a:p>
            <a:r>
              <a:rPr lang="en-US" sz="1000" dirty="0">
                <a:solidFill>
                  <a:schemeClr val="accent6"/>
                </a:solidFill>
                <a:latin typeface="Lato" panose="020F0502020204030203" pitchFamily="34" charset="0"/>
              </a:rPr>
              <a:t>O să înveți de ce unii oameni au succes, iar alții nu, gândirea, sistemul lor de convingeri și modul de acțiune, toate acestea pentru a le modela, a le folosi și a avea </a:t>
            </a:r>
            <a:r>
              <a:rPr lang="ro-RO" sz="1000" dirty="0">
                <a:solidFill>
                  <a:schemeClr val="accent6"/>
                </a:solidFill>
              </a:rPr>
              <a:t>și tu </a:t>
            </a:r>
            <a:r>
              <a:rPr lang="en-US" sz="1000" dirty="0">
                <a:solidFill>
                  <a:schemeClr val="accent6"/>
                </a:solidFill>
                <a:latin typeface="Lato" panose="020F0502020204030203" pitchFamily="34" charset="0"/>
              </a:rPr>
              <a:t>același succes.</a:t>
            </a:r>
          </a:p>
          <a:p>
            <a:pPr algn="just" fontAlgn="base"/>
            <a:endParaRPr lang="en-US" sz="1000" dirty="0">
              <a:solidFill>
                <a:schemeClr val="accent6"/>
              </a:solidFill>
              <a:latin typeface="Lato" panose="020F0502020204030203" pitchFamily="34" charset="0"/>
            </a:endParaRPr>
          </a:p>
          <a:p>
            <a:pPr algn="just" fontAlgn="base"/>
            <a:r>
              <a:rPr lang="en-US" sz="1000" dirty="0">
                <a:solidFill>
                  <a:schemeClr val="accent6"/>
                </a:solidFill>
                <a:latin typeface="Lato" panose="020F0502020204030203" pitchFamily="34" charset="0"/>
              </a:rPr>
              <a:t>T</a:t>
            </a:r>
            <a:r>
              <a:rPr lang="ro-RO" sz="1000" dirty="0" err="1">
                <a:solidFill>
                  <a:schemeClr val="accent6"/>
                </a:solidFill>
                <a:latin typeface="Lato" panose="020F0502020204030203" pitchFamily="34" charset="0"/>
              </a:rPr>
              <a:t>ehnicile</a:t>
            </a:r>
            <a:r>
              <a:rPr lang="ro-RO" sz="1000" dirty="0">
                <a:solidFill>
                  <a:schemeClr val="accent6"/>
                </a:solidFill>
                <a:latin typeface="Lato" panose="020F0502020204030203" pitchFamily="34" charset="0"/>
              </a:rPr>
              <a:t> cuprinse in acest curs si-au demonstrat eficienta in </a:t>
            </a:r>
            <a:r>
              <a:rPr lang="ro-RO" sz="1000" dirty="0" err="1">
                <a:solidFill>
                  <a:schemeClr val="accent6"/>
                </a:solidFill>
                <a:latin typeface="Lato" panose="020F0502020204030203" pitchFamily="34" charset="0"/>
              </a:rPr>
              <a:t>intreaga</a:t>
            </a:r>
            <a:r>
              <a:rPr lang="ro-RO" sz="1000" dirty="0">
                <a:solidFill>
                  <a:schemeClr val="accent6"/>
                </a:solidFill>
                <a:latin typeface="Lato" panose="020F0502020204030203" pitchFamily="34" charset="0"/>
              </a:rPr>
              <a:t> lume, prin succesul </a:t>
            </a:r>
            <a:r>
              <a:rPr lang="ro-RO" sz="1000" dirty="0" err="1">
                <a:solidFill>
                  <a:schemeClr val="accent6"/>
                </a:solidFill>
                <a:latin typeface="Lato" panose="020F0502020204030203" pitchFamily="34" charset="0"/>
              </a:rPr>
              <a:t>obtinut</a:t>
            </a:r>
            <a:r>
              <a:rPr lang="ro-RO" sz="1000" dirty="0">
                <a:solidFill>
                  <a:schemeClr val="accent6"/>
                </a:solidFill>
                <a:latin typeface="Lato" panose="020F0502020204030203" pitchFamily="34" charset="0"/>
              </a:rPr>
              <a:t> de sute de mii de </a:t>
            </a:r>
            <a:r>
              <a:rPr lang="ro-RO" sz="1000" dirty="0" err="1">
                <a:solidFill>
                  <a:schemeClr val="accent6"/>
                </a:solidFill>
                <a:latin typeface="Lato" panose="020F0502020204030203" pitchFamily="34" charset="0"/>
              </a:rPr>
              <a:t>participanti</a:t>
            </a:r>
            <a:r>
              <a:rPr lang="ro-RO" sz="1000" dirty="0">
                <a:solidFill>
                  <a:schemeClr val="accent6"/>
                </a:solidFill>
                <a:latin typeface="Lato" panose="020F0502020204030203" pitchFamily="34" charset="0"/>
              </a:rPr>
              <a:t>, care au aplicat principiile </a:t>
            </a:r>
            <a:r>
              <a:rPr lang="ro-RO" sz="1000" dirty="0" err="1">
                <a:solidFill>
                  <a:schemeClr val="accent6"/>
                </a:solidFill>
                <a:latin typeface="Lato" panose="020F0502020204030203" pitchFamily="34" charset="0"/>
              </a:rPr>
              <a:t>invatate</a:t>
            </a:r>
            <a:r>
              <a:rPr lang="ro-RO" sz="1000" dirty="0">
                <a:solidFill>
                  <a:schemeClr val="accent6"/>
                </a:solidFill>
                <a:latin typeface="Lato" panose="020F0502020204030203" pitchFamily="34" charset="0"/>
              </a:rPr>
              <a:t> atat in activitatea profesionala, cat si in </a:t>
            </a:r>
            <a:r>
              <a:rPr lang="ro-RO" sz="1000" dirty="0" err="1">
                <a:solidFill>
                  <a:schemeClr val="accent6"/>
                </a:solidFill>
                <a:latin typeface="Lato" panose="020F0502020204030203" pitchFamily="34" charset="0"/>
              </a:rPr>
              <a:t>viata</a:t>
            </a:r>
            <a:r>
              <a:rPr lang="ro-RO" sz="1000" dirty="0">
                <a:solidFill>
                  <a:schemeClr val="accent6"/>
                </a:solidFill>
                <a:latin typeface="Lato" panose="020F0502020204030203" pitchFamily="34" charset="0"/>
              </a:rPr>
              <a:t> lor personala. </a:t>
            </a:r>
          </a:p>
          <a:p>
            <a:pPr fontAlgn="base"/>
            <a:r>
              <a:rPr lang="ro-RO" sz="1000" dirty="0">
                <a:solidFill>
                  <a:schemeClr val="accent6"/>
                </a:solidFill>
                <a:latin typeface="Lato" panose="020F0502020204030203" pitchFamily="34" charset="0"/>
              </a:rPr>
              <a:t>​</a:t>
            </a:r>
          </a:p>
          <a:p>
            <a:pPr algn="just" fontAlgn="base"/>
            <a:r>
              <a:rPr lang="ro-RO" sz="1000" dirty="0">
                <a:solidFill>
                  <a:schemeClr val="accent6"/>
                </a:solidFill>
                <a:latin typeface="Lato" panose="020F0502020204030203" pitchFamily="34" charset="0"/>
              </a:rPr>
              <a:t>Bill Gates, Tony Blair, Oprah Winfrey, Anthony </a:t>
            </a:r>
            <a:r>
              <a:rPr lang="ro-RO" sz="1000" dirty="0" err="1">
                <a:solidFill>
                  <a:schemeClr val="accent6"/>
                </a:solidFill>
                <a:latin typeface="Lato" panose="020F0502020204030203" pitchFamily="34" charset="0"/>
              </a:rPr>
              <a:t>Robbins</a:t>
            </a:r>
            <a:r>
              <a:rPr lang="ro-RO" sz="1000" dirty="0">
                <a:solidFill>
                  <a:schemeClr val="accent6"/>
                </a:solidFill>
                <a:latin typeface="Lato" panose="020F0502020204030203" pitchFamily="34" charset="0"/>
              </a:rPr>
              <a:t>, Tiger Woods, J. K. </a:t>
            </a:r>
            <a:r>
              <a:rPr lang="ro-RO" sz="1000" dirty="0" err="1">
                <a:solidFill>
                  <a:schemeClr val="accent6"/>
                </a:solidFill>
                <a:latin typeface="Lato" panose="020F0502020204030203" pitchFamily="34" charset="0"/>
              </a:rPr>
              <a:t>Rowling</a:t>
            </a:r>
            <a:r>
              <a:rPr lang="ro-RO" sz="1000" dirty="0">
                <a:solidFill>
                  <a:schemeClr val="accent6"/>
                </a:solidFill>
                <a:latin typeface="Lato" panose="020F0502020204030203" pitchFamily="34" charset="0"/>
              </a:rPr>
              <a:t>, </a:t>
            </a:r>
            <a:r>
              <a:rPr lang="ro-RO" sz="1000" dirty="0" err="1">
                <a:solidFill>
                  <a:schemeClr val="accent6"/>
                </a:solidFill>
                <a:latin typeface="Lato" panose="020F0502020204030203" pitchFamily="34" charset="0"/>
              </a:rPr>
              <a:t>Sophie</a:t>
            </a:r>
            <a:r>
              <a:rPr lang="ro-RO" sz="1000" dirty="0">
                <a:solidFill>
                  <a:schemeClr val="accent6"/>
                </a:solidFill>
                <a:latin typeface="Lato" panose="020F0502020204030203" pitchFamily="34" charset="0"/>
              </a:rPr>
              <a:t> </a:t>
            </a:r>
            <a:r>
              <a:rPr lang="ro-RO" sz="1000" dirty="0" err="1">
                <a:solidFill>
                  <a:schemeClr val="accent6"/>
                </a:solidFill>
                <a:latin typeface="Lato" panose="020F0502020204030203" pitchFamily="34" charset="0"/>
              </a:rPr>
              <a:t>Dahl</a:t>
            </a:r>
            <a:r>
              <a:rPr lang="ro-RO" sz="1000" dirty="0">
                <a:solidFill>
                  <a:schemeClr val="accent6"/>
                </a:solidFill>
                <a:latin typeface="Lato" panose="020F0502020204030203" pitchFamily="34" charset="0"/>
              </a:rPr>
              <a:t> si Jimmy </a:t>
            </a:r>
            <a:r>
              <a:rPr lang="ro-RO" sz="1000" dirty="0" err="1">
                <a:solidFill>
                  <a:schemeClr val="accent6"/>
                </a:solidFill>
                <a:latin typeface="Lato" panose="020F0502020204030203" pitchFamily="34" charset="0"/>
              </a:rPr>
              <a:t>Carr</a:t>
            </a:r>
            <a:r>
              <a:rPr lang="ro-RO" sz="1000" dirty="0">
                <a:solidFill>
                  <a:schemeClr val="accent6"/>
                </a:solidFill>
                <a:latin typeface="Lato" panose="020F0502020204030203" pitchFamily="34" charset="0"/>
              </a:rPr>
              <a:t> sunt doar </a:t>
            </a:r>
            <a:r>
              <a:rPr lang="ro-RO" sz="1000" dirty="0" err="1">
                <a:solidFill>
                  <a:schemeClr val="accent6"/>
                </a:solidFill>
                <a:latin typeface="Lato" panose="020F0502020204030203" pitchFamily="34" charset="0"/>
              </a:rPr>
              <a:t>cativa</a:t>
            </a:r>
            <a:r>
              <a:rPr lang="ro-RO" sz="1000" dirty="0">
                <a:solidFill>
                  <a:schemeClr val="accent6"/>
                </a:solidFill>
                <a:latin typeface="Lato" panose="020F0502020204030203" pitchFamily="34" charset="0"/>
              </a:rPr>
              <a:t> dintre cei care au folosit cu succes tehnicile NLP in propriul beneficiu si in </a:t>
            </a:r>
            <a:r>
              <a:rPr lang="ro-RO" sz="1000" dirty="0" err="1">
                <a:solidFill>
                  <a:schemeClr val="accent6"/>
                </a:solidFill>
                <a:latin typeface="Lato" panose="020F0502020204030203" pitchFamily="34" charset="0"/>
              </a:rPr>
              <a:t>relatile</a:t>
            </a:r>
            <a:r>
              <a:rPr lang="ro-RO" sz="1000" dirty="0">
                <a:solidFill>
                  <a:schemeClr val="accent6"/>
                </a:solidFill>
                <a:latin typeface="Lato" panose="020F0502020204030203" pitchFamily="34" charset="0"/>
              </a:rPr>
              <a:t> cu cei din jurul lor. </a:t>
            </a:r>
          </a:p>
          <a:p>
            <a:pPr fontAlgn="base"/>
            <a:r>
              <a:rPr lang="ro-RO" sz="1000" dirty="0">
                <a:solidFill>
                  <a:schemeClr val="accent6"/>
                </a:solidFill>
                <a:latin typeface="Lato" panose="020F0502020204030203" pitchFamily="34" charset="0"/>
              </a:rPr>
              <a:t>​</a:t>
            </a:r>
          </a:p>
          <a:p>
            <a:pPr algn="just" fontAlgn="base"/>
            <a:r>
              <a:rPr lang="ro-RO" sz="1000" dirty="0">
                <a:solidFill>
                  <a:schemeClr val="accent6"/>
                </a:solidFill>
                <a:latin typeface="Lato" panose="020F0502020204030203" pitchFamily="34" charset="0"/>
              </a:rPr>
              <a:t>Asemenea altor sute de mii de </a:t>
            </a:r>
            <a:r>
              <a:rPr lang="ro-RO" sz="1000" dirty="0" err="1">
                <a:solidFill>
                  <a:schemeClr val="accent6"/>
                </a:solidFill>
                <a:latin typeface="Lato" panose="020F0502020204030203" pitchFamily="34" charset="0"/>
              </a:rPr>
              <a:t>participanti</a:t>
            </a:r>
            <a:r>
              <a:rPr lang="ro-RO" sz="1000" dirty="0">
                <a:solidFill>
                  <a:schemeClr val="accent6"/>
                </a:solidFill>
                <a:latin typeface="Lato" panose="020F0502020204030203" pitchFamily="34" charset="0"/>
              </a:rPr>
              <a:t> la acest curs, si tu </a:t>
            </a:r>
            <a:r>
              <a:rPr lang="ro-RO" sz="1000" dirty="0" err="1">
                <a:solidFill>
                  <a:schemeClr val="accent6"/>
                </a:solidFill>
                <a:latin typeface="Lato" panose="020F0502020204030203" pitchFamily="34" charset="0"/>
              </a:rPr>
              <a:t>poti</a:t>
            </a:r>
            <a:r>
              <a:rPr lang="ro-RO" sz="1000" dirty="0">
                <a:solidFill>
                  <a:schemeClr val="accent6"/>
                </a:solidFill>
                <a:latin typeface="Lato" panose="020F0502020204030203" pitchFamily="34" charset="0"/>
              </a:rPr>
              <a:t> sa </a:t>
            </a:r>
            <a:r>
              <a:rPr lang="ro-RO" sz="1000" dirty="0" err="1">
                <a:solidFill>
                  <a:schemeClr val="accent6"/>
                </a:solidFill>
                <a:latin typeface="Lato" panose="020F0502020204030203" pitchFamily="34" charset="0"/>
              </a:rPr>
              <a:t>iti</a:t>
            </a:r>
            <a:r>
              <a:rPr lang="ro-RO" sz="1000" dirty="0">
                <a:solidFill>
                  <a:schemeClr val="accent6"/>
                </a:solidFill>
                <a:latin typeface="Lato" panose="020F0502020204030203" pitchFamily="34" charset="0"/>
              </a:rPr>
              <a:t> </a:t>
            </a:r>
            <a:r>
              <a:rPr lang="ro-RO" sz="1000" dirty="0" err="1">
                <a:solidFill>
                  <a:schemeClr val="accent6"/>
                </a:solidFill>
                <a:latin typeface="Lato" panose="020F0502020204030203" pitchFamily="34" charset="0"/>
              </a:rPr>
              <a:t>imbunatatesti</a:t>
            </a:r>
            <a:r>
              <a:rPr lang="ro-RO" sz="1000" dirty="0">
                <a:solidFill>
                  <a:schemeClr val="accent6"/>
                </a:solidFill>
                <a:latin typeface="Lato" panose="020F0502020204030203" pitchFamily="34" charset="0"/>
              </a:rPr>
              <a:t> modul in care </a:t>
            </a:r>
            <a:r>
              <a:rPr lang="ro-RO" sz="1000" dirty="0" err="1">
                <a:solidFill>
                  <a:schemeClr val="accent6"/>
                </a:solidFill>
                <a:latin typeface="Lato" panose="020F0502020204030203" pitchFamily="34" charset="0"/>
              </a:rPr>
              <a:t>intelegi</a:t>
            </a:r>
            <a:r>
              <a:rPr lang="ro-RO" sz="1000" dirty="0">
                <a:solidFill>
                  <a:schemeClr val="accent6"/>
                </a:solidFill>
                <a:latin typeface="Lato" panose="020F0502020204030203" pitchFamily="34" charset="0"/>
              </a:rPr>
              <a:t> </a:t>
            </a:r>
            <a:r>
              <a:rPr lang="ro-RO" sz="1000" dirty="0" err="1">
                <a:solidFill>
                  <a:schemeClr val="accent6"/>
                </a:solidFill>
                <a:latin typeface="Lato" panose="020F0502020204030203" pitchFamily="34" charset="0"/>
              </a:rPr>
              <a:t>legatura</a:t>
            </a:r>
            <a:r>
              <a:rPr lang="ro-RO" sz="1000" dirty="0">
                <a:solidFill>
                  <a:schemeClr val="accent6"/>
                </a:solidFill>
                <a:latin typeface="Lato" panose="020F0502020204030203" pitchFamily="34" charset="0"/>
              </a:rPr>
              <a:t> dintre mintea, corpul, </a:t>
            </a:r>
            <a:r>
              <a:rPr lang="ro-RO" sz="1000" dirty="0" err="1">
                <a:solidFill>
                  <a:schemeClr val="accent6"/>
                </a:solidFill>
                <a:latin typeface="Lato" panose="020F0502020204030203" pitchFamily="34" charset="0"/>
              </a:rPr>
              <a:t>emotiile</a:t>
            </a:r>
            <a:r>
              <a:rPr lang="ro-RO" sz="1000" dirty="0">
                <a:solidFill>
                  <a:schemeClr val="accent6"/>
                </a:solidFill>
                <a:latin typeface="Lato" panose="020F0502020204030203" pitchFamily="34" charset="0"/>
              </a:rPr>
              <a:t> si </a:t>
            </a:r>
            <a:r>
              <a:rPr lang="ro-RO" sz="1000" dirty="0" err="1">
                <a:solidFill>
                  <a:schemeClr val="accent6"/>
                </a:solidFill>
                <a:latin typeface="Lato" panose="020F0502020204030203" pitchFamily="34" charset="0"/>
              </a:rPr>
              <a:t>actiunile</a:t>
            </a:r>
            <a:r>
              <a:rPr lang="ro-RO" sz="1000" dirty="0">
                <a:solidFill>
                  <a:schemeClr val="accent6"/>
                </a:solidFill>
                <a:latin typeface="Lato" panose="020F0502020204030203" pitchFamily="34" charset="0"/>
              </a:rPr>
              <a:t> tale, pentru a </a:t>
            </a:r>
            <a:r>
              <a:rPr lang="ro-RO" sz="1000" dirty="0" err="1">
                <a:solidFill>
                  <a:schemeClr val="accent6"/>
                </a:solidFill>
                <a:latin typeface="Lato" panose="020F0502020204030203" pitchFamily="34" charset="0"/>
              </a:rPr>
              <a:t>obtine</a:t>
            </a:r>
            <a:r>
              <a:rPr lang="ro-RO" sz="1000" dirty="0">
                <a:solidFill>
                  <a:schemeClr val="accent6"/>
                </a:solidFill>
                <a:latin typeface="Lato" panose="020F0502020204030203" pitchFamily="34" charset="0"/>
              </a:rPr>
              <a:t> rezultate la care cei mai </a:t>
            </a:r>
            <a:r>
              <a:rPr lang="ro-RO" sz="1000" dirty="0" err="1">
                <a:solidFill>
                  <a:schemeClr val="accent6"/>
                </a:solidFill>
                <a:latin typeface="Lato" panose="020F0502020204030203" pitchFamily="34" charset="0"/>
              </a:rPr>
              <a:t>multi</a:t>
            </a:r>
            <a:r>
              <a:rPr lang="ro-RO" sz="1000" dirty="0">
                <a:solidFill>
                  <a:schemeClr val="accent6"/>
                </a:solidFill>
                <a:latin typeface="Lato" panose="020F0502020204030203" pitchFamily="34" charset="0"/>
              </a:rPr>
              <a:t> oameni pot doar sa viseze.</a:t>
            </a:r>
          </a:p>
          <a:p>
            <a:pPr fontAlgn="base"/>
            <a:r>
              <a:rPr lang="ro-RO" sz="1000" dirty="0">
                <a:solidFill>
                  <a:schemeClr val="accent6"/>
                </a:solidFill>
                <a:latin typeface="Lato" panose="020F0502020204030203" pitchFamily="34" charset="0"/>
              </a:rPr>
              <a:t>​</a:t>
            </a:r>
          </a:p>
          <a:p>
            <a:pPr algn="just" fontAlgn="base"/>
            <a:r>
              <a:rPr lang="ro-RO" sz="1000" dirty="0">
                <a:solidFill>
                  <a:schemeClr val="accent6"/>
                </a:solidFill>
                <a:latin typeface="Lato" panose="020F0502020204030203" pitchFamily="34" charset="0"/>
              </a:rPr>
              <a:t>Unele cursuri vor </a:t>
            </a:r>
            <a:r>
              <a:rPr lang="ro-RO" sz="1000" dirty="0" err="1">
                <a:solidFill>
                  <a:schemeClr val="accent6"/>
                </a:solidFill>
                <a:latin typeface="Lato" panose="020F0502020204030203" pitchFamily="34" charset="0"/>
              </a:rPr>
              <a:t>incerca</a:t>
            </a:r>
            <a:r>
              <a:rPr lang="ro-RO" sz="1000" dirty="0">
                <a:solidFill>
                  <a:schemeClr val="accent6"/>
                </a:solidFill>
                <a:latin typeface="Lato" panose="020F0502020204030203" pitchFamily="34" charset="0"/>
              </a:rPr>
              <a:t> sa </a:t>
            </a:r>
            <a:r>
              <a:rPr lang="ro-RO" sz="1000" dirty="0" err="1">
                <a:solidFill>
                  <a:schemeClr val="accent6"/>
                </a:solidFill>
                <a:latin typeface="Lato" panose="020F0502020204030203" pitchFamily="34" charset="0"/>
              </a:rPr>
              <a:t>il</a:t>
            </a:r>
            <a:r>
              <a:rPr lang="ro-RO" sz="1000" dirty="0">
                <a:solidFill>
                  <a:schemeClr val="accent6"/>
                </a:solidFill>
                <a:latin typeface="Lato" panose="020F0502020204030203" pitchFamily="34" charset="0"/>
              </a:rPr>
              <a:t> </a:t>
            </a:r>
            <a:r>
              <a:rPr lang="ro-RO" sz="1000" dirty="0" err="1">
                <a:solidFill>
                  <a:schemeClr val="accent6"/>
                </a:solidFill>
                <a:latin typeface="Lato" panose="020F0502020204030203" pitchFamily="34" charset="0"/>
              </a:rPr>
              <a:t>puna</a:t>
            </a:r>
            <a:r>
              <a:rPr lang="ro-RO" sz="1000" dirty="0">
                <a:solidFill>
                  <a:schemeClr val="accent6"/>
                </a:solidFill>
                <a:latin typeface="Lato" panose="020F0502020204030203" pitchFamily="34" charset="0"/>
              </a:rPr>
              <a:t> pe trainer in cea mai buna lumina si sa fie extrem de interesant. In cursurile noastre, noi suntem </a:t>
            </a:r>
            <a:r>
              <a:rPr lang="ro-RO" sz="1000" dirty="0" err="1">
                <a:solidFill>
                  <a:schemeClr val="accent6"/>
                </a:solidFill>
                <a:latin typeface="Lato" panose="020F0502020204030203" pitchFamily="34" charset="0"/>
              </a:rPr>
              <a:t>interesati</a:t>
            </a:r>
            <a:r>
              <a:rPr lang="ro-RO" sz="1000" dirty="0">
                <a:solidFill>
                  <a:schemeClr val="accent6"/>
                </a:solidFill>
                <a:latin typeface="Lato" panose="020F0502020204030203" pitchFamily="34" charset="0"/>
              </a:rPr>
              <a:t> ca tu, ca si cursant, sa </a:t>
            </a:r>
            <a:r>
              <a:rPr lang="ro-RO" sz="1000" dirty="0" err="1">
                <a:solidFill>
                  <a:schemeClr val="accent6"/>
                </a:solidFill>
                <a:latin typeface="Lato" panose="020F0502020204030203" pitchFamily="34" charset="0"/>
              </a:rPr>
              <a:t>arati</a:t>
            </a:r>
            <a:r>
              <a:rPr lang="ro-RO" sz="1000" dirty="0">
                <a:solidFill>
                  <a:schemeClr val="accent6"/>
                </a:solidFill>
                <a:latin typeface="Lato" panose="020F0502020204030203" pitchFamily="34" charset="0"/>
              </a:rPr>
              <a:t> bine si sa </a:t>
            </a:r>
            <a:r>
              <a:rPr lang="ro-RO" sz="1000" dirty="0" err="1">
                <a:solidFill>
                  <a:schemeClr val="accent6"/>
                </a:solidFill>
                <a:latin typeface="Lato" panose="020F0502020204030203" pitchFamily="34" charset="0"/>
              </a:rPr>
              <a:t>iti</a:t>
            </a:r>
            <a:r>
              <a:rPr lang="ro-RO" sz="1000" dirty="0">
                <a:solidFill>
                  <a:schemeClr val="accent6"/>
                </a:solidFill>
                <a:latin typeface="Lato" panose="020F0502020204030203" pitchFamily="34" charset="0"/>
              </a:rPr>
              <a:t> atingi obiectivele pentru care ai decis sa participi la acest </a:t>
            </a:r>
            <a:r>
              <a:rPr lang="ro-RO" sz="1000" dirty="0" err="1">
                <a:solidFill>
                  <a:schemeClr val="accent6"/>
                </a:solidFill>
                <a:latin typeface="Lato" panose="020F0502020204030203" pitchFamily="34" charset="0"/>
              </a:rPr>
              <a:t>traning</a:t>
            </a:r>
            <a:r>
              <a:rPr lang="ro-RO" sz="1000" dirty="0">
                <a:solidFill>
                  <a:schemeClr val="accent6"/>
                </a:solidFill>
                <a:latin typeface="Lato" panose="020F0502020204030203" pitchFamily="34" charset="0"/>
              </a:rPr>
              <a:t>.</a:t>
            </a:r>
          </a:p>
          <a:p>
            <a:endParaRPr lang="ro-RO" sz="1000" dirty="0"/>
          </a:p>
        </p:txBody>
      </p:sp>
    </p:spTree>
    <p:extLst>
      <p:ext uri="{BB962C8B-B14F-4D97-AF65-F5344CB8AC3E}">
        <p14:creationId xmlns:p14="http://schemas.microsoft.com/office/powerpoint/2010/main" val="174517373"/>
      </p:ext>
    </p:extLst>
  </p:cSld>
  <p:clrMapOvr>
    <a:masterClrMapping/>
  </p:clrMapOvr>
  <p:transition spd="slow" advClick="0" advTm="3000">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prstGeom prst="rect">
            <a:avLst/>
          </a:prstGeom>
        </p:spPr>
        <p:txBody>
          <a:bodyPr/>
          <a:lstStyle/>
          <a:p>
            <a:r>
              <a:rPr lang="en-US" dirty="0"/>
              <a:t>Care sunt </a:t>
            </a:r>
            <a:r>
              <a:rPr lang="en-US" dirty="0" err="1">
                <a:solidFill>
                  <a:schemeClr val="accent2"/>
                </a:solidFill>
              </a:rPr>
              <a:t>pasii</a:t>
            </a:r>
            <a:r>
              <a:rPr lang="en-US" dirty="0">
                <a:solidFill>
                  <a:schemeClr val="accent2"/>
                </a:solidFill>
              </a:rPr>
              <a:t> </a:t>
            </a:r>
            <a:r>
              <a:rPr lang="en-US" dirty="0"/>
              <a:t>PE care ii vei </a:t>
            </a:r>
            <a:r>
              <a:rPr lang="en-US" dirty="0" err="1"/>
              <a:t>parcurge</a:t>
            </a:r>
            <a:endParaRPr lang="en-US" dirty="0">
              <a:solidFill>
                <a:schemeClr val="accent2"/>
              </a:solidFill>
            </a:endParaRPr>
          </a:p>
        </p:txBody>
      </p:sp>
      <p:sp>
        <p:nvSpPr>
          <p:cNvPr id="6" name="Text Placeholder 5"/>
          <p:cNvSpPr>
            <a:spLocks noGrp="1"/>
          </p:cNvSpPr>
          <p:nvPr>
            <p:ph type="body" sz="quarter" idx="11"/>
          </p:nvPr>
        </p:nvSpPr>
        <p:spPr/>
        <p:txBody>
          <a:bodyPr/>
          <a:lstStyle/>
          <a:p>
            <a:endParaRPr lang="en-US"/>
          </a:p>
        </p:txBody>
      </p:sp>
      <p:sp>
        <p:nvSpPr>
          <p:cNvPr id="7" name="TextBox 6"/>
          <p:cNvSpPr txBox="1"/>
          <p:nvPr/>
        </p:nvSpPr>
        <p:spPr>
          <a:xfrm>
            <a:off x="584201" y="1238864"/>
            <a:ext cx="7962898" cy="2631490"/>
          </a:xfrm>
          <a:prstGeom prst="rect">
            <a:avLst/>
          </a:prstGeom>
          <a:noFill/>
        </p:spPr>
        <p:txBody>
          <a:bodyPr wrap="square" rtlCol="0">
            <a:spAutoFit/>
          </a:bodyPr>
          <a:lstStyle/>
          <a:p>
            <a:pPr algn="just"/>
            <a:r>
              <a:rPr lang="en-US" sz="1100" dirty="0">
                <a:solidFill>
                  <a:schemeClr val="accent6"/>
                </a:solidFill>
                <a:latin typeface="Lato" panose="020F0502020204030203" pitchFamily="34" charset="0"/>
              </a:rPr>
              <a:t>Știm că timpul este foarte important și că îți dorești să îl valorifici pe cât de bine posibil. De aceea, î</a:t>
            </a:r>
            <a:r>
              <a:rPr lang="ro-RO" sz="1100" dirty="0">
                <a:solidFill>
                  <a:schemeClr val="accent6"/>
                </a:solidFill>
              </a:rPr>
              <a:t>n momentul înscrierii îți oferim acces la materialele de pre-studiu, care te vor ajuta să pui bazele cunoștințelor ce vor fi ulterior aprofundate pe parcursul celor 7 zile de training live. Pachetul de pre-studiu este inclus în trainingul </a:t>
            </a:r>
            <a:r>
              <a:rPr lang="ro-RO" sz="1100" dirty="0" err="1">
                <a:solidFill>
                  <a:schemeClr val="accent6"/>
                </a:solidFill>
              </a:rPr>
              <a:t>Reveal</a:t>
            </a:r>
            <a:r>
              <a:rPr lang="ro-RO" sz="1100" dirty="0">
                <a:solidFill>
                  <a:schemeClr val="accent6"/>
                </a:solidFill>
              </a:rPr>
              <a:t> Excellence I, pentru ca tu să începi imediat să înveți lingvistica, terminologia și teoria din spatele NLP-ului în propriul tău ritm. Totodată, în acest fel ne asigurăm că aceste resurse îți vor rămâne la  îndemână ori de câte ori vei avea nevoie și după încheierea cursului.</a:t>
            </a:r>
            <a:endParaRPr lang="en-US" sz="1100" dirty="0">
              <a:solidFill>
                <a:schemeClr val="accent6"/>
              </a:solidFill>
              <a:latin typeface="Lato" panose="020F0502020204030203" pitchFamily="34" charset="0"/>
            </a:endParaRPr>
          </a:p>
          <a:p>
            <a:pPr algn="just"/>
            <a:r>
              <a:rPr lang="ro-RO" sz="1100" dirty="0">
                <a:solidFill>
                  <a:schemeClr val="accent6"/>
                </a:solidFill>
              </a:rPr>
              <a:t> </a:t>
            </a:r>
            <a:endParaRPr lang="en-US" sz="1100" dirty="0">
              <a:solidFill>
                <a:schemeClr val="accent6"/>
              </a:solidFill>
              <a:latin typeface="Lato" panose="020F0502020204030203" pitchFamily="34" charset="0"/>
            </a:endParaRPr>
          </a:p>
          <a:p>
            <a:pPr algn="just"/>
            <a:r>
              <a:rPr lang="ro-RO" sz="1100" dirty="0">
                <a:solidFill>
                  <a:schemeClr val="accent6"/>
                </a:solidFill>
              </a:rPr>
              <a:t>Pe parcursul celor 7 zile de training vom pune în practică toate aceste noțiuni prin multiple demonstrații ale diverselor tehnici și metode, prin aplicarea lor în acele aspecte ale vieții care sunt de maximă importanță pentru tine, prin sesiuni de întrebări și răspunsuri care să asigure înțelegerea completă a acestora și mai ales, să îți ofere convingerea și încrederea în noile tale competențe. </a:t>
            </a:r>
            <a:endParaRPr lang="en-US" sz="1100" dirty="0">
              <a:solidFill>
                <a:schemeClr val="accent6"/>
              </a:solidFill>
              <a:latin typeface="Lato" panose="020F0502020204030203" pitchFamily="34" charset="0"/>
            </a:endParaRPr>
          </a:p>
          <a:p>
            <a:pPr algn="just"/>
            <a:r>
              <a:rPr lang="ro-RO" sz="1100" dirty="0">
                <a:solidFill>
                  <a:schemeClr val="accent6"/>
                </a:solidFill>
              </a:rPr>
              <a:t> </a:t>
            </a:r>
            <a:endParaRPr lang="en-US" sz="1100" dirty="0">
              <a:solidFill>
                <a:schemeClr val="accent6"/>
              </a:solidFill>
              <a:latin typeface="Lato" panose="020F0502020204030203" pitchFamily="34" charset="0"/>
            </a:endParaRPr>
          </a:p>
          <a:p>
            <a:pPr algn="just"/>
            <a:r>
              <a:rPr lang="ro-RO" sz="1100" dirty="0" err="1">
                <a:solidFill>
                  <a:schemeClr val="accent6"/>
                </a:solidFill>
              </a:rPr>
              <a:t>Reveal</a:t>
            </a:r>
            <a:r>
              <a:rPr lang="ro-RO" sz="1100" dirty="0">
                <a:solidFill>
                  <a:schemeClr val="accent6"/>
                </a:solidFill>
              </a:rPr>
              <a:t> Excellence I este un curs în care focusul principal ești tu și dezvoltarea ta personală. De aceea, vei avea ocazia să experimentezi și să lucrezi în primul rând cu propria ta persoană (atât în programul de pre-studiu, cât și în timpul cursului live), iar apoi să aplici cunoștințele în toate domeniile vieții tale. Susținerea pe care ți-o oferim prin programul de </a:t>
            </a:r>
            <a:r>
              <a:rPr lang="ro-RO" sz="1100" dirty="0" err="1">
                <a:solidFill>
                  <a:schemeClr val="accent6"/>
                </a:solidFill>
              </a:rPr>
              <a:t>follow-up</a:t>
            </a:r>
            <a:r>
              <a:rPr lang="ro-RO" sz="1100" dirty="0">
                <a:solidFill>
                  <a:schemeClr val="accent6"/>
                </a:solidFill>
              </a:rPr>
              <a:t> te asigură de disponibilitatea, loialitatea și dorința noastră ca tu să reușești. </a:t>
            </a:r>
            <a:endParaRPr lang="en-US" sz="1100" dirty="0">
              <a:solidFill>
                <a:schemeClr val="accent6"/>
              </a:solidFill>
              <a:latin typeface="Lato" panose="020F0502020204030203" pitchFamily="34" charset="0"/>
            </a:endParaRPr>
          </a:p>
          <a:p>
            <a:pPr algn="just"/>
            <a:endParaRPr lang="ro-RO" sz="1100" dirty="0"/>
          </a:p>
        </p:txBody>
      </p:sp>
    </p:spTree>
    <p:extLst>
      <p:ext uri="{BB962C8B-B14F-4D97-AF65-F5344CB8AC3E}">
        <p14:creationId xmlns:p14="http://schemas.microsoft.com/office/powerpoint/2010/main" val="265032941"/>
      </p:ext>
    </p:extLst>
  </p:cSld>
  <p:clrMapOvr>
    <a:masterClrMapping/>
  </p:clrMapOvr>
  <p:transition spd="slow" advClick="0" advTm="3000">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prstGeom prst="rect">
            <a:avLst/>
          </a:prstGeom>
        </p:spPr>
        <p:txBody>
          <a:bodyPr/>
          <a:lstStyle/>
          <a:p>
            <a:r>
              <a:rPr lang="en-US" dirty="0"/>
              <a:t>Care sunt </a:t>
            </a:r>
            <a:r>
              <a:rPr lang="en-US" dirty="0" err="1">
                <a:solidFill>
                  <a:schemeClr val="accent2"/>
                </a:solidFill>
              </a:rPr>
              <a:t>pasii</a:t>
            </a:r>
            <a:r>
              <a:rPr lang="en-US" dirty="0">
                <a:solidFill>
                  <a:schemeClr val="accent2"/>
                </a:solidFill>
              </a:rPr>
              <a:t> </a:t>
            </a:r>
            <a:r>
              <a:rPr lang="en-US" dirty="0"/>
              <a:t>PE care ii vei </a:t>
            </a:r>
            <a:r>
              <a:rPr lang="en-US" dirty="0" err="1"/>
              <a:t>parcurge</a:t>
            </a:r>
            <a:endParaRPr lang="en-US" dirty="0">
              <a:solidFill>
                <a:schemeClr val="accent2"/>
              </a:solidFill>
            </a:endParaRPr>
          </a:p>
        </p:txBody>
      </p:sp>
      <p:sp>
        <p:nvSpPr>
          <p:cNvPr id="6" name="Text Placeholder 5"/>
          <p:cNvSpPr>
            <a:spLocks noGrp="1"/>
          </p:cNvSpPr>
          <p:nvPr>
            <p:ph type="body" sz="quarter" idx="11"/>
          </p:nvPr>
        </p:nvSpPr>
        <p:spPr/>
        <p:txBody>
          <a:bodyPr/>
          <a:lstStyle/>
          <a:p>
            <a:endParaRPr lang="en-US"/>
          </a:p>
        </p:txBody>
      </p:sp>
      <p:pic>
        <p:nvPicPr>
          <p:cNvPr id="5" name="Picture 4">
            <a:extLst>
              <a:ext uri="{FF2B5EF4-FFF2-40B4-BE49-F238E27FC236}">
                <a16:creationId xmlns:a16="http://schemas.microsoft.com/office/drawing/2014/main" id="{475E2168-DB39-4867-AF84-6BA64532D1C9}"/>
              </a:ext>
            </a:extLst>
          </p:cNvPr>
          <p:cNvPicPr/>
          <p:nvPr/>
        </p:nvPicPr>
        <p:blipFill>
          <a:blip r:embed="rId2" cstate="print"/>
          <a:srcRect t="26648" r="2987" b="43949"/>
          <a:stretch>
            <a:fillRect/>
          </a:stretch>
        </p:blipFill>
        <p:spPr bwMode="auto">
          <a:xfrm>
            <a:off x="1723602" y="1986138"/>
            <a:ext cx="5764530" cy="990600"/>
          </a:xfrm>
          <a:prstGeom prst="rect">
            <a:avLst/>
          </a:prstGeom>
          <a:noFill/>
          <a:ln w="9525">
            <a:noFill/>
            <a:miter lim="800000"/>
            <a:headEnd/>
            <a:tailEnd/>
          </a:ln>
        </p:spPr>
      </p:pic>
      <p:sp>
        <p:nvSpPr>
          <p:cNvPr id="2" name="Rectangle 1">
            <a:extLst>
              <a:ext uri="{FF2B5EF4-FFF2-40B4-BE49-F238E27FC236}">
                <a16:creationId xmlns:a16="http://schemas.microsoft.com/office/drawing/2014/main" id="{A24C1C78-4321-4F3C-A9AD-6E6CE918E017}"/>
              </a:ext>
            </a:extLst>
          </p:cNvPr>
          <p:cNvSpPr/>
          <p:nvPr/>
        </p:nvSpPr>
        <p:spPr>
          <a:xfrm>
            <a:off x="1567110" y="3230590"/>
            <a:ext cx="5988756" cy="1323439"/>
          </a:xfrm>
          <a:prstGeom prst="rect">
            <a:avLst/>
          </a:prstGeom>
        </p:spPr>
        <p:txBody>
          <a:bodyPr wrap="square">
            <a:spAutoFit/>
          </a:bodyPr>
          <a:lstStyle/>
          <a:p>
            <a:pPr marL="457200" algn="just">
              <a:spcAft>
                <a:spcPts val="0"/>
              </a:spcAft>
            </a:pPr>
            <a:r>
              <a:rPr lang="ro-RO" sz="1400" dirty="0">
                <a:latin typeface="Cambria" panose="02040503050406030204" pitchFamily="18" charset="0"/>
                <a:ea typeface="Arial Unicode MS" panose="020B0604020202020204" pitchFamily="34" charset="-128"/>
                <a:cs typeface="Arial Unicode MS" panose="020B0604020202020204" pitchFamily="34" charset="-128"/>
              </a:rPr>
              <a:t> </a:t>
            </a:r>
            <a:endParaRPr lang="en-US" sz="1400" dirty="0">
              <a:latin typeface="Times New Roman" panose="02020603050405020304" pitchFamily="18" charset="0"/>
              <a:ea typeface="Times New Roman" panose="02020603050405020304" pitchFamily="18" charset="0"/>
            </a:endParaRPr>
          </a:p>
          <a:p>
            <a:pPr marL="342900" lvl="0" indent="-342900" algn="just">
              <a:spcAft>
                <a:spcPts val="0"/>
              </a:spcAft>
              <a:buFont typeface="Symbol" panose="05050102010706020507" pitchFamily="18" charset="2"/>
              <a:buChar char=""/>
            </a:pPr>
            <a:r>
              <a:rPr lang="ro-RO" sz="1100" b="1" dirty="0">
                <a:solidFill>
                  <a:schemeClr val="accent6"/>
                </a:solidFill>
              </a:rPr>
              <a:t>Pasul 1</a:t>
            </a:r>
            <a:r>
              <a:rPr lang="ro-RO" sz="1100" dirty="0">
                <a:solidFill>
                  <a:schemeClr val="accent6"/>
                </a:solidFill>
              </a:rPr>
              <a:t> &gt; Materiale de </a:t>
            </a:r>
            <a:r>
              <a:rPr lang="ro-RO" sz="1100" dirty="0" err="1">
                <a:solidFill>
                  <a:schemeClr val="accent6"/>
                </a:solidFill>
              </a:rPr>
              <a:t>prestudiu</a:t>
            </a:r>
            <a:r>
              <a:rPr lang="ro-RO" sz="1100" dirty="0">
                <a:solidFill>
                  <a:schemeClr val="accent6"/>
                </a:solidFill>
              </a:rPr>
              <a:t>: </a:t>
            </a:r>
            <a:r>
              <a:rPr lang="en-US" sz="1100" dirty="0">
                <a:solidFill>
                  <a:schemeClr val="accent6"/>
                </a:solidFill>
              </a:rPr>
              <a:t>materiale audio, materiale scrise si suport prin coaching pentru obiectivele pre-curs;  </a:t>
            </a:r>
          </a:p>
          <a:p>
            <a:pPr marL="342900" lvl="0" indent="-342900" algn="just">
              <a:spcAft>
                <a:spcPts val="0"/>
              </a:spcAft>
              <a:buFont typeface="Symbol" panose="05050102010706020507" pitchFamily="18" charset="2"/>
              <a:buChar char=""/>
            </a:pPr>
            <a:r>
              <a:rPr lang="en-US" sz="1100" b="1" dirty="0">
                <a:solidFill>
                  <a:schemeClr val="accent6"/>
                </a:solidFill>
              </a:rPr>
              <a:t>Pasul 2 </a:t>
            </a:r>
            <a:r>
              <a:rPr lang="en-US" sz="1100" dirty="0">
                <a:solidFill>
                  <a:schemeClr val="accent6"/>
                </a:solidFill>
              </a:rPr>
              <a:t>&gt; Curs live, ce cuprinde: predare, demonstrații ale tehnicilor, exersarea individuală și în grupuri de practică a acestora, sus</a:t>
            </a:r>
            <a:r>
              <a:rPr lang="ro-RO" sz="1100" dirty="0">
                <a:solidFill>
                  <a:schemeClr val="accent6"/>
                </a:solidFill>
              </a:rPr>
              <a:t>ținere și coaching, </a:t>
            </a:r>
            <a:r>
              <a:rPr lang="en-US" sz="1100" dirty="0">
                <a:solidFill>
                  <a:schemeClr val="accent6"/>
                </a:solidFill>
              </a:rPr>
              <a:t>discuții, aplicabilitatea celor învățate;</a:t>
            </a:r>
          </a:p>
          <a:p>
            <a:pPr marL="342900" lvl="0" indent="-342900" algn="just">
              <a:spcAft>
                <a:spcPts val="0"/>
              </a:spcAft>
              <a:buFont typeface="Symbol" panose="05050102010706020507" pitchFamily="18" charset="2"/>
              <a:buChar char=""/>
            </a:pPr>
            <a:r>
              <a:rPr lang="en-US" sz="1100" b="1" dirty="0">
                <a:solidFill>
                  <a:schemeClr val="accent6"/>
                </a:solidFill>
              </a:rPr>
              <a:t>Pasul 3</a:t>
            </a:r>
            <a:r>
              <a:rPr lang="en-US" sz="1100" dirty="0">
                <a:solidFill>
                  <a:schemeClr val="accent6"/>
                </a:solidFill>
              </a:rPr>
              <a:t> &gt; Excellence Circle: program de follow-up, creat pentru a te ajuta să rămâi concetrat pe obiectivele tale importante și a-ți oferi susținerea ori de câte ori vei avea nevoie.</a:t>
            </a:r>
          </a:p>
        </p:txBody>
      </p:sp>
      <p:pic>
        <p:nvPicPr>
          <p:cNvPr id="8" name="Picture 7">
            <a:extLst>
              <a:ext uri="{FF2B5EF4-FFF2-40B4-BE49-F238E27FC236}">
                <a16:creationId xmlns:a16="http://schemas.microsoft.com/office/drawing/2014/main" id="{55029D25-2B0C-41EE-A943-992CE5BB07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03505" y="2299254"/>
            <a:ext cx="476190" cy="409524"/>
          </a:xfrm>
          <a:prstGeom prst="rect">
            <a:avLst/>
          </a:prstGeom>
        </p:spPr>
      </p:pic>
      <p:pic>
        <p:nvPicPr>
          <p:cNvPr id="10" name="Picture 9">
            <a:extLst>
              <a:ext uri="{FF2B5EF4-FFF2-40B4-BE49-F238E27FC236}">
                <a16:creationId xmlns:a16="http://schemas.microsoft.com/office/drawing/2014/main" id="{1ED916AB-88F8-434D-AE07-09E01FB03C6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24217" y="2299254"/>
            <a:ext cx="476190" cy="409524"/>
          </a:xfrm>
          <a:prstGeom prst="rect">
            <a:avLst/>
          </a:prstGeom>
        </p:spPr>
      </p:pic>
      <p:pic>
        <p:nvPicPr>
          <p:cNvPr id="12" name="Picture 11">
            <a:extLst>
              <a:ext uri="{FF2B5EF4-FFF2-40B4-BE49-F238E27FC236}">
                <a16:creationId xmlns:a16="http://schemas.microsoft.com/office/drawing/2014/main" id="{01C12F5E-9363-4F25-8E0D-963A4E9EA9A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44926" y="2310543"/>
            <a:ext cx="476190" cy="409524"/>
          </a:xfrm>
          <a:prstGeom prst="rect">
            <a:avLst/>
          </a:prstGeom>
        </p:spPr>
      </p:pic>
    </p:spTree>
    <p:extLst>
      <p:ext uri="{BB962C8B-B14F-4D97-AF65-F5344CB8AC3E}">
        <p14:creationId xmlns:p14="http://schemas.microsoft.com/office/powerpoint/2010/main" val="1353819003"/>
      </p:ext>
    </p:extLst>
  </p:cSld>
  <p:clrMapOvr>
    <a:masterClrMapping/>
  </p:clrMapOvr>
  <p:transition spd="slow" advClick="0" advTm="3000">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Care </a:t>
            </a:r>
            <a:r>
              <a:rPr lang="en-US" dirty="0" err="1"/>
              <a:t>sunt</a:t>
            </a:r>
            <a:r>
              <a:rPr lang="en-US" dirty="0"/>
              <a:t> </a:t>
            </a:r>
            <a:r>
              <a:rPr lang="en-US" dirty="0" err="1">
                <a:solidFill>
                  <a:schemeClr val="accent2"/>
                </a:solidFill>
              </a:rPr>
              <a:t>pasii</a:t>
            </a:r>
            <a:r>
              <a:rPr lang="en-US" dirty="0">
                <a:solidFill>
                  <a:schemeClr val="accent2"/>
                </a:solidFill>
              </a:rPr>
              <a:t> </a:t>
            </a:r>
            <a:r>
              <a:rPr lang="en-US" dirty="0"/>
              <a:t>PE care ii </a:t>
            </a:r>
            <a:r>
              <a:rPr lang="en-US" dirty="0" err="1"/>
              <a:t>vei</a:t>
            </a:r>
            <a:r>
              <a:rPr lang="en-US" dirty="0"/>
              <a:t> </a:t>
            </a:r>
            <a:r>
              <a:rPr lang="en-US" dirty="0" err="1"/>
              <a:t>parcurge</a:t>
            </a:r>
            <a:endParaRPr lang="en-US" dirty="0">
              <a:solidFill>
                <a:schemeClr val="accent2"/>
              </a:solidFill>
            </a:endParaRPr>
          </a:p>
        </p:txBody>
      </p:sp>
      <p:sp>
        <p:nvSpPr>
          <p:cNvPr id="3" name="Text Placeholder 2"/>
          <p:cNvSpPr>
            <a:spLocks noGrp="1"/>
          </p:cNvSpPr>
          <p:nvPr>
            <p:ph type="body" sz="quarter" idx="11"/>
          </p:nvPr>
        </p:nvSpPr>
        <p:spPr/>
        <p:txBody>
          <a:bodyPr/>
          <a:lstStyle/>
          <a:p>
            <a:r>
              <a:rPr lang="en-US" dirty="0"/>
              <a:t>O </a:t>
            </a:r>
            <a:r>
              <a:rPr lang="en-US" dirty="0" err="1"/>
              <a:t>vedere</a:t>
            </a:r>
            <a:r>
              <a:rPr lang="en-US" dirty="0"/>
              <a:t> de </a:t>
            </a:r>
            <a:r>
              <a:rPr lang="en-US" dirty="0" err="1"/>
              <a:t>ansamblu</a:t>
            </a:r>
            <a:r>
              <a:rPr lang="en-US" dirty="0"/>
              <a:t> </a:t>
            </a:r>
            <a:r>
              <a:rPr lang="en-US" dirty="0" err="1"/>
              <a:t>asupra</a:t>
            </a:r>
            <a:r>
              <a:rPr lang="en-US" dirty="0"/>
              <a:t> </a:t>
            </a:r>
            <a:r>
              <a:rPr lang="en-US" dirty="0" err="1"/>
              <a:t>pasilor</a:t>
            </a:r>
            <a:r>
              <a:rPr lang="en-US" dirty="0"/>
              <a:t> </a:t>
            </a:r>
            <a:r>
              <a:rPr lang="en-US" dirty="0" err="1"/>
              <a:t>pe</a:t>
            </a:r>
            <a:r>
              <a:rPr lang="en-US" dirty="0"/>
              <a:t> care ii </a:t>
            </a:r>
            <a:r>
              <a:rPr lang="en-US" dirty="0" err="1"/>
              <a:t>vei</a:t>
            </a:r>
            <a:r>
              <a:rPr lang="en-US" dirty="0"/>
              <a:t> </a:t>
            </a:r>
            <a:r>
              <a:rPr lang="en-US" dirty="0" err="1"/>
              <a:t>parcurge</a:t>
            </a:r>
            <a:endParaRPr lang="en-US" dirty="0"/>
          </a:p>
        </p:txBody>
      </p:sp>
      <p:grpSp>
        <p:nvGrpSpPr>
          <p:cNvPr id="11" name="Group 10"/>
          <p:cNvGrpSpPr/>
          <p:nvPr/>
        </p:nvGrpSpPr>
        <p:grpSpPr>
          <a:xfrm>
            <a:off x="2413079" y="1625600"/>
            <a:ext cx="4200365" cy="2588260"/>
            <a:chOff x="2413079" y="1625600"/>
            <a:chExt cx="4200365" cy="2588260"/>
          </a:xfrm>
        </p:grpSpPr>
        <p:graphicFrame>
          <p:nvGraphicFramePr>
            <p:cNvPr id="4" name="Diagram 3"/>
            <p:cNvGraphicFramePr/>
            <p:nvPr>
              <p:extLst>
                <p:ext uri="{D42A27DB-BD31-4B8C-83A1-F6EECF244321}">
                  <p14:modId xmlns:p14="http://schemas.microsoft.com/office/powerpoint/2010/main" val="3109564868"/>
                </p:ext>
              </p:extLst>
            </p:nvPr>
          </p:nvGraphicFramePr>
          <p:xfrm>
            <a:off x="2413079" y="1625600"/>
            <a:ext cx="4200365" cy="25882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5" name="Group 4"/>
            <p:cNvGrpSpPr/>
            <p:nvPr/>
          </p:nvGrpSpPr>
          <p:grpSpPr>
            <a:xfrm>
              <a:off x="3321714" y="1728663"/>
              <a:ext cx="2368693" cy="2341870"/>
              <a:chOff x="3321714" y="1728663"/>
              <a:chExt cx="2368693" cy="2341870"/>
            </a:xfrm>
          </p:grpSpPr>
          <p:sp>
            <p:nvSpPr>
              <p:cNvPr id="12" name="Oval 11"/>
              <p:cNvSpPr/>
              <p:nvPr/>
            </p:nvSpPr>
            <p:spPr>
              <a:xfrm>
                <a:off x="3970971" y="2476500"/>
                <a:ext cx="1084580" cy="1084580"/>
              </a:xfrm>
              <a:prstGeom prst="ellipse">
                <a:avLst/>
              </a:prstGeom>
              <a:solidFill>
                <a:schemeClr val="accent6"/>
              </a:solidFill>
              <a:ln w="127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ts val="1700"/>
                  </a:lnSpc>
                </a:pPr>
                <a:r>
                  <a:rPr lang="en-US" sz="1000" dirty="0">
                    <a:solidFill>
                      <a:schemeClr val="accent1"/>
                    </a:solidFill>
                    <a:latin typeface="Lato Black" panose="020F0A02020204030203" pitchFamily="34" charset="0"/>
                  </a:rPr>
                  <a:t>REVEAL </a:t>
                </a:r>
                <a:r>
                  <a:rPr lang="en-US" sz="900" dirty="0">
                    <a:solidFill>
                      <a:schemeClr val="accent1"/>
                    </a:solidFill>
                    <a:latin typeface="Lato Black" panose="020F0A02020204030203" pitchFamily="34" charset="0"/>
                  </a:rPr>
                  <a:t>EXCELLENCE </a:t>
                </a:r>
                <a:r>
                  <a:rPr lang="en-US" sz="1000" dirty="0">
                    <a:solidFill>
                      <a:schemeClr val="accent1"/>
                    </a:solidFill>
                    <a:latin typeface="Lato Black" panose="020F0A02020204030203" pitchFamily="34" charset="0"/>
                  </a:rPr>
                  <a:t>I</a:t>
                </a:r>
              </a:p>
            </p:txBody>
          </p:sp>
          <p:sp>
            <p:nvSpPr>
              <p:cNvPr id="13" name="Freeform 46"/>
              <p:cNvSpPr>
                <a:spLocks noEditPoints="1"/>
              </p:cNvSpPr>
              <p:nvPr/>
            </p:nvSpPr>
            <p:spPr bwMode="auto">
              <a:xfrm>
                <a:off x="3723003" y="3792093"/>
                <a:ext cx="276546" cy="278440"/>
              </a:xfrm>
              <a:custGeom>
                <a:avLst/>
                <a:gdLst>
                  <a:gd name="T0" fmla="*/ 0 w 221"/>
                  <a:gd name="T1" fmla="*/ 83 h 222"/>
                  <a:gd name="T2" fmla="*/ 11 w 221"/>
                  <a:gd name="T3" fmla="*/ 54 h 222"/>
                  <a:gd name="T4" fmla="*/ 43 w 221"/>
                  <a:gd name="T5" fmla="*/ 62 h 222"/>
                  <a:gd name="T6" fmla="*/ 51 w 221"/>
                  <a:gd name="T7" fmla="*/ 52 h 222"/>
                  <a:gd name="T8" fmla="*/ 60 w 221"/>
                  <a:gd name="T9" fmla="*/ 44 h 222"/>
                  <a:gd name="T10" fmla="*/ 52 w 221"/>
                  <a:gd name="T11" fmla="*/ 13 h 222"/>
                  <a:gd name="T12" fmla="*/ 80 w 221"/>
                  <a:gd name="T13" fmla="*/ 1 h 222"/>
                  <a:gd name="T14" fmla="*/ 97 w 221"/>
                  <a:gd name="T15" fmla="*/ 29 h 222"/>
                  <a:gd name="T16" fmla="*/ 103 w 221"/>
                  <a:gd name="T17" fmla="*/ 28 h 222"/>
                  <a:gd name="T18" fmla="*/ 110 w 221"/>
                  <a:gd name="T19" fmla="*/ 28 h 222"/>
                  <a:gd name="T20" fmla="*/ 122 w 221"/>
                  <a:gd name="T21" fmla="*/ 29 h 222"/>
                  <a:gd name="T22" fmla="*/ 138 w 221"/>
                  <a:gd name="T23" fmla="*/ 0 h 222"/>
                  <a:gd name="T24" fmla="*/ 167 w 221"/>
                  <a:gd name="T25" fmla="*/ 12 h 222"/>
                  <a:gd name="T26" fmla="*/ 159 w 221"/>
                  <a:gd name="T27" fmla="*/ 44 h 222"/>
                  <a:gd name="T28" fmla="*/ 169 w 221"/>
                  <a:gd name="T29" fmla="*/ 52 h 222"/>
                  <a:gd name="T30" fmla="*/ 177 w 221"/>
                  <a:gd name="T31" fmla="*/ 61 h 222"/>
                  <a:gd name="T32" fmla="*/ 209 w 221"/>
                  <a:gd name="T33" fmla="*/ 53 h 222"/>
                  <a:gd name="T34" fmla="*/ 221 w 221"/>
                  <a:gd name="T35" fmla="*/ 81 h 222"/>
                  <a:gd name="T36" fmla="*/ 192 w 221"/>
                  <a:gd name="T37" fmla="*/ 98 h 222"/>
                  <a:gd name="T38" fmla="*/ 193 w 221"/>
                  <a:gd name="T39" fmla="*/ 104 h 222"/>
                  <a:gd name="T40" fmla="*/ 193 w 221"/>
                  <a:gd name="T41" fmla="*/ 111 h 222"/>
                  <a:gd name="T42" fmla="*/ 193 w 221"/>
                  <a:gd name="T43" fmla="*/ 123 h 222"/>
                  <a:gd name="T44" fmla="*/ 221 w 221"/>
                  <a:gd name="T45" fmla="*/ 139 h 222"/>
                  <a:gd name="T46" fmla="*/ 210 w 221"/>
                  <a:gd name="T47" fmla="*/ 168 h 222"/>
                  <a:gd name="T48" fmla="*/ 178 w 221"/>
                  <a:gd name="T49" fmla="*/ 160 h 222"/>
                  <a:gd name="T50" fmla="*/ 169 w 221"/>
                  <a:gd name="T51" fmla="*/ 170 h 222"/>
                  <a:gd name="T52" fmla="*/ 160 w 221"/>
                  <a:gd name="T53" fmla="*/ 178 h 222"/>
                  <a:gd name="T54" fmla="*/ 169 w 221"/>
                  <a:gd name="T55" fmla="*/ 209 h 222"/>
                  <a:gd name="T56" fmla="*/ 141 w 221"/>
                  <a:gd name="T57" fmla="*/ 221 h 222"/>
                  <a:gd name="T58" fmla="*/ 124 w 221"/>
                  <a:gd name="T59" fmla="*/ 193 h 222"/>
                  <a:gd name="T60" fmla="*/ 117 w 221"/>
                  <a:gd name="T61" fmla="*/ 194 h 222"/>
                  <a:gd name="T62" fmla="*/ 110 w 221"/>
                  <a:gd name="T63" fmla="*/ 194 h 222"/>
                  <a:gd name="T64" fmla="*/ 99 w 221"/>
                  <a:gd name="T65" fmla="*/ 193 h 222"/>
                  <a:gd name="T66" fmla="*/ 82 w 221"/>
                  <a:gd name="T67" fmla="*/ 222 h 222"/>
                  <a:gd name="T68" fmla="*/ 54 w 221"/>
                  <a:gd name="T69" fmla="*/ 210 h 222"/>
                  <a:gd name="T70" fmla="*/ 62 w 221"/>
                  <a:gd name="T71" fmla="*/ 178 h 222"/>
                  <a:gd name="T72" fmla="*/ 52 w 221"/>
                  <a:gd name="T73" fmla="*/ 170 h 222"/>
                  <a:gd name="T74" fmla="*/ 44 w 221"/>
                  <a:gd name="T75" fmla="*/ 161 h 222"/>
                  <a:gd name="T76" fmla="*/ 12 w 221"/>
                  <a:gd name="T77" fmla="*/ 169 h 222"/>
                  <a:gd name="T78" fmla="*/ 0 w 221"/>
                  <a:gd name="T79" fmla="*/ 141 h 222"/>
                  <a:gd name="T80" fmla="*/ 28 w 221"/>
                  <a:gd name="T81" fmla="*/ 124 h 222"/>
                  <a:gd name="T82" fmla="*/ 27 w 221"/>
                  <a:gd name="T83" fmla="*/ 118 h 222"/>
                  <a:gd name="T84" fmla="*/ 27 w 221"/>
                  <a:gd name="T85" fmla="*/ 111 h 222"/>
                  <a:gd name="T86" fmla="*/ 28 w 221"/>
                  <a:gd name="T87" fmla="*/ 99 h 222"/>
                  <a:gd name="T88" fmla="*/ 0 w 221"/>
                  <a:gd name="T89" fmla="*/ 83 h 222"/>
                  <a:gd name="T90" fmla="*/ 69 w 221"/>
                  <a:gd name="T91" fmla="*/ 111 h 222"/>
                  <a:gd name="T92" fmla="*/ 72 w 221"/>
                  <a:gd name="T93" fmla="*/ 126 h 222"/>
                  <a:gd name="T94" fmla="*/ 80 w 221"/>
                  <a:gd name="T95" fmla="*/ 140 h 222"/>
                  <a:gd name="T96" fmla="*/ 93 w 221"/>
                  <a:gd name="T97" fmla="*/ 149 h 222"/>
                  <a:gd name="T98" fmla="*/ 110 w 221"/>
                  <a:gd name="T99" fmla="*/ 153 h 222"/>
                  <a:gd name="T100" fmla="*/ 125 w 221"/>
                  <a:gd name="T101" fmla="*/ 150 h 222"/>
                  <a:gd name="T102" fmla="*/ 139 w 221"/>
                  <a:gd name="T103" fmla="*/ 141 h 222"/>
                  <a:gd name="T104" fmla="*/ 148 w 221"/>
                  <a:gd name="T105" fmla="*/ 128 h 222"/>
                  <a:gd name="T106" fmla="*/ 152 w 221"/>
                  <a:gd name="T107" fmla="*/ 111 h 222"/>
                  <a:gd name="T108" fmla="*/ 149 w 221"/>
                  <a:gd name="T109" fmla="*/ 96 h 222"/>
                  <a:gd name="T110" fmla="*/ 141 w 221"/>
                  <a:gd name="T111" fmla="*/ 82 h 222"/>
                  <a:gd name="T112" fmla="*/ 127 w 221"/>
                  <a:gd name="T113" fmla="*/ 73 h 222"/>
                  <a:gd name="T114" fmla="*/ 110 w 221"/>
                  <a:gd name="T115" fmla="*/ 69 h 222"/>
                  <a:gd name="T116" fmla="*/ 95 w 221"/>
                  <a:gd name="T117" fmla="*/ 72 h 222"/>
                  <a:gd name="T118" fmla="*/ 82 w 221"/>
                  <a:gd name="T119" fmla="*/ 81 h 222"/>
                  <a:gd name="T120" fmla="*/ 72 w 221"/>
                  <a:gd name="T121" fmla="*/ 94 h 222"/>
                  <a:gd name="T122" fmla="*/ 69 w 221"/>
                  <a:gd name="T123" fmla="*/ 111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21" h="222">
                    <a:moveTo>
                      <a:pt x="0" y="83"/>
                    </a:moveTo>
                    <a:cubicBezTo>
                      <a:pt x="2" y="74"/>
                      <a:pt x="6" y="64"/>
                      <a:pt x="11" y="54"/>
                    </a:cubicBezTo>
                    <a:cubicBezTo>
                      <a:pt x="43" y="62"/>
                      <a:pt x="43" y="62"/>
                      <a:pt x="43" y="62"/>
                    </a:cubicBezTo>
                    <a:cubicBezTo>
                      <a:pt x="45" y="59"/>
                      <a:pt x="48" y="55"/>
                      <a:pt x="51" y="52"/>
                    </a:cubicBezTo>
                    <a:cubicBezTo>
                      <a:pt x="54" y="49"/>
                      <a:pt x="57" y="47"/>
                      <a:pt x="60" y="44"/>
                    </a:cubicBezTo>
                    <a:cubicBezTo>
                      <a:pt x="52" y="13"/>
                      <a:pt x="52" y="13"/>
                      <a:pt x="52" y="13"/>
                    </a:cubicBezTo>
                    <a:cubicBezTo>
                      <a:pt x="61" y="7"/>
                      <a:pt x="70" y="3"/>
                      <a:pt x="80" y="1"/>
                    </a:cubicBezTo>
                    <a:cubicBezTo>
                      <a:pt x="97" y="29"/>
                      <a:pt x="97" y="29"/>
                      <a:pt x="97" y="29"/>
                    </a:cubicBezTo>
                    <a:cubicBezTo>
                      <a:pt x="99" y="29"/>
                      <a:pt x="101" y="28"/>
                      <a:pt x="103" y="28"/>
                    </a:cubicBezTo>
                    <a:cubicBezTo>
                      <a:pt x="105" y="28"/>
                      <a:pt x="108" y="28"/>
                      <a:pt x="110" y="28"/>
                    </a:cubicBezTo>
                    <a:cubicBezTo>
                      <a:pt x="114" y="28"/>
                      <a:pt x="118" y="28"/>
                      <a:pt x="122" y="29"/>
                    </a:cubicBezTo>
                    <a:cubicBezTo>
                      <a:pt x="138" y="0"/>
                      <a:pt x="138" y="0"/>
                      <a:pt x="138" y="0"/>
                    </a:cubicBezTo>
                    <a:cubicBezTo>
                      <a:pt x="147" y="2"/>
                      <a:pt x="157" y="6"/>
                      <a:pt x="167" y="12"/>
                    </a:cubicBezTo>
                    <a:cubicBezTo>
                      <a:pt x="159" y="44"/>
                      <a:pt x="159" y="44"/>
                      <a:pt x="159" y="44"/>
                    </a:cubicBezTo>
                    <a:cubicBezTo>
                      <a:pt x="163" y="46"/>
                      <a:pt x="166" y="49"/>
                      <a:pt x="169" y="52"/>
                    </a:cubicBezTo>
                    <a:cubicBezTo>
                      <a:pt x="172" y="55"/>
                      <a:pt x="175" y="58"/>
                      <a:pt x="177" y="61"/>
                    </a:cubicBezTo>
                    <a:cubicBezTo>
                      <a:pt x="209" y="53"/>
                      <a:pt x="209" y="53"/>
                      <a:pt x="209" y="53"/>
                    </a:cubicBezTo>
                    <a:cubicBezTo>
                      <a:pt x="214" y="61"/>
                      <a:pt x="218" y="71"/>
                      <a:pt x="221" y="81"/>
                    </a:cubicBezTo>
                    <a:cubicBezTo>
                      <a:pt x="192" y="98"/>
                      <a:pt x="192" y="98"/>
                      <a:pt x="192" y="98"/>
                    </a:cubicBezTo>
                    <a:cubicBezTo>
                      <a:pt x="193" y="100"/>
                      <a:pt x="193" y="102"/>
                      <a:pt x="193" y="104"/>
                    </a:cubicBezTo>
                    <a:cubicBezTo>
                      <a:pt x="193" y="106"/>
                      <a:pt x="193" y="108"/>
                      <a:pt x="193" y="111"/>
                    </a:cubicBezTo>
                    <a:cubicBezTo>
                      <a:pt x="193" y="115"/>
                      <a:pt x="193" y="119"/>
                      <a:pt x="193" y="123"/>
                    </a:cubicBezTo>
                    <a:cubicBezTo>
                      <a:pt x="221" y="139"/>
                      <a:pt x="221" y="139"/>
                      <a:pt x="221" y="139"/>
                    </a:cubicBezTo>
                    <a:cubicBezTo>
                      <a:pt x="219" y="148"/>
                      <a:pt x="215" y="158"/>
                      <a:pt x="210" y="168"/>
                    </a:cubicBezTo>
                    <a:cubicBezTo>
                      <a:pt x="178" y="160"/>
                      <a:pt x="178" y="160"/>
                      <a:pt x="178" y="160"/>
                    </a:cubicBezTo>
                    <a:cubicBezTo>
                      <a:pt x="175" y="163"/>
                      <a:pt x="172" y="167"/>
                      <a:pt x="169" y="170"/>
                    </a:cubicBezTo>
                    <a:cubicBezTo>
                      <a:pt x="167" y="173"/>
                      <a:pt x="164" y="175"/>
                      <a:pt x="160" y="178"/>
                    </a:cubicBezTo>
                    <a:cubicBezTo>
                      <a:pt x="169" y="209"/>
                      <a:pt x="169" y="209"/>
                      <a:pt x="169" y="209"/>
                    </a:cubicBezTo>
                    <a:cubicBezTo>
                      <a:pt x="160" y="215"/>
                      <a:pt x="151" y="219"/>
                      <a:pt x="141" y="221"/>
                    </a:cubicBezTo>
                    <a:cubicBezTo>
                      <a:pt x="124" y="193"/>
                      <a:pt x="124" y="193"/>
                      <a:pt x="124" y="193"/>
                    </a:cubicBezTo>
                    <a:cubicBezTo>
                      <a:pt x="122" y="193"/>
                      <a:pt x="120" y="194"/>
                      <a:pt x="117" y="194"/>
                    </a:cubicBezTo>
                    <a:cubicBezTo>
                      <a:pt x="115" y="194"/>
                      <a:pt x="113" y="194"/>
                      <a:pt x="110" y="194"/>
                    </a:cubicBezTo>
                    <a:cubicBezTo>
                      <a:pt x="106" y="194"/>
                      <a:pt x="103" y="194"/>
                      <a:pt x="99" y="193"/>
                    </a:cubicBezTo>
                    <a:cubicBezTo>
                      <a:pt x="82" y="222"/>
                      <a:pt x="82" y="222"/>
                      <a:pt x="82" y="222"/>
                    </a:cubicBezTo>
                    <a:cubicBezTo>
                      <a:pt x="73" y="220"/>
                      <a:pt x="64" y="216"/>
                      <a:pt x="54" y="210"/>
                    </a:cubicBezTo>
                    <a:cubicBezTo>
                      <a:pt x="62" y="178"/>
                      <a:pt x="62" y="178"/>
                      <a:pt x="62" y="178"/>
                    </a:cubicBezTo>
                    <a:cubicBezTo>
                      <a:pt x="58" y="176"/>
                      <a:pt x="55" y="173"/>
                      <a:pt x="52" y="170"/>
                    </a:cubicBezTo>
                    <a:cubicBezTo>
                      <a:pt x="49" y="167"/>
                      <a:pt x="46" y="164"/>
                      <a:pt x="44" y="161"/>
                    </a:cubicBezTo>
                    <a:cubicBezTo>
                      <a:pt x="12" y="169"/>
                      <a:pt x="12" y="169"/>
                      <a:pt x="12" y="169"/>
                    </a:cubicBezTo>
                    <a:cubicBezTo>
                      <a:pt x="7" y="161"/>
                      <a:pt x="3" y="151"/>
                      <a:pt x="0" y="141"/>
                    </a:cubicBezTo>
                    <a:cubicBezTo>
                      <a:pt x="28" y="124"/>
                      <a:pt x="28" y="124"/>
                      <a:pt x="28" y="124"/>
                    </a:cubicBezTo>
                    <a:cubicBezTo>
                      <a:pt x="28" y="122"/>
                      <a:pt x="28" y="120"/>
                      <a:pt x="27" y="118"/>
                    </a:cubicBezTo>
                    <a:cubicBezTo>
                      <a:pt x="27" y="116"/>
                      <a:pt x="27" y="114"/>
                      <a:pt x="27" y="111"/>
                    </a:cubicBezTo>
                    <a:cubicBezTo>
                      <a:pt x="27" y="107"/>
                      <a:pt x="27" y="103"/>
                      <a:pt x="28" y="99"/>
                    </a:cubicBezTo>
                    <a:lnTo>
                      <a:pt x="0" y="83"/>
                    </a:lnTo>
                    <a:close/>
                    <a:moveTo>
                      <a:pt x="69" y="111"/>
                    </a:moveTo>
                    <a:cubicBezTo>
                      <a:pt x="69" y="116"/>
                      <a:pt x="70" y="121"/>
                      <a:pt x="72" y="126"/>
                    </a:cubicBezTo>
                    <a:cubicBezTo>
                      <a:pt x="74" y="131"/>
                      <a:pt x="76" y="136"/>
                      <a:pt x="80" y="140"/>
                    </a:cubicBezTo>
                    <a:cubicBezTo>
                      <a:pt x="84" y="144"/>
                      <a:pt x="88" y="147"/>
                      <a:pt x="93" y="149"/>
                    </a:cubicBezTo>
                    <a:cubicBezTo>
                      <a:pt x="98" y="151"/>
                      <a:pt x="104" y="153"/>
                      <a:pt x="110" y="153"/>
                    </a:cubicBezTo>
                    <a:cubicBezTo>
                      <a:pt x="115" y="153"/>
                      <a:pt x="120" y="152"/>
                      <a:pt x="125" y="150"/>
                    </a:cubicBezTo>
                    <a:cubicBezTo>
                      <a:pt x="130" y="148"/>
                      <a:pt x="135" y="145"/>
                      <a:pt x="139" y="141"/>
                    </a:cubicBezTo>
                    <a:cubicBezTo>
                      <a:pt x="143" y="138"/>
                      <a:pt x="146" y="133"/>
                      <a:pt x="148" y="128"/>
                    </a:cubicBezTo>
                    <a:cubicBezTo>
                      <a:pt x="151" y="123"/>
                      <a:pt x="152" y="117"/>
                      <a:pt x="152" y="111"/>
                    </a:cubicBezTo>
                    <a:cubicBezTo>
                      <a:pt x="152" y="106"/>
                      <a:pt x="151" y="101"/>
                      <a:pt x="149" y="96"/>
                    </a:cubicBezTo>
                    <a:cubicBezTo>
                      <a:pt x="147" y="91"/>
                      <a:pt x="144" y="86"/>
                      <a:pt x="141" y="82"/>
                    </a:cubicBezTo>
                    <a:cubicBezTo>
                      <a:pt x="137" y="78"/>
                      <a:pt x="132" y="75"/>
                      <a:pt x="127" y="73"/>
                    </a:cubicBezTo>
                    <a:cubicBezTo>
                      <a:pt x="122" y="71"/>
                      <a:pt x="117" y="69"/>
                      <a:pt x="110" y="69"/>
                    </a:cubicBezTo>
                    <a:cubicBezTo>
                      <a:pt x="105" y="69"/>
                      <a:pt x="100" y="70"/>
                      <a:pt x="95" y="72"/>
                    </a:cubicBezTo>
                    <a:cubicBezTo>
                      <a:pt x="90" y="74"/>
                      <a:pt x="86" y="77"/>
                      <a:pt x="82" y="81"/>
                    </a:cubicBezTo>
                    <a:cubicBezTo>
                      <a:pt x="78" y="84"/>
                      <a:pt x="75" y="89"/>
                      <a:pt x="72" y="94"/>
                    </a:cubicBezTo>
                    <a:cubicBezTo>
                      <a:pt x="70" y="99"/>
                      <a:pt x="69" y="105"/>
                      <a:pt x="69" y="11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8"/>
              <p:cNvSpPr>
                <a:spLocks/>
              </p:cNvSpPr>
              <p:nvPr/>
            </p:nvSpPr>
            <p:spPr bwMode="auto">
              <a:xfrm>
                <a:off x="4417219" y="1728663"/>
                <a:ext cx="192084" cy="297362"/>
              </a:xfrm>
              <a:custGeom>
                <a:avLst/>
                <a:gdLst>
                  <a:gd name="T0" fmla="*/ 1 w 157"/>
                  <a:gd name="T1" fmla="*/ 99 h 245"/>
                  <a:gd name="T2" fmla="*/ 30 w 157"/>
                  <a:gd name="T3" fmla="*/ 53 h 245"/>
                  <a:gd name="T4" fmla="*/ 31 w 157"/>
                  <a:gd name="T5" fmla="*/ 48 h 245"/>
                  <a:gd name="T6" fmla="*/ 45 w 157"/>
                  <a:gd name="T7" fmla="*/ 33 h 245"/>
                  <a:gd name="T8" fmla="*/ 52 w 157"/>
                  <a:gd name="T9" fmla="*/ 0 h 245"/>
                  <a:gd name="T10" fmla="*/ 65 w 157"/>
                  <a:gd name="T11" fmla="*/ 12 h 245"/>
                  <a:gd name="T12" fmla="*/ 68 w 157"/>
                  <a:gd name="T13" fmla="*/ 20 h 245"/>
                  <a:gd name="T14" fmla="*/ 91 w 157"/>
                  <a:gd name="T15" fmla="*/ 25 h 245"/>
                  <a:gd name="T16" fmla="*/ 124 w 157"/>
                  <a:gd name="T17" fmla="*/ 50 h 245"/>
                  <a:gd name="T18" fmla="*/ 141 w 157"/>
                  <a:gd name="T19" fmla="*/ 87 h 245"/>
                  <a:gd name="T20" fmla="*/ 146 w 157"/>
                  <a:gd name="T21" fmla="*/ 120 h 245"/>
                  <a:gd name="T22" fmla="*/ 120 w 157"/>
                  <a:gd name="T23" fmla="*/ 177 h 245"/>
                  <a:gd name="T24" fmla="*/ 112 w 157"/>
                  <a:gd name="T25" fmla="*/ 179 h 245"/>
                  <a:gd name="T26" fmla="*/ 110 w 157"/>
                  <a:gd name="T27" fmla="*/ 182 h 245"/>
                  <a:gd name="T28" fmla="*/ 111 w 157"/>
                  <a:gd name="T29" fmla="*/ 185 h 245"/>
                  <a:gd name="T30" fmla="*/ 120 w 157"/>
                  <a:gd name="T31" fmla="*/ 188 h 245"/>
                  <a:gd name="T32" fmla="*/ 124 w 157"/>
                  <a:gd name="T33" fmla="*/ 193 h 245"/>
                  <a:gd name="T34" fmla="*/ 120 w 157"/>
                  <a:gd name="T35" fmla="*/ 198 h 245"/>
                  <a:gd name="T36" fmla="*/ 112 w 157"/>
                  <a:gd name="T37" fmla="*/ 200 h 245"/>
                  <a:gd name="T38" fmla="*/ 110 w 157"/>
                  <a:gd name="T39" fmla="*/ 203 h 245"/>
                  <a:gd name="T40" fmla="*/ 111 w 157"/>
                  <a:gd name="T41" fmla="*/ 206 h 245"/>
                  <a:gd name="T42" fmla="*/ 120 w 157"/>
                  <a:gd name="T43" fmla="*/ 208 h 245"/>
                  <a:gd name="T44" fmla="*/ 143 w 157"/>
                  <a:gd name="T45" fmla="*/ 208 h 245"/>
                  <a:gd name="T46" fmla="*/ 150 w 157"/>
                  <a:gd name="T47" fmla="*/ 211 h 245"/>
                  <a:gd name="T48" fmla="*/ 156 w 157"/>
                  <a:gd name="T49" fmla="*/ 218 h 245"/>
                  <a:gd name="T50" fmla="*/ 157 w 157"/>
                  <a:gd name="T51" fmla="*/ 245 h 245"/>
                  <a:gd name="T52" fmla="*/ 21 w 157"/>
                  <a:gd name="T53" fmla="*/ 224 h 245"/>
                  <a:gd name="T54" fmla="*/ 27 w 157"/>
                  <a:gd name="T55" fmla="*/ 212 h 245"/>
                  <a:gd name="T56" fmla="*/ 35 w 157"/>
                  <a:gd name="T57" fmla="*/ 208 h 245"/>
                  <a:gd name="T58" fmla="*/ 58 w 157"/>
                  <a:gd name="T59" fmla="*/ 208 h 245"/>
                  <a:gd name="T60" fmla="*/ 66 w 157"/>
                  <a:gd name="T61" fmla="*/ 207 h 245"/>
                  <a:gd name="T62" fmla="*/ 68 w 157"/>
                  <a:gd name="T63" fmla="*/ 204 h 245"/>
                  <a:gd name="T64" fmla="*/ 67 w 157"/>
                  <a:gd name="T65" fmla="*/ 201 h 245"/>
                  <a:gd name="T66" fmla="*/ 58 w 157"/>
                  <a:gd name="T67" fmla="*/ 198 h 245"/>
                  <a:gd name="T68" fmla="*/ 54 w 157"/>
                  <a:gd name="T69" fmla="*/ 193 h 245"/>
                  <a:gd name="T70" fmla="*/ 58 w 157"/>
                  <a:gd name="T71" fmla="*/ 188 h 245"/>
                  <a:gd name="T72" fmla="*/ 66 w 157"/>
                  <a:gd name="T73" fmla="*/ 186 h 245"/>
                  <a:gd name="T74" fmla="*/ 68 w 157"/>
                  <a:gd name="T75" fmla="*/ 183 h 245"/>
                  <a:gd name="T76" fmla="*/ 67 w 157"/>
                  <a:gd name="T77" fmla="*/ 180 h 245"/>
                  <a:gd name="T78" fmla="*/ 58 w 157"/>
                  <a:gd name="T79" fmla="*/ 177 h 245"/>
                  <a:gd name="T80" fmla="*/ 30 w 157"/>
                  <a:gd name="T81" fmla="*/ 173 h 245"/>
                  <a:gd name="T82" fmla="*/ 27 w 157"/>
                  <a:gd name="T83" fmla="*/ 165 h 245"/>
                  <a:gd name="T84" fmla="*/ 27 w 157"/>
                  <a:gd name="T85" fmla="*/ 161 h 245"/>
                  <a:gd name="T86" fmla="*/ 28 w 157"/>
                  <a:gd name="T87" fmla="*/ 158 h 245"/>
                  <a:gd name="T88" fmla="*/ 33 w 157"/>
                  <a:gd name="T89" fmla="*/ 151 h 245"/>
                  <a:gd name="T90" fmla="*/ 73 w 157"/>
                  <a:gd name="T91" fmla="*/ 110 h 245"/>
                  <a:gd name="T92" fmla="*/ 76 w 157"/>
                  <a:gd name="T93" fmla="*/ 98 h 245"/>
                  <a:gd name="T94" fmla="*/ 73 w 157"/>
                  <a:gd name="T95" fmla="*/ 94 h 245"/>
                  <a:gd name="T96" fmla="*/ 63 w 157"/>
                  <a:gd name="T97" fmla="*/ 94 h 245"/>
                  <a:gd name="T98" fmla="*/ 30 w 157"/>
                  <a:gd name="T99" fmla="*/ 121 h 245"/>
                  <a:gd name="T100" fmla="*/ 28 w 157"/>
                  <a:gd name="T101" fmla="*/ 122 h 245"/>
                  <a:gd name="T102" fmla="*/ 23 w 157"/>
                  <a:gd name="T103" fmla="*/ 120 h 245"/>
                  <a:gd name="T104" fmla="*/ 16 w 157"/>
                  <a:gd name="T105" fmla="*/ 120 h 245"/>
                  <a:gd name="T106" fmla="*/ 7 w 157"/>
                  <a:gd name="T107" fmla="*/ 116 h 245"/>
                  <a:gd name="T108" fmla="*/ 0 w 157"/>
                  <a:gd name="T109" fmla="*/ 103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57" h="245">
                    <a:moveTo>
                      <a:pt x="0" y="103"/>
                    </a:moveTo>
                    <a:cubicBezTo>
                      <a:pt x="0" y="101"/>
                      <a:pt x="0" y="100"/>
                      <a:pt x="1" y="99"/>
                    </a:cubicBezTo>
                    <a:cubicBezTo>
                      <a:pt x="32" y="58"/>
                      <a:pt x="32" y="58"/>
                      <a:pt x="32" y="58"/>
                    </a:cubicBezTo>
                    <a:cubicBezTo>
                      <a:pt x="30" y="56"/>
                      <a:pt x="30" y="54"/>
                      <a:pt x="30" y="53"/>
                    </a:cubicBezTo>
                    <a:cubicBezTo>
                      <a:pt x="30" y="52"/>
                      <a:pt x="30" y="51"/>
                      <a:pt x="30" y="50"/>
                    </a:cubicBezTo>
                    <a:cubicBezTo>
                      <a:pt x="30" y="49"/>
                      <a:pt x="31" y="48"/>
                      <a:pt x="31" y="48"/>
                    </a:cubicBezTo>
                    <a:cubicBezTo>
                      <a:pt x="32" y="47"/>
                      <a:pt x="32" y="47"/>
                      <a:pt x="32" y="47"/>
                    </a:cubicBezTo>
                    <a:cubicBezTo>
                      <a:pt x="37" y="42"/>
                      <a:pt x="42" y="37"/>
                      <a:pt x="45" y="33"/>
                    </a:cubicBezTo>
                    <a:cubicBezTo>
                      <a:pt x="48" y="29"/>
                      <a:pt x="51" y="26"/>
                      <a:pt x="52" y="24"/>
                    </a:cubicBezTo>
                    <a:cubicBezTo>
                      <a:pt x="52" y="0"/>
                      <a:pt x="52" y="0"/>
                      <a:pt x="52" y="0"/>
                    </a:cubicBezTo>
                    <a:cubicBezTo>
                      <a:pt x="56" y="3"/>
                      <a:pt x="58" y="5"/>
                      <a:pt x="60" y="7"/>
                    </a:cubicBezTo>
                    <a:cubicBezTo>
                      <a:pt x="62" y="9"/>
                      <a:pt x="64" y="10"/>
                      <a:pt x="65" y="12"/>
                    </a:cubicBezTo>
                    <a:cubicBezTo>
                      <a:pt x="66" y="14"/>
                      <a:pt x="67" y="16"/>
                      <a:pt x="67" y="17"/>
                    </a:cubicBezTo>
                    <a:cubicBezTo>
                      <a:pt x="68" y="18"/>
                      <a:pt x="68" y="19"/>
                      <a:pt x="68" y="20"/>
                    </a:cubicBezTo>
                    <a:cubicBezTo>
                      <a:pt x="68" y="21"/>
                      <a:pt x="68" y="21"/>
                      <a:pt x="68" y="21"/>
                    </a:cubicBezTo>
                    <a:cubicBezTo>
                      <a:pt x="76" y="21"/>
                      <a:pt x="84" y="22"/>
                      <a:pt x="91" y="25"/>
                    </a:cubicBezTo>
                    <a:cubicBezTo>
                      <a:pt x="98" y="28"/>
                      <a:pt x="104" y="31"/>
                      <a:pt x="109" y="35"/>
                    </a:cubicBezTo>
                    <a:cubicBezTo>
                      <a:pt x="115" y="39"/>
                      <a:pt x="119" y="44"/>
                      <a:pt x="124" y="50"/>
                    </a:cubicBezTo>
                    <a:cubicBezTo>
                      <a:pt x="128" y="56"/>
                      <a:pt x="131" y="62"/>
                      <a:pt x="134" y="68"/>
                    </a:cubicBezTo>
                    <a:cubicBezTo>
                      <a:pt x="137" y="74"/>
                      <a:pt x="139" y="80"/>
                      <a:pt x="141" y="87"/>
                    </a:cubicBezTo>
                    <a:cubicBezTo>
                      <a:pt x="143" y="93"/>
                      <a:pt x="144" y="99"/>
                      <a:pt x="145" y="104"/>
                    </a:cubicBezTo>
                    <a:cubicBezTo>
                      <a:pt x="146" y="110"/>
                      <a:pt x="146" y="115"/>
                      <a:pt x="146" y="120"/>
                    </a:cubicBezTo>
                    <a:cubicBezTo>
                      <a:pt x="146" y="177"/>
                      <a:pt x="146" y="177"/>
                      <a:pt x="146" y="177"/>
                    </a:cubicBezTo>
                    <a:cubicBezTo>
                      <a:pt x="120" y="177"/>
                      <a:pt x="120" y="177"/>
                      <a:pt x="120" y="177"/>
                    </a:cubicBezTo>
                    <a:cubicBezTo>
                      <a:pt x="118" y="177"/>
                      <a:pt x="116" y="177"/>
                      <a:pt x="115" y="178"/>
                    </a:cubicBezTo>
                    <a:cubicBezTo>
                      <a:pt x="114" y="178"/>
                      <a:pt x="113" y="178"/>
                      <a:pt x="112" y="179"/>
                    </a:cubicBezTo>
                    <a:cubicBezTo>
                      <a:pt x="111" y="179"/>
                      <a:pt x="111" y="180"/>
                      <a:pt x="110" y="181"/>
                    </a:cubicBezTo>
                    <a:cubicBezTo>
                      <a:pt x="110" y="181"/>
                      <a:pt x="110" y="181"/>
                      <a:pt x="110" y="182"/>
                    </a:cubicBezTo>
                    <a:cubicBezTo>
                      <a:pt x="110" y="182"/>
                      <a:pt x="110" y="182"/>
                      <a:pt x="110" y="182"/>
                    </a:cubicBezTo>
                    <a:cubicBezTo>
                      <a:pt x="110" y="183"/>
                      <a:pt x="110" y="184"/>
                      <a:pt x="111" y="185"/>
                    </a:cubicBezTo>
                    <a:cubicBezTo>
                      <a:pt x="112" y="186"/>
                      <a:pt x="113" y="186"/>
                      <a:pt x="114" y="187"/>
                    </a:cubicBezTo>
                    <a:cubicBezTo>
                      <a:pt x="115" y="187"/>
                      <a:pt x="117" y="188"/>
                      <a:pt x="120" y="188"/>
                    </a:cubicBezTo>
                    <a:cubicBezTo>
                      <a:pt x="121" y="188"/>
                      <a:pt x="122" y="188"/>
                      <a:pt x="123" y="189"/>
                    </a:cubicBezTo>
                    <a:cubicBezTo>
                      <a:pt x="124" y="190"/>
                      <a:pt x="124" y="191"/>
                      <a:pt x="124" y="193"/>
                    </a:cubicBezTo>
                    <a:cubicBezTo>
                      <a:pt x="124" y="194"/>
                      <a:pt x="124" y="195"/>
                      <a:pt x="123" y="196"/>
                    </a:cubicBezTo>
                    <a:cubicBezTo>
                      <a:pt x="122" y="198"/>
                      <a:pt x="121" y="198"/>
                      <a:pt x="120" y="198"/>
                    </a:cubicBezTo>
                    <a:cubicBezTo>
                      <a:pt x="118" y="198"/>
                      <a:pt x="116" y="198"/>
                      <a:pt x="115" y="199"/>
                    </a:cubicBezTo>
                    <a:cubicBezTo>
                      <a:pt x="114" y="199"/>
                      <a:pt x="113" y="199"/>
                      <a:pt x="112" y="200"/>
                    </a:cubicBezTo>
                    <a:cubicBezTo>
                      <a:pt x="111" y="200"/>
                      <a:pt x="111" y="201"/>
                      <a:pt x="110" y="201"/>
                    </a:cubicBezTo>
                    <a:cubicBezTo>
                      <a:pt x="110" y="202"/>
                      <a:pt x="110" y="202"/>
                      <a:pt x="110" y="203"/>
                    </a:cubicBezTo>
                    <a:cubicBezTo>
                      <a:pt x="110" y="203"/>
                      <a:pt x="110" y="203"/>
                      <a:pt x="110" y="203"/>
                    </a:cubicBezTo>
                    <a:cubicBezTo>
                      <a:pt x="110" y="204"/>
                      <a:pt x="110" y="205"/>
                      <a:pt x="111" y="206"/>
                    </a:cubicBezTo>
                    <a:cubicBezTo>
                      <a:pt x="112" y="206"/>
                      <a:pt x="113" y="207"/>
                      <a:pt x="114" y="208"/>
                    </a:cubicBezTo>
                    <a:cubicBezTo>
                      <a:pt x="115" y="208"/>
                      <a:pt x="117" y="208"/>
                      <a:pt x="120" y="208"/>
                    </a:cubicBezTo>
                    <a:cubicBezTo>
                      <a:pt x="141" y="208"/>
                      <a:pt x="141" y="208"/>
                      <a:pt x="141" y="208"/>
                    </a:cubicBezTo>
                    <a:cubicBezTo>
                      <a:pt x="141" y="208"/>
                      <a:pt x="142" y="208"/>
                      <a:pt x="143" y="208"/>
                    </a:cubicBezTo>
                    <a:cubicBezTo>
                      <a:pt x="143" y="208"/>
                      <a:pt x="145" y="209"/>
                      <a:pt x="146" y="209"/>
                    </a:cubicBezTo>
                    <a:cubicBezTo>
                      <a:pt x="147" y="210"/>
                      <a:pt x="149" y="210"/>
                      <a:pt x="150" y="211"/>
                    </a:cubicBezTo>
                    <a:cubicBezTo>
                      <a:pt x="151" y="212"/>
                      <a:pt x="152" y="213"/>
                      <a:pt x="153" y="214"/>
                    </a:cubicBezTo>
                    <a:cubicBezTo>
                      <a:pt x="154" y="215"/>
                      <a:pt x="155" y="216"/>
                      <a:pt x="156" y="218"/>
                    </a:cubicBezTo>
                    <a:cubicBezTo>
                      <a:pt x="156" y="220"/>
                      <a:pt x="157" y="222"/>
                      <a:pt x="157" y="224"/>
                    </a:cubicBezTo>
                    <a:cubicBezTo>
                      <a:pt x="157" y="245"/>
                      <a:pt x="157" y="245"/>
                      <a:pt x="157" y="245"/>
                    </a:cubicBezTo>
                    <a:cubicBezTo>
                      <a:pt x="21" y="245"/>
                      <a:pt x="21" y="245"/>
                      <a:pt x="21" y="245"/>
                    </a:cubicBezTo>
                    <a:cubicBezTo>
                      <a:pt x="21" y="224"/>
                      <a:pt x="21" y="224"/>
                      <a:pt x="21" y="224"/>
                    </a:cubicBezTo>
                    <a:cubicBezTo>
                      <a:pt x="21" y="221"/>
                      <a:pt x="22" y="218"/>
                      <a:pt x="23" y="216"/>
                    </a:cubicBezTo>
                    <a:cubicBezTo>
                      <a:pt x="24" y="214"/>
                      <a:pt x="25" y="213"/>
                      <a:pt x="27" y="212"/>
                    </a:cubicBezTo>
                    <a:cubicBezTo>
                      <a:pt x="28" y="211"/>
                      <a:pt x="30" y="210"/>
                      <a:pt x="31" y="209"/>
                    </a:cubicBezTo>
                    <a:cubicBezTo>
                      <a:pt x="33" y="209"/>
                      <a:pt x="34" y="209"/>
                      <a:pt x="35" y="208"/>
                    </a:cubicBezTo>
                    <a:cubicBezTo>
                      <a:pt x="37" y="208"/>
                      <a:pt x="37" y="208"/>
                      <a:pt x="37" y="208"/>
                    </a:cubicBezTo>
                    <a:cubicBezTo>
                      <a:pt x="58" y="208"/>
                      <a:pt x="58" y="208"/>
                      <a:pt x="58" y="208"/>
                    </a:cubicBezTo>
                    <a:cubicBezTo>
                      <a:pt x="60" y="208"/>
                      <a:pt x="62" y="208"/>
                      <a:pt x="63" y="208"/>
                    </a:cubicBezTo>
                    <a:cubicBezTo>
                      <a:pt x="64" y="207"/>
                      <a:pt x="65" y="207"/>
                      <a:pt x="66" y="207"/>
                    </a:cubicBezTo>
                    <a:cubicBezTo>
                      <a:pt x="67" y="206"/>
                      <a:pt x="67" y="206"/>
                      <a:pt x="68" y="205"/>
                    </a:cubicBezTo>
                    <a:cubicBezTo>
                      <a:pt x="68" y="204"/>
                      <a:pt x="68" y="204"/>
                      <a:pt x="68" y="204"/>
                    </a:cubicBezTo>
                    <a:cubicBezTo>
                      <a:pt x="68" y="203"/>
                      <a:pt x="68" y="203"/>
                      <a:pt x="68" y="203"/>
                    </a:cubicBezTo>
                    <a:cubicBezTo>
                      <a:pt x="68" y="202"/>
                      <a:pt x="68" y="201"/>
                      <a:pt x="67" y="201"/>
                    </a:cubicBezTo>
                    <a:cubicBezTo>
                      <a:pt x="66" y="200"/>
                      <a:pt x="65" y="199"/>
                      <a:pt x="64" y="199"/>
                    </a:cubicBezTo>
                    <a:cubicBezTo>
                      <a:pt x="62" y="198"/>
                      <a:pt x="60" y="198"/>
                      <a:pt x="58" y="198"/>
                    </a:cubicBezTo>
                    <a:cubicBezTo>
                      <a:pt x="57" y="198"/>
                      <a:pt x="56" y="198"/>
                      <a:pt x="55" y="196"/>
                    </a:cubicBezTo>
                    <a:cubicBezTo>
                      <a:pt x="54" y="195"/>
                      <a:pt x="54" y="194"/>
                      <a:pt x="54" y="193"/>
                    </a:cubicBezTo>
                    <a:cubicBezTo>
                      <a:pt x="54" y="191"/>
                      <a:pt x="54" y="190"/>
                      <a:pt x="55" y="189"/>
                    </a:cubicBezTo>
                    <a:cubicBezTo>
                      <a:pt x="56" y="188"/>
                      <a:pt x="57" y="188"/>
                      <a:pt x="58" y="188"/>
                    </a:cubicBezTo>
                    <a:cubicBezTo>
                      <a:pt x="60" y="188"/>
                      <a:pt x="61" y="187"/>
                      <a:pt x="63" y="187"/>
                    </a:cubicBezTo>
                    <a:cubicBezTo>
                      <a:pt x="64" y="187"/>
                      <a:pt x="65" y="186"/>
                      <a:pt x="66" y="186"/>
                    </a:cubicBezTo>
                    <a:cubicBezTo>
                      <a:pt x="67" y="185"/>
                      <a:pt x="67" y="185"/>
                      <a:pt x="68" y="184"/>
                    </a:cubicBezTo>
                    <a:cubicBezTo>
                      <a:pt x="68" y="184"/>
                      <a:pt x="68" y="183"/>
                      <a:pt x="68" y="183"/>
                    </a:cubicBezTo>
                    <a:cubicBezTo>
                      <a:pt x="68" y="182"/>
                      <a:pt x="68" y="182"/>
                      <a:pt x="68" y="182"/>
                    </a:cubicBezTo>
                    <a:cubicBezTo>
                      <a:pt x="68" y="181"/>
                      <a:pt x="68" y="181"/>
                      <a:pt x="67" y="180"/>
                    </a:cubicBezTo>
                    <a:cubicBezTo>
                      <a:pt x="66" y="179"/>
                      <a:pt x="65" y="179"/>
                      <a:pt x="64" y="178"/>
                    </a:cubicBezTo>
                    <a:cubicBezTo>
                      <a:pt x="62" y="177"/>
                      <a:pt x="60" y="177"/>
                      <a:pt x="58" y="177"/>
                    </a:cubicBezTo>
                    <a:cubicBezTo>
                      <a:pt x="37" y="177"/>
                      <a:pt x="37" y="177"/>
                      <a:pt x="37" y="177"/>
                    </a:cubicBezTo>
                    <a:cubicBezTo>
                      <a:pt x="34" y="177"/>
                      <a:pt x="32" y="176"/>
                      <a:pt x="30" y="173"/>
                    </a:cubicBezTo>
                    <a:cubicBezTo>
                      <a:pt x="29" y="172"/>
                      <a:pt x="28" y="171"/>
                      <a:pt x="28" y="169"/>
                    </a:cubicBezTo>
                    <a:cubicBezTo>
                      <a:pt x="27" y="168"/>
                      <a:pt x="27" y="167"/>
                      <a:pt x="27" y="165"/>
                    </a:cubicBezTo>
                    <a:cubicBezTo>
                      <a:pt x="27" y="162"/>
                      <a:pt x="27" y="162"/>
                      <a:pt x="27" y="162"/>
                    </a:cubicBezTo>
                    <a:cubicBezTo>
                      <a:pt x="27" y="162"/>
                      <a:pt x="27" y="161"/>
                      <a:pt x="27" y="161"/>
                    </a:cubicBezTo>
                    <a:cubicBezTo>
                      <a:pt x="27" y="161"/>
                      <a:pt x="27" y="160"/>
                      <a:pt x="27" y="160"/>
                    </a:cubicBezTo>
                    <a:cubicBezTo>
                      <a:pt x="27" y="160"/>
                      <a:pt x="27" y="159"/>
                      <a:pt x="28" y="158"/>
                    </a:cubicBezTo>
                    <a:cubicBezTo>
                      <a:pt x="28" y="157"/>
                      <a:pt x="29" y="156"/>
                      <a:pt x="30" y="155"/>
                    </a:cubicBezTo>
                    <a:cubicBezTo>
                      <a:pt x="31" y="153"/>
                      <a:pt x="32" y="152"/>
                      <a:pt x="33" y="151"/>
                    </a:cubicBezTo>
                    <a:cubicBezTo>
                      <a:pt x="34" y="149"/>
                      <a:pt x="35" y="147"/>
                      <a:pt x="37" y="146"/>
                    </a:cubicBezTo>
                    <a:cubicBezTo>
                      <a:pt x="73" y="110"/>
                      <a:pt x="73" y="110"/>
                      <a:pt x="73" y="110"/>
                    </a:cubicBezTo>
                    <a:cubicBezTo>
                      <a:pt x="76" y="107"/>
                      <a:pt x="77" y="105"/>
                      <a:pt x="77" y="102"/>
                    </a:cubicBezTo>
                    <a:cubicBezTo>
                      <a:pt x="77" y="101"/>
                      <a:pt x="76" y="100"/>
                      <a:pt x="76" y="98"/>
                    </a:cubicBezTo>
                    <a:cubicBezTo>
                      <a:pt x="75" y="97"/>
                      <a:pt x="75" y="96"/>
                      <a:pt x="74" y="95"/>
                    </a:cubicBezTo>
                    <a:cubicBezTo>
                      <a:pt x="73" y="94"/>
                      <a:pt x="73" y="94"/>
                      <a:pt x="73" y="94"/>
                    </a:cubicBezTo>
                    <a:cubicBezTo>
                      <a:pt x="72" y="93"/>
                      <a:pt x="70" y="92"/>
                      <a:pt x="68" y="92"/>
                    </a:cubicBezTo>
                    <a:cubicBezTo>
                      <a:pt x="66" y="92"/>
                      <a:pt x="64" y="93"/>
                      <a:pt x="63" y="94"/>
                    </a:cubicBezTo>
                    <a:cubicBezTo>
                      <a:pt x="32" y="120"/>
                      <a:pt x="32" y="120"/>
                      <a:pt x="32" y="120"/>
                    </a:cubicBezTo>
                    <a:cubicBezTo>
                      <a:pt x="31" y="121"/>
                      <a:pt x="31" y="121"/>
                      <a:pt x="30" y="121"/>
                    </a:cubicBezTo>
                    <a:cubicBezTo>
                      <a:pt x="29" y="122"/>
                      <a:pt x="29" y="122"/>
                      <a:pt x="28" y="122"/>
                    </a:cubicBezTo>
                    <a:cubicBezTo>
                      <a:pt x="28" y="122"/>
                      <a:pt x="28" y="122"/>
                      <a:pt x="28" y="122"/>
                    </a:cubicBezTo>
                    <a:cubicBezTo>
                      <a:pt x="27" y="122"/>
                      <a:pt x="26" y="122"/>
                      <a:pt x="25" y="121"/>
                    </a:cubicBezTo>
                    <a:cubicBezTo>
                      <a:pt x="24" y="121"/>
                      <a:pt x="23" y="121"/>
                      <a:pt x="23" y="120"/>
                    </a:cubicBezTo>
                    <a:cubicBezTo>
                      <a:pt x="22" y="120"/>
                      <a:pt x="21" y="119"/>
                      <a:pt x="21" y="118"/>
                    </a:cubicBezTo>
                    <a:cubicBezTo>
                      <a:pt x="20" y="119"/>
                      <a:pt x="18" y="120"/>
                      <a:pt x="16" y="120"/>
                    </a:cubicBezTo>
                    <a:cubicBezTo>
                      <a:pt x="15" y="120"/>
                      <a:pt x="13" y="120"/>
                      <a:pt x="11" y="119"/>
                    </a:cubicBezTo>
                    <a:cubicBezTo>
                      <a:pt x="10" y="118"/>
                      <a:pt x="8" y="117"/>
                      <a:pt x="7" y="116"/>
                    </a:cubicBezTo>
                    <a:cubicBezTo>
                      <a:pt x="6" y="115"/>
                      <a:pt x="6" y="115"/>
                      <a:pt x="6" y="115"/>
                    </a:cubicBezTo>
                    <a:cubicBezTo>
                      <a:pt x="2" y="111"/>
                      <a:pt x="0" y="107"/>
                      <a:pt x="0" y="103"/>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69"/>
              <p:cNvSpPr>
                <a:spLocks noEditPoints="1"/>
              </p:cNvSpPr>
              <p:nvPr/>
            </p:nvSpPr>
            <p:spPr bwMode="auto">
              <a:xfrm>
                <a:off x="5037452" y="3787330"/>
                <a:ext cx="253686" cy="253686"/>
              </a:xfrm>
              <a:custGeom>
                <a:avLst/>
                <a:gdLst>
                  <a:gd name="T0" fmla="*/ 0 w 208"/>
                  <a:gd name="T1" fmla="*/ 208 h 208"/>
                  <a:gd name="T2" fmla="*/ 29 w 208"/>
                  <a:gd name="T3" fmla="*/ 120 h 208"/>
                  <a:gd name="T4" fmla="*/ 111 w 208"/>
                  <a:gd name="T5" fmla="*/ 38 h 208"/>
                  <a:gd name="T6" fmla="*/ 118 w 208"/>
                  <a:gd name="T7" fmla="*/ 46 h 208"/>
                  <a:gd name="T8" fmla="*/ 38 w 208"/>
                  <a:gd name="T9" fmla="*/ 126 h 208"/>
                  <a:gd name="T10" fmla="*/ 34 w 208"/>
                  <a:gd name="T11" fmla="*/ 121 h 208"/>
                  <a:gd name="T12" fmla="*/ 34 w 208"/>
                  <a:gd name="T13" fmla="*/ 121 h 208"/>
                  <a:gd name="T14" fmla="*/ 30 w 208"/>
                  <a:gd name="T15" fmla="*/ 133 h 208"/>
                  <a:gd name="T16" fmla="*/ 25 w 208"/>
                  <a:gd name="T17" fmla="*/ 146 h 208"/>
                  <a:gd name="T18" fmla="*/ 21 w 208"/>
                  <a:gd name="T19" fmla="*/ 158 h 208"/>
                  <a:gd name="T20" fmla="*/ 19 w 208"/>
                  <a:gd name="T21" fmla="*/ 166 h 208"/>
                  <a:gd name="T22" fmla="*/ 16 w 208"/>
                  <a:gd name="T23" fmla="*/ 173 h 208"/>
                  <a:gd name="T24" fmla="*/ 28 w 208"/>
                  <a:gd name="T25" fmla="*/ 180 h 208"/>
                  <a:gd name="T26" fmla="*/ 35 w 208"/>
                  <a:gd name="T27" fmla="*/ 192 h 208"/>
                  <a:gd name="T28" fmla="*/ 87 w 208"/>
                  <a:gd name="T29" fmla="*/ 174 h 208"/>
                  <a:gd name="T30" fmla="*/ 87 w 208"/>
                  <a:gd name="T31" fmla="*/ 174 h 208"/>
                  <a:gd name="T32" fmla="*/ 82 w 208"/>
                  <a:gd name="T33" fmla="*/ 170 h 208"/>
                  <a:gd name="T34" fmla="*/ 162 w 208"/>
                  <a:gd name="T35" fmla="*/ 90 h 208"/>
                  <a:gd name="T36" fmla="*/ 170 w 208"/>
                  <a:gd name="T37" fmla="*/ 97 h 208"/>
                  <a:gd name="T38" fmla="*/ 88 w 208"/>
                  <a:gd name="T39" fmla="*/ 179 h 208"/>
                  <a:gd name="T40" fmla="*/ 0 w 208"/>
                  <a:gd name="T41" fmla="*/ 208 h 208"/>
                  <a:gd name="T42" fmla="*/ 48 w 208"/>
                  <a:gd name="T43" fmla="*/ 135 h 208"/>
                  <a:gd name="T44" fmla="*/ 128 w 208"/>
                  <a:gd name="T45" fmla="*/ 55 h 208"/>
                  <a:gd name="T46" fmla="*/ 136 w 208"/>
                  <a:gd name="T47" fmla="*/ 63 h 208"/>
                  <a:gd name="T48" fmla="*/ 55 w 208"/>
                  <a:gd name="T49" fmla="*/ 143 h 208"/>
                  <a:gd name="T50" fmla="*/ 48 w 208"/>
                  <a:gd name="T51" fmla="*/ 135 h 208"/>
                  <a:gd name="T52" fmla="*/ 65 w 208"/>
                  <a:gd name="T53" fmla="*/ 153 h 208"/>
                  <a:gd name="T54" fmla="*/ 145 w 208"/>
                  <a:gd name="T55" fmla="*/ 72 h 208"/>
                  <a:gd name="T56" fmla="*/ 153 w 208"/>
                  <a:gd name="T57" fmla="*/ 80 h 208"/>
                  <a:gd name="T58" fmla="*/ 73 w 208"/>
                  <a:gd name="T59" fmla="*/ 160 h 208"/>
                  <a:gd name="T60" fmla="*/ 65 w 208"/>
                  <a:gd name="T61" fmla="*/ 153 h 208"/>
                  <a:gd name="T62" fmla="*/ 118 w 208"/>
                  <a:gd name="T63" fmla="*/ 31 h 208"/>
                  <a:gd name="T64" fmla="*/ 126 w 208"/>
                  <a:gd name="T65" fmla="*/ 24 h 208"/>
                  <a:gd name="T66" fmla="*/ 185 w 208"/>
                  <a:gd name="T67" fmla="*/ 82 h 208"/>
                  <a:gd name="T68" fmla="*/ 177 w 208"/>
                  <a:gd name="T69" fmla="*/ 90 h 208"/>
                  <a:gd name="T70" fmla="*/ 118 w 208"/>
                  <a:gd name="T71" fmla="*/ 31 h 208"/>
                  <a:gd name="T72" fmla="*/ 133 w 208"/>
                  <a:gd name="T73" fmla="*/ 16 h 208"/>
                  <a:gd name="T74" fmla="*/ 140 w 208"/>
                  <a:gd name="T75" fmla="*/ 9 h 208"/>
                  <a:gd name="T76" fmla="*/ 151 w 208"/>
                  <a:gd name="T77" fmla="*/ 2 h 208"/>
                  <a:gd name="T78" fmla="*/ 162 w 208"/>
                  <a:gd name="T79" fmla="*/ 0 h 208"/>
                  <a:gd name="T80" fmla="*/ 185 w 208"/>
                  <a:gd name="T81" fmla="*/ 9 h 208"/>
                  <a:gd name="T82" fmla="*/ 199 w 208"/>
                  <a:gd name="T83" fmla="*/ 24 h 208"/>
                  <a:gd name="T84" fmla="*/ 208 w 208"/>
                  <a:gd name="T85" fmla="*/ 46 h 208"/>
                  <a:gd name="T86" fmla="*/ 206 w 208"/>
                  <a:gd name="T87" fmla="*/ 57 h 208"/>
                  <a:gd name="T88" fmla="*/ 199 w 208"/>
                  <a:gd name="T89" fmla="*/ 68 h 208"/>
                  <a:gd name="T90" fmla="*/ 192 w 208"/>
                  <a:gd name="T91" fmla="*/ 75 h 208"/>
                  <a:gd name="T92" fmla="*/ 133 w 208"/>
                  <a:gd name="T93" fmla="*/ 16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08" h="208">
                    <a:moveTo>
                      <a:pt x="0" y="208"/>
                    </a:moveTo>
                    <a:cubicBezTo>
                      <a:pt x="29" y="120"/>
                      <a:pt x="29" y="120"/>
                      <a:pt x="29" y="120"/>
                    </a:cubicBezTo>
                    <a:cubicBezTo>
                      <a:pt x="111" y="38"/>
                      <a:pt x="111" y="38"/>
                      <a:pt x="111" y="38"/>
                    </a:cubicBezTo>
                    <a:cubicBezTo>
                      <a:pt x="118" y="46"/>
                      <a:pt x="118" y="46"/>
                      <a:pt x="118" y="46"/>
                    </a:cubicBezTo>
                    <a:cubicBezTo>
                      <a:pt x="38" y="126"/>
                      <a:pt x="38" y="126"/>
                      <a:pt x="38" y="126"/>
                    </a:cubicBezTo>
                    <a:cubicBezTo>
                      <a:pt x="34" y="121"/>
                      <a:pt x="34" y="121"/>
                      <a:pt x="34" y="121"/>
                    </a:cubicBezTo>
                    <a:cubicBezTo>
                      <a:pt x="34" y="121"/>
                      <a:pt x="34" y="121"/>
                      <a:pt x="34" y="121"/>
                    </a:cubicBezTo>
                    <a:cubicBezTo>
                      <a:pt x="32" y="125"/>
                      <a:pt x="31" y="129"/>
                      <a:pt x="30" y="133"/>
                    </a:cubicBezTo>
                    <a:cubicBezTo>
                      <a:pt x="28" y="137"/>
                      <a:pt x="27" y="142"/>
                      <a:pt x="25" y="146"/>
                    </a:cubicBezTo>
                    <a:cubicBezTo>
                      <a:pt x="24" y="150"/>
                      <a:pt x="22" y="154"/>
                      <a:pt x="21" y="158"/>
                    </a:cubicBezTo>
                    <a:cubicBezTo>
                      <a:pt x="20" y="161"/>
                      <a:pt x="19" y="164"/>
                      <a:pt x="19" y="166"/>
                    </a:cubicBezTo>
                    <a:cubicBezTo>
                      <a:pt x="16" y="173"/>
                      <a:pt x="16" y="173"/>
                      <a:pt x="16" y="173"/>
                    </a:cubicBezTo>
                    <a:cubicBezTo>
                      <a:pt x="19" y="173"/>
                      <a:pt x="23" y="175"/>
                      <a:pt x="28" y="180"/>
                    </a:cubicBezTo>
                    <a:cubicBezTo>
                      <a:pt x="32" y="185"/>
                      <a:pt x="35" y="188"/>
                      <a:pt x="35" y="192"/>
                    </a:cubicBezTo>
                    <a:cubicBezTo>
                      <a:pt x="87" y="174"/>
                      <a:pt x="87" y="174"/>
                      <a:pt x="87" y="174"/>
                    </a:cubicBezTo>
                    <a:cubicBezTo>
                      <a:pt x="87" y="174"/>
                      <a:pt x="87" y="174"/>
                      <a:pt x="87" y="174"/>
                    </a:cubicBezTo>
                    <a:cubicBezTo>
                      <a:pt x="82" y="170"/>
                      <a:pt x="82" y="170"/>
                      <a:pt x="82" y="170"/>
                    </a:cubicBezTo>
                    <a:cubicBezTo>
                      <a:pt x="162" y="90"/>
                      <a:pt x="162" y="90"/>
                      <a:pt x="162" y="90"/>
                    </a:cubicBezTo>
                    <a:cubicBezTo>
                      <a:pt x="170" y="97"/>
                      <a:pt x="170" y="97"/>
                      <a:pt x="170" y="97"/>
                    </a:cubicBezTo>
                    <a:cubicBezTo>
                      <a:pt x="88" y="179"/>
                      <a:pt x="88" y="179"/>
                      <a:pt x="88" y="179"/>
                    </a:cubicBezTo>
                    <a:lnTo>
                      <a:pt x="0" y="208"/>
                    </a:lnTo>
                    <a:close/>
                    <a:moveTo>
                      <a:pt x="48" y="135"/>
                    </a:moveTo>
                    <a:cubicBezTo>
                      <a:pt x="128" y="55"/>
                      <a:pt x="128" y="55"/>
                      <a:pt x="128" y="55"/>
                    </a:cubicBezTo>
                    <a:cubicBezTo>
                      <a:pt x="136" y="63"/>
                      <a:pt x="136" y="63"/>
                      <a:pt x="136" y="63"/>
                    </a:cubicBezTo>
                    <a:cubicBezTo>
                      <a:pt x="55" y="143"/>
                      <a:pt x="55" y="143"/>
                      <a:pt x="55" y="143"/>
                    </a:cubicBezTo>
                    <a:lnTo>
                      <a:pt x="48" y="135"/>
                    </a:lnTo>
                    <a:close/>
                    <a:moveTo>
                      <a:pt x="65" y="153"/>
                    </a:moveTo>
                    <a:cubicBezTo>
                      <a:pt x="145" y="72"/>
                      <a:pt x="145" y="72"/>
                      <a:pt x="145" y="72"/>
                    </a:cubicBezTo>
                    <a:cubicBezTo>
                      <a:pt x="153" y="80"/>
                      <a:pt x="153" y="80"/>
                      <a:pt x="153" y="80"/>
                    </a:cubicBezTo>
                    <a:cubicBezTo>
                      <a:pt x="73" y="160"/>
                      <a:pt x="73" y="160"/>
                      <a:pt x="73" y="160"/>
                    </a:cubicBezTo>
                    <a:lnTo>
                      <a:pt x="65" y="153"/>
                    </a:lnTo>
                    <a:close/>
                    <a:moveTo>
                      <a:pt x="118" y="31"/>
                    </a:moveTo>
                    <a:cubicBezTo>
                      <a:pt x="126" y="24"/>
                      <a:pt x="126" y="24"/>
                      <a:pt x="126" y="24"/>
                    </a:cubicBezTo>
                    <a:cubicBezTo>
                      <a:pt x="185" y="82"/>
                      <a:pt x="185" y="82"/>
                      <a:pt x="185" y="82"/>
                    </a:cubicBezTo>
                    <a:cubicBezTo>
                      <a:pt x="177" y="90"/>
                      <a:pt x="177" y="90"/>
                      <a:pt x="177" y="90"/>
                    </a:cubicBezTo>
                    <a:lnTo>
                      <a:pt x="118" y="31"/>
                    </a:lnTo>
                    <a:close/>
                    <a:moveTo>
                      <a:pt x="133" y="16"/>
                    </a:moveTo>
                    <a:cubicBezTo>
                      <a:pt x="140" y="9"/>
                      <a:pt x="140" y="9"/>
                      <a:pt x="140" y="9"/>
                    </a:cubicBezTo>
                    <a:cubicBezTo>
                      <a:pt x="143" y="6"/>
                      <a:pt x="147" y="3"/>
                      <a:pt x="151" y="2"/>
                    </a:cubicBezTo>
                    <a:cubicBezTo>
                      <a:pt x="154" y="0"/>
                      <a:pt x="158" y="0"/>
                      <a:pt x="162" y="0"/>
                    </a:cubicBezTo>
                    <a:cubicBezTo>
                      <a:pt x="171" y="0"/>
                      <a:pt x="178" y="3"/>
                      <a:pt x="185" y="9"/>
                    </a:cubicBezTo>
                    <a:cubicBezTo>
                      <a:pt x="199" y="24"/>
                      <a:pt x="199" y="24"/>
                      <a:pt x="199" y="24"/>
                    </a:cubicBezTo>
                    <a:cubicBezTo>
                      <a:pt x="205" y="30"/>
                      <a:pt x="208" y="37"/>
                      <a:pt x="208" y="46"/>
                    </a:cubicBezTo>
                    <a:cubicBezTo>
                      <a:pt x="208" y="50"/>
                      <a:pt x="208" y="54"/>
                      <a:pt x="206" y="57"/>
                    </a:cubicBezTo>
                    <a:cubicBezTo>
                      <a:pt x="205" y="61"/>
                      <a:pt x="202" y="65"/>
                      <a:pt x="199" y="68"/>
                    </a:cubicBezTo>
                    <a:cubicBezTo>
                      <a:pt x="192" y="75"/>
                      <a:pt x="192" y="75"/>
                      <a:pt x="192" y="75"/>
                    </a:cubicBezTo>
                    <a:lnTo>
                      <a:pt x="133"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76"/>
              <p:cNvSpPr>
                <a:spLocks noEditPoints="1"/>
              </p:cNvSpPr>
              <p:nvPr/>
            </p:nvSpPr>
            <p:spPr bwMode="auto">
              <a:xfrm>
                <a:off x="3321714" y="2569369"/>
                <a:ext cx="251080" cy="225424"/>
              </a:xfrm>
              <a:custGeom>
                <a:avLst/>
                <a:gdLst>
                  <a:gd name="T0" fmla="*/ 0 w 208"/>
                  <a:gd name="T1" fmla="*/ 86 h 187"/>
                  <a:gd name="T2" fmla="*/ 1 w 208"/>
                  <a:gd name="T3" fmla="*/ 84 h 187"/>
                  <a:gd name="T4" fmla="*/ 3 w 208"/>
                  <a:gd name="T5" fmla="*/ 83 h 187"/>
                  <a:gd name="T6" fmla="*/ 31 w 208"/>
                  <a:gd name="T7" fmla="*/ 83 h 187"/>
                  <a:gd name="T8" fmla="*/ 31 w 208"/>
                  <a:gd name="T9" fmla="*/ 119 h 187"/>
                  <a:gd name="T10" fmla="*/ 35 w 208"/>
                  <a:gd name="T11" fmla="*/ 131 h 187"/>
                  <a:gd name="T12" fmla="*/ 45 w 208"/>
                  <a:gd name="T13" fmla="*/ 135 h 187"/>
                  <a:gd name="T14" fmla="*/ 46 w 208"/>
                  <a:gd name="T15" fmla="*/ 135 h 187"/>
                  <a:gd name="T16" fmla="*/ 67 w 208"/>
                  <a:gd name="T17" fmla="*/ 135 h 187"/>
                  <a:gd name="T18" fmla="*/ 111 w 208"/>
                  <a:gd name="T19" fmla="*/ 134 h 187"/>
                  <a:gd name="T20" fmla="*/ 111 w 208"/>
                  <a:gd name="T21" fmla="*/ 162 h 187"/>
                  <a:gd name="T22" fmla="*/ 110 w 208"/>
                  <a:gd name="T23" fmla="*/ 165 h 187"/>
                  <a:gd name="T24" fmla="*/ 107 w 208"/>
                  <a:gd name="T25" fmla="*/ 166 h 187"/>
                  <a:gd name="T26" fmla="*/ 41 w 208"/>
                  <a:gd name="T27" fmla="*/ 166 h 187"/>
                  <a:gd name="T28" fmla="*/ 21 w 208"/>
                  <a:gd name="T29" fmla="*/ 187 h 187"/>
                  <a:gd name="T30" fmla="*/ 21 w 208"/>
                  <a:gd name="T31" fmla="*/ 166 h 187"/>
                  <a:gd name="T32" fmla="*/ 3 w 208"/>
                  <a:gd name="T33" fmla="*/ 166 h 187"/>
                  <a:gd name="T34" fmla="*/ 1 w 208"/>
                  <a:gd name="T35" fmla="*/ 165 h 187"/>
                  <a:gd name="T36" fmla="*/ 0 w 208"/>
                  <a:gd name="T37" fmla="*/ 162 h 187"/>
                  <a:gd name="T38" fmla="*/ 0 w 208"/>
                  <a:gd name="T39" fmla="*/ 86 h 187"/>
                  <a:gd name="T40" fmla="*/ 41 w 208"/>
                  <a:gd name="T41" fmla="*/ 5 h 187"/>
                  <a:gd name="T42" fmla="*/ 43 w 208"/>
                  <a:gd name="T43" fmla="*/ 1 h 187"/>
                  <a:gd name="T44" fmla="*/ 47 w 208"/>
                  <a:gd name="T45" fmla="*/ 0 h 187"/>
                  <a:gd name="T46" fmla="*/ 203 w 208"/>
                  <a:gd name="T47" fmla="*/ 0 h 187"/>
                  <a:gd name="T48" fmla="*/ 206 w 208"/>
                  <a:gd name="T49" fmla="*/ 1 h 187"/>
                  <a:gd name="T50" fmla="*/ 208 w 208"/>
                  <a:gd name="T51" fmla="*/ 5 h 187"/>
                  <a:gd name="T52" fmla="*/ 208 w 208"/>
                  <a:gd name="T53" fmla="*/ 119 h 187"/>
                  <a:gd name="T54" fmla="*/ 206 w 208"/>
                  <a:gd name="T55" fmla="*/ 123 h 187"/>
                  <a:gd name="T56" fmla="*/ 203 w 208"/>
                  <a:gd name="T57" fmla="*/ 124 h 187"/>
                  <a:gd name="T58" fmla="*/ 177 w 208"/>
                  <a:gd name="T59" fmla="*/ 124 h 187"/>
                  <a:gd name="T60" fmla="*/ 177 w 208"/>
                  <a:gd name="T61" fmla="*/ 156 h 187"/>
                  <a:gd name="T62" fmla="*/ 145 w 208"/>
                  <a:gd name="T63" fmla="*/ 124 h 187"/>
                  <a:gd name="T64" fmla="*/ 47 w 208"/>
                  <a:gd name="T65" fmla="*/ 124 h 187"/>
                  <a:gd name="T66" fmla="*/ 43 w 208"/>
                  <a:gd name="T67" fmla="*/ 123 h 187"/>
                  <a:gd name="T68" fmla="*/ 41 w 208"/>
                  <a:gd name="T69" fmla="*/ 119 h 187"/>
                  <a:gd name="T70" fmla="*/ 41 w 208"/>
                  <a:gd name="T71" fmla="*/ 5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08" h="187">
                    <a:moveTo>
                      <a:pt x="0" y="86"/>
                    </a:moveTo>
                    <a:cubicBezTo>
                      <a:pt x="0" y="85"/>
                      <a:pt x="0" y="84"/>
                      <a:pt x="1" y="84"/>
                    </a:cubicBezTo>
                    <a:cubicBezTo>
                      <a:pt x="2" y="83"/>
                      <a:pt x="2" y="83"/>
                      <a:pt x="3" y="83"/>
                    </a:cubicBezTo>
                    <a:cubicBezTo>
                      <a:pt x="31" y="83"/>
                      <a:pt x="31" y="83"/>
                      <a:pt x="31" y="83"/>
                    </a:cubicBezTo>
                    <a:cubicBezTo>
                      <a:pt x="31" y="119"/>
                      <a:pt x="31" y="119"/>
                      <a:pt x="31" y="119"/>
                    </a:cubicBezTo>
                    <a:cubicBezTo>
                      <a:pt x="31" y="124"/>
                      <a:pt x="32" y="128"/>
                      <a:pt x="35" y="131"/>
                    </a:cubicBezTo>
                    <a:cubicBezTo>
                      <a:pt x="37" y="133"/>
                      <a:pt x="41" y="135"/>
                      <a:pt x="45" y="135"/>
                    </a:cubicBezTo>
                    <a:cubicBezTo>
                      <a:pt x="46" y="135"/>
                      <a:pt x="46" y="135"/>
                      <a:pt x="46" y="135"/>
                    </a:cubicBezTo>
                    <a:cubicBezTo>
                      <a:pt x="49" y="135"/>
                      <a:pt x="56" y="135"/>
                      <a:pt x="67" y="135"/>
                    </a:cubicBezTo>
                    <a:cubicBezTo>
                      <a:pt x="78" y="135"/>
                      <a:pt x="92" y="134"/>
                      <a:pt x="111" y="134"/>
                    </a:cubicBezTo>
                    <a:cubicBezTo>
                      <a:pt x="111" y="162"/>
                      <a:pt x="111" y="162"/>
                      <a:pt x="111" y="162"/>
                    </a:cubicBezTo>
                    <a:cubicBezTo>
                      <a:pt x="111" y="163"/>
                      <a:pt x="110" y="164"/>
                      <a:pt x="110" y="165"/>
                    </a:cubicBezTo>
                    <a:cubicBezTo>
                      <a:pt x="109" y="166"/>
                      <a:pt x="108" y="166"/>
                      <a:pt x="107" y="166"/>
                    </a:cubicBezTo>
                    <a:cubicBezTo>
                      <a:pt x="41" y="166"/>
                      <a:pt x="41" y="166"/>
                      <a:pt x="41" y="166"/>
                    </a:cubicBezTo>
                    <a:cubicBezTo>
                      <a:pt x="21" y="187"/>
                      <a:pt x="21" y="187"/>
                      <a:pt x="21" y="187"/>
                    </a:cubicBezTo>
                    <a:cubicBezTo>
                      <a:pt x="21" y="166"/>
                      <a:pt x="21" y="166"/>
                      <a:pt x="21" y="166"/>
                    </a:cubicBezTo>
                    <a:cubicBezTo>
                      <a:pt x="3" y="166"/>
                      <a:pt x="3" y="166"/>
                      <a:pt x="3" y="166"/>
                    </a:cubicBezTo>
                    <a:cubicBezTo>
                      <a:pt x="2" y="166"/>
                      <a:pt x="2" y="166"/>
                      <a:pt x="1" y="165"/>
                    </a:cubicBezTo>
                    <a:cubicBezTo>
                      <a:pt x="0" y="164"/>
                      <a:pt x="0" y="163"/>
                      <a:pt x="0" y="162"/>
                    </a:cubicBezTo>
                    <a:lnTo>
                      <a:pt x="0" y="86"/>
                    </a:lnTo>
                    <a:close/>
                    <a:moveTo>
                      <a:pt x="41" y="5"/>
                    </a:moveTo>
                    <a:cubicBezTo>
                      <a:pt x="41" y="3"/>
                      <a:pt x="42" y="2"/>
                      <a:pt x="43" y="1"/>
                    </a:cubicBezTo>
                    <a:cubicBezTo>
                      <a:pt x="44" y="0"/>
                      <a:pt x="45" y="0"/>
                      <a:pt x="47" y="0"/>
                    </a:cubicBezTo>
                    <a:cubicBezTo>
                      <a:pt x="203" y="0"/>
                      <a:pt x="203" y="0"/>
                      <a:pt x="203" y="0"/>
                    </a:cubicBezTo>
                    <a:cubicBezTo>
                      <a:pt x="204" y="0"/>
                      <a:pt x="205" y="0"/>
                      <a:pt x="206" y="1"/>
                    </a:cubicBezTo>
                    <a:cubicBezTo>
                      <a:pt x="207" y="2"/>
                      <a:pt x="208" y="3"/>
                      <a:pt x="208" y="5"/>
                    </a:cubicBezTo>
                    <a:cubicBezTo>
                      <a:pt x="208" y="119"/>
                      <a:pt x="208" y="119"/>
                      <a:pt x="208" y="119"/>
                    </a:cubicBezTo>
                    <a:cubicBezTo>
                      <a:pt x="208" y="121"/>
                      <a:pt x="207" y="122"/>
                      <a:pt x="206" y="123"/>
                    </a:cubicBezTo>
                    <a:cubicBezTo>
                      <a:pt x="205" y="124"/>
                      <a:pt x="204" y="124"/>
                      <a:pt x="203" y="124"/>
                    </a:cubicBezTo>
                    <a:cubicBezTo>
                      <a:pt x="177" y="124"/>
                      <a:pt x="177" y="124"/>
                      <a:pt x="177" y="124"/>
                    </a:cubicBezTo>
                    <a:cubicBezTo>
                      <a:pt x="177" y="156"/>
                      <a:pt x="177" y="156"/>
                      <a:pt x="177" y="156"/>
                    </a:cubicBezTo>
                    <a:cubicBezTo>
                      <a:pt x="145" y="124"/>
                      <a:pt x="145" y="124"/>
                      <a:pt x="145" y="124"/>
                    </a:cubicBezTo>
                    <a:cubicBezTo>
                      <a:pt x="47" y="124"/>
                      <a:pt x="47" y="124"/>
                      <a:pt x="47" y="124"/>
                    </a:cubicBezTo>
                    <a:cubicBezTo>
                      <a:pt x="45" y="124"/>
                      <a:pt x="44" y="124"/>
                      <a:pt x="43" y="123"/>
                    </a:cubicBezTo>
                    <a:cubicBezTo>
                      <a:pt x="42" y="122"/>
                      <a:pt x="41" y="121"/>
                      <a:pt x="41" y="119"/>
                    </a:cubicBezTo>
                    <a:lnTo>
                      <a:pt x="41" y="5"/>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112"/>
              <p:cNvSpPr>
                <a:spLocks noEditPoints="1"/>
              </p:cNvSpPr>
              <p:nvPr/>
            </p:nvSpPr>
            <p:spPr bwMode="auto">
              <a:xfrm>
                <a:off x="5439581" y="2556668"/>
                <a:ext cx="250826" cy="250826"/>
              </a:xfrm>
              <a:custGeom>
                <a:avLst/>
                <a:gdLst>
                  <a:gd name="T0" fmla="*/ 7 w 208"/>
                  <a:gd name="T1" fmla="*/ 29 h 208"/>
                  <a:gd name="T2" fmla="*/ 26 w 208"/>
                  <a:gd name="T3" fmla="*/ 21 h 208"/>
                  <a:gd name="T4" fmla="*/ 52 w 208"/>
                  <a:gd name="T5" fmla="*/ 5 h 208"/>
                  <a:gd name="T6" fmla="*/ 57 w 208"/>
                  <a:gd name="T7" fmla="*/ 0 h 208"/>
                  <a:gd name="T8" fmla="*/ 62 w 208"/>
                  <a:gd name="T9" fmla="*/ 5 h 208"/>
                  <a:gd name="T10" fmla="*/ 145 w 208"/>
                  <a:gd name="T11" fmla="*/ 21 h 208"/>
                  <a:gd name="T12" fmla="*/ 147 w 208"/>
                  <a:gd name="T13" fmla="*/ 2 h 208"/>
                  <a:gd name="T14" fmla="*/ 154 w 208"/>
                  <a:gd name="T15" fmla="*/ 2 h 208"/>
                  <a:gd name="T16" fmla="*/ 156 w 208"/>
                  <a:gd name="T17" fmla="*/ 21 h 208"/>
                  <a:gd name="T18" fmla="*/ 192 w 208"/>
                  <a:gd name="T19" fmla="*/ 23 h 208"/>
                  <a:gd name="T20" fmla="*/ 206 w 208"/>
                  <a:gd name="T21" fmla="*/ 37 h 208"/>
                  <a:gd name="T22" fmla="*/ 208 w 208"/>
                  <a:gd name="T23" fmla="*/ 73 h 208"/>
                  <a:gd name="T24" fmla="*/ 0 w 208"/>
                  <a:gd name="T25" fmla="*/ 47 h 208"/>
                  <a:gd name="T26" fmla="*/ 26 w 208"/>
                  <a:gd name="T27" fmla="*/ 208 h 208"/>
                  <a:gd name="T28" fmla="*/ 7 w 208"/>
                  <a:gd name="T29" fmla="*/ 201 h 208"/>
                  <a:gd name="T30" fmla="*/ 0 w 208"/>
                  <a:gd name="T31" fmla="*/ 182 h 208"/>
                  <a:gd name="T32" fmla="*/ 208 w 208"/>
                  <a:gd name="T33" fmla="*/ 83 h 208"/>
                  <a:gd name="T34" fmla="*/ 206 w 208"/>
                  <a:gd name="T35" fmla="*/ 192 h 208"/>
                  <a:gd name="T36" fmla="*/ 192 w 208"/>
                  <a:gd name="T37" fmla="*/ 206 h 208"/>
                  <a:gd name="T38" fmla="*/ 26 w 208"/>
                  <a:gd name="T39" fmla="*/ 208 h 208"/>
                  <a:gd name="T40" fmla="*/ 31 w 208"/>
                  <a:gd name="T41" fmla="*/ 135 h 208"/>
                  <a:gd name="T42" fmla="*/ 72 w 208"/>
                  <a:gd name="T43" fmla="*/ 104 h 208"/>
                  <a:gd name="T44" fmla="*/ 31 w 208"/>
                  <a:gd name="T45" fmla="*/ 146 h 208"/>
                  <a:gd name="T46" fmla="*/ 72 w 208"/>
                  <a:gd name="T47" fmla="*/ 177 h 208"/>
                  <a:gd name="T48" fmla="*/ 31 w 208"/>
                  <a:gd name="T49" fmla="*/ 146 h 208"/>
                  <a:gd name="T50" fmla="*/ 68 w 208"/>
                  <a:gd name="T51" fmla="*/ 58 h 208"/>
                  <a:gd name="T52" fmla="*/ 72 w 208"/>
                  <a:gd name="T53" fmla="*/ 47 h 208"/>
                  <a:gd name="T54" fmla="*/ 62 w 208"/>
                  <a:gd name="T55" fmla="*/ 32 h 208"/>
                  <a:gd name="T56" fmla="*/ 61 w 208"/>
                  <a:gd name="T57" fmla="*/ 51 h 208"/>
                  <a:gd name="T58" fmla="*/ 53 w 208"/>
                  <a:gd name="T59" fmla="*/ 51 h 208"/>
                  <a:gd name="T60" fmla="*/ 52 w 208"/>
                  <a:gd name="T61" fmla="*/ 32 h 208"/>
                  <a:gd name="T62" fmla="*/ 41 w 208"/>
                  <a:gd name="T63" fmla="*/ 47 h 208"/>
                  <a:gd name="T64" fmla="*/ 46 w 208"/>
                  <a:gd name="T65" fmla="*/ 58 h 208"/>
                  <a:gd name="T66" fmla="*/ 57 w 208"/>
                  <a:gd name="T67" fmla="*/ 63 h 208"/>
                  <a:gd name="T68" fmla="*/ 83 w 208"/>
                  <a:gd name="T69" fmla="*/ 104 h 208"/>
                  <a:gd name="T70" fmla="*/ 124 w 208"/>
                  <a:gd name="T71" fmla="*/ 135 h 208"/>
                  <a:gd name="T72" fmla="*/ 83 w 208"/>
                  <a:gd name="T73" fmla="*/ 104 h 208"/>
                  <a:gd name="T74" fmla="*/ 83 w 208"/>
                  <a:gd name="T75" fmla="*/ 177 h 208"/>
                  <a:gd name="T76" fmla="*/ 124 w 208"/>
                  <a:gd name="T77" fmla="*/ 146 h 208"/>
                  <a:gd name="T78" fmla="*/ 157 w 208"/>
                  <a:gd name="T79" fmla="*/ 61 h 208"/>
                  <a:gd name="T80" fmla="*/ 165 w 208"/>
                  <a:gd name="T81" fmla="*/ 53 h 208"/>
                  <a:gd name="T82" fmla="*/ 163 w 208"/>
                  <a:gd name="T83" fmla="*/ 38 h 208"/>
                  <a:gd name="T84" fmla="*/ 156 w 208"/>
                  <a:gd name="T85" fmla="*/ 47 h 208"/>
                  <a:gd name="T86" fmla="*/ 150 w 208"/>
                  <a:gd name="T87" fmla="*/ 52 h 208"/>
                  <a:gd name="T88" fmla="*/ 145 w 208"/>
                  <a:gd name="T89" fmla="*/ 47 h 208"/>
                  <a:gd name="T90" fmla="*/ 138 w 208"/>
                  <a:gd name="T91" fmla="*/ 38 h 208"/>
                  <a:gd name="T92" fmla="*/ 136 w 208"/>
                  <a:gd name="T93" fmla="*/ 53 h 208"/>
                  <a:gd name="T94" fmla="*/ 144 w 208"/>
                  <a:gd name="T95" fmla="*/ 61 h 208"/>
                  <a:gd name="T96" fmla="*/ 157 w 208"/>
                  <a:gd name="T97" fmla="*/ 61 h 208"/>
                  <a:gd name="T98" fmla="*/ 135 w 208"/>
                  <a:gd name="T99" fmla="*/ 135 h 208"/>
                  <a:gd name="T100" fmla="*/ 176 w 208"/>
                  <a:gd name="T101" fmla="*/ 104 h 208"/>
                  <a:gd name="T102" fmla="*/ 135 w 208"/>
                  <a:gd name="T103" fmla="*/ 146 h 208"/>
                  <a:gd name="T104" fmla="*/ 176 w 208"/>
                  <a:gd name="T105" fmla="*/ 177 h 208"/>
                  <a:gd name="T106" fmla="*/ 135 w 208"/>
                  <a:gd name="T107" fmla="*/ 146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08" h="208">
                    <a:moveTo>
                      <a:pt x="2" y="37"/>
                    </a:moveTo>
                    <a:cubicBezTo>
                      <a:pt x="3" y="34"/>
                      <a:pt x="5" y="31"/>
                      <a:pt x="7" y="29"/>
                    </a:cubicBezTo>
                    <a:cubicBezTo>
                      <a:pt x="10" y="26"/>
                      <a:pt x="12" y="24"/>
                      <a:pt x="16" y="23"/>
                    </a:cubicBezTo>
                    <a:cubicBezTo>
                      <a:pt x="19" y="22"/>
                      <a:pt x="22" y="21"/>
                      <a:pt x="26" y="21"/>
                    </a:cubicBezTo>
                    <a:cubicBezTo>
                      <a:pt x="52" y="21"/>
                      <a:pt x="52" y="21"/>
                      <a:pt x="52" y="21"/>
                    </a:cubicBezTo>
                    <a:cubicBezTo>
                      <a:pt x="52" y="5"/>
                      <a:pt x="52" y="5"/>
                      <a:pt x="52" y="5"/>
                    </a:cubicBezTo>
                    <a:cubicBezTo>
                      <a:pt x="52" y="4"/>
                      <a:pt x="52" y="3"/>
                      <a:pt x="53" y="2"/>
                    </a:cubicBezTo>
                    <a:cubicBezTo>
                      <a:pt x="54" y="1"/>
                      <a:pt x="55" y="0"/>
                      <a:pt x="57" y="0"/>
                    </a:cubicBezTo>
                    <a:cubicBezTo>
                      <a:pt x="58" y="0"/>
                      <a:pt x="60" y="1"/>
                      <a:pt x="61" y="2"/>
                    </a:cubicBezTo>
                    <a:cubicBezTo>
                      <a:pt x="62" y="3"/>
                      <a:pt x="62" y="4"/>
                      <a:pt x="62" y="5"/>
                    </a:cubicBezTo>
                    <a:cubicBezTo>
                      <a:pt x="62" y="21"/>
                      <a:pt x="62" y="21"/>
                      <a:pt x="62" y="21"/>
                    </a:cubicBezTo>
                    <a:cubicBezTo>
                      <a:pt x="145" y="21"/>
                      <a:pt x="145" y="21"/>
                      <a:pt x="145" y="21"/>
                    </a:cubicBezTo>
                    <a:cubicBezTo>
                      <a:pt x="145" y="5"/>
                      <a:pt x="145" y="5"/>
                      <a:pt x="145" y="5"/>
                    </a:cubicBezTo>
                    <a:cubicBezTo>
                      <a:pt x="145" y="4"/>
                      <a:pt x="146" y="3"/>
                      <a:pt x="147" y="2"/>
                    </a:cubicBezTo>
                    <a:cubicBezTo>
                      <a:pt x="148" y="1"/>
                      <a:pt x="149" y="0"/>
                      <a:pt x="150" y="0"/>
                    </a:cubicBezTo>
                    <a:cubicBezTo>
                      <a:pt x="152" y="0"/>
                      <a:pt x="153" y="1"/>
                      <a:pt x="154" y="2"/>
                    </a:cubicBezTo>
                    <a:cubicBezTo>
                      <a:pt x="155" y="3"/>
                      <a:pt x="156" y="4"/>
                      <a:pt x="156" y="5"/>
                    </a:cubicBezTo>
                    <a:cubicBezTo>
                      <a:pt x="156" y="21"/>
                      <a:pt x="156" y="21"/>
                      <a:pt x="156" y="21"/>
                    </a:cubicBezTo>
                    <a:cubicBezTo>
                      <a:pt x="182" y="21"/>
                      <a:pt x="182" y="21"/>
                      <a:pt x="182" y="21"/>
                    </a:cubicBezTo>
                    <a:cubicBezTo>
                      <a:pt x="185" y="21"/>
                      <a:pt x="189" y="22"/>
                      <a:pt x="192" y="23"/>
                    </a:cubicBezTo>
                    <a:cubicBezTo>
                      <a:pt x="195" y="24"/>
                      <a:pt x="198" y="26"/>
                      <a:pt x="200" y="29"/>
                    </a:cubicBezTo>
                    <a:cubicBezTo>
                      <a:pt x="202" y="31"/>
                      <a:pt x="204" y="34"/>
                      <a:pt x="206" y="37"/>
                    </a:cubicBezTo>
                    <a:cubicBezTo>
                      <a:pt x="207" y="40"/>
                      <a:pt x="208" y="43"/>
                      <a:pt x="208" y="47"/>
                    </a:cubicBezTo>
                    <a:cubicBezTo>
                      <a:pt x="208" y="73"/>
                      <a:pt x="208" y="73"/>
                      <a:pt x="208" y="73"/>
                    </a:cubicBezTo>
                    <a:cubicBezTo>
                      <a:pt x="0" y="73"/>
                      <a:pt x="0" y="73"/>
                      <a:pt x="0" y="73"/>
                    </a:cubicBezTo>
                    <a:cubicBezTo>
                      <a:pt x="0" y="47"/>
                      <a:pt x="0" y="47"/>
                      <a:pt x="0" y="47"/>
                    </a:cubicBezTo>
                    <a:cubicBezTo>
                      <a:pt x="0" y="43"/>
                      <a:pt x="0" y="40"/>
                      <a:pt x="2" y="37"/>
                    </a:cubicBezTo>
                    <a:close/>
                    <a:moveTo>
                      <a:pt x="26" y="208"/>
                    </a:moveTo>
                    <a:cubicBezTo>
                      <a:pt x="22" y="208"/>
                      <a:pt x="19" y="207"/>
                      <a:pt x="16" y="206"/>
                    </a:cubicBezTo>
                    <a:cubicBezTo>
                      <a:pt x="12" y="205"/>
                      <a:pt x="10" y="203"/>
                      <a:pt x="7" y="201"/>
                    </a:cubicBezTo>
                    <a:cubicBezTo>
                      <a:pt x="5" y="198"/>
                      <a:pt x="3" y="195"/>
                      <a:pt x="2" y="192"/>
                    </a:cubicBezTo>
                    <a:cubicBezTo>
                      <a:pt x="0" y="189"/>
                      <a:pt x="0" y="186"/>
                      <a:pt x="0" y="182"/>
                    </a:cubicBezTo>
                    <a:cubicBezTo>
                      <a:pt x="0" y="83"/>
                      <a:pt x="0" y="83"/>
                      <a:pt x="0" y="83"/>
                    </a:cubicBezTo>
                    <a:cubicBezTo>
                      <a:pt x="208" y="83"/>
                      <a:pt x="208" y="83"/>
                      <a:pt x="208" y="83"/>
                    </a:cubicBezTo>
                    <a:cubicBezTo>
                      <a:pt x="208" y="182"/>
                      <a:pt x="208" y="182"/>
                      <a:pt x="208" y="182"/>
                    </a:cubicBezTo>
                    <a:cubicBezTo>
                      <a:pt x="208" y="186"/>
                      <a:pt x="207" y="189"/>
                      <a:pt x="206" y="192"/>
                    </a:cubicBezTo>
                    <a:cubicBezTo>
                      <a:pt x="204" y="195"/>
                      <a:pt x="202" y="198"/>
                      <a:pt x="200" y="201"/>
                    </a:cubicBezTo>
                    <a:cubicBezTo>
                      <a:pt x="198" y="203"/>
                      <a:pt x="195" y="205"/>
                      <a:pt x="192" y="206"/>
                    </a:cubicBezTo>
                    <a:cubicBezTo>
                      <a:pt x="189" y="207"/>
                      <a:pt x="185" y="208"/>
                      <a:pt x="182" y="208"/>
                    </a:cubicBezTo>
                    <a:lnTo>
                      <a:pt x="26" y="208"/>
                    </a:lnTo>
                    <a:close/>
                    <a:moveTo>
                      <a:pt x="31" y="104"/>
                    </a:moveTo>
                    <a:cubicBezTo>
                      <a:pt x="31" y="135"/>
                      <a:pt x="31" y="135"/>
                      <a:pt x="31" y="135"/>
                    </a:cubicBezTo>
                    <a:cubicBezTo>
                      <a:pt x="72" y="135"/>
                      <a:pt x="72" y="135"/>
                      <a:pt x="72" y="135"/>
                    </a:cubicBezTo>
                    <a:cubicBezTo>
                      <a:pt x="72" y="104"/>
                      <a:pt x="72" y="104"/>
                      <a:pt x="72" y="104"/>
                    </a:cubicBezTo>
                    <a:lnTo>
                      <a:pt x="31" y="104"/>
                    </a:lnTo>
                    <a:close/>
                    <a:moveTo>
                      <a:pt x="31" y="146"/>
                    </a:moveTo>
                    <a:cubicBezTo>
                      <a:pt x="31" y="177"/>
                      <a:pt x="31" y="177"/>
                      <a:pt x="31" y="177"/>
                    </a:cubicBezTo>
                    <a:cubicBezTo>
                      <a:pt x="72" y="177"/>
                      <a:pt x="72" y="177"/>
                      <a:pt x="72" y="177"/>
                    </a:cubicBezTo>
                    <a:cubicBezTo>
                      <a:pt x="72" y="146"/>
                      <a:pt x="72" y="146"/>
                      <a:pt x="72" y="146"/>
                    </a:cubicBezTo>
                    <a:lnTo>
                      <a:pt x="31" y="146"/>
                    </a:lnTo>
                    <a:close/>
                    <a:moveTo>
                      <a:pt x="63" y="61"/>
                    </a:moveTo>
                    <a:cubicBezTo>
                      <a:pt x="65" y="61"/>
                      <a:pt x="66" y="59"/>
                      <a:pt x="68" y="58"/>
                    </a:cubicBezTo>
                    <a:cubicBezTo>
                      <a:pt x="69" y="57"/>
                      <a:pt x="70" y="55"/>
                      <a:pt x="71" y="53"/>
                    </a:cubicBezTo>
                    <a:cubicBezTo>
                      <a:pt x="72" y="51"/>
                      <a:pt x="72" y="49"/>
                      <a:pt x="72" y="47"/>
                    </a:cubicBezTo>
                    <a:cubicBezTo>
                      <a:pt x="72" y="44"/>
                      <a:pt x="71" y="41"/>
                      <a:pt x="70" y="38"/>
                    </a:cubicBezTo>
                    <a:cubicBezTo>
                      <a:pt x="68" y="35"/>
                      <a:pt x="65" y="33"/>
                      <a:pt x="62" y="32"/>
                    </a:cubicBezTo>
                    <a:cubicBezTo>
                      <a:pt x="62" y="47"/>
                      <a:pt x="62" y="47"/>
                      <a:pt x="62" y="47"/>
                    </a:cubicBezTo>
                    <a:cubicBezTo>
                      <a:pt x="62" y="48"/>
                      <a:pt x="62" y="50"/>
                      <a:pt x="61" y="51"/>
                    </a:cubicBezTo>
                    <a:cubicBezTo>
                      <a:pt x="60" y="52"/>
                      <a:pt x="58" y="52"/>
                      <a:pt x="57" y="52"/>
                    </a:cubicBezTo>
                    <a:cubicBezTo>
                      <a:pt x="55" y="52"/>
                      <a:pt x="54" y="52"/>
                      <a:pt x="53" y="51"/>
                    </a:cubicBezTo>
                    <a:cubicBezTo>
                      <a:pt x="52" y="50"/>
                      <a:pt x="52" y="48"/>
                      <a:pt x="52" y="47"/>
                    </a:cubicBezTo>
                    <a:cubicBezTo>
                      <a:pt x="52" y="32"/>
                      <a:pt x="52" y="32"/>
                      <a:pt x="52" y="32"/>
                    </a:cubicBezTo>
                    <a:cubicBezTo>
                      <a:pt x="49" y="33"/>
                      <a:pt x="46" y="35"/>
                      <a:pt x="44" y="38"/>
                    </a:cubicBezTo>
                    <a:cubicBezTo>
                      <a:pt x="42" y="41"/>
                      <a:pt x="41" y="44"/>
                      <a:pt x="41" y="47"/>
                    </a:cubicBezTo>
                    <a:cubicBezTo>
                      <a:pt x="41" y="49"/>
                      <a:pt x="42" y="51"/>
                      <a:pt x="42" y="53"/>
                    </a:cubicBezTo>
                    <a:cubicBezTo>
                      <a:pt x="43" y="55"/>
                      <a:pt x="44" y="57"/>
                      <a:pt x="46" y="58"/>
                    </a:cubicBezTo>
                    <a:cubicBezTo>
                      <a:pt x="47" y="59"/>
                      <a:pt x="49" y="61"/>
                      <a:pt x="51" y="61"/>
                    </a:cubicBezTo>
                    <a:cubicBezTo>
                      <a:pt x="53" y="62"/>
                      <a:pt x="55" y="63"/>
                      <a:pt x="57" y="63"/>
                    </a:cubicBezTo>
                    <a:cubicBezTo>
                      <a:pt x="59" y="63"/>
                      <a:pt x="61" y="62"/>
                      <a:pt x="63" y="61"/>
                    </a:cubicBezTo>
                    <a:close/>
                    <a:moveTo>
                      <a:pt x="83" y="104"/>
                    </a:moveTo>
                    <a:cubicBezTo>
                      <a:pt x="83" y="135"/>
                      <a:pt x="83" y="135"/>
                      <a:pt x="83" y="135"/>
                    </a:cubicBezTo>
                    <a:cubicBezTo>
                      <a:pt x="124" y="135"/>
                      <a:pt x="124" y="135"/>
                      <a:pt x="124" y="135"/>
                    </a:cubicBezTo>
                    <a:cubicBezTo>
                      <a:pt x="124" y="104"/>
                      <a:pt x="124" y="104"/>
                      <a:pt x="124" y="104"/>
                    </a:cubicBezTo>
                    <a:lnTo>
                      <a:pt x="83" y="104"/>
                    </a:lnTo>
                    <a:close/>
                    <a:moveTo>
                      <a:pt x="83" y="146"/>
                    </a:moveTo>
                    <a:cubicBezTo>
                      <a:pt x="83" y="177"/>
                      <a:pt x="83" y="177"/>
                      <a:pt x="83" y="177"/>
                    </a:cubicBezTo>
                    <a:cubicBezTo>
                      <a:pt x="124" y="177"/>
                      <a:pt x="124" y="177"/>
                      <a:pt x="124" y="177"/>
                    </a:cubicBezTo>
                    <a:cubicBezTo>
                      <a:pt x="124" y="146"/>
                      <a:pt x="124" y="146"/>
                      <a:pt x="124" y="146"/>
                    </a:cubicBezTo>
                    <a:lnTo>
                      <a:pt x="83" y="146"/>
                    </a:lnTo>
                    <a:close/>
                    <a:moveTo>
                      <a:pt x="157" y="61"/>
                    </a:moveTo>
                    <a:cubicBezTo>
                      <a:pt x="158" y="61"/>
                      <a:pt x="160" y="59"/>
                      <a:pt x="161" y="58"/>
                    </a:cubicBezTo>
                    <a:cubicBezTo>
                      <a:pt x="163" y="57"/>
                      <a:pt x="164" y="55"/>
                      <a:pt x="165" y="53"/>
                    </a:cubicBezTo>
                    <a:cubicBezTo>
                      <a:pt x="166" y="51"/>
                      <a:pt x="166" y="49"/>
                      <a:pt x="166" y="47"/>
                    </a:cubicBezTo>
                    <a:cubicBezTo>
                      <a:pt x="166" y="44"/>
                      <a:pt x="165" y="41"/>
                      <a:pt x="163" y="38"/>
                    </a:cubicBezTo>
                    <a:cubicBezTo>
                      <a:pt x="161" y="35"/>
                      <a:pt x="159" y="33"/>
                      <a:pt x="156" y="32"/>
                    </a:cubicBezTo>
                    <a:cubicBezTo>
                      <a:pt x="156" y="47"/>
                      <a:pt x="156" y="47"/>
                      <a:pt x="156" y="47"/>
                    </a:cubicBezTo>
                    <a:cubicBezTo>
                      <a:pt x="156" y="48"/>
                      <a:pt x="155" y="50"/>
                      <a:pt x="154" y="51"/>
                    </a:cubicBezTo>
                    <a:cubicBezTo>
                      <a:pt x="153" y="52"/>
                      <a:pt x="152" y="52"/>
                      <a:pt x="150" y="52"/>
                    </a:cubicBezTo>
                    <a:cubicBezTo>
                      <a:pt x="149" y="52"/>
                      <a:pt x="148" y="52"/>
                      <a:pt x="147" y="51"/>
                    </a:cubicBezTo>
                    <a:cubicBezTo>
                      <a:pt x="146" y="50"/>
                      <a:pt x="145" y="48"/>
                      <a:pt x="145" y="47"/>
                    </a:cubicBezTo>
                    <a:cubicBezTo>
                      <a:pt x="145" y="32"/>
                      <a:pt x="145" y="32"/>
                      <a:pt x="145" y="32"/>
                    </a:cubicBezTo>
                    <a:cubicBezTo>
                      <a:pt x="142" y="33"/>
                      <a:pt x="140" y="35"/>
                      <a:pt x="138" y="38"/>
                    </a:cubicBezTo>
                    <a:cubicBezTo>
                      <a:pt x="136" y="41"/>
                      <a:pt x="135" y="44"/>
                      <a:pt x="135" y="47"/>
                    </a:cubicBezTo>
                    <a:cubicBezTo>
                      <a:pt x="135" y="49"/>
                      <a:pt x="135" y="51"/>
                      <a:pt x="136" y="53"/>
                    </a:cubicBezTo>
                    <a:cubicBezTo>
                      <a:pt x="137" y="55"/>
                      <a:pt x="138" y="57"/>
                      <a:pt x="139" y="58"/>
                    </a:cubicBezTo>
                    <a:cubicBezTo>
                      <a:pt x="141" y="59"/>
                      <a:pt x="142" y="61"/>
                      <a:pt x="144" y="61"/>
                    </a:cubicBezTo>
                    <a:cubicBezTo>
                      <a:pt x="146" y="62"/>
                      <a:pt x="148" y="63"/>
                      <a:pt x="150" y="63"/>
                    </a:cubicBezTo>
                    <a:cubicBezTo>
                      <a:pt x="153" y="63"/>
                      <a:pt x="155" y="62"/>
                      <a:pt x="157" y="61"/>
                    </a:cubicBezTo>
                    <a:close/>
                    <a:moveTo>
                      <a:pt x="135" y="104"/>
                    </a:moveTo>
                    <a:cubicBezTo>
                      <a:pt x="135" y="135"/>
                      <a:pt x="135" y="135"/>
                      <a:pt x="135" y="135"/>
                    </a:cubicBezTo>
                    <a:cubicBezTo>
                      <a:pt x="176" y="135"/>
                      <a:pt x="176" y="135"/>
                      <a:pt x="176" y="135"/>
                    </a:cubicBezTo>
                    <a:cubicBezTo>
                      <a:pt x="176" y="104"/>
                      <a:pt x="176" y="104"/>
                      <a:pt x="176" y="104"/>
                    </a:cubicBezTo>
                    <a:lnTo>
                      <a:pt x="135" y="104"/>
                    </a:lnTo>
                    <a:close/>
                    <a:moveTo>
                      <a:pt x="135" y="146"/>
                    </a:moveTo>
                    <a:cubicBezTo>
                      <a:pt x="135" y="177"/>
                      <a:pt x="135" y="177"/>
                      <a:pt x="135" y="177"/>
                    </a:cubicBezTo>
                    <a:cubicBezTo>
                      <a:pt x="176" y="177"/>
                      <a:pt x="176" y="177"/>
                      <a:pt x="176" y="177"/>
                    </a:cubicBezTo>
                    <a:cubicBezTo>
                      <a:pt x="176" y="146"/>
                      <a:pt x="176" y="146"/>
                      <a:pt x="176" y="146"/>
                    </a:cubicBezTo>
                    <a:lnTo>
                      <a:pt x="135" y="14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grpSp>
      <p:grpSp>
        <p:nvGrpSpPr>
          <p:cNvPr id="6" name="Group 5"/>
          <p:cNvGrpSpPr/>
          <p:nvPr/>
        </p:nvGrpSpPr>
        <p:grpSpPr>
          <a:xfrm>
            <a:off x="584202" y="2392270"/>
            <a:ext cx="2174238" cy="483136"/>
            <a:chOff x="584202" y="2392270"/>
            <a:chExt cx="2174238" cy="483136"/>
          </a:xfrm>
        </p:grpSpPr>
        <p:sp>
          <p:nvSpPr>
            <p:cNvPr id="19" name="TextBox 18"/>
            <p:cNvSpPr txBox="1"/>
            <p:nvPr/>
          </p:nvSpPr>
          <p:spPr>
            <a:xfrm>
              <a:off x="584202" y="2392270"/>
              <a:ext cx="2174238" cy="166712"/>
            </a:xfrm>
            <a:prstGeom prst="rect">
              <a:avLst/>
            </a:prstGeom>
            <a:noFill/>
          </p:spPr>
          <p:txBody>
            <a:bodyPr wrap="square" lIns="0" tIns="0" rIns="0" bIns="0" rtlCol="0">
              <a:spAutoFit/>
            </a:bodyPr>
            <a:lstStyle/>
            <a:p>
              <a:pPr algn="r">
                <a:lnSpc>
                  <a:spcPts val="1300"/>
                </a:lnSpc>
                <a:spcAft>
                  <a:spcPts val="600"/>
                </a:spcAft>
              </a:pPr>
              <a:r>
                <a:rPr lang="en-US" sz="900" b="1" cap="all" spc="20" dirty="0" err="1">
                  <a:solidFill>
                    <a:schemeClr val="accent2"/>
                  </a:solidFill>
                  <a:latin typeface="Lato" panose="020F0502020204030203" pitchFamily="34" charset="0"/>
                </a:rPr>
                <a:t>Sustinere</a:t>
              </a:r>
              <a:r>
                <a:rPr lang="en-US" sz="900" b="1" cap="all" spc="20" dirty="0">
                  <a:solidFill>
                    <a:schemeClr val="accent2"/>
                  </a:solidFill>
                  <a:latin typeface="Lato" panose="020F0502020204030203" pitchFamily="34" charset="0"/>
                </a:rPr>
                <a:t> </a:t>
              </a:r>
              <a:r>
                <a:rPr lang="en-US" sz="900" b="1" cap="all" spc="20" dirty="0" err="1">
                  <a:solidFill>
                    <a:schemeClr val="accent2"/>
                  </a:solidFill>
                  <a:latin typeface="Lato" panose="020F0502020204030203" pitchFamily="34" charset="0"/>
                </a:rPr>
                <a:t>nelimitata</a:t>
              </a:r>
              <a:r>
                <a:rPr lang="en-US" sz="900" b="1" cap="all" spc="20" dirty="0">
                  <a:solidFill>
                    <a:schemeClr val="accent2"/>
                  </a:solidFill>
                  <a:latin typeface="Lato" panose="020F0502020204030203" pitchFamily="34" charset="0"/>
                </a:rPr>
                <a:t> </a:t>
              </a:r>
              <a:r>
                <a:rPr lang="en-US" sz="900" b="1" cap="all" spc="20" dirty="0" err="1">
                  <a:solidFill>
                    <a:schemeClr val="accent2"/>
                  </a:solidFill>
                  <a:latin typeface="Lato" panose="020F0502020204030203" pitchFamily="34" charset="0"/>
                </a:rPr>
                <a:t>pe</a:t>
              </a:r>
              <a:r>
                <a:rPr lang="en-US" sz="900" b="1" cap="all" spc="20" dirty="0">
                  <a:solidFill>
                    <a:schemeClr val="accent2"/>
                  </a:solidFill>
                  <a:latin typeface="Lato" panose="020F0502020204030203" pitchFamily="34" charset="0"/>
                </a:rPr>
                <a:t> </a:t>
              </a:r>
              <a:r>
                <a:rPr lang="en-US" sz="900" b="1" cap="all" spc="20" dirty="0" err="1">
                  <a:solidFill>
                    <a:schemeClr val="accent2"/>
                  </a:solidFill>
                  <a:latin typeface="Lato" panose="020F0502020204030203" pitchFamily="34" charset="0"/>
                </a:rPr>
                <a:t>e-MAIL</a:t>
              </a:r>
              <a:endParaRPr lang="en-US" sz="900" b="1" cap="all" spc="20" dirty="0">
                <a:solidFill>
                  <a:schemeClr val="accent2"/>
                </a:solidFill>
                <a:latin typeface="Lato" panose="020F0502020204030203" pitchFamily="34" charset="0"/>
              </a:endParaRPr>
            </a:p>
          </p:txBody>
        </p:sp>
        <p:sp>
          <p:nvSpPr>
            <p:cNvPr id="20" name="TextBox 19"/>
            <p:cNvSpPr txBox="1"/>
            <p:nvPr/>
          </p:nvSpPr>
          <p:spPr>
            <a:xfrm>
              <a:off x="584202" y="2560320"/>
              <a:ext cx="2174238" cy="315086"/>
            </a:xfrm>
            <a:prstGeom prst="rect">
              <a:avLst/>
            </a:prstGeom>
            <a:noFill/>
          </p:spPr>
          <p:txBody>
            <a:bodyPr wrap="square" lIns="0" tIns="0" rIns="0" bIns="0" rtlCol="0">
              <a:spAutoFit/>
            </a:bodyPr>
            <a:lstStyle/>
            <a:p>
              <a:pPr algn="r">
                <a:lnSpc>
                  <a:spcPts val="1300"/>
                </a:lnSpc>
                <a:spcAft>
                  <a:spcPts val="600"/>
                </a:spcAft>
              </a:pPr>
              <a:r>
                <a:rPr lang="en-US" sz="800" dirty="0">
                  <a:solidFill>
                    <a:schemeClr val="accent6"/>
                  </a:solidFill>
                  <a:latin typeface="Lato" panose="020F0502020204030203" pitchFamily="34" charset="0"/>
                </a:rPr>
                <a:t>Ori de cat ori </a:t>
              </a:r>
              <a:r>
                <a:rPr lang="en-US" sz="800" dirty="0" err="1">
                  <a:solidFill>
                    <a:schemeClr val="accent6"/>
                  </a:solidFill>
                  <a:latin typeface="Lato" panose="020F0502020204030203" pitchFamily="34" charset="0"/>
                </a:rPr>
                <a:t>vei</a:t>
              </a:r>
              <a:r>
                <a:rPr lang="en-US" sz="800" dirty="0">
                  <a:solidFill>
                    <a:schemeClr val="accent6"/>
                  </a:solidFill>
                  <a:latin typeface="Lato" panose="020F0502020204030203" pitchFamily="34" charset="0"/>
                </a:rPr>
                <a:t> </a:t>
              </a:r>
              <a:r>
                <a:rPr lang="en-US" sz="800" dirty="0" err="1">
                  <a:solidFill>
                    <a:schemeClr val="accent6"/>
                  </a:solidFill>
                  <a:latin typeface="Lato" panose="020F0502020204030203" pitchFamily="34" charset="0"/>
                </a:rPr>
                <a:t>avea</a:t>
              </a:r>
              <a:r>
                <a:rPr lang="en-US" sz="800" dirty="0">
                  <a:solidFill>
                    <a:schemeClr val="accent6"/>
                  </a:solidFill>
                  <a:latin typeface="Lato" panose="020F0502020204030203" pitchFamily="34" charset="0"/>
                </a:rPr>
                <a:t> </a:t>
              </a:r>
              <a:r>
                <a:rPr lang="en-US" sz="800" dirty="0" err="1">
                  <a:solidFill>
                    <a:schemeClr val="accent6"/>
                  </a:solidFill>
                  <a:latin typeface="Lato" panose="020F0502020204030203" pitchFamily="34" charset="0"/>
                </a:rPr>
                <a:t>intrebari</a:t>
              </a:r>
              <a:r>
                <a:rPr lang="en-US" sz="800" dirty="0">
                  <a:solidFill>
                    <a:schemeClr val="accent6"/>
                  </a:solidFill>
                  <a:latin typeface="Lato" panose="020F0502020204030203" pitchFamily="34" charset="0"/>
                </a:rPr>
                <a:t> sau </a:t>
              </a:r>
              <a:r>
                <a:rPr lang="en-US" sz="800" dirty="0" err="1">
                  <a:solidFill>
                    <a:schemeClr val="accent6"/>
                  </a:solidFill>
                  <a:latin typeface="Lato" panose="020F0502020204030203" pitchFamily="34" charset="0"/>
                </a:rPr>
                <a:t>nelamurir</a:t>
              </a:r>
              <a:r>
                <a:rPr lang="en-US" sz="800" dirty="0" err="1">
                  <a:solidFill>
                    <a:schemeClr val="bg1"/>
                  </a:solidFill>
                  <a:latin typeface="Lato" panose="020F0502020204030203" pitchFamily="34" charset="0"/>
                </a:rPr>
                <a:t>i</a:t>
              </a:r>
              <a:r>
                <a:rPr lang="en-US" sz="800" dirty="0">
                  <a:solidFill>
                    <a:schemeClr val="bg1"/>
                  </a:solidFill>
                  <a:latin typeface="Lato" panose="020F0502020204030203" pitchFamily="34" charset="0"/>
                </a:rPr>
                <a:t>,</a:t>
              </a:r>
              <a:r>
                <a:rPr lang="en-US" sz="800" dirty="0">
                  <a:solidFill>
                    <a:schemeClr val="accent6"/>
                  </a:solidFill>
                  <a:latin typeface="Lato" panose="020F0502020204030203" pitchFamily="34" charset="0"/>
                </a:rPr>
                <a:t> </a:t>
              </a:r>
              <a:r>
                <a:rPr lang="en-US" sz="800" dirty="0" err="1">
                  <a:solidFill>
                    <a:schemeClr val="accent6"/>
                  </a:solidFill>
                  <a:latin typeface="Lato" panose="020F0502020204030203" pitchFamily="34" charset="0"/>
                </a:rPr>
                <a:t>vom</a:t>
              </a:r>
              <a:r>
                <a:rPr lang="en-US" sz="800" dirty="0">
                  <a:solidFill>
                    <a:schemeClr val="accent6"/>
                  </a:solidFill>
                  <a:latin typeface="Lato" panose="020F0502020204030203" pitchFamily="34" charset="0"/>
                </a:rPr>
                <a:t> fi disponibili </a:t>
              </a:r>
              <a:r>
                <a:rPr lang="en-US" sz="800" dirty="0" err="1">
                  <a:solidFill>
                    <a:schemeClr val="accent6"/>
                  </a:solidFill>
                  <a:latin typeface="Lato" panose="020F0502020204030203" pitchFamily="34" charset="0"/>
                </a:rPr>
                <a:t>si</a:t>
              </a:r>
              <a:r>
                <a:rPr lang="en-US" sz="800" dirty="0">
                  <a:solidFill>
                    <a:schemeClr val="accent6"/>
                  </a:solidFill>
                  <a:latin typeface="Lato" panose="020F0502020204030203" pitchFamily="34" charset="0"/>
                </a:rPr>
                <a:t> </a:t>
              </a:r>
              <a:r>
                <a:rPr lang="en-US" sz="800" dirty="0" err="1">
                  <a:solidFill>
                    <a:schemeClr val="accent6"/>
                  </a:solidFill>
                  <a:latin typeface="Lato" panose="020F0502020204030203" pitchFamily="34" charset="0"/>
                </a:rPr>
                <a:t>te</a:t>
              </a:r>
              <a:r>
                <a:rPr lang="en-US" sz="800" dirty="0">
                  <a:solidFill>
                    <a:schemeClr val="accent6"/>
                  </a:solidFill>
                  <a:latin typeface="Lato" panose="020F0502020204030203" pitchFamily="34" charset="0"/>
                </a:rPr>
                <a:t> </a:t>
              </a:r>
              <a:r>
                <a:rPr lang="en-US" sz="800" dirty="0" err="1">
                  <a:solidFill>
                    <a:schemeClr val="accent6"/>
                  </a:solidFill>
                  <a:latin typeface="Lato" panose="020F0502020204030203" pitchFamily="34" charset="0"/>
                </a:rPr>
                <a:t>vom</a:t>
              </a:r>
              <a:r>
                <a:rPr lang="en-US" sz="800" dirty="0">
                  <a:solidFill>
                    <a:schemeClr val="accent6"/>
                  </a:solidFill>
                  <a:latin typeface="Lato" panose="020F0502020204030203" pitchFamily="34" charset="0"/>
                </a:rPr>
                <a:t> </a:t>
              </a:r>
              <a:r>
                <a:rPr lang="en-US" sz="800" dirty="0" err="1">
                  <a:solidFill>
                    <a:schemeClr val="accent6"/>
                  </a:solidFill>
                  <a:latin typeface="Lato" panose="020F0502020204030203" pitchFamily="34" charset="0"/>
                </a:rPr>
                <a:t>sustine</a:t>
              </a:r>
              <a:endParaRPr lang="en-US" sz="800" dirty="0">
                <a:solidFill>
                  <a:schemeClr val="accent6"/>
                </a:solidFill>
                <a:latin typeface="Lato" panose="020F0502020204030203" pitchFamily="34" charset="0"/>
              </a:endParaRPr>
            </a:p>
          </p:txBody>
        </p:sp>
      </p:grpSp>
      <p:grpSp>
        <p:nvGrpSpPr>
          <p:cNvPr id="10" name="Group 9"/>
          <p:cNvGrpSpPr/>
          <p:nvPr/>
        </p:nvGrpSpPr>
        <p:grpSpPr>
          <a:xfrm>
            <a:off x="6268082" y="2392270"/>
            <a:ext cx="2174238" cy="501475"/>
            <a:chOff x="6268082" y="2392270"/>
            <a:chExt cx="2174238" cy="501475"/>
          </a:xfrm>
        </p:grpSpPr>
        <p:sp>
          <p:nvSpPr>
            <p:cNvPr id="21" name="TextBox 20"/>
            <p:cNvSpPr txBox="1"/>
            <p:nvPr/>
          </p:nvSpPr>
          <p:spPr>
            <a:xfrm>
              <a:off x="6268082" y="2392270"/>
              <a:ext cx="2174238" cy="149593"/>
            </a:xfrm>
            <a:prstGeom prst="rect">
              <a:avLst/>
            </a:prstGeom>
            <a:noFill/>
          </p:spPr>
          <p:txBody>
            <a:bodyPr wrap="square" lIns="0" tIns="0" rIns="0" bIns="0" rtlCol="0">
              <a:spAutoFit/>
            </a:bodyPr>
            <a:lstStyle/>
            <a:p>
              <a:pPr>
                <a:lnSpc>
                  <a:spcPts val="1300"/>
                </a:lnSpc>
                <a:spcAft>
                  <a:spcPts val="600"/>
                </a:spcAft>
              </a:pPr>
              <a:r>
                <a:rPr lang="en-US" sz="900" b="1" cap="all" spc="20" dirty="0">
                  <a:solidFill>
                    <a:schemeClr val="accent2"/>
                  </a:solidFill>
                  <a:latin typeface="Lato" panose="020F0502020204030203" pitchFamily="34" charset="0"/>
                </a:rPr>
                <a:t>Pre-</a:t>
              </a:r>
              <a:r>
                <a:rPr lang="en-US" sz="900" b="1" cap="all" spc="20" dirty="0" err="1">
                  <a:solidFill>
                    <a:schemeClr val="accent2"/>
                  </a:solidFill>
                  <a:latin typeface="Lato" panose="020F0502020204030203" pitchFamily="34" charset="0"/>
                </a:rPr>
                <a:t>studiu</a:t>
              </a:r>
              <a:endParaRPr lang="en-US" sz="900" b="1" cap="all" spc="20" dirty="0">
                <a:solidFill>
                  <a:schemeClr val="accent2"/>
                </a:solidFill>
                <a:latin typeface="Lato" panose="020F0502020204030203" pitchFamily="34" charset="0"/>
              </a:endParaRPr>
            </a:p>
          </p:txBody>
        </p:sp>
        <p:sp>
          <p:nvSpPr>
            <p:cNvPr id="22" name="TextBox 21"/>
            <p:cNvSpPr txBox="1"/>
            <p:nvPr/>
          </p:nvSpPr>
          <p:spPr>
            <a:xfrm>
              <a:off x="6268082" y="2560320"/>
              <a:ext cx="2174238" cy="333425"/>
            </a:xfrm>
            <a:prstGeom prst="rect">
              <a:avLst/>
            </a:prstGeom>
            <a:noFill/>
          </p:spPr>
          <p:txBody>
            <a:bodyPr wrap="square" lIns="0" tIns="0" rIns="0" bIns="0" rtlCol="0">
              <a:spAutoFit/>
            </a:bodyPr>
            <a:lstStyle/>
            <a:p>
              <a:pPr>
                <a:lnSpc>
                  <a:spcPts val="1300"/>
                </a:lnSpc>
                <a:spcAft>
                  <a:spcPts val="600"/>
                </a:spcAft>
              </a:pPr>
              <a:r>
                <a:rPr lang="en-US" sz="800" dirty="0" err="1">
                  <a:solidFill>
                    <a:schemeClr val="accent6"/>
                  </a:solidFill>
                  <a:latin typeface="Lato" panose="020F0502020204030203" pitchFamily="34" charset="0"/>
                </a:rPr>
                <a:t>Vei</a:t>
              </a:r>
              <a:r>
                <a:rPr lang="en-US" sz="800" dirty="0">
                  <a:solidFill>
                    <a:schemeClr val="accent6"/>
                  </a:solidFill>
                  <a:latin typeface="Lato" panose="020F0502020204030203" pitchFamily="34" charset="0"/>
                </a:rPr>
                <a:t> </a:t>
              </a:r>
              <a:r>
                <a:rPr lang="en-US" sz="800" dirty="0" err="1">
                  <a:solidFill>
                    <a:schemeClr val="accent6"/>
                  </a:solidFill>
                  <a:latin typeface="Lato" panose="020F0502020204030203" pitchFamily="34" charset="0"/>
                </a:rPr>
                <a:t>primi</a:t>
              </a:r>
              <a:r>
                <a:rPr lang="en-US" sz="800" dirty="0">
                  <a:solidFill>
                    <a:schemeClr val="accent6"/>
                  </a:solidFill>
                  <a:latin typeface="Lato" panose="020F0502020204030203" pitchFamily="34" charset="0"/>
                </a:rPr>
                <a:t> </a:t>
              </a:r>
              <a:r>
                <a:rPr lang="en-US" sz="800" dirty="0" err="1">
                  <a:solidFill>
                    <a:schemeClr val="accent6"/>
                  </a:solidFill>
                  <a:latin typeface="Lato" panose="020F0502020204030203" pitchFamily="34" charset="0"/>
                </a:rPr>
                <a:t>materiale</a:t>
              </a:r>
              <a:r>
                <a:rPr lang="en-US" sz="800" dirty="0">
                  <a:solidFill>
                    <a:schemeClr val="accent6"/>
                  </a:solidFill>
                  <a:latin typeface="Lato" panose="020F0502020204030203" pitchFamily="34" charset="0"/>
                </a:rPr>
                <a:t> audio, </a:t>
              </a:r>
              <a:r>
                <a:rPr lang="en-US" sz="800" dirty="0" err="1">
                  <a:solidFill>
                    <a:schemeClr val="accent6"/>
                  </a:solidFill>
                  <a:latin typeface="Lato" panose="020F0502020204030203" pitchFamily="34" charset="0"/>
                </a:rPr>
                <a:t>materiale</a:t>
              </a:r>
              <a:r>
                <a:rPr lang="en-US" sz="800" dirty="0">
                  <a:solidFill>
                    <a:schemeClr val="accent6"/>
                  </a:solidFill>
                  <a:latin typeface="Lato" panose="020F0502020204030203" pitchFamily="34" charset="0"/>
                </a:rPr>
                <a:t> </a:t>
              </a:r>
              <a:r>
                <a:rPr lang="en-US" sz="800" dirty="0" err="1">
                  <a:solidFill>
                    <a:schemeClr val="accent6"/>
                  </a:solidFill>
                  <a:latin typeface="Lato" panose="020F0502020204030203" pitchFamily="34" charset="0"/>
                </a:rPr>
                <a:t>scrise</a:t>
              </a:r>
              <a:r>
                <a:rPr lang="en-US" sz="800" dirty="0">
                  <a:solidFill>
                    <a:schemeClr val="accent6"/>
                  </a:solidFill>
                  <a:latin typeface="Lato" panose="020F0502020204030203" pitchFamily="34" charset="0"/>
                </a:rPr>
                <a:t> </a:t>
              </a:r>
              <a:r>
                <a:rPr lang="en-US" sz="800" dirty="0" err="1">
                  <a:solidFill>
                    <a:schemeClr val="accent6"/>
                  </a:solidFill>
                  <a:latin typeface="Lato" panose="020F0502020204030203" pitchFamily="34" charset="0"/>
                </a:rPr>
                <a:t>si</a:t>
              </a:r>
              <a:r>
                <a:rPr lang="en-US" sz="800" dirty="0">
                  <a:solidFill>
                    <a:schemeClr val="accent6"/>
                  </a:solidFill>
                  <a:latin typeface="Lato" panose="020F0502020204030203" pitchFamily="34" charset="0"/>
                </a:rPr>
                <a:t> coaching support </a:t>
              </a:r>
              <a:r>
                <a:rPr lang="en-US" sz="800" dirty="0" err="1">
                  <a:solidFill>
                    <a:schemeClr val="accent6"/>
                  </a:solidFill>
                  <a:latin typeface="Lato" panose="020F0502020204030203" pitchFamily="34" charset="0"/>
                </a:rPr>
                <a:t>pentru</a:t>
              </a:r>
              <a:r>
                <a:rPr lang="en-US" sz="800" dirty="0">
                  <a:solidFill>
                    <a:schemeClr val="accent6"/>
                  </a:solidFill>
                  <a:latin typeface="Lato" panose="020F0502020204030203" pitchFamily="34" charset="0"/>
                </a:rPr>
                <a:t> </a:t>
              </a:r>
              <a:r>
                <a:rPr lang="en-US" sz="800" dirty="0" err="1">
                  <a:solidFill>
                    <a:schemeClr val="accent6"/>
                  </a:solidFill>
                  <a:latin typeface="Lato" panose="020F0502020204030203" pitchFamily="34" charset="0"/>
                </a:rPr>
                <a:t>obiectivele</a:t>
              </a:r>
              <a:r>
                <a:rPr lang="en-US" sz="800" dirty="0">
                  <a:solidFill>
                    <a:schemeClr val="accent6"/>
                  </a:solidFill>
                  <a:latin typeface="Lato" panose="020F0502020204030203" pitchFamily="34" charset="0"/>
                </a:rPr>
                <a:t> pre-curs  </a:t>
              </a:r>
            </a:p>
          </p:txBody>
        </p:sp>
      </p:grpSp>
      <p:grpSp>
        <p:nvGrpSpPr>
          <p:cNvPr id="8" name="Group 7"/>
          <p:cNvGrpSpPr/>
          <p:nvPr/>
        </p:nvGrpSpPr>
        <p:grpSpPr>
          <a:xfrm>
            <a:off x="6001387" y="3703974"/>
            <a:ext cx="2174238" cy="668187"/>
            <a:chOff x="6001387" y="3703974"/>
            <a:chExt cx="2174238" cy="668187"/>
          </a:xfrm>
        </p:grpSpPr>
        <p:sp>
          <p:nvSpPr>
            <p:cNvPr id="23" name="TextBox 22"/>
            <p:cNvSpPr txBox="1"/>
            <p:nvPr/>
          </p:nvSpPr>
          <p:spPr>
            <a:xfrm>
              <a:off x="6001387" y="3703974"/>
              <a:ext cx="2174238" cy="166712"/>
            </a:xfrm>
            <a:prstGeom prst="rect">
              <a:avLst/>
            </a:prstGeom>
            <a:noFill/>
          </p:spPr>
          <p:txBody>
            <a:bodyPr wrap="square" lIns="0" tIns="0" rIns="0" bIns="0" rtlCol="0">
              <a:spAutoFit/>
            </a:bodyPr>
            <a:lstStyle/>
            <a:p>
              <a:pPr>
                <a:lnSpc>
                  <a:spcPts val="1300"/>
                </a:lnSpc>
                <a:spcAft>
                  <a:spcPts val="600"/>
                </a:spcAft>
              </a:pPr>
              <a:r>
                <a:rPr lang="en-US" sz="900" b="1" cap="all" spc="20" dirty="0">
                  <a:solidFill>
                    <a:schemeClr val="accent2"/>
                  </a:solidFill>
                  <a:latin typeface="Lato" panose="020F0502020204030203" pitchFamily="34" charset="0"/>
                </a:rPr>
                <a:t>Curs Live 7 </a:t>
              </a:r>
              <a:r>
                <a:rPr lang="en-US" sz="900" b="1" cap="all" spc="20" dirty="0" err="1">
                  <a:solidFill>
                    <a:schemeClr val="accent2"/>
                  </a:solidFill>
                  <a:latin typeface="Lato" panose="020F0502020204030203" pitchFamily="34" charset="0"/>
                </a:rPr>
                <a:t>zile</a:t>
              </a:r>
              <a:endParaRPr lang="en-US" sz="900" b="1" cap="all" spc="20" dirty="0">
                <a:solidFill>
                  <a:schemeClr val="accent2"/>
                </a:solidFill>
                <a:latin typeface="Lato" panose="020F0502020204030203" pitchFamily="34" charset="0"/>
              </a:endParaRPr>
            </a:p>
          </p:txBody>
        </p:sp>
        <p:sp>
          <p:nvSpPr>
            <p:cNvPr id="24" name="TextBox 23"/>
            <p:cNvSpPr txBox="1"/>
            <p:nvPr/>
          </p:nvSpPr>
          <p:spPr>
            <a:xfrm>
              <a:off x="6001387" y="3872024"/>
              <a:ext cx="2174238" cy="500137"/>
            </a:xfrm>
            <a:prstGeom prst="rect">
              <a:avLst/>
            </a:prstGeom>
            <a:noFill/>
          </p:spPr>
          <p:txBody>
            <a:bodyPr wrap="square" lIns="0" tIns="0" rIns="0" bIns="0" rtlCol="0">
              <a:spAutoFit/>
            </a:bodyPr>
            <a:lstStyle/>
            <a:p>
              <a:pPr>
                <a:lnSpc>
                  <a:spcPts val="1300"/>
                </a:lnSpc>
                <a:spcAft>
                  <a:spcPts val="600"/>
                </a:spcAft>
              </a:pPr>
              <a:r>
                <a:rPr lang="en-US" sz="800" dirty="0">
                  <a:solidFill>
                    <a:schemeClr val="accent6"/>
                  </a:solidFill>
                  <a:latin typeface="Lato" panose="020F0502020204030203" pitchFamily="34" charset="0"/>
                </a:rPr>
                <a:t>7 </a:t>
              </a:r>
              <a:r>
                <a:rPr lang="en-US" sz="800" dirty="0" err="1">
                  <a:solidFill>
                    <a:schemeClr val="accent6"/>
                  </a:solidFill>
                  <a:latin typeface="Lato" panose="020F0502020204030203" pitchFamily="34" charset="0"/>
                </a:rPr>
                <a:t>zile</a:t>
              </a:r>
              <a:r>
                <a:rPr lang="en-US" sz="800" dirty="0">
                  <a:solidFill>
                    <a:schemeClr val="accent6"/>
                  </a:solidFill>
                  <a:latin typeface="Lato" panose="020F0502020204030203" pitchFamily="34" charset="0"/>
                </a:rPr>
                <a:t> in care </a:t>
              </a:r>
              <a:r>
                <a:rPr lang="en-US" sz="800" dirty="0" err="1">
                  <a:solidFill>
                    <a:schemeClr val="accent6"/>
                  </a:solidFill>
                  <a:latin typeface="Lato" panose="020F0502020204030203" pitchFamily="34" charset="0"/>
                </a:rPr>
                <a:t>vei</a:t>
              </a:r>
              <a:r>
                <a:rPr lang="en-US" sz="800" dirty="0">
                  <a:solidFill>
                    <a:schemeClr val="accent6"/>
                  </a:solidFill>
                  <a:latin typeface="Lato" panose="020F0502020204030203" pitchFamily="34" charset="0"/>
                </a:rPr>
                <a:t> </a:t>
              </a:r>
              <a:r>
                <a:rPr lang="en-US" sz="800" dirty="0" err="1">
                  <a:solidFill>
                    <a:schemeClr val="accent6"/>
                  </a:solidFill>
                  <a:latin typeface="Lato" panose="020F0502020204030203" pitchFamily="34" charset="0"/>
                </a:rPr>
                <a:t>invata</a:t>
              </a:r>
              <a:r>
                <a:rPr lang="en-US" sz="800" dirty="0">
                  <a:solidFill>
                    <a:schemeClr val="accent6"/>
                  </a:solidFill>
                  <a:latin typeface="Lato" panose="020F0502020204030203" pitchFamily="34" charset="0"/>
                </a:rPr>
                <a:t>, </a:t>
              </a:r>
              <a:r>
                <a:rPr lang="en-US" sz="800" dirty="0" err="1">
                  <a:solidFill>
                    <a:schemeClr val="accent6"/>
                  </a:solidFill>
                  <a:latin typeface="Lato" panose="020F0502020204030203" pitchFamily="34" charset="0"/>
                </a:rPr>
                <a:t>vei</a:t>
              </a:r>
              <a:r>
                <a:rPr lang="en-US" sz="800" dirty="0">
                  <a:solidFill>
                    <a:schemeClr val="accent6"/>
                  </a:solidFill>
                  <a:latin typeface="Lato" panose="020F0502020204030203" pitchFamily="34" charset="0"/>
                </a:rPr>
                <a:t> </a:t>
              </a:r>
              <a:r>
                <a:rPr lang="en-US" sz="800" dirty="0" err="1">
                  <a:solidFill>
                    <a:schemeClr val="accent6"/>
                  </a:solidFill>
                  <a:latin typeface="Lato" panose="020F0502020204030203" pitchFamily="34" charset="0"/>
                </a:rPr>
                <a:t>practica</a:t>
              </a:r>
              <a:r>
                <a:rPr lang="en-US" sz="800" dirty="0">
                  <a:solidFill>
                    <a:schemeClr val="accent6"/>
                  </a:solidFill>
                  <a:latin typeface="Lato" panose="020F0502020204030203" pitchFamily="34" charset="0"/>
                </a:rPr>
                <a:t> </a:t>
              </a:r>
              <a:r>
                <a:rPr lang="en-US" sz="800" dirty="0" err="1">
                  <a:solidFill>
                    <a:schemeClr val="accent6"/>
                  </a:solidFill>
                  <a:latin typeface="Lato" panose="020F0502020204030203" pitchFamily="34" charset="0"/>
                </a:rPr>
                <a:t>ceea</a:t>
              </a:r>
              <a:r>
                <a:rPr lang="en-US" sz="800" dirty="0">
                  <a:solidFill>
                    <a:schemeClr val="accent6"/>
                  </a:solidFill>
                  <a:latin typeface="Lato" panose="020F0502020204030203" pitchFamily="34" charset="0"/>
                </a:rPr>
                <a:t> </a:t>
              </a:r>
              <a:r>
                <a:rPr lang="en-US" sz="800" dirty="0" err="1">
                  <a:solidFill>
                    <a:schemeClr val="accent6"/>
                  </a:solidFill>
                  <a:latin typeface="Lato" panose="020F0502020204030203" pitchFamily="34" charset="0"/>
                </a:rPr>
                <a:t>ce</a:t>
              </a:r>
              <a:r>
                <a:rPr lang="en-US" sz="800" dirty="0">
                  <a:solidFill>
                    <a:schemeClr val="accent6"/>
                  </a:solidFill>
                  <a:latin typeface="Lato" panose="020F0502020204030203" pitchFamily="34" charset="0"/>
                </a:rPr>
                <a:t> </a:t>
              </a:r>
              <a:r>
                <a:rPr lang="en-US" sz="800" dirty="0" err="1">
                  <a:solidFill>
                    <a:schemeClr val="accent6"/>
                  </a:solidFill>
                  <a:latin typeface="Lato" panose="020F0502020204030203" pitchFamily="34" charset="0"/>
                </a:rPr>
                <a:t>inveti</a:t>
              </a:r>
              <a:r>
                <a:rPr lang="en-US" sz="800" dirty="0">
                  <a:solidFill>
                    <a:schemeClr val="accent6"/>
                  </a:solidFill>
                  <a:latin typeface="Lato" panose="020F0502020204030203" pitchFamily="34" charset="0"/>
                </a:rPr>
                <a:t> </a:t>
              </a:r>
              <a:r>
                <a:rPr lang="en-US" sz="800" dirty="0" err="1">
                  <a:solidFill>
                    <a:schemeClr val="accent6"/>
                  </a:solidFill>
                  <a:latin typeface="Lato" panose="020F0502020204030203" pitchFamily="34" charset="0"/>
                </a:rPr>
                <a:t>si</a:t>
              </a:r>
              <a:r>
                <a:rPr lang="en-US" sz="800" dirty="0">
                  <a:solidFill>
                    <a:schemeClr val="accent6"/>
                  </a:solidFill>
                  <a:latin typeface="Lato" panose="020F0502020204030203" pitchFamily="34" charset="0"/>
                </a:rPr>
                <a:t> </a:t>
              </a:r>
              <a:r>
                <a:rPr lang="en-US" sz="800" dirty="0" err="1">
                  <a:solidFill>
                    <a:schemeClr val="accent6"/>
                  </a:solidFill>
                  <a:latin typeface="Lato" panose="020F0502020204030203" pitchFamily="34" charset="0"/>
                </a:rPr>
                <a:t>vei</a:t>
              </a:r>
              <a:r>
                <a:rPr lang="en-US" sz="800" dirty="0">
                  <a:solidFill>
                    <a:schemeClr val="accent6"/>
                  </a:solidFill>
                  <a:latin typeface="Lato" panose="020F0502020204030203" pitchFamily="34" charset="0"/>
                </a:rPr>
                <a:t> </a:t>
              </a:r>
              <a:r>
                <a:rPr lang="en-US" sz="800" dirty="0" err="1">
                  <a:solidFill>
                    <a:schemeClr val="accent6"/>
                  </a:solidFill>
                  <a:latin typeface="Lato" panose="020F0502020204030203" pitchFamily="34" charset="0"/>
                </a:rPr>
                <a:t>putea</a:t>
              </a:r>
              <a:r>
                <a:rPr lang="en-US" sz="800" dirty="0">
                  <a:solidFill>
                    <a:schemeClr val="accent6"/>
                  </a:solidFill>
                  <a:latin typeface="Lato" panose="020F0502020204030203" pitchFamily="34" charset="0"/>
                </a:rPr>
                <a:t> </a:t>
              </a:r>
              <a:r>
                <a:rPr lang="en-US" sz="800" dirty="0" err="1">
                  <a:solidFill>
                    <a:schemeClr val="accent6"/>
                  </a:solidFill>
                  <a:latin typeface="Lato" panose="020F0502020204030203" pitchFamily="34" charset="0"/>
                </a:rPr>
                <a:t>discuta</a:t>
              </a:r>
              <a:r>
                <a:rPr lang="en-US" sz="800" dirty="0">
                  <a:solidFill>
                    <a:schemeClr val="accent6"/>
                  </a:solidFill>
                  <a:latin typeface="Lato" panose="020F0502020204030203" pitchFamily="34" charset="0"/>
                </a:rPr>
                <a:t> </a:t>
              </a:r>
              <a:r>
                <a:rPr lang="en-US" sz="800" dirty="0" err="1">
                  <a:solidFill>
                    <a:schemeClr val="accent6"/>
                  </a:solidFill>
                  <a:latin typeface="Lato" panose="020F0502020204030203" pitchFamily="34" charset="0"/>
                </a:rPr>
                <a:t>despre</a:t>
              </a:r>
              <a:r>
                <a:rPr lang="en-US" sz="800" dirty="0">
                  <a:solidFill>
                    <a:schemeClr val="accent6"/>
                  </a:solidFill>
                  <a:latin typeface="Lato" panose="020F0502020204030203" pitchFamily="34" charset="0"/>
                </a:rPr>
                <a:t> </a:t>
              </a:r>
              <a:r>
                <a:rPr lang="en-US" sz="800" dirty="0" err="1">
                  <a:solidFill>
                    <a:schemeClr val="accent6"/>
                  </a:solidFill>
                  <a:latin typeface="Lato" panose="020F0502020204030203" pitchFamily="34" charset="0"/>
                </a:rPr>
                <a:t>ceea</a:t>
              </a:r>
              <a:r>
                <a:rPr lang="en-US" sz="800" dirty="0">
                  <a:solidFill>
                    <a:schemeClr val="accent6"/>
                  </a:solidFill>
                  <a:latin typeface="Lato" panose="020F0502020204030203" pitchFamily="34" charset="0"/>
                </a:rPr>
                <a:t> </a:t>
              </a:r>
              <a:r>
                <a:rPr lang="en-US" sz="800" dirty="0" err="1">
                  <a:solidFill>
                    <a:schemeClr val="accent6"/>
                  </a:solidFill>
                  <a:latin typeface="Lato" panose="020F0502020204030203" pitchFamily="34" charset="0"/>
                </a:rPr>
                <a:t>ce</a:t>
              </a:r>
              <a:r>
                <a:rPr lang="en-US" sz="800" dirty="0">
                  <a:solidFill>
                    <a:schemeClr val="accent6"/>
                  </a:solidFill>
                  <a:latin typeface="Lato" panose="020F0502020204030203" pitchFamily="34" charset="0"/>
                </a:rPr>
                <a:t> </a:t>
              </a:r>
              <a:r>
                <a:rPr lang="en-US" sz="800" dirty="0" err="1">
                  <a:solidFill>
                    <a:schemeClr val="accent6"/>
                  </a:solidFill>
                  <a:latin typeface="Lato" panose="020F0502020204030203" pitchFamily="34" charset="0"/>
                </a:rPr>
                <a:t>ai</a:t>
              </a:r>
              <a:r>
                <a:rPr lang="en-US" sz="800" dirty="0">
                  <a:solidFill>
                    <a:schemeClr val="accent6"/>
                  </a:solidFill>
                  <a:latin typeface="Lato" panose="020F0502020204030203" pitchFamily="34" charset="0"/>
                </a:rPr>
                <a:t> </a:t>
              </a:r>
              <a:r>
                <a:rPr lang="en-US" sz="800" dirty="0" err="1">
                  <a:solidFill>
                    <a:schemeClr val="accent6"/>
                  </a:solidFill>
                  <a:latin typeface="Lato" panose="020F0502020204030203" pitchFamily="34" charset="0"/>
                </a:rPr>
                <a:t>invatat</a:t>
              </a:r>
              <a:r>
                <a:rPr lang="en-US" sz="800" dirty="0">
                  <a:solidFill>
                    <a:schemeClr val="accent6"/>
                  </a:solidFill>
                  <a:latin typeface="Lato" panose="020F0502020204030203" pitchFamily="34" charset="0"/>
                </a:rPr>
                <a:t> </a:t>
              </a:r>
              <a:r>
                <a:rPr lang="en-US" sz="800" dirty="0" err="1">
                  <a:solidFill>
                    <a:schemeClr val="accent6"/>
                  </a:solidFill>
                  <a:latin typeface="Lato" panose="020F0502020204030203" pitchFamily="34" charset="0"/>
                </a:rPr>
                <a:t>si</a:t>
              </a:r>
              <a:r>
                <a:rPr lang="en-US" sz="800" dirty="0">
                  <a:solidFill>
                    <a:schemeClr val="accent6"/>
                  </a:solidFill>
                  <a:latin typeface="Lato" panose="020F0502020204030203" pitchFamily="34" charset="0"/>
                </a:rPr>
                <a:t> cum </a:t>
              </a:r>
              <a:r>
                <a:rPr lang="en-US" sz="800" dirty="0" err="1">
                  <a:solidFill>
                    <a:schemeClr val="accent6"/>
                  </a:solidFill>
                  <a:latin typeface="Lato" panose="020F0502020204030203" pitchFamily="34" charset="0"/>
                </a:rPr>
                <a:t>alfel</a:t>
              </a:r>
              <a:r>
                <a:rPr lang="en-US" sz="800" dirty="0">
                  <a:solidFill>
                    <a:schemeClr val="accent6"/>
                  </a:solidFill>
                  <a:latin typeface="Lato" panose="020F0502020204030203" pitchFamily="34" charset="0"/>
                </a:rPr>
                <a:t> le </a:t>
              </a:r>
              <a:r>
                <a:rPr lang="en-US" sz="800" dirty="0" err="1">
                  <a:solidFill>
                    <a:schemeClr val="accent6"/>
                  </a:solidFill>
                  <a:latin typeface="Lato" panose="020F0502020204030203" pitchFamily="34" charset="0"/>
                </a:rPr>
                <a:t>vei</a:t>
              </a:r>
              <a:r>
                <a:rPr lang="en-US" sz="800" dirty="0">
                  <a:solidFill>
                    <a:schemeClr val="accent6"/>
                  </a:solidFill>
                  <a:latin typeface="Lato" panose="020F0502020204030203" pitchFamily="34" charset="0"/>
                </a:rPr>
                <a:t> </a:t>
              </a:r>
              <a:r>
                <a:rPr lang="en-US" sz="800" dirty="0" err="1">
                  <a:solidFill>
                    <a:schemeClr val="accent6"/>
                  </a:solidFill>
                  <a:latin typeface="Lato" panose="020F0502020204030203" pitchFamily="34" charset="0"/>
                </a:rPr>
                <a:t>putea</a:t>
              </a:r>
              <a:r>
                <a:rPr lang="en-US" sz="800" dirty="0">
                  <a:solidFill>
                    <a:schemeClr val="accent6"/>
                  </a:solidFill>
                  <a:latin typeface="Lato" panose="020F0502020204030203" pitchFamily="34" charset="0"/>
                </a:rPr>
                <a:t> </a:t>
              </a:r>
              <a:r>
                <a:rPr lang="en-US" sz="800" dirty="0" err="1">
                  <a:solidFill>
                    <a:schemeClr val="accent6"/>
                  </a:solidFill>
                  <a:latin typeface="Lato" panose="020F0502020204030203" pitchFamily="34" charset="0"/>
                </a:rPr>
                <a:t>folosi</a:t>
              </a:r>
              <a:endParaRPr lang="en-US" sz="800" dirty="0">
                <a:solidFill>
                  <a:schemeClr val="accent6"/>
                </a:solidFill>
                <a:latin typeface="Lato" panose="020F0502020204030203" pitchFamily="34" charset="0"/>
              </a:endParaRPr>
            </a:p>
          </p:txBody>
        </p:sp>
      </p:grpSp>
      <p:grpSp>
        <p:nvGrpSpPr>
          <p:cNvPr id="7" name="Group 6"/>
          <p:cNvGrpSpPr/>
          <p:nvPr/>
        </p:nvGrpSpPr>
        <p:grpSpPr>
          <a:xfrm>
            <a:off x="838516" y="3703974"/>
            <a:ext cx="2174238" cy="501475"/>
            <a:chOff x="838516" y="3703974"/>
            <a:chExt cx="2174238" cy="501475"/>
          </a:xfrm>
        </p:grpSpPr>
        <p:sp>
          <p:nvSpPr>
            <p:cNvPr id="25" name="TextBox 24"/>
            <p:cNvSpPr txBox="1"/>
            <p:nvPr/>
          </p:nvSpPr>
          <p:spPr>
            <a:xfrm>
              <a:off x="838516" y="3703974"/>
              <a:ext cx="2174238" cy="149593"/>
            </a:xfrm>
            <a:prstGeom prst="rect">
              <a:avLst/>
            </a:prstGeom>
            <a:noFill/>
          </p:spPr>
          <p:txBody>
            <a:bodyPr wrap="square" lIns="0" tIns="0" rIns="0" bIns="0" rtlCol="0">
              <a:spAutoFit/>
            </a:bodyPr>
            <a:lstStyle/>
            <a:p>
              <a:pPr algn="r">
                <a:lnSpc>
                  <a:spcPts val="1300"/>
                </a:lnSpc>
                <a:spcAft>
                  <a:spcPts val="600"/>
                </a:spcAft>
              </a:pPr>
              <a:r>
                <a:rPr lang="en-US" sz="900" b="1" cap="all" spc="20" dirty="0">
                  <a:solidFill>
                    <a:schemeClr val="accent2"/>
                  </a:solidFill>
                  <a:latin typeface="Lato" panose="020F0502020204030203" pitchFamily="34" charset="0"/>
                </a:rPr>
                <a:t>Excellence circle</a:t>
              </a:r>
            </a:p>
          </p:txBody>
        </p:sp>
        <p:sp>
          <p:nvSpPr>
            <p:cNvPr id="26" name="TextBox 25"/>
            <p:cNvSpPr txBox="1"/>
            <p:nvPr/>
          </p:nvSpPr>
          <p:spPr>
            <a:xfrm>
              <a:off x="838516" y="3872024"/>
              <a:ext cx="2174238" cy="333425"/>
            </a:xfrm>
            <a:prstGeom prst="rect">
              <a:avLst/>
            </a:prstGeom>
            <a:noFill/>
          </p:spPr>
          <p:txBody>
            <a:bodyPr wrap="square" lIns="0" tIns="0" rIns="0" bIns="0" rtlCol="0">
              <a:spAutoFit/>
            </a:bodyPr>
            <a:lstStyle/>
            <a:p>
              <a:pPr algn="r">
                <a:lnSpc>
                  <a:spcPts val="1300"/>
                </a:lnSpc>
                <a:spcAft>
                  <a:spcPts val="600"/>
                </a:spcAft>
              </a:pPr>
              <a:r>
                <a:rPr lang="en-US" sz="800" dirty="0" err="1">
                  <a:solidFill>
                    <a:schemeClr val="accent6"/>
                  </a:solidFill>
                  <a:latin typeface="Lato" panose="020F0502020204030203" pitchFamily="34" charset="0"/>
                </a:rPr>
                <a:t>Creat</a:t>
              </a:r>
              <a:r>
                <a:rPr lang="en-US" sz="800" dirty="0">
                  <a:solidFill>
                    <a:schemeClr val="accent6"/>
                  </a:solidFill>
                  <a:latin typeface="Lato" panose="020F0502020204030203" pitchFamily="34" charset="0"/>
                </a:rPr>
                <a:t> pentru a </a:t>
              </a:r>
              <a:r>
                <a:rPr lang="en-US" sz="800" dirty="0" err="1">
                  <a:solidFill>
                    <a:schemeClr val="accent6"/>
                  </a:solidFill>
                  <a:latin typeface="Lato" panose="020F0502020204030203" pitchFamily="34" charset="0"/>
                </a:rPr>
                <a:t>te</a:t>
              </a:r>
              <a:r>
                <a:rPr lang="en-US" sz="800" dirty="0">
                  <a:solidFill>
                    <a:schemeClr val="accent6"/>
                  </a:solidFill>
                  <a:latin typeface="Lato" panose="020F0502020204030203" pitchFamily="34" charset="0"/>
                </a:rPr>
                <a:t> </a:t>
              </a:r>
              <a:r>
                <a:rPr lang="en-US" sz="800" dirty="0" err="1">
                  <a:solidFill>
                    <a:schemeClr val="accent6"/>
                  </a:solidFill>
                  <a:latin typeface="Lato" panose="020F0502020204030203" pitchFamily="34" charset="0"/>
                </a:rPr>
                <a:t>ajuta</a:t>
              </a:r>
              <a:r>
                <a:rPr lang="en-US" sz="800" dirty="0">
                  <a:solidFill>
                    <a:schemeClr val="accent6"/>
                  </a:solidFill>
                  <a:latin typeface="Lato" panose="020F0502020204030203" pitchFamily="34" charset="0"/>
                </a:rPr>
                <a:t> sa </a:t>
              </a:r>
              <a:r>
                <a:rPr lang="en-US" sz="800" dirty="0" err="1">
                  <a:solidFill>
                    <a:schemeClr val="accent6"/>
                  </a:solidFill>
                  <a:latin typeface="Lato" panose="020F0502020204030203" pitchFamily="34" charset="0"/>
                </a:rPr>
                <a:t>ramai</a:t>
              </a:r>
              <a:r>
                <a:rPr lang="en-US" sz="800" dirty="0">
                  <a:solidFill>
                    <a:schemeClr val="accent6"/>
                  </a:solidFill>
                  <a:latin typeface="Lato" panose="020F0502020204030203" pitchFamily="34" charset="0"/>
                </a:rPr>
                <a:t> </a:t>
              </a:r>
              <a:r>
                <a:rPr lang="en-US" sz="800" dirty="0" err="1">
                  <a:solidFill>
                    <a:schemeClr val="accent6"/>
                  </a:solidFill>
                  <a:latin typeface="Lato" panose="020F0502020204030203" pitchFamily="34" charset="0"/>
                </a:rPr>
                <a:t>concetrat</a:t>
              </a:r>
              <a:r>
                <a:rPr lang="en-US" sz="800" dirty="0">
                  <a:solidFill>
                    <a:schemeClr val="accent6"/>
                  </a:solidFill>
                  <a:latin typeface="Lato" panose="020F0502020204030203" pitchFamily="34" charset="0"/>
                </a:rPr>
                <a:t> pe </a:t>
              </a:r>
              <a:r>
                <a:rPr lang="en-US" sz="800" dirty="0" err="1">
                  <a:solidFill>
                    <a:schemeClr val="accent6"/>
                  </a:solidFill>
                  <a:latin typeface="Lato" panose="020F0502020204030203" pitchFamily="34" charset="0"/>
                </a:rPr>
                <a:t>obiectivele</a:t>
              </a:r>
              <a:r>
                <a:rPr lang="en-US" sz="800" dirty="0">
                  <a:solidFill>
                    <a:schemeClr val="accent6"/>
                  </a:solidFill>
                  <a:latin typeface="Lato" panose="020F0502020204030203" pitchFamily="34" charset="0"/>
                </a:rPr>
                <a:t> tale </a:t>
              </a:r>
              <a:r>
                <a:rPr lang="en-US" sz="800" dirty="0" err="1">
                  <a:solidFill>
                    <a:schemeClr val="accent6"/>
                  </a:solidFill>
                  <a:latin typeface="Lato" panose="020F0502020204030203" pitchFamily="34" charset="0"/>
                </a:rPr>
                <a:t>importante</a:t>
              </a:r>
              <a:endParaRPr lang="en-US" sz="800" dirty="0">
                <a:solidFill>
                  <a:schemeClr val="accent6"/>
                </a:solidFill>
                <a:latin typeface="Lato" panose="020F0502020204030203" pitchFamily="34" charset="0"/>
              </a:endParaRPr>
            </a:p>
          </p:txBody>
        </p:sp>
      </p:grpSp>
      <p:grpSp>
        <p:nvGrpSpPr>
          <p:cNvPr id="9" name="Group 8"/>
          <p:cNvGrpSpPr/>
          <p:nvPr/>
        </p:nvGrpSpPr>
        <p:grpSpPr>
          <a:xfrm>
            <a:off x="5500025" y="1559103"/>
            <a:ext cx="2692853" cy="513198"/>
            <a:chOff x="5500026" y="1559103"/>
            <a:chExt cx="2188259" cy="513198"/>
          </a:xfrm>
        </p:grpSpPr>
        <p:sp>
          <p:nvSpPr>
            <p:cNvPr id="27" name="TextBox 26"/>
            <p:cNvSpPr txBox="1"/>
            <p:nvPr/>
          </p:nvSpPr>
          <p:spPr>
            <a:xfrm>
              <a:off x="5500026" y="1559103"/>
              <a:ext cx="2174238" cy="333425"/>
            </a:xfrm>
            <a:prstGeom prst="rect">
              <a:avLst/>
            </a:prstGeom>
            <a:noFill/>
          </p:spPr>
          <p:txBody>
            <a:bodyPr wrap="square" lIns="0" tIns="0" rIns="0" bIns="0" rtlCol="0">
              <a:spAutoFit/>
            </a:bodyPr>
            <a:lstStyle/>
            <a:p>
              <a:pPr>
                <a:lnSpc>
                  <a:spcPts val="1300"/>
                </a:lnSpc>
                <a:spcAft>
                  <a:spcPts val="600"/>
                </a:spcAft>
              </a:pPr>
              <a:r>
                <a:rPr lang="en-US" sz="900" b="1" cap="all" spc="20" dirty="0">
                  <a:solidFill>
                    <a:schemeClr val="accent2"/>
                  </a:solidFill>
                  <a:latin typeface="Lato" panose="020F0502020204030203" pitchFamily="34" charset="0"/>
                </a:rPr>
                <a:t>4 </a:t>
              </a:r>
              <a:r>
                <a:rPr lang="en-US" sz="900" b="1" cap="all" spc="20" dirty="0" err="1">
                  <a:solidFill>
                    <a:schemeClr val="accent2"/>
                  </a:solidFill>
                  <a:latin typeface="Lato" panose="020F0502020204030203" pitchFamily="34" charset="0"/>
                </a:rPr>
                <a:t>Certificari</a:t>
              </a:r>
              <a:r>
                <a:rPr lang="en-US" sz="900" b="1" cap="all" spc="20" dirty="0">
                  <a:solidFill>
                    <a:schemeClr val="accent2"/>
                  </a:solidFill>
                  <a:latin typeface="Lato" panose="020F0502020204030203" pitchFamily="34" charset="0"/>
                </a:rPr>
                <a:t> </a:t>
              </a:r>
              <a:r>
                <a:rPr lang="en-US" sz="900" b="1" cap="all" spc="20" dirty="0" err="1">
                  <a:solidFill>
                    <a:schemeClr val="accent2"/>
                  </a:solidFill>
                  <a:latin typeface="Lato" panose="020F0502020204030203" pitchFamily="34" charset="0"/>
                </a:rPr>
                <a:t>recunoscute</a:t>
              </a:r>
              <a:r>
                <a:rPr lang="en-US" sz="900" b="1" cap="all" spc="20" dirty="0">
                  <a:solidFill>
                    <a:schemeClr val="accent2"/>
                  </a:solidFill>
                  <a:latin typeface="Lato" panose="020F0502020204030203" pitchFamily="34" charset="0"/>
                </a:rPr>
                <a:t> international</a:t>
              </a:r>
            </a:p>
          </p:txBody>
        </p:sp>
        <p:sp>
          <p:nvSpPr>
            <p:cNvPr id="28" name="TextBox 27"/>
            <p:cNvSpPr txBox="1"/>
            <p:nvPr/>
          </p:nvSpPr>
          <p:spPr>
            <a:xfrm>
              <a:off x="5514047" y="1925401"/>
              <a:ext cx="2174238" cy="146900"/>
            </a:xfrm>
            <a:prstGeom prst="rect">
              <a:avLst/>
            </a:prstGeom>
            <a:noFill/>
          </p:spPr>
          <p:txBody>
            <a:bodyPr wrap="square" lIns="0" tIns="0" rIns="0" bIns="0" rtlCol="0">
              <a:spAutoFit/>
            </a:bodyPr>
            <a:lstStyle/>
            <a:p>
              <a:pPr>
                <a:lnSpc>
                  <a:spcPts val="1300"/>
                </a:lnSpc>
                <a:spcAft>
                  <a:spcPts val="600"/>
                </a:spcAft>
              </a:pPr>
              <a:r>
                <a:rPr lang="en-US" sz="800" dirty="0" err="1">
                  <a:solidFill>
                    <a:schemeClr val="accent6"/>
                  </a:solidFill>
                  <a:latin typeface="Lato" panose="020F0502020204030203" pitchFamily="34" charset="0"/>
                </a:rPr>
                <a:t>Pe</a:t>
              </a:r>
              <a:r>
                <a:rPr lang="en-US" sz="800" dirty="0">
                  <a:solidFill>
                    <a:schemeClr val="accent6"/>
                  </a:solidFill>
                  <a:latin typeface="Lato" panose="020F0502020204030203" pitchFamily="34" charset="0"/>
                </a:rPr>
                <a:t> care le </a:t>
              </a:r>
              <a:r>
                <a:rPr lang="en-US" sz="800" dirty="0" err="1">
                  <a:solidFill>
                    <a:schemeClr val="accent6"/>
                  </a:solidFill>
                  <a:latin typeface="Lato" panose="020F0502020204030203" pitchFamily="34" charset="0"/>
                </a:rPr>
                <a:t>vei</a:t>
              </a:r>
              <a:r>
                <a:rPr lang="en-US" sz="800" dirty="0">
                  <a:solidFill>
                    <a:schemeClr val="accent6"/>
                  </a:solidFill>
                  <a:latin typeface="Lato" panose="020F0502020204030203" pitchFamily="34" charset="0"/>
                </a:rPr>
                <a:t> </a:t>
              </a:r>
              <a:r>
                <a:rPr lang="en-US" sz="800" dirty="0" err="1">
                  <a:solidFill>
                    <a:schemeClr val="accent6"/>
                  </a:solidFill>
                  <a:latin typeface="Lato" panose="020F0502020204030203" pitchFamily="34" charset="0"/>
                </a:rPr>
                <a:t>folosi</a:t>
              </a:r>
              <a:r>
                <a:rPr lang="en-US" sz="800" dirty="0">
                  <a:solidFill>
                    <a:schemeClr val="accent6"/>
                  </a:solidFill>
                  <a:latin typeface="Lato" panose="020F0502020204030203" pitchFamily="34" charset="0"/>
                </a:rPr>
                <a:t> </a:t>
              </a:r>
            </a:p>
          </p:txBody>
        </p:sp>
      </p:grpSp>
    </p:spTree>
    <p:extLst>
      <p:ext uri="{BB962C8B-B14F-4D97-AF65-F5344CB8AC3E}">
        <p14:creationId xmlns:p14="http://schemas.microsoft.com/office/powerpoint/2010/main" val="1987061511"/>
      </p:ext>
    </p:extLst>
  </p:cSld>
  <p:clrMapOvr>
    <a:masterClrMapping/>
  </p:clrMapOvr>
  <p:transition spd="slow" advClick="0" advTm="3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Effect transition="in" filter="fade">
                                      <p:cBhvr>
                                        <p:cTn id="9" dur="500"/>
                                        <p:tgtEl>
                                          <p:spTgt spid="11"/>
                                        </p:tgtEl>
                                      </p:cBhvr>
                                    </p:animEffect>
                                  </p:childTnLst>
                                </p:cTn>
                              </p:par>
                            </p:childTnLst>
                          </p:cTn>
                        </p:par>
                        <p:par>
                          <p:cTn id="10" fill="hold">
                            <p:stCondLst>
                              <p:cond delay="500"/>
                            </p:stCondLst>
                            <p:childTnLst>
                              <p:par>
                                <p:cTn id="11" presetID="10" presetClass="entr" presetSubtype="0" fill="hold" nodeType="after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childTnLst>
                          </p:cTn>
                        </p:par>
                        <p:par>
                          <p:cTn id="14" fill="hold">
                            <p:stCondLst>
                              <p:cond delay="1000"/>
                            </p:stCondLst>
                            <p:childTnLst>
                              <p:par>
                                <p:cTn id="15" presetID="10" presetClass="entr" presetSubtype="0" fill="hold" nodeType="after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par>
                          <p:cTn id="18" fill="hold">
                            <p:stCondLst>
                              <p:cond delay="1500"/>
                            </p:stCondLst>
                            <p:childTnLst>
                              <p:par>
                                <p:cTn id="19" presetID="10" presetClass="entr" presetSubtype="0" fill="hold" nodeType="after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500"/>
                                        <p:tgtEl>
                                          <p:spTgt spid="8"/>
                                        </p:tgtEl>
                                      </p:cBhvr>
                                    </p:animEffect>
                                  </p:childTnLst>
                                </p:cTn>
                              </p:par>
                            </p:childTnLst>
                          </p:cTn>
                        </p:par>
                        <p:par>
                          <p:cTn id="22" fill="hold">
                            <p:stCondLst>
                              <p:cond delay="2000"/>
                            </p:stCondLst>
                            <p:childTnLst>
                              <p:par>
                                <p:cTn id="23" presetID="10" presetClass="entr" presetSubtype="0" fill="hold" nodeType="after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fade">
                                      <p:cBhvr>
                                        <p:cTn id="25" dur="500"/>
                                        <p:tgtEl>
                                          <p:spTgt spid="7"/>
                                        </p:tgtEl>
                                      </p:cBhvr>
                                    </p:animEffect>
                                  </p:childTnLst>
                                </p:cTn>
                              </p:par>
                            </p:childTnLst>
                          </p:cTn>
                        </p:par>
                        <p:par>
                          <p:cTn id="26" fill="hold">
                            <p:stCondLst>
                              <p:cond delay="2500"/>
                            </p:stCondLst>
                            <p:childTnLst>
                              <p:par>
                                <p:cTn id="27" presetID="10" presetClass="entr" presetSubtype="0" fill="hold" nodeType="after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fade">
                                      <p:cBhvr>
                                        <p:cTn id="2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Din </a:t>
            </a:r>
            <a:r>
              <a:rPr lang="en-US" dirty="0" err="1"/>
              <a:t>curicula</a:t>
            </a:r>
            <a:r>
              <a:rPr lang="en-US" dirty="0"/>
              <a:t> </a:t>
            </a:r>
            <a:r>
              <a:rPr lang="en-US" dirty="0" err="1">
                <a:solidFill>
                  <a:schemeClr val="accent2"/>
                </a:solidFill>
              </a:rPr>
              <a:t>Excelentei</a:t>
            </a:r>
            <a:endParaRPr lang="en-US" dirty="0"/>
          </a:p>
        </p:txBody>
      </p:sp>
      <p:sp>
        <p:nvSpPr>
          <p:cNvPr id="3" name="Text Placeholder 2"/>
          <p:cNvSpPr>
            <a:spLocks noGrp="1"/>
          </p:cNvSpPr>
          <p:nvPr>
            <p:ph type="body" sz="quarter" idx="11"/>
          </p:nvPr>
        </p:nvSpPr>
        <p:spPr/>
        <p:txBody>
          <a:bodyPr/>
          <a:lstStyle/>
          <a:p>
            <a:r>
              <a:rPr lang="en-US" dirty="0"/>
              <a:t>O parte din </a:t>
            </a:r>
            <a:r>
              <a:rPr lang="en-US" dirty="0" err="1"/>
              <a:t>subiectele</a:t>
            </a:r>
            <a:r>
              <a:rPr lang="en-US" dirty="0"/>
              <a:t> </a:t>
            </a:r>
            <a:r>
              <a:rPr lang="en-US" dirty="0" err="1"/>
              <a:t>parcurse</a:t>
            </a:r>
            <a:r>
              <a:rPr lang="en-US" dirty="0"/>
              <a:t> in </a:t>
            </a:r>
            <a:r>
              <a:rPr lang="en-US" dirty="0" err="1"/>
              <a:t>cadrul</a:t>
            </a:r>
            <a:r>
              <a:rPr lang="en-US" dirty="0"/>
              <a:t> </a:t>
            </a:r>
            <a:r>
              <a:rPr lang="en-US" dirty="0" err="1"/>
              <a:t>cursului</a:t>
            </a:r>
            <a:r>
              <a:rPr lang="en-US" dirty="0"/>
              <a:t> REVEAL EXCELLENCE I</a:t>
            </a:r>
          </a:p>
        </p:txBody>
      </p:sp>
      <p:sp>
        <p:nvSpPr>
          <p:cNvPr id="5" name="TextBox 4"/>
          <p:cNvSpPr txBox="1"/>
          <p:nvPr/>
        </p:nvSpPr>
        <p:spPr>
          <a:xfrm>
            <a:off x="584202" y="1341393"/>
            <a:ext cx="2679290" cy="3631763"/>
          </a:xfrm>
          <a:prstGeom prst="rect">
            <a:avLst/>
          </a:prstGeom>
          <a:noFill/>
        </p:spPr>
        <p:txBody>
          <a:bodyPr wrap="square" rtlCol="0">
            <a:spAutoFit/>
          </a:bodyPr>
          <a:lstStyle/>
          <a:p>
            <a:pPr marL="171450" indent="-171450" fontAlgn="base">
              <a:buFont typeface="Arial" charset="0"/>
              <a:buChar char="•"/>
            </a:pPr>
            <a:r>
              <a:rPr lang="en-US" sz="1000" dirty="0">
                <a:solidFill>
                  <a:schemeClr val="accent6"/>
                </a:solidFill>
                <a:latin typeface="Lato" panose="020F0502020204030203" pitchFamily="34" charset="0"/>
              </a:rPr>
              <a:t>Ce </a:t>
            </a:r>
            <a:r>
              <a:rPr lang="en-US" sz="1000" dirty="0" err="1">
                <a:solidFill>
                  <a:schemeClr val="accent6"/>
                </a:solidFill>
                <a:latin typeface="Lato" panose="020F0502020204030203" pitchFamily="34" charset="0"/>
              </a:rPr>
              <a:t>este</a:t>
            </a:r>
            <a:r>
              <a:rPr lang="en-US" sz="1000" dirty="0">
                <a:solidFill>
                  <a:schemeClr val="accent6"/>
                </a:solidFill>
                <a:latin typeface="Lato" panose="020F0502020204030203" pitchFamily="34" charset="0"/>
              </a:rPr>
              <a:t> NLP-</a:t>
            </a:r>
            <a:r>
              <a:rPr lang="en-US" sz="1000" dirty="0" err="1">
                <a:solidFill>
                  <a:schemeClr val="accent6"/>
                </a:solidFill>
                <a:latin typeface="Lato" panose="020F0502020204030203" pitchFamily="34" charset="0"/>
              </a:rPr>
              <a:t>ul</a:t>
            </a:r>
            <a:r>
              <a:rPr lang="en-US" sz="1000" dirty="0">
                <a:solidFill>
                  <a:schemeClr val="accent6"/>
                </a:solidFill>
                <a:latin typeface="Lato" panose="020F0502020204030203" pitchFamily="34" charset="0"/>
              </a:rPr>
              <a:t> </a:t>
            </a:r>
            <a:r>
              <a:rPr lang="en-US" sz="1000" dirty="0" err="1">
                <a:solidFill>
                  <a:schemeClr val="accent6"/>
                </a:solidFill>
                <a:latin typeface="Lato" panose="020F0502020204030203" pitchFamily="34" charset="0"/>
              </a:rPr>
              <a:t>si</a:t>
            </a:r>
            <a:r>
              <a:rPr lang="en-US" sz="1000" dirty="0">
                <a:solidFill>
                  <a:schemeClr val="accent6"/>
                </a:solidFill>
                <a:latin typeface="Lato" panose="020F0502020204030203" pitchFamily="34" charset="0"/>
              </a:rPr>
              <a:t> cum </a:t>
            </a:r>
            <a:r>
              <a:rPr lang="en-US" sz="1000" dirty="0" err="1">
                <a:solidFill>
                  <a:schemeClr val="accent6"/>
                </a:solidFill>
                <a:latin typeface="Lato" panose="020F0502020204030203" pitchFamily="34" charset="0"/>
              </a:rPr>
              <a:t>putem</a:t>
            </a:r>
            <a:r>
              <a:rPr lang="en-US" sz="1000" dirty="0">
                <a:solidFill>
                  <a:schemeClr val="accent6"/>
                </a:solidFill>
                <a:latin typeface="Lato" panose="020F0502020204030203" pitchFamily="34" charset="0"/>
              </a:rPr>
              <a:t> </a:t>
            </a:r>
            <a:r>
              <a:rPr lang="en-US" sz="1000" dirty="0" err="1">
                <a:solidFill>
                  <a:schemeClr val="accent6"/>
                </a:solidFill>
                <a:latin typeface="Lato" panose="020F0502020204030203" pitchFamily="34" charset="0"/>
              </a:rPr>
              <a:t>sa</a:t>
            </a:r>
            <a:r>
              <a:rPr lang="en-US" sz="1000" dirty="0">
                <a:solidFill>
                  <a:schemeClr val="accent6"/>
                </a:solidFill>
                <a:latin typeface="Lato" panose="020F0502020204030203" pitchFamily="34" charset="0"/>
              </a:rPr>
              <a:t> </a:t>
            </a:r>
            <a:r>
              <a:rPr lang="en-US" sz="1000" dirty="0" err="1">
                <a:solidFill>
                  <a:schemeClr val="accent6"/>
                </a:solidFill>
                <a:latin typeface="Lato" panose="020F0502020204030203" pitchFamily="34" charset="0"/>
              </a:rPr>
              <a:t>il</a:t>
            </a:r>
            <a:r>
              <a:rPr lang="en-US" sz="1000" dirty="0">
                <a:solidFill>
                  <a:schemeClr val="accent6"/>
                </a:solidFill>
                <a:latin typeface="Lato" panose="020F0502020204030203" pitchFamily="34" charset="0"/>
              </a:rPr>
              <a:t> </a:t>
            </a:r>
            <a:r>
              <a:rPr lang="en-US" sz="1000" dirty="0" err="1">
                <a:solidFill>
                  <a:schemeClr val="accent6"/>
                </a:solidFill>
                <a:latin typeface="Lato" panose="020F0502020204030203" pitchFamily="34" charset="0"/>
              </a:rPr>
              <a:t>folosim</a:t>
            </a:r>
            <a:r>
              <a:rPr lang="en-US" sz="1000" dirty="0">
                <a:solidFill>
                  <a:schemeClr val="accent6"/>
                </a:solidFill>
                <a:latin typeface="Lato" panose="020F0502020204030203" pitchFamily="34" charset="0"/>
              </a:rPr>
              <a:t> </a:t>
            </a:r>
          </a:p>
          <a:p>
            <a:pPr marL="171450" indent="-171450" fontAlgn="base">
              <a:buFont typeface="Arial" charset="0"/>
              <a:buChar char="•"/>
            </a:pPr>
            <a:endParaRPr lang="en-US" sz="1000" dirty="0">
              <a:solidFill>
                <a:schemeClr val="accent6"/>
              </a:solidFill>
              <a:latin typeface="Lato" panose="020F0502020204030203" pitchFamily="34" charset="0"/>
            </a:endParaRPr>
          </a:p>
          <a:p>
            <a:pPr marL="171450" indent="-171450" fontAlgn="base">
              <a:buFont typeface="Arial" charset="0"/>
              <a:buChar char="•"/>
            </a:pPr>
            <a:r>
              <a:rPr lang="en-US" sz="1000" dirty="0">
                <a:solidFill>
                  <a:schemeClr val="accent6"/>
                </a:solidFill>
                <a:latin typeface="Lato" panose="020F0502020204030203" pitchFamily="34" charset="0"/>
              </a:rPr>
              <a:t>Cele 11 principii pentru a-ti atinge obiectivele, folosite de toti oamenii de succes</a:t>
            </a:r>
          </a:p>
          <a:p>
            <a:pPr marL="171450" indent="-171450" fontAlgn="base">
              <a:buFont typeface="Arial" charset="0"/>
              <a:buChar char="•"/>
            </a:pPr>
            <a:r>
              <a:rPr lang="en-US" sz="1000" dirty="0" err="1">
                <a:solidFill>
                  <a:schemeClr val="accent6"/>
                </a:solidFill>
                <a:latin typeface="Lato" panose="020F0502020204030203" pitchFamily="34" charset="0"/>
              </a:rPr>
              <a:t>Diferenta</a:t>
            </a:r>
            <a:r>
              <a:rPr lang="en-US" sz="1000" dirty="0">
                <a:solidFill>
                  <a:schemeClr val="accent6"/>
                </a:solidFill>
                <a:latin typeface="Lato" panose="020F0502020204030203" pitchFamily="34" charset="0"/>
              </a:rPr>
              <a:t> </a:t>
            </a:r>
            <a:r>
              <a:rPr lang="en-US" sz="1000" dirty="0" err="1">
                <a:solidFill>
                  <a:schemeClr val="accent6"/>
                </a:solidFill>
                <a:latin typeface="Lato" panose="020F0502020204030203" pitchFamily="34" charset="0"/>
              </a:rPr>
              <a:t>dintre</a:t>
            </a:r>
            <a:r>
              <a:rPr lang="en-US" sz="1000" dirty="0">
                <a:solidFill>
                  <a:schemeClr val="accent6"/>
                </a:solidFill>
                <a:latin typeface="Lato" panose="020F0502020204030203" pitchFamily="34" charset="0"/>
              </a:rPr>
              <a:t> </a:t>
            </a:r>
            <a:r>
              <a:rPr lang="en-US" sz="1000" dirty="0" err="1">
                <a:solidFill>
                  <a:schemeClr val="accent6"/>
                </a:solidFill>
                <a:latin typeface="Lato" panose="020F0502020204030203" pitchFamily="34" charset="0"/>
              </a:rPr>
              <a:t>obiectivele</a:t>
            </a:r>
            <a:r>
              <a:rPr lang="en-US" sz="1000" dirty="0">
                <a:solidFill>
                  <a:schemeClr val="accent6"/>
                </a:solidFill>
                <a:latin typeface="Lato" panose="020F0502020204030203" pitchFamily="34" charset="0"/>
              </a:rPr>
              <a:t> </a:t>
            </a:r>
            <a:r>
              <a:rPr lang="en-US" sz="1000" dirty="0" err="1">
                <a:solidFill>
                  <a:schemeClr val="accent6"/>
                </a:solidFill>
                <a:latin typeface="Lato" panose="020F0502020204030203" pitchFamily="34" charset="0"/>
              </a:rPr>
              <a:t>pe</a:t>
            </a:r>
            <a:r>
              <a:rPr lang="en-US" sz="1000" dirty="0">
                <a:solidFill>
                  <a:schemeClr val="accent6"/>
                </a:solidFill>
                <a:latin typeface="Lato" panose="020F0502020204030203" pitchFamily="34" charset="0"/>
              </a:rPr>
              <a:t> care le </a:t>
            </a:r>
            <a:r>
              <a:rPr lang="en-US" sz="1000" dirty="0" err="1">
                <a:solidFill>
                  <a:schemeClr val="accent6"/>
                </a:solidFill>
                <a:latin typeface="Lato" panose="020F0502020204030203" pitchFamily="34" charset="0"/>
              </a:rPr>
              <a:t>obtii</a:t>
            </a:r>
            <a:r>
              <a:rPr lang="en-US" sz="1000" dirty="0">
                <a:solidFill>
                  <a:schemeClr val="accent6"/>
                </a:solidFill>
                <a:latin typeface="Lato" panose="020F0502020204030203" pitchFamily="34" charset="0"/>
              </a:rPr>
              <a:t> </a:t>
            </a:r>
            <a:r>
              <a:rPr lang="en-US" sz="1000" dirty="0" err="1">
                <a:solidFill>
                  <a:schemeClr val="accent6"/>
                </a:solidFill>
                <a:latin typeface="Lato" panose="020F0502020204030203" pitchFamily="34" charset="0"/>
              </a:rPr>
              <a:t>si</a:t>
            </a:r>
            <a:r>
              <a:rPr lang="en-US" sz="1000" dirty="0">
                <a:solidFill>
                  <a:schemeClr val="accent6"/>
                </a:solidFill>
                <a:latin typeface="Lato" panose="020F0502020204030203" pitchFamily="34" charset="0"/>
              </a:rPr>
              <a:t> </a:t>
            </a:r>
            <a:r>
              <a:rPr lang="en-US" sz="1000" dirty="0" err="1">
                <a:solidFill>
                  <a:schemeClr val="accent6"/>
                </a:solidFill>
                <a:latin typeface="Lato" panose="020F0502020204030203" pitchFamily="34" charset="0"/>
              </a:rPr>
              <a:t>cele</a:t>
            </a:r>
            <a:r>
              <a:rPr lang="en-US" sz="1000" dirty="0">
                <a:solidFill>
                  <a:schemeClr val="accent6"/>
                </a:solidFill>
                <a:latin typeface="Lato" panose="020F0502020204030203" pitchFamily="34" charset="0"/>
              </a:rPr>
              <a:t> </a:t>
            </a:r>
            <a:r>
              <a:rPr lang="en-US" sz="1000" dirty="0" err="1">
                <a:solidFill>
                  <a:schemeClr val="accent6"/>
                </a:solidFill>
                <a:latin typeface="Lato" panose="020F0502020204030203" pitchFamily="34" charset="0"/>
              </a:rPr>
              <a:t>pe</a:t>
            </a:r>
            <a:r>
              <a:rPr lang="en-US" sz="1000" dirty="0">
                <a:solidFill>
                  <a:schemeClr val="accent6"/>
                </a:solidFill>
                <a:latin typeface="Lato" panose="020F0502020204030203" pitchFamily="34" charset="0"/>
              </a:rPr>
              <a:t> care nu le </a:t>
            </a:r>
            <a:r>
              <a:rPr lang="en-US" sz="1000" dirty="0" err="1">
                <a:solidFill>
                  <a:schemeClr val="accent6"/>
                </a:solidFill>
                <a:latin typeface="Lato" panose="020F0502020204030203" pitchFamily="34" charset="0"/>
              </a:rPr>
              <a:t>obtii</a:t>
            </a:r>
            <a:endParaRPr lang="en-US" sz="1000" dirty="0">
              <a:solidFill>
                <a:schemeClr val="accent6"/>
              </a:solidFill>
              <a:latin typeface="Lato" panose="020F0502020204030203" pitchFamily="34" charset="0"/>
            </a:endParaRPr>
          </a:p>
          <a:p>
            <a:pPr marL="171450" indent="-171450" fontAlgn="base">
              <a:buFont typeface="Arial" charset="0"/>
              <a:buChar char="•"/>
            </a:pPr>
            <a:endParaRPr lang="en-US" sz="1000" dirty="0">
              <a:solidFill>
                <a:schemeClr val="accent6"/>
              </a:solidFill>
              <a:latin typeface="Lato" panose="020F0502020204030203" pitchFamily="34" charset="0"/>
            </a:endParaRPr>
          </a:p>
          <a:p>
            <a:pPr marL="171450" indent="-171450" fontAlgn="base">
              <a:buFont typeface="Arial" charset="0"/>
              <a:buChar char="•"/>
            </a:pPr>
            <a:r>
              <a:rPr lang="en-US" sz="1000" dirty="0" err="1">
                <a:solidFill>
                  <a:schemeClr val="accent6"/>
                </a:solidFill>
                <a:latin typeface="Lato" panose="020F0502020204030203" pitchFamily="34" charset="0"/>
              </a:rPr>
              <a:t>Inveti</a:t>
            </a:r>
            <a:r>
              <a:rPr lang="en-US" sz="1000" dirty="0">
                <a:solidFill>
                  <a:schemeClr val="accent6"/>
                </a:solidFill>
                <a:latin typeface="Lato" panose="020F0502020204030203" pitchFamily="34" charset="0"/>
              </a:rPr>
              <a:t> cum </a:t>
            </a:r>
            <a:r>
              <a:rPr lang="en-US" sz="1000" dirty="0" err="1">
                <a:solidFill>
                  <a:schemeClr val="accent6"/>
                </a:solidFill>
                <a:latin typeface="Lato" panose="020F0502020204030203" pitchFamily="34" charset="0"/>
              </a:rPr>
              <a:t>sa</a:t>
            </a:r>
            <a:r>
              <a:rPr lang="en-US" sz="1000" dirty="0">
                <a:solidFill>
                  <a:schemeClr val="accent6"/>
                </a:solidFill>
                <a:latin typeface="Lato" panose="020F0502020204030203" pitchFamily="34" charset="0"/>
              </a:rPr>
              <a:t> </a:t>
            </a:r>
            <a:r>
              <a:rPr lang="en-US" sz="1000" dirty="0" err="1">
                <a:solidFill>
                  <a:schemeClr val="accent6"/>
                </a:solidFill>
                <a:latin typeface="Lato" panose="020F0502020204030203" pitchFamily="34" charset="0"/>
              </a:rPr>
              <a:t>stabilesti</a:t>
            </a:r>
            <a:r>
              <a:rPr lang="en-US" sz="1000" dirty="0">
                <a:solidFill>
                  <a:schemeClr val="accent6"/>
                </a:solidFill>
                <a:latin typeface="Lato" panose="020F0502020204030203" pitchFamily="34" charset="0"/>
              </a:rPr>
              <a:t> </a:t>
            </a:r>
            <a:r>
              <a:rPr lang="en-US" sz="1000" dirty="0" err="1">
                <a:solidFill>
                  <a:schemeClr val="accent6"/>
                </a:solidFill>
                <a:latin typeface="Lato" panose="020F0502020204030203" pitchFamily="34" charset="0"/>
              </a:rPr>
              <a:t>obiective</a:t>
            </a:r>
            <a:r>
              <a:rPr lang="en-US" sz="1000" dirty="0">
                <a:solidFill>
                  <a:schemeClr val="accent6"/>
                </a:solidFill>
                <a:latin typeface="Lato" panose="020F0502020204030203" pitchFamily="34" charset="0"/>
              </a:rPr>
              <a:t> </a:t>
            </a:r>
            <a:r>
              <a:rPr lang="en-US" sz="1000" dirty="0" err="1">
                <a:solidFill>
                  <a:schemeClr val="accent6"/>
                </a:solidFill>
                <a:latin typeface="Lato" panose="020F0502020204030203" pitchFamily="34" charset="0"/>
              </a:rPr>
              <a:t>pentru</a:t>
            </a:r>
            <a:r>
              <a:rPr lang="en-US" sz="1000" dirty="0">
                <a:solidFill>
                  <a:schemeClr val="accent6"/>
                </a:solidFill>
                <a:latin typeface="Lato" panose="020F0502020204030203" pitchFamily="34" charset="0"/>
              </a:rPr>
              <a:t> a le </a:t>
            </a:r>
            <a:r>
              <a:rPr lang="en-US" sz="1000" dirty="0" err="1">
                <a:solidFill>
                  <a:schemeClr val="accent6"/>
                </a:solidFill>
                <a:latin typeface="Lato" panose="020F0502020204030203" pitchFamily="34" charset="0"/>
              </a:rPr>
              <a:t>obtine</a:t>
            </a:r>
            <a:r>
              <a:rPr lang="en-US" sz="1000" dirty="0">
                <a:solidFill>
                  <a:schemeClr val="accent6"/>
                </a:solidFill>
                <a:latin typeface="Lato" panose="020F0502020204030203" pitchFamily="34" charset="0"/>
              </a:rPr>
              <a:t> </a:t>
            </a:r>
            <a:r>
              <a:rPr lang="en-US" sz="1000" dirty="0" err="1">
                <a:solidFill>
                  <a:schemeClr val="accent6"/>
                </a:solidFill>
                <a:latin typeface="Lato" panose="020F0502020204030203" pitchFamily="34" charset="0"/>
              </a:rPr>
              <a:t>mereu</a:t>
            </a:r>
            <a:endParaRPr lang="en-US" sz="1000" dirty="0">
              <a:solidFill>
                <a:schemeClr val="accent6"/>
              </a:solidFill>
              <a:latin typeface="Lato" panose="020F0502020204030203" pitchFamily="34" charset="0"/>
            </a:endParaRPr>
          </a:p>
          <a:p>
            <a:pPr marL="171450" indent="-171450" fontAlgn="base">
              <a:buFont typeface="Arial" charset="0"/>
              <a:buChar char="•"/>
            </a:pPr>
            <a:endParaRPr lang="en-US" sz="1000" dirty="0">
              <a:solidFill>
                <a:schemeClr val="accent6"/>
              </a:solidFill>
              <a:latin typeface="Lato" panose="020F0502020204030203" pitchFamily="34" charset="0"/>
            </a:endParaRPr>
          </a:p>
          <a:p>
            <a:pPr marL="171450" indent="-171450" fontAlgn="base">
              <a:buFont typeface="Arial" charset="0"/>
              <a:buChar char="•"/>
            </a:pPr>
            <a:r>
              <a:rPr lang="en-US" sz="1000" dirty="0" err="1">
                <a:solidFill>
                  <a:schemeClr val="accent6"/>
                </a:solidFill>
                <a:latin typeface="Lato" panose="020F0502020204030203" pitchFamily="34" charset="0"/>
              </a:rPr>
              <a:t>Descoperi</a:t>
            </a:r>
            <a:r>
              <a:rPr lang="en-US" sz="1000" dirty="0">
                <a:solidFill>
                  <a:schemeClr val="accent6"/>
                </a:solidFill>
                <a:latin typeface="Lato" panose="020F0502020204030203" pitchFamily="34" charset="0"/>
              </a:rPr>
              <a:t> cum </a:t>
            </a:r>
            <a:r>
              <a:rPr lang="en-US" sz="1000" dirty="0" err="1">
                <a:solidFill>
                  <a:schemeClr val="accent6"/>
                </a:solidFill>
                <a:latin typeface="Lato" panose="020F0502020204030203" pitchFamily="34" charset="0"/>
              </a:rPr>
              <a:t>sa</a:t>
            </a:r>
            <a:r>
              <a:rPr lang="en-US" sz="1000" dirty="0">
                <a:solidFill>
                  <a:schemeClr val="accent6"/>
                </a:solidFill>
                <a:latin typeface="Lato" panose="020F0502020204030203" pitchFamily="34" charset="0"/>
              </a:rPr>
              <a:t> </a:t>
            </a:r>
            <a:r>
              <a:rPr lang="en-US" sz="1000" dirty="0" err="1">
                <a:solidFill>
                  <a:schemeClr val="accent6"/>
                </a:solidFill>
                <a:latin typeface="Lato" panose="020F0502020204030203" pitchFamily="34" charset="0"/>
              </a:rPr>
              <a:t>pui</a:t>
            </a:r>
            <a:r>
              <a:rPr lang="en-US" sz="1000" dirty="0">
                <a:solidFill>
                  <a:schemeClr val="accent6"/>
                </a:solidFill>
                <a:latin typeface="Lato" panose="020F0502020204030203" pitchFamily="34" charset="0"/>
              </a:rPr>
              <a:t> </a:t>
            </a:r>
            <a:r>
              <a:rPr lang="en-US" sz="1000" dirty="0" err="1">
                <a:solidFill>
                  <a:schemeClr val="accent6"/>
                </a:solidFill>
                <a:latin typeface="Lato" panose="020F0502020204030203" pitchFamily="34" charset="0"/>
              </a:rPr>
              <a:t>intrebari</a:t>
            </a:r>
            <a:r>
              <a:rPr lang="en-US" sz="1000" dirty="0">
                <a:solidFill>
                  <a:schemeClr val="accent6"/>
                </a:solidFill>
                <a:latin typeface="Lato" panose="020F0502020204030203" pitchFamily="34" charset="0"/>
              </a:rPr>
              <a:t> </a:t>
            </a:r>
            <a:r>
              <a:rPr lang="en-US" sz="1000" dirty="0" err="1">
                <a:solidFill>
                  <a:schemeClr val="accent6"/>
                </a:solidFill>
                <a:latin typeface="Lato" panose="020F0502020204030203" pitchFamily="34" charset="0"/>
              </a:rPr>
              <a:t>pentru</a:t>
            </a:r>
            <a:r>
              <a:rPr lang="en-US" sz="1000" dirty="0">
                <a:solidFill>
                  <a:schemeClr val="accent6"/>
                </a:solidFill>
                <a:latin typeface="Lato" panose="020F0502020204030203" pitchFamily="34" charset="0"/>
              </a:rPr>
              <a:t> ca </a:t>
            </a:r>
            <a:r>
              <a:rPr lang="en-US" sz="1000" dirty="0" err="1">
                <a:solidFill>
                  <a:schemeClr val="accent6"/>
                </a:solidFill>
                <a:latin typeface="Lato" panose="020F0502020204030203" pitchFamily="34" charset="0"/>
              </a:rPr>
              <a:t>obiectivele</a:t>
            </a:r>
            <a:r>
              <a:rPr lang="en-US" sz="1000" dirty="0">
                <a:solidFill>
                  <a:schemeClr val="accent6"/>
                </a:solidFill>
                <a:latin typeface="Lato" panose="020F0502020204030203" pitchFamily="34" charset="0"/>
              </a:rPr>
              <a:t> tale (</a:t>
            </a:r>
            <a:r>
              <a:rPr lang="en-US" sz="1000" dirty="0" err="1">
                <a:solidFill>
                  <a:schemeClr val="accent6"/>
                </a:solidFill>
                <a:latin typeface="Lato" panose="020F0502020204030203" pitchFamily="34" charset="0"/>
              </a:rPr>
              <a:t>sau</a:t>
            </a:r>
            <a:r>
              <a:rPr lang="en-US" sz="1000" dirty="0">
                <a:solidFill>
                  <a:schemeClr val="accent6"/>
                </a:solidFill>
                <a:latin typeface="Lato" panose="020F0502020204030203" pitchFamily="34" charset="0"/>
              </a:rPr>
              <a:t> ale </a:t>
            </a:r>
            <a:r>
              <a:rPr lang="en-US" sz="1000" dirty="0" err="1">
                <a:solidFill>
                  <a:schemeClr val="accent6"/>
                </a:solidFill>
                <a:latin typeface="Lato" panose="020F0502020204030203" pitchFamily="34" charset="0"/>
              </a:rPr>
              <a:t>altcuiva</a:t>
            </a:r>
            <a:r>
              <a:rPr lang="en-US" sz="1000" dirty="0">
                <a:solidFill>
                  <a:schemeClr val="accent6"/>
                </a:solidFill>
                <a:latin typeface="Lato" panose="020F0502020204030203" pitchFamily="34" charset="0"/>
              </a:rPr>
              <a:t>) </a:t>
            </a:r>
            <a:r>
              <a:rPr lang="en-US" sz="1000" dirty="0" err="1">
                <a:solidFill>
                  <a:schemeClr val="accent6"/>
                </a:solidFill>
                <a:latin typeface="Lato" panose="020F0502020204030203" pitchFamily="34" charset="0"/>
              </a:rPr>
              <a:t>sa</a:t>
            </a:r>
            <a:r>
              <a:rPr lang="en-US" sz="1000" dirty="0">
                <a:solidFill>
                  <a:schemeClr val="accent6"/>
                </a:solidFill>
                <a:latin typeface="Lato" panose="020F0502020204030203" pitchFamily="34" charset="0"/>
              </a:rPr>
              <a:t> fie </a:t>
            </a:r>
            <a:r>
              <a:rPr lang="en-US" sz="1000" dirty="0" err="1">
                <a:solidFill>
                  <a:schemeClr val="accent6"/>
                </a:solidFill>
                <a:latin typeface="Lato" panose="020F0502020204030203" pitchFamily="34" charset="0"/>
              </a:rPr>
              <a:t>libere</a:t>
            </a:r>
            <a:r>
              <a:rPr lang="en-US" sz="1000" dirty="0">
                <a:solidFill>
                  <a:schemeClr val="accent6"/>
                </a:solidFill>
                <a:latin typeface="Lato" panose="020F0502020204030203" pitchFamily="34" charset="0"/>
              </a:rPr>
              <a:t> de </a:t>
            </a:r>
            <a:r>
              <a:rPr lang="en-US" sz="1000" dirty="0" err="1">
                <a:solidFill>
                  <a:schemeClr val="accent6"/>
                </a:solidFill>
                <a:latin typeface="Lato" panose="020F0502020204030203" pitchFamily="34" charset="0"/>
              </a:rPr>
              <a:t>confuzie</a:t>
            </a:r>
            <a:r>
              <a:rPr lang="en-US" sz="1000" dirty="0">
                <a:solidFill>
                  <a:schemeClr val="accent6"/>
                </a:solidFill>
                <a:latin typeface="Lato" panose="020F0502020204030203" pitchFamily="34" charset="0"/>
              </a:rPr>
              <a:t> </a:t>
            </a:r>
            <a:r>
              <a:rPr lang="en-US" sz="1000" dirty="0" err="1">
                <a:solidFill>
                  <a:schemeClr val="accent6"/>
                </a:solidFill>
                <a:latin typeface="Lato" panose="020F0502020204030203" pitchFamily="34" charset="0"/>
              </a:rPr>
              <a:t>sau</a:t>
            </a:r>
            <a:r>
              <a:rPr lang="en-US" sz="1000" dirty="0">
                <a:solidFill>
                  <a:schemeClr val="accent6"/>
                </a:solidFill>
                <a:latin typeface="Lato" panose="020F0502020204030203" pitchFamily="34" charset="0"/>
              </a:rPr>
              <a:t> </a:t>
            </a:r>
            <a:r>
              <a:rPr lang="en-US" sz="1000" dirty="0" err="1">
                <a:solidFill>
                  <a:schemeClr val="accent6"/>
                </a:solidFill>
                <a:latin typeface="Lato" panose="020F0502020204030203" pitchFamily="34" charset="0"/>
              </a:rPr>
              <a:t>ambiguitate</a:t>
            </a:r>
            <a:endParaRPr lang="en-US" sz="1000" dirty="0">
              <a:solidFill>
                <a:schemeClr val="accent6"/>
              </a:solidFill>
              <a:latin typeface="Lato" panose="020F0502020204030203" pitchFamily="34" charset="0"/>
            </a:endParaRPr>
          </a:p>
          <a:p>
            <a:pPr marL="171450" indent="-171450" fontAlgn="base">
              <a:buFont typeface="Arial" charset="0"/>
              <a:buChar char="•"/>
            </a:pPr>
            <a:endParaRPr lang="en-US" sz="1000" dirty="0">
              <a:solidFill>
                <a:schemeClr val="accent6"/>
              </a:solidFill>
              <a:latin typeface="Lato" panose="020F0502020204030203" pitchFamily="34" charset="0"/>
            </a:endParaRPr>
          </a:p>
          <a:p>
            <a:pPr marL="171450" indent="-171450" fontAlgn="base">
              <a:buFont typeface="Arial" charset="0"/>
              <a:buChar char="•"/>
            </a:pPr>
            <a:r>
              <a:rPr lang="en-US" sz="1000" dirty="0">
                <a:solidFill>
                  <a:schemeClr val="accent6"/>
                </a:solidFill>
                <a:latin typeface="Lato" panose="020F0502020204030203" pitchFamily="34" charset="0"/>
              </a:rPr>
              <a:t>Rapport-</a:t>
            </a:r>
            <a:r>
              <a:rPr lang="en-US" sz="1000" dirty="0" err="1">
                <a:solidFill>
                  <a:schemeClr val="accent6"/>
                </a:solidFill>
                <a:latin typeface="Lato" panose="020F0502020204030203" pitchFamily="34" charset="0"/>
              </a:rPr>
              <a:t>ul</a:t>
            </a:r>
            <a:r>
              <a:rPr lang="en-US" sz="1000" dirty="0">
                <a:solidFill>
                  <a:schemeClr val="accent6"/>
                </a:solidFill>
                <a:latin typeface="Lato" panose="020F0502020204030203" pitchFamily="34" charset="0"/>
              </a:rPr>
              <a:t> – cum </a:t>
            </a:r>
            <a:r>
              <a:rPr lang="en-US" sz="1000" dirty="0" err="1">
                <a:solidFill>
                  <a:schemeClr val="accent6"/>
                </a:solidFill>
                <a:latin typeface="Lato" panose="020F0502020204030203" pitchFamily="34" charset="0"/>
              </a:rPr>
              <a:t>sa</a:t>
            </a:r>
            <a:r>
              <a:rPr lang="en-US" sz="1000" dirty="0">
                <a:solidFill>
                  <a:schemeClr val="accent6"/>
                </a:solidFill>
                <a:latin typeface="Lato" panose="020F0502020204030203" pitchFamily="34" charset="0"/>
              </a:rPr>
              <a:t> </a:t>
            </a:r>
            <a:r>
              <a:rPr lang="en-US" sz="1000" dirty="0" err="1">
                <a:solidFill>
                  <a:schemeClr val="accent6"/>
                </a:solidFill>
                <a:latin typeface="Lato" panose="020F0502020204030203" pitchFamily="34" charset="0"/>
              </a:rPr>
              <a:t>creezi</a:t>
            </a:r>
            <a:r>
              <a:rPr lang="en-US" sz="1000" dirty="0">
                <a:solidFill>
                  <a:schemeClr val="accent6"/>
                </a:solidFill>
                <a:latin typeface="Lato" panose="020F0502020204030203" pitchFamily="34" charset="0"/>
              </a:rPr>
              <a:t> instant </a:t>
            </a:r>
            <a:r>
              <a:rPr lang="en-US" sz="1000" dirty="0" err="1">
                <a:solidFill>
                  <a:schemeClr val="accent6"/>
                </a:solidFill>
                <a:latin typeface="Lato" panose="020F0502020204030203" pitchFamily="34" charset="0"/>
              </a:rPr>
              <a:t>simpatie</a:t>
            </a:r>
            <a:r>
              <a:rPr lang="en-US" sz="1000" dirty="0">
                <a:solidFill>
                  <a:schemeClr val="accent6"/>
                </a:solidFill>
                <a:latin typeface="Lato" panose="020F0502020204030203" pitchFamily="34" charset="0"/>
              </a:rPr>
              <a:t> </a:t>
            </a:r>
            <a:r>
              <a:rPr lang="en-US" sz="1000" dirty="0" err="1">
                <a:solidFill>
                  <a:schemeClr val="accent6"/>
                </a:solidFill>
                <a:latin typeface="Lato" panose="020F0502020204030203" pitchFamily="34" charset="0"/>
              </a:rPr>
              <a:t>si</a:t>
            </a:r>
            <a:r>
              <a:rPr lang="en-US" sz="1000" dirty="0">
                <a:solidFill>
                  <a:schemeClr val="accent6"/>
                </a:solidFill>
                <a:latin typeface="Lato" panose="020F0502020204030203" pitchFamily="34" charset="0"/>
              </a:rPr>
              <a:t> </a:t>
            </a:r>
            <a:r>
              <a:rPr lang="en-US" sz="1000" dirty="0" err="1">
                <a:solidFill>
                  <a:schemeClr val="accent6"/>
                </a:solidFill>
                <a:latin typeface="Lato" panose="020F0502020204030203" pitchFamily="34" charset="0"/>
              </a:rPr>
              <a:t>intelegere</a:t>
            </a:r>
            <a:endParaRPr lang="en-US" sz="1000" dirty="0">
              <a:solidFill>
                <a:schemeClr val="accent6"/>
              </a:solidFill>
              <a:latin typeface="Lato" panose="020F0502020204030203" pitchFamily="34" charset="0"/>
            </a:endParaRPr>
          </a:p>
          <a:p>
            <a:pPr marL="171450" indent="-171450" fontAlgn="base">
              <a:buFont typeface="Arial" charset="0"/>
              <a:buChar char="•"/>
            </a:pPr>
            <a:endParaRPr lang="en-US" sz="1000" dirty="0">
              <a:solidFill>
                <a:schemeClr val="accent6"/>
              </a:solidFill>
              <a:latin typeface="Lato" panose="020F0502020204030203" pitchFamily="34" charset="0"/>
            </a:endParaRPr>
          </a:p>
          <a:p>
            <a:pPr marL="171450" indent="-171450" fontAlgn="base">
              <a:buFont typeface="Arial" charset="0"/>
              <a:buChar char="•"/>
            </a:pPr>
            <a:r>
              <a:rPr lang="en-US" sz="1000" dirty="0" err="1">
                <a:solidFill>
                  <a:schemeClr val="accent6"/>
                </a:solidFill>
                <a:latin typeface="Lato" panose="020F0502020204030203" pitchFamily="34" charset="0"/>
              </a:rPr>
              <a:t>Devii</a:t>
            </a:r>
            <a:r>
              <a:rPr lang="en-US" sz="1000" dirty="0">
                <a:solidFill>
                  <a:schemeClr val="accent6"/>
                </a:solidFill>
                <a:latin typeface="Lato" panose="020F0502020204030203" pitchFamily="34" charset="0"/>
              </a:rPr>
              <a:t> </a:t>
            </a:r>
            <a:r>
              <a:rPr lang="en-US" sz="1000" dirty="0" err="1">
                <a:solidFill>
                  <a:schemeClr val="accent6"/>
                </a:solidFill>
                <a:latin typeface="Lato" panose="020F0502020204030203" pitchFamily="34" charset="0"/>
              </a:rPr>
              <a:t>capabil</a:t>
            </a:r>
            <a:r>
              <a:rPr lang="en-US" sz="1000" dirty="0">
                <a:solidFill>
                  <a:schemeClr val="accent6"/>
                </a:solidFill>
                <a:latin typeface="Lato" panose="020F0502020204030203" pitchFamily="34" charset="0"/>
              </a:rPr>
              <a:t> sa </a:t>
            </a:r>
            <a:r>
              <a:rPr lang="en-US" sz="1000" dirty="0" err="1">
                <a:solidFill>
                  <a:schemeClr val="accent6"/>
                </a:solidFill>
                <a:latin typeface="Lato" panose="020F0502020204030203" pitchFamily="34" charset="0"/>
              </a:rPr>
              <a:t>stabilesti</a:t>
            </a:r>
            <a:r>
              <a:rPr lang="en-US" sz="1000" dirty="0">
                <a:solidFill>
                  <a:schemeClr val="accent6"/>
                </a:solidFill>
                <a:latin typeface="Lato" panose="020F0502020204030203" pitchFamily="34" charset="0"/>
              </a:rPr>
              <a:t>  </a:t>
            </a:r>
            <a:r>
              <a:rPr lang="en-US" sz="1000" dirty="0" err="1">
                <a:solidFill>
                  <a:schemeClr val="accent6"/>
                </a:solidFill>
                <a:latin typeface="Lato" panose="020F0502020204030203" pitchFamily="34" charset="0"/>
              </a:rPr>
              <a:t>instantaneu</a:t>
            </a:r>
            <a:r>
              <a:rPr lang="en-US" sz="1000" dirty="0">
                <a:solidFill>
                  <a:schemeClr val="accent6"/>
                </a:solidFill>
                <a:latin typeface="Lato" panose="020F0502020204030203" pitchFamily="34" charset="0"/>
              </a:rPr>
              <a:t>  o </a:t>
            </a:r>
            <a:r>
              <a:rPr lang="en-US" sz="1000" dirty="0" err="1">
                <a:solidFill>
                  <a:schemeClr val="accent6"/>
                </a:solidFill>
                <a:latin typeface="Lato" panose="020F0502020204030203" pitchFamily="34" charset="0"/>
              </a:rPr>
              <a:t>intelegere</a:t>
            </a:r>
            <a:r>
              <a:rPr lang="en-US" sz="1000" dirty="0">
                <a:solidFill>
                  <a:schemeClr val="accent6"/>
                </a:solidFill>
                <a:latin typeface="Lato" panose="020F0502020204030203" pitchFamily="34" charset="0"/>
              </a:rPr>
              <a:t> </a:t>
            </a:r>
            <a:r>
              <a:rPr lang="en-US" sz="1000" dirty="0" err="1">
                <a:solidFill>
                  <a:schemeClr val="accent6"/>
                </a:solidFill>
                <a:latin typeface="Lato" panose="020F0502020204030203" pitchFamily="34" charset="0"/>
              </a:rPr>
              <a:t>reciproca</a:t>
            </a:r>
            <a:r>
              <a:rPr lang="en-US" sz="1000" dirty="0">
                <a:solidFill>
                  <a:schemeClr val="accent6"/>
                </a:solidFill>
                <a:latin typeface="Lato" panose="020F0502020204030203" pitchFamily="34" charset="0"/>
              </a:rPr>
              <a:t> cu </a:t>
            </a:r>
            <a:r>
              <a:rPr lang="en-US" sz="1000" dirty="0" err="1">
                <a:solidFill>
                  <a:schemeClr val="accent6"/>
                </a:solidFill>
                <a:latin typeface="Lato" panose="020F0502020204030203" pitchFamily="34" charset="0"/>
              </a:rPr>
              <a:t>oricine</a:t>
            </a:r>
            <a:r>
              <a:rPr lang="en-US" sz="1000" dirty="0">
                <a:solidFill>
                  <a:schemeClr val="accent6"/>
                </a:solidFill>
                <a:latin typeface="Lato" panose="020F0502020204030203" pitchFamily="34" charset="0"/>
              </a:rPr>
              <a:t> </a:t>
            </a:r>
            <a:r>
              <a:rPr lang="en-US" sz="1000" dirty="0" err="1">
                <a:solidFill>
                  <a:schemeClr val="bg1"/>
                </a:solidFill>
                <a:latin typeface="Lato" panose="020F0502020204030203" pitchFamily="34" charset="0"/>
              </a:rPr>
              <a:t>ai</a:t>
            </a:r>
            <a:r>
              <a:rPr lang="en-US" sz="1000" dirty="0">
                <a:solidFill>
                  <a:schemeClr val="accent6"/>
                </a:solidFill>
                <a:latin typeface="Lato" panose="020F0502020204030203" pitchFamily="34" charset="0"/>
              </a:rPr>
              <a:t> </a:t>
            </a:r>
            <a:r>
              <a:rPr lang="en-US" sz="1000" dirty="0" err="1">
                <a:solidFill>
                  <a:schemeClr val="accent6"/>
                </a:solidFill>
                <a:latin typeface="Lato" panose="020F0502020204030203" pitchFamily="34" charset="0"/>
              </a:rPr>
              <a:t>alege</a:t>
            </a:r>
            <a:endParaRPr lang="en-US" sz="1000" dirty="0">
              <a:solidFill>
                <a:schemeClr val="accent6"/>
              </a:solidFill>
              <a:latin typeface="Lato" panose="020F0502020204030203" pitchFamily="34" charset="0"/>
            </a:endParaRPr>
          </a:p>
          <a:p>
            <a:pPr marL="171450" indent="-171450" fontAlgn="base">
              <a:buFont typeface="Arial" charset="0"/>
              <a:buChar char="•"/>
            </a:pPr>
            <a:endParaRPr lang="en-US" sz="1000" dirty="0">
              <a:solidFill>
                <a:schemeClr val="accent6"/>
              </a:solidFill>
              <a:latin typeface="Lato" panose="020F0502020204030203" pitchFamily="34" charset="0"/>
            </a:endParaRPr>
          </a:p>
          <a:p>
            <a:pPr marL="171450" indent="-171450" fontAlgn="base">
              <a:buFont typeface="Arial" charset="0"/>
              <a:buChar char="•"/>
            </a:pPr>
            <a:r>
              <a:rPr lang="en-US" sz="1000" dirty="0" err="1">
                <a:solidFill>
                  <a:schemeClr val="accent6"/>
                </a:solidFill>
                <a:latin typeface="Lato" panose="020F0502020204030203" pitchFamily="34" charset="0"/>
              </a:rPr>
              <a:t>Procesul</a:t>
            </a:r>
            <a:r>
              <a:rPr lang="en-US" sz="1000" dirty="0">
                <a:solidFill>
                  <a:schemeClr val="accent6"/>
                </a:solidFill>
                <a:latin typeface="Lato" panose="020F0502020204030203" pitchFamily="34" charset="0"/>
              </a:rPr>
              <a:t> de </a:t>
            </a:r>
            <a:r>
              <a:rPr lang="en-US" sz="1000" dirty="0" err="1">
                <a:solidFill>
                  <a:schemeClr val="accent6"/>
                </a:solidFill>
                <a:latin typeface="Lato" panose="020F0502020204030203" pitchFamily="34" charset="0"/>
              </a:rPr>
              <a:t>ancorare</a:t>
            </a:r>
            <a:r>
              <a:rPr lang="en-US" sz="1000" dirty="0">
                <a:solidFill>
                  <a:schemeClr val="accent6"/>
                </a:solidFill>
                <a:latin typeface="Lato" panose="020F0502020204030203" pitchFamily="34" charset="0"/>
              </a:rPr>
              <a:t> – cum </a:t>
            </a:r>
            <a:r>
              <a:rPr lang="en-US" sz="1000" dirty="0" err="1">
                <a:solidFill>
                  <a:schemeClr val="accent6"/>
                </a:solidFill>
                <a:latin typeface="Lato" panose="020F0502020204030203" pitchFamily="34" charset="0"/>
              </a:rPr>
              <a:t>sa</a:t>
            </a:r>
            <a:r>
              <a:rPr lang="en-US" sz="1000" dirty="0">
                <a:solidFill>
                  <a:schemeClr val="accent6"/>
                </a:solidFill>
                <a:latin typeface="Lato" panose="020F0502020204030203" pitchFamily="34" charset="0"/>
              </a:rPr>
              <a:t> </a:t>
            </a:r>
            <a:r>
              <a:rPr lang="en-US" sz="1000" dirty="0" err="1">
                <a:solidFill>
                  <a:schemeClr val="accent6"/>
                </a:solidFill>
                <a:latin typeface="Lato" panose="020F0502020204030203" pitchFamily="34" charset="0"/>
              </a:rPr>
              <a:t>iti</a:t>
            </a:r>
            <a:r>
              <a:rPr lang="en-US" sz="1000" dirty="0">
                <a:solidFill>
                  <a:schemeClr val="accent6"/>
                </a:solidFill>
                <a:latin typeface="Lato" panose="020F0502020204030203" pitchFamily="34" charset="0"/>
              </a:rPr>
              <a:t> </a:t>
            </a:r>
            <a:r>
              <a:rPr lang="en-US" sz="1000" dirty="0" err="1">
                <a:solidFill>
                  <a:schemeClr val="accent6"/>
                </a:solidFill>
                <a:latin typeface="Lato" panose="020F0502020204030203" pitchFamily="34" charset="0"/>
              </a:rPr>
              <a:t>controlezi</a:t>
            </a:r>
            <a:r>
              <a:rPr lang="en-US" sz="1000" dirty="0">
                <a:solidFill>
                  <a:schemeClr val="accent6"/>
                </a:solidFill>
                <a:latin typeface="Lato" panose="020F0502020204030203" pitchFamily="34" charset="0"/>
              </a:rPr>
              <a:t> </a:t>
            </a:r>
            <a:r>
              <a:rPr lang="en-US" sz="1000" dirty="0" err="1">
                <a:solidFill>
                  <a:schemeClr val="accent6"/>
                </a:solidFill>
                <a:latin typeface="Lato" panose="020F0502020204030203" pitchFamily="34" charset="0"/>
              </a:rPr>
              <a:t>sentimentele</a:t>
            </a:r>
            <a:r>
              <a:rPr lang="en-US" sz="1000" dirty="0">
                <a:solidFill>
                  <a:schemeClr val="accent6"/>
                </a:solidFill>
                <a:latin typeface="Lato" panose="020F0502020204030203" pitchFamily="34" charset="0"/>
              </a:rPr>
              <a:t> </a:t>
            </a:r>
            <a:r>
              <a:rPr lang="en-US" sz="1000" dirty="0" err="1">
                <a:solidFill>
                  <a:schemeClr val="accent6"/>
                </a:solidFill>
                <a:latin typeface="Lato" panose="020F0502020204030203" pitchFamily="34" charset="0"/>
              </a:rPr>
              <a:t>si</a:t>
            </a:r>
            <a:r>
              <a:rPr lang="en-US" sz="1000" dirty="0">
                <a:solidFill>
                  <a:schemeClr val="accent6"/>
                </a:solidFill>
                <a:latin typeface="Lato" panose="020F0502020204030203" pitchFamily="34" charset="0"/>
              </a:rPr>
              <a:t> </a:t>
            </a:r>
            <a:r>
              <a:rPr lang="en-US" sz="1000" dirty="0" err="1">
                <a:solidFill>
                  <a:schemeClr val="accent6"/>
                </a:solidFill>
                <a:latin typeface="Lato" panose="020F0502020204030203" pitchFamily="34" charset="0"/>
              </a:rPr>
              <a:t>starea</a:t>
            </a:r>
            <a:r>
              <a:rPr lang="en-US" sz="1000" dirty="0">
                <a:solidFill>
                  <a:schemeClr val="accent6"/>
                </a:solidFill>
                <a:latin typeface="Lato" panose="020F0502020204030203" pitchFamily="34" charset="0"/>
              </a:rPr>
              <a:t> de spirit</a:t>
            </a:r>
          </a:p>
        </p:txBody>
      </p:sp>
      <p:sp>
        <p:nvSpPr>
          <p:cNvPr id="11" name="TextBox 10"/>
          <p:cNvSpPr txBox="1"/>
          <p:nvPr/>
        </p:nvSpPr>
        <p:spPr>
          <a:xfrm>
            <a:off x="3263492" y="1341393"/>
            <a:ext cx="2798095" cy="4247317"/>
          </a:xfrm>
          <a:prstGeom prst="rect">
            <a:avLst/>
          </a:prstGeom>
          <a:noFill/>
        </p:spPr>
        <p:txBody>
          <a:bodyPr wrap="square" rtlCol="0">
            <a:spAutoFit/>
          </a:bodyPr>
          <a:lstStyle/>
          <a:p>
            <a:pPr marL="171450" indent="-171450" fontAlgn="base">
              <a:buFont typeface="Arial" charset="0"/>
              <a:buChar char="•"/>
            </a:pPr>
            <a:r>
              <a:rPr lang="en-US" sz="1000" dirty="0" err="1">
                <a:solidFill>
                  <a:schemeClr val="bg1"/>
                </a:solidFill>
                <a:latin typeface="Lato" panose="020F0502020204030203" pitchFamily="34" charset="0"/>
              </a:rPr>
              <a:t>Afli</a:t>
            </a:r>
            <a:r>
              <a:rPr lang="en-US" sz="1000" dirty="0">
                <a:solidFill>
                  <a:schemeClr val="bg1"/>
                </a:solidFill>
                <a:latin typeface="Lato" panose="020F0502020204030203" pitchFamily="34" charset="0"/>
              </a:rPr>
              <a:t> cum</a:t>
            </a:r>
            <a:r>
              <a:rPr lang="en-US" sz="1000" dirty="0">
                <a:solidFill>
                  <a:schemeClr val="accent6"/>
                </a:solidFill>
                <a:latin typeface="Lato" panose="020F0502020204030203" pitchFamily="34" charset="0"/>
              </a:rPr>
              <a:t> sa </a:t>
            </a:r>
            <a:r>
              <a:rPr lang="en-US" sz="1000" dirty="0" err="1">
                <a:solidFill>
                  <a:schemeClr val="accent6"/>
                </a:solidFill>
                <a:latin typeface="Lato" panose="020F0502020204030203" pitchFamily="34" charset="0"/>
              </a:rPr>
              <a:t>iti</a:t>
            </a:r>
            <a:r>
              <a:rPr lang="en-US" sz="1000" dirty="0">
                <a:solidFill>
                  <a:schemeClr val="accent6"/>
                </a:solidFill>
                <a:latin typeface="Lato" panose="020F0502020204030203" pitchFamily="34" charset="0"/>
              </a:rPr>
              <a:t> </a:t>
            </a:r>
            <a:r>
              <a:rPr lang="en-US" sz="1000" dirty="0" err="1">
                <a:solidFill>
                  <a:schemeClr val="accent6"/>
                </a:solidFill>
                <a:latin typeface="Lato" panose="020F0502020204030203" pitchFamily="34" charset="0"/>
              </a:rPr>
              <a:t>folosesti</a:t>
            </a:r>
            <a:r>
              <a:rPr lang="en-US" sz="1000" dirty="0">
                <a:solidFill>
                  <a:schemeClr val="accent6"/>
                </a:solidFill>
                <a:latin typeface="Lato" panose="020F0502020204030203" pitchFamily="34" charset="0"/>
              </a:rPr>
              <a:t> </a:t>
            </a:r>
            <a:r>
              <a:rPr lang="en-US" sz="1000" dirty="0" err="1">
                <a:solidFill>
                  <a:schemeClr val="accent6"/>
                </a:solidFill>
                <a:latin typeface="Lato" panose="020F0502020204030203" pitchFamily="34" charset="0"/>
              </a:rPr>
              <a:t>tonalitatea</a:t>
            </a:r>
            <a:r>
              <a:rPr lang="en-US" sz="1000" dirty="0">
                <a:solidFill>
                  <a:schemeClr val="accent6"/>
                </a:solidFill>
                <a:latin typeface="Lato" panose="020F0502020204030203" pitchFamily="34" charset="0"/>
              </a:rPr>
              <a:t> </a:t>
            </a:r>
            <a:r>
              <a:rPr lang="en-US" sz="1000" dirty="0" err="1">
                <a:solidFill>
                  <a:schemeClr val="accent6"/>
                </a:solidFill>
                <a:latin typeface="Lato" panose="020F0502020204030203" pitchFamily="34" charset="0"/>
              </a:rPr>
              <a:t>vocii</a:t>
            </a:r>
            <a:r>
              <a:rPr lang="en-US" sz="1000" dirty="0">
                <a:solidFill>
                  <a:schemeClr val="accent6"/>
                </a:solidFill>
                <a:latin typeface="Lato" panose="020F0502020204030203" pitchFamily="34" charset="0"/>
              </a:rPr>
              <a:t> pentru a </a:t>
            </a:r>
            <a:r>
              <a:rPr lang="en-US" sz="1000" dirty="0" err="1">
                <a:solidFill>
                  <a:schemeClr val="accent6"/>
                </a:solidFill>
                <a:latin typeface="Lato" panose="020F0502020204030203" pitchFamily="34" charset="0"/>
              </a:rPr>
              <a:t>crea</a:t>
            </a:r>
            <a:r>
              <a:rPr lang="en-US" sz="1000" dirty="0">
                <a:solidFill>
                  <a:schemeClr val="accent6"/>
                </a:solidFill>
                <a:latin typeface="Lato" panose="020F0502020204030203" pitchFamily="34" charset="0"/>
              </a:rPr>
              <a:t> rapport (</a:t>
            </a:r>
            <a:r>
              <a:rPr lang="en-US" sz="1000" dirty="0" err="1">
                <a:solidFill>
                  <a:schemeClr val="accent6"/>
                </a:solidFill>
                <a:latin typeface="Lato" panose="020F0502020204030203" pitchFamily="34" charset="0"/>
              </a:rPr>
              <a:t>chiar</a:t>
            </a:r>
            <a:r>
              <a:rPr lang="en-US" sz="1000" dirty="0">
                <a:solidFill>
                  <a:schemeClr val="accent6"/>
                </a:solidFill>
                <a:latin typeface="Lato" panose="020F0502020204030203" pitchFamily="34" charset="0"/>
              </a:rPr>
              <a:t> </a:t>
            </a:r>
            <a:r>
              <a:rPr lang="en-US" sz="1000" dirty="0" err="1">
                <a:solidFill>
                  <a:schemeClr val="accent6"/>
                </a:solidFill>
                <a:latin typeface="Lato" panose="020F0502020204030203" pitchFamily="34" charset="0"/>
              </a:rPr>
              <a:t>si</a:t>
            </a:r>
            <a:r>
              <a:rPr lang="en-US" sz="1000" dirty="0">
                <a:solidFill>
                  <a:schemeClr val="accent6"/>
                </a:solidFill>
                <a:latin typeface="Lato" panose="020F0502020204030203" pitchFamily="34" charset="0"/>
              </a:rPr>
              <a:t> prin </a:t>
            </a:r>
            <a:r>
              <a:rPr lang="en-US" sz="1000" dirty="0" err="1">
                <a:solidFill>
                  <a:schemeClr val="accent6"/>
                </a:solidFill>
                <a:latin typeface="Lato" panose="020F0502020204030203" pitchFamily="34" charset="0"/>
              </a:rPr>
              <a:t>telefon</a:t>
            </a:r>
            <a:r>
              <a:rPr lang="en-US" sz="1000" dirty="0">
                <a:solidFill>
                  <a:schemeClr val="accent6"/>
                </a:solidFill>
                <a:latin typeface="Lato" panose="020F0502020204030203" pitchFamily="34" charset="0"/>
              </a:rPr>
              <a:t>)</a:t>
            </a:r>
          </a:p>
          <a:p>
            <a:pPr marL="171450" indent="-171450" fontAlgn="base">
              <a:buFont typeface="Arial" charset="0"/>
              <a:buChar char="•"/>
            </a:pPr>
            <a:r>
              <a:rPr lang="en-US" sz="1000" dirty="0" err="1">
                <a:solidFill>
                  <a:schemeClr val="accent6"/>
                </a:solidFill>
                <a:latin typeface="Lato" panose="020F0502020204030203" pitchFamily="34" charset="0"/>
              </a:rPr>
              <a:t>Reprezentari</a:t>
            </a:r>
            <a:r>
              <a:rPr lang="en-US" sz="1000" dirty="0">
                <a:solidFill>
                  <a:schemeClr val="accent6"/>
                </a:solidFill>
                <a:latin typeface="Lato" panose="020F0502020204030203" pitchFamily="34" charset="0"/>
              </a:rPr>
              <a:t> interne – </a:t>
            </a:r>
            <a:r>
              <a:rPr lang="en-US" sz="1000" dirty="0" err="1">
                <a:solidFill>
                  <a:schemeClr val="accent6"/>
                </a:solidFill>
                <a:latin typeface="Lato" panose="020F0502020204030203" pitchFamily="34" charset="0"/>
              </a:rPr>
              <a:t>ce</a:t>
            </a:r>
            <a:r>
              <a:rPr lang="en-US" sz="1000" dirty="0">
                <a:solidFill>
                  <a:schemeClr val="accent6"/>
                </a:solidFill>
                <a:latin typeface="Lato" panose="020F0502020204030203" pitchFamily="34" charset="0"/>
              </a:rPr>
              <a:t> </a:t>
            </a:r>
            <a:r>
              <a:rPr lang="en-US" sz="1000" dirty="0" err="1">
                <a:solidFill>
                  <a:schemeClr val="accent6"/>
                </a:solidFill>
                <a:latin typeface="Lato" panose="020F0502020204030203" pitchFamily="34" charset="0"/>
              </a:rPr>
              <a:t>facem</a:t>
            </a:r>
            <a:r>
              <a:rPr lang="en-US" sz="1000" dirty="0">
                <a:solidFill>
                  <a:schemeClr val="accent6"/>
                </a:solidFill>
                <a:latin typeface="Lato" panose="020F0502020204030203" pitchFamily="34" charset="0"/>
              </a:rPr>
              <a:t> in </a:t>
            </a:r>
            <a:r>
              <a:rPr lang="en-US" sz="1000" dirty="0" err="1">
                <a:solidFill>
                  <a:schemeClr val="accent6"/>
                </a:solidFill>
                <a:latin typeface="Lato" panose="020F0502020204030203" pitchFamily="34" charset="0"/>
              </a:rPr>
              <a:t>mintea</a:t>
            </a:r>
            <a:r>
              <a:rPr lang="en-US" sz="1000" dirty="0">
                <a:solidFill>
                  <a:schemeClr val="accent6"/>
                </a:solidFill>
                <a:latin typeface="Lato" panose="020F0502020204030203" pitchFamily="34" charset="0"/>
              </a:rPr>
              <a:t> </a:t>
            </a:r>
            <a:r>
              <a:rPr lang="en-US" sz="1000" dirty="0" err="1">
                <a:solidFill>
                  <a:schemeClr val="accent6"/>
                </a:solidFill>
                <a:latin typeface="Lato" panose="020F0502020204030203" pitchFamily="34" charset="0"/>
              </a:rPr>
              <a:t>noastra</a:t>
            </a:r>
            <a:r>
              <a:rPr lang="en-US" sz="1000" dirty="0">
                <a:solidFill>
                  <a:schemeClr val="accent6"/>
                </a:solidFill>
                <a:latin typeface="Lato" panose="020F0502020204030203" pitchFamily="34" charset="0"/>
              </a:rPr>
              <a:t>?</a:t>
            </a:r>
          </a:p>
          <a:p>
            <a:pPr marL="171450" indent="-171450" fontAlgn="base">
              <a:buFont typeface="Arial" charset="0"/>
              <a:buChar char="•"/>
            </a:pPr>
            <a:endParaRPr lang="en-US" sz="1000" dirty="0">
              <a:solidFill>
                <a:schemeClr val="accent6"/>
              </a:solidFill>
              <a:latin typeface="Lato" panose="020F0502020204030203" pitchFamily="34" charset="0"/>
            </a:endParaRPr>
          </a:p>
          <a:p>
            <a:pPr marL="171450" indent="-171450" fontAlgn="base">
              <a:buFont typeface="Arial" charset="0"/>
              <a:buChar char="•"/>
            </a:pPr>
            <a:r>
              <a:rPr lang="en-US" sz="1000" dirty="0" err="1">
                <a:solidFill>
                  <a:schemeClr val="accent6"/>
                </a:solidFill>
                <a:latin typeface="Lato" panose="020F0502020204030203" pitchFamily="34" charset="0"/>
              </a:rPr>
              <a:t>Devii</a:t>
            </a:r>
            <a:r>
              <a:rPr lang="en-US" sz="1000" dirty="0">
                <a:solidFill>
                  <a:schemeClr val="accent6"/>
                </a:solidFill>
                <a:latin typeface="Lato" panose="020F0502020204030203" pitchFamily="34" charset="0"/>
              </a:rPr>
              <a:t> </a:t>
            </a:r>
            <a:r>
              <a:rPr lang="en-US" sz="1000" dirty="0" err="1">
                <a:solidFill>
                  <a:schemeClr val="accent6"/>
                </a:solidFill>
                <a:latin typeface="Lato" panose="020F0502020204030203" pitchFamily="34" charset="0"/>
              </a:rPr>
              <a:t>constient</a:t>
            </a:r>
            <a:r>
              <a:rPr lang="en-US" sz="1000" dirty="0">
                <a:solidFill>
                  <a:schemeClr val="accent6"/>
                </a:solidFill>
                <a:latin typeface="Lato" panose="020F0502020204030203" pitchFamily="34" charset="0"/>
              </a:rPr>
              <a:t> de </a:t>
            </a:r>
            <a:r>
              <a:rPr lang="en-US" sz="1000" dirty="0" err="1">
                <a:solidFill>
                  <a:schemeClr val="accent6"/>
                </a:solidFill>
                <a:latin typeface="Lato" panose="020F0502020204030203" pitchFamily="34" charset="0"/>
              </a:rPr>
              <a:t>cele</a:t>
            </a:r>
            <a:r>
              <a:rPr lang="en-US" sz="1000" dirty="0">
                <a:solidFill>
                  <a:schemeClr val="accent6"/>
                </a:solidFill>
                <a:latin typeface="Lato" panose="020F0502020204030203" pitchFamily="34" charset="0"/>
              </a:rPr>
              <a:t> 5 </a:t>
            </a:r>
            <a:r>
              <a:rPr lang="en-US" sz="1000" dirty="0" err="1">
                <a:solidFill>
                  <a:schemeClr val="accent6"/>
                </a:solidFill>
                <a:latin typeface="Lato" panose="020F0502020204030203" pitchFamily="34" charset="0"/>
              </a:rPr>
              <a:t>simturi</a:t>
            </a:r>
            <a:r>
              <a:rPr lang="en-US" sz="1000" dirty="0">
                <a:solidFill>
                  <a:schemeClr val="accent6"/>
                </a:solidFill>
                <a:latin typeface="Lato" panose="020F0502020204030203" pitchFamily="34" charset="0"/>
              </a:rPr>
              <a:t> </a:t>
            </a:r>
            <a:r>
              <a:rPr lang="en-US" sz="1000" dirty="0" err="1">
                <a:solidFill>
                  <a:schemeClr val="accent6"/>
                </a:solidFill>
                <a:latin typeface="Lato" panose="020F0502020204030203" pitchFamily="34" charset="0"/>
              </a:rPr>
              <a:t>pe</a:t>
            </a:r>
            <a:r>
              <a:rPr lang="en-US" sz="1000" dirty="0">
                <a:solidFill>
                  <a:schemeClr val="accent6"/>
                </a:solidFill>
                <a:latin typeface="Lato" panose="020F0502020204030203" pitchFamily="34" charset="0"/>
              </a:rPr>
              <a:t> care le </a:t>
            </a:r>
            <a:r>
              <a:rPr lang="en-US" sz="1000" dirty="0" err="1">
                <a:solidFill>
                  <a:schemeClr val="accent6"/>
                </a:solidFill>
                <a:latin typeface="Lato" panose="020F0502020204030203" pitchFamily="34" charset="0"/>
              </a:rPr>
              <a:t>avem</a:t>
            </a:r>
            <a:r>
              <a:rPr lang="en-US" sz="1000" dirty="0">
                <a:solidFill>
                  <a:schemeClr val="accent6"/>
                </a:solidFill>
                <a:latin typeface="Lato" panose="020F0502020204030203" pitchFamily="34" charset="0"/>
              </a:rPr>
              <a:t> </a:t>
            </a:r>
            <a:r>
              <a:rPr lang="en-US" sz="1000" dirty="0" err="1">
                <a:solidFill>
                  <a:schemeClr val="accent6"/>
                </a:solidFill>
                <a:latin typeface="Lato" panose="020F0502020204030203" pitchFamily="34" charset="0"/>
              </a:rPr>
              <a:t>si</a:t>
            </a:r>
            <a:r>
              <a:rPr lang="en-US" sz="1000" dirty="0">
                <a:solidFill>
                  <a:schemeClr val="accent6"/>
                </a:solidFill>
                <a:latin typeface="Lato" panose="020F0502020204030203" pitchFamily="34" charset="0"/>
              </a:rPr>
              <a:t> </a:t>
            </a:r>
            <a:r>
              <a:rPr lang="en-US" sz="1000" dirty="0" err="1">
                <a:solidFill>
                  <a:schemeClr val="accent6"/>
                </a:solidFill>
                <a:latin typeface="Lato" panose="020F0502020204030203" pitchFamily="34" charset="0"/>
              </a:rPr>
              <a:t>felul</a:t>
            </a:r>
            <a:r>
              <a:rPr lang="en-US" sz="1000" dirty="0">
                <a:solidFill>
                  <a:schemeClr val="accent6"/>
                </a:solidFill>
                <a:latin typeface="Lato" panose="020F0502020204030203" pitchFamily="34" charset="0"/>
              </a:rPr>
              <a:t> cum </a:t>
            </a:r>
            <a:r>
              <a:rPr lang="en-US" sz="1000" dirty="0" err="1">
                <a:solidFill>
                  <a:schemeClr val="accent6"/>
                </a:solidFill>
                <a:latin typeface="Lato" panose="020F0502020204030203" pitchFamily="34" charset="0"/>
              </a:rPr>
              <a:t>sunt</a:t>
            </a:r>
            <a:r>
              <a:rPr lang="en-US" sz="1000" dirty="0">
                <a:solidFill>
                  <a:schemeClr val="accent6"/>
                </a:solidFill>
                <a:latin typeface="Lato" panose="020F0502020204030203" pitchFamily="34" charset="0"/>
              </a:rPr>
              <a:t> </a:t>
            </a:r>
            <a:r>
              <a:rPr lang="en-US" sz="1000" dirty="0" err="1">
                <a:solidFill>
                  <a:schemeClr val="accent6"/>
                </a:solidFill>
                <a:latin typeface="Lato" panose="020F0502020204030203" pitchFamily="34" charset="0"/>
              </a:rPr>
              <a:t>reprezentate</a:t>
            </a:r>
            <a:r>
              <a:rPr lang="en-US" sz="1000" dirty="0">
                <a:solidFill>
                  <a:schemeClr val="accent6"/>
                </a:solidFill>
                <a:latin typeface="Lato" panose="020F0502020204030203" pitchFamily="34" charset="0"/>
              </a:rPr>
              <a:t>  la </a:t>
            </a:r>
            <a:r>
              <a:rPr lang="en-US" sz="1000" dirty="0" err="1">
                <a:solidFill>
                  <a:schemeClr val="accent6"/>
                </a:solidFill>
                <a:latin typeface="Lato" panose="020F0502020204030203" pitchFamily="34" charset="0"/>
              </a:rPr>
              <a:t>nivelul</a:t>
            </a:r>
            <a:r>
              <a:rPr lang="en-US" sz="1000" dirty="0">
                <a:solidFill>
                  <a:schemeClr val="accent6"/>
                </a:solidFill>
                <a:latin typeface="Lato" panose="020F0502020204030203" pitchFamily="34" charset="0"/>
              </a:rPr>
              <a:t> </a:t>
            </a:r>
            <a:r>
              <a:rPr lang="en-US" sz="1000" dirty="0" err="1">
                <a:solidFill>
                  <a:schemeClr val="accent6"/>
                </a:solidFill>
                <a:latin typeface="Lato" panose="020F0502020204030203" pitchFamily="34" charset="0"/>
              </a:rPr>
              <a:t>sistemului</a:t>
            </a:r>
            <a:r>
              <a:rPr lang="en-US" sz="1000" dirty="0">
                <a:solidFill>
                  <a:schemeClr val="accent6"/>
                </a:solidFill>
                <a:latin typeface="Lato" panose="020F0502020204030203" pitchFamily="34" charset="0"/>
              </a:rPr>
              <a:t> </a:t>
            </a:r>
            <a:r>
              <a:rPr lang="en-US" sz="1000" dirty="0" err="1">
                <a:solidFill>
                  <a:schemeClr val="accent6"/>
                </a:solidFill>
                <a:latin typeface="Lato" panose="020F0502020204030203" pitchFamily="34" charset="0"/>
              </a:rPr>
              <a:t>nervos</a:t>
            </a:r>
            <a:endParaRPr lang="en-US" sz="1000" dirty="0">
              <a:solidFill>
                <a:schemeClr val="accent6"/>
              </a:solidFill>
              <a:latin typeface="Lato" panose="020F0502020204030203" pitchFamily="34" charset="0"/>
            </a:endParaRPr>
          </a:p>
          <a:p>
            <a:pPr marL="171450" indent="-171450" fontAlgn="base">
              <a:buFont typeface="Arial" charset="0"/>
              <a:buChar char="•"/>
            </a:pPr>
            <a:endParaRPr lang="en-US" sz="1000" dirty="0">
              <a:solidFill>
                <a:schemeClr val="accent6"/>
              </a:solidFill>
              <a:latin typeface="Lato" panose="020F0502020204030203" pitchFamily="34" charset="0"/>
            </a:endParaRPr>
          </a:p>
          <a:p>
            <a:pPr marL="171450" indent="-171450" fontAlgn="base">
              <a:buFont typeface="Arial" charset="0"/>
              <a:buChar char="•"/>
            </a:pPr>
            <a:r>
              <a:rPr lang="en-US" sz="1000" dirty="0" err="1">
                <a:solidFill>
                  <a:schemeClr val="accent6"/>
                </a:solidFill>
                <a:latin typeface="Lato" panose="020F0502020204030203" pitchFamily="34" charset="0"/>
              </a:rPr>
              <a:t>Iti</a:t>
            </a:r>
            <a:r>
              <a:rPr lang="en-US" sz="1000" dirty="0">
                <a:solidFill>
                  <a:schemeClr val="accent6"/>
                </a:solidFill>
                <a:latin typeface="Lato" panose="020F0502020204030203" pitchFamily="34" charset="0"/>
              </a:rPr>
              <a:t> </a:t>
            </a:r>
            <a:r>
              <a:rPr lang="en-US" sz="1000" dirty="0" err="1">
                <a:solidFill>
                  <a:schemeClr val="accent6"/>
                </a:solidFill>
                <a:latin typeface="Lato" panose="020F0502020204030203" pitchFamily="34" charset="0"/>
              </a:rPr>
              <a:t>cresti</a:t>
            </a:r>
            <a:r>
              <a:rPr lang="en-US" sz="1000" dirty="0">
                <a:solidFill>
                  <a:schemeClr val="accent6"/>
                </a:solidFill>
                <a:latin typeface="Lato" panose="020F0502020204030203" pitchFamily="34" charset="0"/>
              </a:rPr>
              <a:t> </a:t>
            </a:r>
            <a:r>
              <a:rPr lang="en-US" sz="1000" dirty="0" err="1">
                <a:solidFill>
                  <a:schemeClr val="accent6"/>
                </a:solidFill>
                <a:latin typeface="Lato" panose="020F0502020204030203" pitchFamily="34" charset="0"/>
              </a:rPr>
              <a:t>senzitivitatea</a:t>
            </a:r>
            <a:r>
              <a:rPr lang="en-US" sz="1000" dirty="0">
                <a:solidFill>
                  <a:schemeClr val="accent6"/>
                </a:solidFill>
                <a:latin typeface="Lato" panose="020F0502020204030203" pitchFamily="34" charset="0"/>
              </a:rPr>
              <a:t> </a:t>
            </a:r>
            <a:r>
              <a:rPr lang="en-US" sz="1000" dirty="0" err="1">
                <a:solidFill>
                  <a:schemeClr val="accent6"/>
                </a:solidFill>
                <a:latin typeface="Lato" panose="020F0502020204030203" pitchFamily="34" charset="0"/>
              </a:rPr>
              <a:t>catre</a:t>
            </a:r>
            <a:r>
              <a:rPr lang="en-US" sz="1000" dirty="0">
                <a:solidFill>
                  <a:schemeClr val="accent6"/>
                </a:solidFill>
                <a:latin typeface="Lato" panose="020F0502020204030203" pitchFamily="34" charset="0"/>
              </a:rPr>
              <a:t> body-language </a:t>
            </a:r>
            <a:r>
              <a:rPr lang="en-US" sz="1000" dirty="0" err="1">
                <a:solidFill>
                  <a:schemeClr val="accent6"/>
                </a:solidFill>
                <a:latin typeface="Lato" panose="020F0502020204030203" pitchFamily="34" charset="0"/>
              </a:rPr>
              <a:t>si</a:t>
            </a:r>
            <a:r>
              <a:rPr lang="en-US" sz="1000" dirty="0">
                <a:solidFill>
                  <a:schemeClr val="accent6"/>
                </a:solidFill>
                <a:latin typeface="Lato" panose="020F0502020204030203" pitchFamily="34" charset="0"/>
              </a:rPr>
              <a:t> </a:t>
            </a:r>
            <a:r>
              <a:rPr lang="en-US" sz="1000" dirty="0" err="1">
                <a:solidFill>
                  <a:schemeClr val="accent6"/>
                </a:solidFill>
                <a:latin typeface="Lato" panose="020F0502020204030203" pitchFamily="34" charset="0"/>
              </a:rPr>
              <a:t>adevaratul</a:t>
            </a:r>
            <a:r>
              <a:rPr lang="en-US" sz="1000" dirty="0">
                <a:solidFill>
                  <a:schemeClr val="accent6"/>
                </a:solidFill>
                <a:latin typeface="Lato" panose="020F0502020204030203" pitchFamily="34" charset="0"/>
              </a:rPr>
              <a:t> </a:t>
            </a:r>
            <a:r>
              <a:rPr lang="en-US" sz="1000" dirty="0" err="1">
                <a:solidFill>
                  <a:schemeClr val="accent6"/>
                </a:solidFill>
                <a:latin typeface="Lato" panose="020F0502020204030203" pitchFamily="34" charset="0"/>
              </a:rPr>
              <a:t>lui</a:t>
            </a:r>
            <a:r>
              <a:rPr lang="en-US" sz="1000" dirty="0">
                <a:solidFill>
                  <a:schemeClr val="accent6"/>
                </a:solidFill>
                <a:latin typeface="Lato" panose="020F0502020204030203" pitchFamily="34" charset="0"/>
              </a:rPr>
              <a:t> </a:t>
            </a:r>
            <a:r>
              <a:rPr lang="en-US" sz="1000" dirty="0" err="1">
                <a:solidFill>
                  <a:schemeClr val="accent6"/>
                </a:solidFill>
                <a:latin typeface="Lato" panose="020F0502020204030203" pitchFamily="34" charset="0"/>
              </a:rPr>
              <a:t>sens</a:t>
            </a:r>
            <a:endParaRPr lang="en-US" sz="1000" dirty="0">
              <a:solidFill>
                <a:schemeClr val="accent6"/>
              </a:solidFill>
              <a:latin typeface="Lato" panose="020F0502020204030203" pitchFamily="34" charset="0"/>
            </a:endParaRPr>
          </a:p>
          <a:p>
            <a:pPr marL="171450" indent="-171450" fontAlgn="base">
              <a:buFont typeface="Arial" charset="0"/>
              <a:buChar char="•"/>
            </a:pPr>
            <a:endParaRPr lang="en-US" sz="1000" dirty="0">
              <a:solidFill>
                <a:schemeClr val="accent6"/>
              </a:solidFill>
              <a:latin typeface="Lato" panose="020F0502020204030203" pitchFamily="34" charset="0"/>
            </a:endParaRPr>
          </a:p>
          <a:p>
            <a:pPr marL="171450" indent="-171450" fontAlgn="base">
              <a:buFont typeface="Arial" charset="0"/>
              <a:buChar char="•"/>
            </a:pPr>
            <a:r>
              <a:rPr lang="en-US" sz="1000" dirty="0" err="1">
                <a:solidFill>
                  <a:schemeClr val="accent6"/>
                </a:solidFill>
                <a:latin typeface="Lato" panose="020F0502020204030203" pitchFamily="34" charset="0"/>
              </a:rPr>
              <a:t>Afli</a:t>
            </a:r>
            <a:r>
              <a:rPr lang="en-US" sz="1000" dirty="0">
                <a:solidFill>
                  <a:schemeClr val="accent6"/>
                </a:solidFill>
                <a:latin typeface="Lato" panose="020F0502020204030203" pitchFamily="34" charset="0"/>
              </a:rPr>
              <a:t> cum </a:t>
            </a:r>
            <a:r>
              <a:rPr lang="en-US" sz="1000" dirty="0" err="1">
                <a:solidFill>
                  <a:schemeClr val="accent6"/>
                </a:solidFill>
                <a:latin typeface="Lato" panose="020F0502020204030203" pitchFamily="34" charset="0"/>
              </a:rPr>
              <a:t>simturile</a:t>
            </a:r>
            <a:r>
              <a:rPr lang="en-US" sz="1000" dirty="0">
                <a:solidFill>
                  <a:schemeClr val="accent6"/>
                </a:solidFill>
                <a:latin typeface="Lato" panose="020F0502020204030203" pitchFamily="34" charset="0"/>
              </a:rPr>
              <a:t> </a:t>
            </a:r>
            <a:r>
              <a:rPr lang="en-US" sz="1000" dirty="0" err="1">
                <a:solidFill>
                  <a:schemeClr val="accent6"/>
                </a:solidFill>
                <a:latin typeface="Lato" panose="020F0502020204030203" pitchFamily="34" charset="0"/>
              </a:rPr>
              <a:t>noastre</a:t>
            </a:r>
            <a:r>
              <a:rPr lang="en-US" sz="1000" dirty="0">
                <a:solidFill>
                  <a:schemeClr val="accent6"/>
                </a:solidFill>
                <a:latin typeface="Lato" panose="020F0502020204030203" pitchFamily="34" charset="0"/>
              </a:rPr>
              <a:t> ne </a:t>
            </a:r>
            <a:r>
              <a:rPr lang="en-US" sz="1000" dirty="0" err="1">
                <a:solidFill>
                  <a:schemeClr val="accent6"/>
                </a:solidFill>
                <a:latin typeface="Lato" panose="020F0502020204030203" pitchFamily="34" charset="0"/>
              </a:rPr>
              <a:t>influenteaza</a:t>
            </a:r>
            <a:r>
              <a:rPr lang="en-US" sz="1000" dirty="0">
                <a:solidFill>
                  <a:schemeClr val="accent6"/>
                </a:solidFill>
                <a:latin typeface="Lato" panose="020F0502020204030203" pitchFamily="34" charset="0"/>
              </a:rPr>
              <a:t> </a:t>
            </a:r>
            <a:r>
              <a:rPr lang="en-US" sz="1000" dirty="0" err="1">
                <a:solidFill>
                  <a:schemeClr val="accent6"/>
                </a:solidFill>
                <a:latin typeface="Lato" panose="020F0502020204030203" pitchFamily="34" charset="0"/>
              </a:rPr>
              <a:t>raspunsul</a:t>
            </a:r>
            <a:r>
              <a:rPr lang="en-US" sz="1000" dirty="0">
                <a:solidFill>
                  <a:schemeClr val="accent6"/>
                </a:solidFill>
                <a:latin typeface="Lato" panose="020F0502020204030203" pitchFamily="34" charset="0"/>
              </a:rPr>
              <a:t> </a:t>
            </a:r>
            <a:r>
              <a:rPr lang="en-US" sz="1000" dirty="0" err="1">
                <a:solidFill>
                  <a:schemeClr val="accent6"/>
                </a:solidFill>
                <a:latin typeface="Lato" panose="020F0502020204030203" pitchFamily="34" charset="0"/>
              </a:rPr>
              <a:t>fizic</a:t>
            </a:r>
            <a:r>
              <a:rPr lang="en-US" sz="1000" dirty="0">
                <a:solidFill>
                  <a:schemeClr val="accent6"/>
                </a:solidFill>
                <a:latin typeface="Lato" panose="020F0502020204030203" pitchFamily="34" charset="0"/>
              </a:rPr>
              <a:t> (fie ca </a:t>
            </a:r>
            <a:r>
              <a:rPr lang="en-US" sz="1000" dirty="0" err="1">
                <a:solidFill>
                  <a:schemeClr val="accent6"/>
                </a:solidFill>
                <a:latin typeface="Lato" panose="020F0502020204030203" pitchFamily="34" charset="0"/>
              </a:rPr>
              <a:t>suntem</a:t>
            </a:r>
            <a:r>
              <a:rPr lang="en-US" sz="1000" dirty="0">
                <a:solidFill>
                  <a:schemeClr val="accent6"/>
                </a:solidFill>
                <a:latin typeface="Lato" panose="020F0502020204030203" pitchFamily="34" charset="0"/>
              </a:rPr>
              <a:t> </a:t>
            </a:r>
            <a:r>
              <a:rPr lang="en-US" sz="1000" dirty="0" err="1">
                <a:solidFill>
                  <a:schemeClr val="accent6"/>
                </a:solidFill>
                <a:latin typeface="Lato" panose="020F0502020204030203" pitchFamily="34" charset="0"/>
              </a:rPr>
              <a:t>sau</a:t>
            </a:r>
            <a:r>
              <a:rPr lang="en-US" sz="1000" dirty="0">
                <a:solidFill>
                  <a:schemeClr val="accent6"/>
                </a:solidFill>
                <a:latin typeface="Lato" panose="020F0502020204030203" pitchFamily="34" charset="0"/>
              </a:rPr>
              <a:t> ca nu </a:t>
            </a:r>
            <a:r>
              <a:rPr lang="en-US" sz="1000" dirty="0" err="1">
                <a:solidFill>
                  <a:schemeClr val="accent6"/>
                </a:solidFill>
                <a:latin typeface="Lato" panose="020F0502020204030203" pitchFamily="34" charset="0"/>
              </a:rPr>
              <a:t>suntem</a:t>
            </a:r>
            <a:r>
              <a:rPr lang="en-US" sz="1000" dirty="0">
                <a:solidFill>
                  <a:schemeClr val="accent6"/>
                </a:solidFill>
                <a:latin typeface="Lato" panose="020F0502020204030203" pitchFamily="34" charset="0"/>
              </a:rPr>
              <a:t> </a:t>
            </a:r>
            <a:r>
              <a:rPr lang="en-US" sz="1000" dirty="0" err="1">
                <a:solidFill>
                  <a:schemeClr val="accent6"/>
                </a:solidFill>
                <a:latin typeface="Lato" panose="020F0502020204030203" pitchFamily="34" charset="0"/>
              </a:rPr>
              <a:t>constient</a:t>
            </a:r>
            <a:r>
              <a:rPr lang="en-US" sz="1000" dirty="0">
                <a:solidFill>
                  <a:schemeClr val="accent6"/>
                </a:solidFill>
                <a:latin typeface="Lato" panose="020F0502020204030203" pitchFamily="34" charset="0"/>
              </a:rPr>
              <a:t> de </a:t>
            </a:r>
            <a:r>
              <a:rPr lang="en-US" sz="1000" dirty="0" err="1">
                <a:solidFill>
                  <a:schemeClr val="accent6"/>
                </a:solidFill>
                <a:latin typeface="Lato" panose="020F0502020204030203" pitchFamily="34" charset="0"/>
              </a:rPr>
              <a:t>proces</a:t>
            </a:r>
            <a:r>
              <a:rPr lang="en-US" sz="1000" dirty="0">
                <a:solidFill>
                  <a:schemeClr val="accent6"/>
                </a:solidFill>
                <a:latin typeface="Lato" panose="020F0502020204030203" pitchFamily="34" charset="0"/>
              </a:rPr>
              <a:t>)</a:t>
            </a:r>
          </a:p>
          <a:p>
            <a:pPr marL="171450" indent="-171450" fontAlgn="base">
              <a:buFont typeface="Arial" charset="0"/>
              <a:buChar char="•"/>
            </a:pPr>
            <a:endParaRPr lang="en-US" sz="1000" dirty="0">
              <a:solidFill>
                <a:schemeClr val="accent6"/>
              </a:solidFill>
              <a:latin typeface="Lato" panose="020F0502020204030203" pitchFamily="34" charset="0"/>
            </a:endParaRPr>
          </a:p>
          <a:p>
            <a:pPr marL="171450" indent="-171450" fontAlgn="base">
              <a:buFont typeface="Arial" charset="0"/>
              <a:buChar char="•"/>
            </a:pPr>
            <a:r>
              <a:rPr lang="en-US" sz="1000" dirty="0" err="1">
                <a:solidFill>
                  <a:schemeClr val="accent6"/>
                </a:solidFill>
                <a:latin typeface="Lato" panose="020F0502020204030203" pitchFamily="34" charset="0"/>
              </a:rPr>
              <a:t>Descoperi</a:t>
            </a:r>
            <a:r>
              <a:rPr lang="en-US" sz="1000" dirty="0">
                <a:solidFill>
                  <a:schemeClr val="accent6"/>
                </a:solidFill>
                <a:latin typeface="Lato" panose="020F0502020204030203" pitchFamily="34" charset="0"/>
              </a:rPr>
              <a:t> cum </a:t>
            </a:r>
            <a:r>
              <a:rPr lang="en-US" sz="1000" dirty="0" err="1">
                <a:solidFill>
                  <a:schemeClr val="accent6"/>
                </a:solidFill>
                <a:latin typeface="Lato" panose="020F0502020204030203" pitchFamily="34" charset="0"/>
              </a:rPr>
              <a:t>sa</a:t>
            </a:r>
            <a:r>
              <a:rPr lang="en-US" sz="1000" dirty="0">
                <a:solidFill>
                  <a:schemeClr val="accent6"/>
                </a:solidFill>
                <a:latin typeface="Lato" panose="020F0502020204030203" pitchFamily="34" charset="0"/>
              </a:rPr>
              <a:t> </a:t>
            </a:r>
            <a:r>
              <a:rPr lang="en-US" sz="1000" dirty="0" err="1">
                <a:solidFill>
                  <a:schemeClr val="accent6"/>
                </a:solidFill>
                <a:latin typeface="Lato" panose="020F0502020204030203" pitchFamily="34" charset="0"/>
              </a:rPr>
              <a:t>cresti</a:t>
            </a:r>
            <a:r>
              <a:rPr lang="en-US" sz="1000" dirty="0">
                <a:solidFill>
                  <a:schemeClr val="accent6"/>
                </a:solidFill>
                <a:latin typeface="Lato" panose="020F0502020204030203" pitchFamily="34" charset="0"/>
              </a:rPr>
              <a:t> </a:t>
            </a:r>
            <a:r>
              <a:rPr lang="en-US" sz="1000" dirty="0" err="1">
                <a:solidFill>
                  <a:schemeClr val="accent6"/>
                </a:solidFill>
                <a:latin typeface="Lato" panose="020F0502020204030203" pitchFamily="34" charset="0"/>
              </a:rPr>
              <a:t>creativitatea</a:t>
            </a:r>
            <a:r>
              <a:rPr lang="en-US" sz="1000" dirty="0">
                <a:solidFill>
                  <a:schemeClr val="accent6"/>
                </a:solidFill>
                <a:latin typeface="Lato" panose="020F0502020204030203" pitchFamily="34" charset="0"/>
              </a:rPr>
              <a:t>, </a:t>
            </a:r>
            <a:r>
              <a:rPr lang="en-US" sz="1000" dirty="0" err="1">
                <a:solidFill>
                  <a:schemeClr val="accent6"/>
                </a:solidFill>
                <a:latin typeface="Lato" panose="020F0502020204030203" pitchFamily="34" charset="0"/>
              </a:rPr>
              <a:t>flexibilitatea</a:t>
            </a:r>
            <a:r>
              <a:rPr lang="en-US" sz="1000" dirty="0">
                <a:solidFill>
                  <a:schemeClr val="accent6"/>
                </a:solidFill>
                <a:latin typeface="Lato" panose="020F0502020204030203" pitchFamily="34" charset="0"/>
              </a:rPr>
              <a:t> </a:t>
            </a:r>
            <a:r>
              <a:rPr lang="en-US" sz="1000" dirty="0" err="1">
                <a:solidFill>
                  <a:schemeClr val="accent6"/>
                </a:solidFill>
                <a:latin typeface="Lato" panose="020F0502020204030203" pitchFamily="34" charset="0"/>
              </a:rPr>
              <a:t>si</a:t>
            </a:r>
            <a:r>
              <a:rPr lang="en-US" sz="1000" dirty="0">
                <a:solidFill>
                  <a:schemeClr val="accent6"/>
                </a:solidFill>
                <a:latin typeface="Lato" panose="020F0502020204030203" pitchFamily="34" charset="0"/>
              </a:rPr>
              <a:t> </a:t>
            </a:r>
            <a:r>
              <a:rPr lang="en-US" sz="1000" dirty="0" err="1">
                <a:solidFill>
                  <a:schemeClr val="accent6"/>
                </a:solidFill>
                <a:latin typeface="Lato" panose="020F0502020204030203" pitchFamily="34" charset="0"/>
              </a:rPr>
              <a:t>invatarea</a:t>
            </a:r>
            <a:r>
              <a:rPr lang="en-US" sz="1000" dirty="0">
                <a:solidFill>
                  <a:schemeClr val="accent6"/>
                </a:solidFill>
                <a:latin typeface="Lato" panose="020F0502020204030203" pitchFamily="34" charset="0"/>
              </a:rPr>
              <a:t> </a:t>
            </a:r>
            <a:r>
              <a:rPr lang="en-US" sz="1000" dirty="0" err="1">
                <a:solidFill>
                  <a:schemeClr val="accent6"/>
                </a:solidFill>
                <a:latin typeface="Lato" panose="020F0502020204030203" pitchFamily="34" charset="0"/>
              </a:rPr>
              <a:t>folosind</a:t>
            </a:r>
            <a:r>
              <a:rPr lang="en-US" sz="1000" dirty="0">
                <a:solidFill>
                  <a:schemeClr val="accent6"/>
                </a:solidFill>
                <a:latin typeface="Lato" panose="020F0502020204030203" pitchFamily="34" charset="0"/>
              </a:rPr>
              <a:t> </a:t>
            </a:r>
            <a:r>
              <a:rPr lang="en-US" sz="1000" dirty="0" err="1">
                <a:solidFill>
                  <a:schemeClr val="accent6"/>
                </a:solidFill>
                <a:latin typeface="Lato" panose="020F0502020204030203" pitchFamily="34" charset="0"/>
              </a:rPr>
              <a:t>tiparul</a:t>
            </a:r>
            <a:r>
              <a:rPr lang="en-US" sz="1000" dirty="0">
                <a:solidFill>
                  <a:schemeClr val="accent6"/>
                </a:solidFill>
                <a:latin typeface="Lato" panose="020F0502020204030203" pitchFamily="34" charset="0"/>
              </a:rPr>
              <a:t> </a:t>
            </a:r>
            <a:r>
              <a:rPr lang="en-US" sz="1000" dirty="0" err="1">
                <a:solidFill>
                  <a:schemeClr val="accent6"/>
                </a:solidFill>
                <a:latin typeface="Lato" panose="020F0502020204030203" pitchFamily="34" charset="0"/>
              </a:rPr>
              <a:t>ochilor</a:t>
            </a:r>
            <a:endParaRPr lang="en-US" sz="1000" dirty="0">
              <a:solidFill>
                <a:schemeClr val="accent6"/>
              </a:solidFill>
              <a:latin typeface="Lato" panose="020F0502020204030203" pitchFamily="34" charset="0"/>
            </a:endParaRPr>
          </a:p>
          <a:p>
            <a:pPr marL="171450" indent="-171450" fontAlgn="base">
              <a:buFont typeface="Arial" charset="0"/>
              <a:buChar char="•"/>
            </a:pPr>
            <a:endParaRPr lang="en-US" sz="1000" dirty="0">
              <a:solidFill>
                <a:schemeClr val="accent6"/>
              </a:solidFill>
              <a:latin typeface="Lato" panose="020F0502020204030203" pitchFamily="34" charset="0"/>
            </a:endParaRPr>
          </a:p>
          <a:p>
            <a:pPr marL="171450" indent="-171450" fontAlgn="base">
              <a:buFont typeface="Arial" charset="0"/>
              <a:buChar char="•"/>
            </a:pPr>
            <a:r>
              <a:rPr lang="en-US" sz="1000" dirty="0" err="1">
                <a:solidFill>
                  <a:schemeClr val="accent6"/>
                </a:solidFill>
                <a:latin typeface="Lato" panose="020F0502020204030203" pitchFamily="34" charset="0"/>
              </a:rPr>
              <a:t>Tipare</a:t>
            </a:r>
            <a:r>
              <a:rPr lang="en-US" sz="1000" dirty="0">
                <a:solidFill>
                  <a:schemeClr val="accent6"/>
                </a:solidFill>
                <a:latin typeface="Lato" panose="020F0502020204030203" pitchFamily="34" charset="0"/>
              </a:rPr>
              <a:t> </a:t>
            </a:r>
            <a:r>
              <a:rPr lang="en-US" sz="1000" dirty="0" err="1">
                <a:solidFill>
                  <a:schemeClr val="accent6"/>
                </a:solidFill>
                <a:latin typeface="Lato" panose="020F0502020204030203" pitchFamily="34" charset="0"/>
              </a:rPr>
              <a:t>lingvistice</a:t>
            </a:r>
            <a:r>
              <a:rPr lang="en-US" sz="1000" dirty="0">
                <a:solidFill>
                  <a:schemeClr val="accent6"/>
                </a:solidFill>
                <a:latin typeface="Lato" panose="020F0502020204030203" pitchFamily="34" charset="0"/>
              </a:rPr>
              <a:t> – </a:t>
            </a:r>
            <a:r>
              <a:rPr lang="en-US" sz="1000" dirty="0" err="1">
                <a:solidFill>
                  <a:schemeClr val="accent6"/>
                </a:solidFill>
                <a:latin typeface="Lato" panose="020F0502020204030203" pitchFamily="34" charset="0"/>
              </a:rPr>
              <a:t>cuvintele</a:t>
            </a:r>
            <a:r>
              <a:rPr lang="en-US" sz="1000" dirty="0">
                <a:solidFill>
                  <a:schemeClr val="accent6"/>
                </a:solidFill>
                <a:latin typeface="Lato" panose="020F0502020204030203" pitchFamily="34" charset="0"/>
              </a:rPr>
              <a:t> </a:t>
            </a:r>
            <a:r>
              <a:rPr lang="en-US" sz="1000" dirty="0" err="1">
                <a:solidFill>
                  <a:schemeClr val="accent6"/>
                </a:solidFill>
                <a:latin typeface="Lato" panose="020F0502020204030203" pitchFamily="34" charset="0"/>
              </a:rPr>
              <a:t>pe</a:t>
            </a:r>
            <a:r>
              <a:rPr lang="en-US" sz="1000" dirty="0">
                <a:solidFill>
                  <a:schemeClr val="accent6"/>
                </a:solidFill>
                <a:latin typeface="Lato" panose="020F0502020204030203" pitchFamily="34" charset="0"/>
              </a:rPr>
              <a:t> care le </a:t>
            </a:r>
            <a:r>
              <a:rPr lang="en-US" sz="1000" dirty="0" err="1">
                <a:solidFill>
                  <a:schemeClr val="accent6"/>
                </a:solidFill>
                <a:latin typeface="Lato" panose="020F0502020204030203" pitchFamily="34" charset="0"/>
              </a:rPr>
              <a:t>folosesti</a:t>
            </a:r>
            <a:r>
              <a:rPr lang="en-US" sz="1000" dirty="0">
                <a:solidFill>
                  <a:schemeClr val="accent6"/>
                </a:solidFill>
                <a:latin typeface="Lato" panose="020F0502020204030203" pitchFamily="34" charset="0"/>
              </a:rPr>
              <a:t> </a:t>
            </a:r>
            <a:r>
              <a:rPr lang="en-US" sz="1000" dirty="0" err="1">
                <a:solidFill>
                  <a:schemeClr val="accent6"/>
                </a:solidFill>
                <a:latin typeface="Lato" panose="020F0502020204030203" pitchFamily="34" charset="0"/>
              </a:rPr>
              <a:t>arata</a:t>
            </a:r>
            <a:r>
              <a:rPr lang="en-US" sz="1000" dirty="0">
                <a:solidFill>
                  <a:schemeClr val="accent6"/>
                </a:solidFill>
                <a:latin typeface="Lato" panose="020F0502020204030203" pitchFamily="34" charset="0"/>
              </a:rPr>
              <a:t> </a:t>
            </a:r>
            <a:r>
              <a:rPr lang="en-US" sz="1000" dirty="0" err="1">
                <a:solidFill>
                  <a:schemeClr val="accent6"/>
                </a:solidFill>
                <a:latin typeface="Lato" panose="020F0502020204030203" pitchFamily="34" charset="0"/>
              </a:rPr>
              <a:t>atributele</a:t>
            </a:r>
            <a:r>
              <a:rPr lang="en-US" sz="1000" dirty="0">
                <a:solidFill>
                  <a:schemeClr val="accent6"/>
                </a:solidFill>
                <a:latin typeface="Lato" panose="020F0502020204030203" pitchFamily="34" charset="0"/>
              </a:rPr>
              <a:t> </a:t>
            </a:r>
            <a:r>
              <a:rPr lang="en-US" sz="1000" dirty="0" err="1">
                <a:solidFill>
                  <a:schemeClr val="accent6"/>
                </a:solidFill>
                <a:latin typeface="Lato" panose="020F0502020204030203" pitchFamily="34" charset="0"/>
              </a:rPr>
              <a:t>intelectuale</a:t>
            </a:r>
            <a:r>
              <a:rPr lang="en-US" sz="1000" dirty="0">
                <a:solidFill>
                  <a:schemeClr val="accent6"/>
                </a:solidFill>
                <a:latin typeface="Lato" panose="020F0502020204030203" pitchFamily="34" charset="0"/>
              </a:rPr>
              <a:t> </a:t>
            </a:r>
            <a:r>
              <a:rPr lang="en-US" sz="1000" dirty="0" err="1">
                <a:solidFill>
                  <a:schemeClr val="accent6"/>
                </a:solidFill>
                <a:latin typeface="Lato" panose="020F0502020204030203" pitchFamily="34" charset="0"/>
              </a:rPr>
              <a:t>si</a:t>
            </a:r>
            <a:r>
              <a:rPr lang="en-US" sz="1000" dirty="0">
                <a:solidFill>
                  <a:schemeClr val="accent6"/>
                </a:solidFill>
                <a:latin typeface="Lato" panose="020F0502020204030203" pitchFamily="34" charset="0"/>
              </a:rPr>
              <a:t> </a:t>
            </a:r>
            <a:r>
              <a:rPr lang="en-US" sz="1000" dirty="0" err="1">
                <a:solidFill>
                  <a:schemeClr val="accent6"/>
                </a:solidFill>
                <a:latin typeface="Lato" panose="020F0502020204030203" pitchFamily="34" charset="0"/>
              </a:rPr>
              <a:t>caracteristicele</a:t>
            </a:r>
            <a:r>
              <a:rPr lang="en-US" sz="1000" dirty="0">
                <a:solidFill>
                  <a:schemeClr val="accent6"/>
                </a:solidFill>
                <a:latin typeface="Lato" panose="020F0502020204030203" pitchFamily="34" charset="0"/>
              </a:rPr>
              <a:t> </a:t>
            </a:r>
            <a:r>
              <a:rPr lang="en-US" sz="1000" dirty="0" err="1">
                <a:solidFill>
                  <a:schemeClr val="accent6"/>
                </a:solidFill>
                <a:latin typeface="Lato" panose="020F0502020204030203" pitchFamily="34" charset="0"/>
              </a:rPr>
              <a:t>personale</a:t>
            </a:r>
            <a:endParaRPr lang="en-US" sz="1000" dirty="0">
              <a:solidFill>
                <a:schemeClr val="accent6"/>
              </a:solidFill>
              <a:latin typeface="Lato" panose="020F0502020204030203" pitchFamily="34" charset="0"/>
            </a:endParaRPr>
          </a:p>
          <a:p>
            <a:pPr marL="171450" indent="-171450" fontAlgn="base">
              <a:buFont typeface="Arial" charset="0"/>
              <a:buChar char="•"/>
            </a:pPr>
            <a:endParaRPr lang="en-US" sz="1000" dirty="0">
              <a:solidFill>
                <a:schemeClr val="accent6"/>
              </a:solidFill>
              <a:latin typeface="Lato" panose="020F0502020204030203" pitchFamily="34" charset="0"/>
            </a:endParaRPr>
          </a:p>
          <a:p>
            <a:pPr marL="171450" indent="-171450" fontAlgn="base">
              <a:buFont typeface="Arial" charset="0"/>
              <a:buChar char="•"/>
            </a:pPr>
            <a:endParaRPr lang="en-US" sz="1000" dirty="0">
              <a:solidFill>
                <a:schemeClr val="accent6"/>
              </a:solidFill>
              <a:latin typeface="Lato" panose="020F0502020204030203" pitchFamily="34" charset="0"/>
            </a:endParaRPr>
          </a:p>
          <a:p>
            <a:pPr marL="171450" indent="-171450" fontAlgn="base">
              <a:buFont typeface="Arial" charset="0"/>
              <a:buChar char="•"/>
            </a:pPr>
            <a:endParaRPr lang="en-US" sz="1000" dirty="0">
              <a:solidFill>
                <a:schemeClr val="accent6"/>
              </a:solidFill>
              <a:latin typeface="Lato" panose="020F0502020204030203" pitchFamily="34" charset="0"/>
            </a:endParaRPr>
          </a:p>
          <a:p>
            <a:pPr marL="171450" indent="-171450" fontAlgn="base">
              <a:buFont typeface="Arial" charset="0"/>
              <a:buChar char="•"/>
            </a:pPr>
            <a:endParaRPr lang="en-US" sz="1000" dirty="0">
              <a:solidFill>
                <a:schemeClr val="accent6"/>
              </a:solidFill>
              <a:latin typeface="Lato" panose="020F0502020204030203" pitchFamily="34" charset="0"/>
            </a:endParaRPr>
          </a:p>
        </p:txBody>
      </p:sp>
      <p:sp>
        <p:nvSpPr>
          <p:cNvPr id="12" name="TextBox 11"/>
          <p:cNvSpPr txBox="1"/>
          <p:nvPr/>
        </p:nvSpPr>
        <p:spPr>
          <a:xfrm>
            <a:off x="6061587" y="1341393"/>
            <a:ext cx="2798095" cy="3631763"/>
          </a:xfrm>
          <a:prstGeom prst="rect">
            <a:avLst/>
          </a:prstGeom>
          <a:noFill/>
        </p:spPr>
        <p:txBody>
          <a:bodyPr wrap="square" rtlCol="0">
            <a:spAutoFit/>
          </a:bodyPr>
          <a:lstStyle/>
          <a:p>
            <a:pPr marL="171450" indent="-171450" fontAlgn="base">
              <a:buFont typeface="Arial" charset="0"/>
              <a:buChar char="•"/>
            </a:pPr>
            <a:r>
              <a:rPr lang="en-US" sz="1000" dirty="0" err="1">
                <a:solidFill>
                  <a:schemeClr val="accent6"/>
                </a:solidFill>
                <a:latin typeface="Lato" panose="020F0502020204030203" pitchFamily="34" charset="0"/>
              </a:rPr>
              <a:t>Indentifici</a:t>
            </a:r>
            <a:r>
              <a:rPr lang="en-US" sz="1000" dirty="0">
                <a:solidFill>
                  <a:schemeClr val="accent6"/>
                </a:solidFill>
                <a:latin typeface="Lato" panose="020F0502020204030203" pitchFamily="34" charset="0"/>
              </a:rPr>
              <a:t> </a:t>
            </a:r>
            <a:r>
              <a:rPr lang="en-US" sz="1000" dirty="0" err="1">
                <a:solidFill>
                  <a:schemeClr val="accent6"/>
                </a:solidFill>
                <a:latin typeface="Lato" panose="020F0502020204030203" pitchFamily="34" charset="0"/>
              </a:rPr>
              <a:t>si</a:t>
            </a:r>
            <a:r>
              <a:rPr lang="en-US" sz="1000" dirty="0">
                <a:solidFill>
                  <a:schemeClr val="accent6"/>
                </a:solidFill>
                <a:latin typeface="Lato" panose="020F0502020204030203" pitchFamily="34" charset="0"/>
              </a:rPr>
              <a:t> </a:t>
            </a:r>
            <a:r>
              <a:rPr lang="en-US" sz="1000" dirty="0" err="1">
                <a:solidFill>
                  <a:schemeClr val="accent6"/>
                </a:solidFill>
                <a:latin typeface="Lato" panose="020F0502020204030203" pitchFamily="34" charset="0"/>
              </a:rPr>
              <a:t>inveti</a:t>
            </a:r>
            <a:r>
              <a:rPr lang="en-US" sz="1000" dirty="0">
                <a:solidFill>
                  <a:schemeClr val="accent6"/>
                </a:solidFill>
                <a:latin typeface="Lato" panose="020F0502020204030203" pitchFamily="34" charset="0"/>
              </a:rPr>
              <a:t> cum </a:t>
            </a:r>
            <a:r>
              <a:rPr lang="en-US" sz="1000" dirty="0" err="1">
                <a:solidFill>
                  <a:schemeClr val="accent6"/>
                </a:solidFill>
                <a:latin typeface="Lato" panose="020F0502020204030203" pitchFamily="34" charset="0"/>
              </a:rPr>
              <a:t>tiparul</a:t>
            </a:r>
            <a:r>
              <a:rPr lang="en-US" sz="1000" dirty="0">
                <a:solidFill>
                  <a:schemeClr val="accent6"/>
                </a:solidFill>
                <a:latin typeface="Lato" panose="020F0502020204030203" pitchFamily="34" charset="0"/>
              </a:rPr>
              <a:t> </a:t>
            </a:r>
            <a:r>
              <a:rPr lang="en-US" sz="1000" dirty="0" err="1">
                <a:solidFill>
                  <a:schemeClr val="accent6"/>
                </a:solidFill>
                <a:latin typeface="Lato" panose="020F0502020204030203" pitchFamily="34" charset="0"/>
              </a:rPr>
              <a:t>ochilor</a:t>
            </a:r>
            <a:r>
              <a:rPr lang="en-US" sz="1000" dirty="0">
                <a:solidFill>
                  <a:schemeClr val="accent6"/>
                </a:solidFill>
                <a:latin typeface="Lato" panose="020F0502020204030203" pitchFamily="34" charset="0"/>
              </a:rPr>
              <a:t> </a:t>
            </a:r>
            <a:r>
              <a:rPr lang="en-US" sz="1000" dirty="0" err="1">
                <a:solidFill>
                  <a:schemeClr val="accent6"/>
                </a:solidFill>
                <a:latin typeface="Lato" panose="020F0502020204030203" pitchFamily="34" charset="0"/>
              </a:rPr>
              <a:t>reflecta</a:t>
            </a:r>
            <a:r>
              <a:rPr lang="en-US" sz="1000" dirty="0">
                <a:solidFill>
                  <a:schemeClr val="accent6"/>
                </a:solidFill>
                <a:latin typeface="Lato" panose="020F0502020204030203" pitchFamily="34" charset="0"/>
              </a:rPr>
              <a:t> </a:t>
            </a:r>
            <a:r>
              <a:rPr lang="en-US" sz="1000" dirty="0" err="1">
                <a:solidFill>
                  <a:schemeClr val="accent6"/>
                </a:solidFill>
                <a:latin typeface="Lato" panose="020F0502020204030203" pitchFamily="34" charset="0"/>
              </a:rPr>
              <a:t>gandurile</a:t>
            </a:r>
            <a:r>
              <a:rPr lang="en-US" sz="1000" dirty="0">
                <a:solidFill>
                  <a:schemeClr val="accent6"/>
                </a:solidFill>
                <a:latin typeface="Lato" panose="020F0502020204030203" pitchFamily="34" charset="0"/>
              </a:rPr>
              <a:t> </a:t>
            </a:r>
            <a:r>
              <a:rPr lang="en-US" sz="1000" dirty="0" err="1">
                <a:solidFill>
                  <a:schemeClr val="accent6"/>
                </a:solidFill>
                <a:latin typeface="Lato" panose="020F0502020204030203" pitchFamily="34" charset="0"/>
              </a:rPr>
              <a:t>reale</a:t>
            </a:r>
            <a:r>
              <a:rPr lang="en-US" sz="1000" dirty="0">
                <a:solidFill>
                  <a:schemeClr val="accent6"/>
                </a:solidFill>
                <a:latin typeface="Lato" panose="020F0502020204030203" pitchFamily="34" charset="0"/>
              </a:rPr>
              <a:t> ale </a:t>
            </a:r>
            <a:r>
              <a:rPr lang="en-US" sz="1000" dirty="0" err="1">
                <a:solidFill>
                  <a:schemeClr val="accent6"/>
                </a:solidFill>
                <a:latin typeface="Lato" panose="020F0502020204030203" pitchFamily="34" charset="0"/>
              </a:rPr>
              <a:t>unei</a:t>
            </a:r>
            <a:r>
              <a:rPr lang="en-US" sz="1000" dirty="0">
                <a:solidFill>
                  <a:schemeClr val="accent6"/>
                </a:solidFill>
                <a:latin typeface="Lato" panose="020F0502020204030203" pitchFamily="34" charset="0"/>
              </a:rPr>
              <a:t> </a:t>
            </a:r>
            <a:r>
              <a:rPr lang="en-US" sz="1000" dirty="0" err="1">
                <a:solidFill>
                  <a:schemeClr val="accent6"/>
                </a:solidFill>
                <a:latin typeface="Lato" panose="020F0502020204030203" pitchFamily="34" charset="0"/>
              </a:rPr>
              <a:t>persoane</a:t>
            </a:r>
            <a:endParaRPr lang="en-US" sz="1000" dirty="0">
              <a:solidFill>
                <a:schemeClr val="accent6"/>
              </a:solidFill>
              <a:latin typeface="Lato" panose="020F0502020204030203" pitchFamily="34" charset="0"/>
            </a:endParaRPr>
          </a:p>
          <a:p>
            <a:pPr marL="171450" indent="-171450" fontAlgn="base">
              <a:buFont typeface="Arial" charset="0"/>
              <a:buChar char="•"/>
            </a:pPr>
            <a:endParaRPr lang="en-US" sz="1000" dirty="0">
              <a:solidFill>
                <a:schemeClr val="accent6"/>
              </a:solidFill>
              <a:latin typeface="Lato" panose="020F0502020204030203" pitchFamily="34" charset="0"/>
            </a:endParaRPr>
          </a:p>
          <a:p>
            <a:pPr marL="171450" indent="-171450" fontAlgn="base">
              <a:buFont typeface="Arial" charset="0"/>
              <a:buChar char="•"/>
            </a:pPr>
            <a:r>
              <a:rPr lang="en-US" sz="1000" dirty="0" err="1">
                <a:solidFill>
                  <a:schemeClr val="accent6"/>
                </a:solidFill>
                <a:latin typeface="Lato" panose="020F0502020204030203" pitchFamily="34" charset="0"/>
              </a:rPr>
              <a:t>Inveti</a:t>
            </a:r>
            <a:r>
              <a:rPr lang="en-US" sz="1000" dirty="0">
                <a:solidFill>
                  <a:schemeClr val="accent6"/>
                </a:solidFill>
                <a:latin typeface="Lato" panose="020F0502020204030203" pitchFamily="34" charset="0"/>
              </a:rPr>
              <a:t> </a:t>
            </a:r>
            <a:r>
              <a:rPr lang="en-US" sz="1000" dirty="0" err="1">
                <a:solidFill>
                  <a:schemeClr val="accent6"/>
                </a:solidFill>
                <a:latin typeface="Lato" panose="020F0502020204030203" pitchFamily="34" charset="0"/>
              </a:rPr>
              <a:t>ce</a:t>
            </a:r>
            <a:r>
              <a:rPr lang="en-US" sz="1000" dirty="0">
                <a:solidFill>
                  <a:schemeClr val="accent6"/>
                </a:solidFill>
                <a:latin typeface="Lato" panose="020F0502020204030203" pitchFamily="34" charset="0"/>
              </a:rPr>
              <a:t> </a:t>
            </a:r>
            <a:r>
              <a:rPr lang="en-US" sz="1000" dirty="0" err="1">
                <a:solidFill>
                  <a:schemeClr val="accent6"/>
                </a:solidFill>
                <a:latin typeface="Lato" panose="020F0502020204030203" pitchFamily="34" charset="0"/>
              </a:rPr>
              <a:t>fel</a:t>
            </a:r>
            <a:r>
              <a:rPr lang="en-US" sz="1000" dirty="0">
                <a:solidFill>
                  <a:schemeClr val="accent6"/>
                </a:solidFill>
                <a:latin typeface="Lato" panose="020F0502020204030203" pitchFamily="34" charset="0"/>
              </a:rPr>
              <a:t> de </a:t>
            </a:r>
            <a:r>
              <a:rPr lang="en-US" sz="1000" dirty="0" err="1">
                <a:solidFill>
                  <a:schemeClr val="accent6"/>
                </a:solidFill>
                <a:latin typeface="Lato" panose="020F0502020204030203" pitchFamily="34" charset="0"/>
              </a:rPr>
              <a:t>personalitate</a:t>
            </a:r>
            <a:r>
              <a:rPr lang="en-US" sz="1000" dirty="0">
                <a:solidFill>
                  <a:schemeClr val="accent6"/>
                </a:solidFill>
                <a:latin typeface="Lato" panose="020F0502020204030203" pitchFamily="34" charset="0"/>
              </a:rPr>
              <a:t> se </a:t>
            </a:r>
            <a:r>
              <a:rPr lang="en-US" sz="1000" dirty="0" err="1">
                <a:solidFill>
                  <a:schemeClr val="accent6"/>
                </a:solidFill>
                <a:latin typeface="Lato" panose="020F0502020204030203" pitchFamily="34" charset="0"/>
              </a:rPr>
              <a:t>ascunde</a:t>
            </a:r>
            <a:r>
              <a:rPr lang="en-US" sz="1000" dirty="0">
                <a:solidFill>
                  <a:schemeClr val="accent6"/>
                </a:solidFill>
                <a:latin typeface="Lato" panose="020F0502020204030203" pitchFamily="34" charset="0"/>
              </a:rPr>
              <a:t> in </a:t>
            </a:r>
            <a:r>
              <a:rPr lang="en-US" sz="1000" dirty="0" err="1">
                <a:solidFill>
                  <a:schemeClr val="accent6"/>
                </a:solidFill>
                <a:latin typeface="Lato" panose="020F0502020204030203" pitchFamily="34" charset="0"/>
              </a:rPr>
              <a:t>spatele</a:t>
            </a:r>
            <a:r>
              <a:rPr lang="en-US" sz="1000" dirty="0">
                <a:solidFill>
                  <a:schemeClr val="accent6"/>
                </a:solidFill>
                <a:latin typeface="Lato" panose="020F0502020204030203" pitchFamily="34" charset="0"/>
              </a:rPr>
              <a:t> </a:t>
            </a:r>
            <a:r>
              <a:rPr lang="en-US" sz="1000" dirty="0" err="1">
                <a:solidFill>
                  <a:schemeClr val="accent6"/>
                </a:solidFill>
                <a:latin typeface="Lato" panose="020F0502020204030203" pitchFamily="34" charset="0"/>
              </a:rPr>
              <a:t>diferitelor</a:t>
            </a:r>
            <a:r>
              <a:rPr lang="en-US" sz="1000" dirty="0">
                <a:solidFill>
                  <a:schemeClr val="accent6"/>
                </a:solidFill>
                <a:latin typeface="Lato" panose="020F0502020204030203" pitchFamily="34" charset="0"/>
              </a:rPr>
              <a:t> </a:t>
            </a:r>
            <a:r>
              <a:rPr lang="en-US" sz="1000" dirty="0" err="1">
                <a:solidFill>
                  <a:schemeClr val="accent6"/>
                </a:solidFill>
                <a:latin typeface="Lato" panose="020F0502020204030203" pitchFamily="34" charset="0"/>
              </a:rPr>
              <a:t>tipuri</a:t>
            </a:r>
            <a:r>
              <a:rPr lang="en-US" sz="1000" dirty="0">
                <a:solidFill>
                  <a:schemeClr val="accent6"/>
                </a:solidFill>
                <a:latin typeface="Lato" panose="020F0502020204030203" pitchFamily="34" charset="0"/>
              </a:rPr>
              <a:t> de </a:t>
            </a:r>
            <a:r>
              <a:rPr lang="en-US" sz="1000" dirty="0" err="1">
                <a:solidFill>
                  <a:schemeClr val="accent6"/>
                </a:solidFill>
                <a:latin typeface="Lato" panose="020F0502020204030203" pitchFamily="34" charset="0"/>
              </a:rPr>
              <a:t>cuvinte</a:t>
            </a:r>
            <a:endParaRPr lang="en-US" sz="1000" dirty="0">
              <a:solidFill>
                <a:schemeClr val="accent6"/>
              </a:solidFill>
              <a:latin typeface="Lato" panose="020F0502020204030203" pitchFamily="34" charset="0"/>
            </a:endParaRPr>
          </a:p>
          <a:p>
            <a:pPr marL="171450" indent="-171450" fontAlgn="base">
              <a:buFont typeface="Arial" charset="0"/>
              <a:buChar char="•"/>
            </a:pPr>
            <a:endParaRPr lang="en-US" sz="1000" dirty="0">
              <a:solidFill>
                <a:schemeClr val="accent6"/>
              </a:solidFill>
              <a:latin typeface="Lato" panose="020F0502020204030203" pitchFamily="34" charset="0"/>
            </a:endParaRPr>
          </a:p>
          <a:p>
            <a:pPr marL="171450" indent="-171450" fontAlgn="base">
              <a:buFont typeface="Arial" charset="0"/>
              <a:buChar char="•"/>
            </a:pPr>
            <a:r>
              <a:rPr lang="en-US" sz="1000" dirty="0">
                <a:solidFill>
                  <a:schemeClr val="accent6"/>
                </a:solidFill>
                <a:latin typeface="Lato" panose="020F0502020204030203" pitchFamily="34" charset="0"/>
              </a:rPr>
              <a:t>Cum </a:t>
            </a:r>
            <a:r>
              <a:rPr lang="en-US" sz="1000" dirty="0" err="1">
                <a:solidFill>
                  <a:schemeClr val="accent6"/>
                </a:solidFill>
                <a:latin typeface="Lato" panose="020F0502020204030203" pitchFamily="34" charset="0"/>
              </a:rPr>
              <a:t>sa</a:t>
            </a:r>
            <a:r>
              <a:rPr lang="en-US" sz="1000" dirty="0">
                <a:solidFill>
                  <a:schemeClr val="accent6"/>
                </a:solidFill>
                <a:latin typeface="Lato" panose="020F0502020204030203" pitchFamily="34" charset="0"/>
              </a:rPr>
              <a:t> </a:t>
            </a:r>
            <a:r>
              <a:rPr lang="en-US" sz="1000" dirty="0" err="1">
                <a:solidFill>
                  <a:schemeClr val="accent6"/>
                </a:solidFill>
                <a:latin typeface="Lato" panose="020F0502020204030203" pitchFamily="34" charset="0"/>
              </a:rPr>
              <a:t>ajuti</a:t>
            </a:r>
            <a:r>
              <a:rPr lang="en-US" sz="1000" dirty="0">
                <a:solidFill>
                  <a:schemeClr val="accent6"/>
                </a:solidFill>
                <a:latin typeface="Lato" panose="020F0502020204030203" pitchFamily="34" charset="0"/>
              </a:rPr>
              <a:t> </a:t>
            </a:r>
            <a:r>
              <a:rPr lang="en-US" sz="1000" dirty="0" err="1">
                <a:solidFill>
                  <a:schemeClr val="accent6"/>
                </a:solidFill>
                <a:latin typeface="Lato" panose="020F0502020204030203" pitchFamily="34" charset="0"/>
              </a:rPr>
              <a:t>pe</a:t>
            </a:r>
            <a:r>
              <a:rPr lang="en-US" sz="1000" dirty="0">
                <a:solidFill>
                  <a:schemeClr val="accent6"/>
                </a:solidFill>
                <a:latin typeface="Lato" panose="020F0502020204030203" pitchFamily="34" charset="0"/>
              </a:rPr>
              <a:t> </a:t>
            </a:r>
            <a:r>
              <a:rPr lang="en-US" sz="1000" dirty="0" err="1">
                <a:solidFill>
                  <a:schemeClr val="accent6"/>
                </a:solidFill>
                <a:latin typeface="Lato" panose="020F0502020204030203" pitchFamily="34" charset="0"/>
              </a:rPr>
              <a:t>cineva</a:t>
            </a:r>
            <a:r>
              <a:rPr lang="en-US" sz="1000" dirty="0">
                <a:solidFill>
                  <a:schemeClr val="accent6"/>
                </a:solidFill>
                <a:latin typeface="Lato" panose="020F0502020204030203" pitchFamily="34" charset="0"/>
              </a:rPr>
              <a:t> </a:t>
            </a:r>
            <a:r>
              <a:rPr lang="en-US" sz="1000" dirty="0" err="1">
                <a:solidFill>
                  <a:schemeClr val="accent6"/>
                </a:solidFill>
                <a:latin typeface="Lato" panose="020F0502020204030203" pitchFamily="34" charset="0"/>
              </a:rPr>
              <a:t>sa</a:t>
            </a:r>
            <a:r>
              <a:rPr lang="en-US" sz="1000" dirty="0">
                <a:solidFill>
                  <a:schemeClr val="accent6"/>
                </a:solidFill>
                <a:latin typeface="Lato" panose="020F0502020204030203" pitchFamily="34" charset="0"/>
              </a:rPr>
              <a:t> </a:t>
            </a:r>
            <a:r>
              <a:rPr lang="en-US" sz="1000" dirty="0" err="1">
                <a:solidFill>
                  <a:schemeClr val="accent6"/>
                </a:solidFill>
                <a:latin typeface="Lato" panose="020F0502020204030203" pitchFamily="34" charset="0"/>
              </a:rPr>
              <a:t>isi</a:t>
            </a:r>
            <a:r>
              <a:rPr lang="en-US" sz="1000" dirty="0">
                <a:solidFill>
                  <a:schemeClr val="accent6"/>
                </a:solidFill>
                <a:latin typeface="Lato" panose="020F0502020204030203" pitchFamily="34" charset="0"/>
              </a:rPr>
              <a:t> </a:t>
            </a:r>
            <a:r>
              <a:rPr lang="en-US" sz="1000" dirty="0" err="1">
                <a:solidFill>
                  <a:schemeClr val="accent6"/>
                </a:solidFill>
                <a:latin typeface="Lato" panose="020F0502020204030203" pitchFamily="34" charset="0"/>
              </a:rPr>
              <a:t>schimbe</a:t>
            </a:r>
            <a:r>
              <a:rPr lang="en-US" sz="1000" dirty="0">
                <a:solidFill>
                  <a:schemeClr val="accent6"/>
                </a:solidFill>
                <a:latin typeface="Lato" panose="020F0502020204030203" pitchFamily="34" charset="0"/>
              </a:rPr>
              <a:t> </a:t>
            </a:r>
            <a:r>
              <a:rPr lang="en-US" sz="1000" dirty="0" err="1">
                <a:solidFill>
                  <a:schemeClr val="accent6"/>
                </a:solidFill>
                <a:latin typeface="Lato" panose="020F0502020204030203" pitchFamily="34" charset="0"/>
              </a:rPr>
              <a:t>gandirea</a:t>
            </a:r>
            <a:endParaRPr lang="en-US" sz="1000" dirty="0">
              <a:solidFill>
                <a:schemeClr val="accent6"/>
              </a:solidFill>
              <a:latin typeface="Lato" panose="020F0502020204030203" pitchFamily="34" charset="0"/>
            </a:endParaRPr>
          </a:p>
          <a:p>
            <a:pPr marL="171450" indent="-171450" fontAlgn="base">
              <a:buFont typeface="Arial" charset="0"/>
              <a:buChar char="•"/>
            </a:pPr>
            <a:endParaRPr lang="en-US" sz="1000" dirty="0">
              <a:solidFill>
                <a:schemeClr val="accent6"/>
              </a:solidFill>
              <a:latin typeface="Lato" panose="020F0502020204030203" pitchFamily="34" charset="0"/>
            </a:endParaRPr>
          </a:p>
          <a:p>
            <a:pPr marL="171450" indent="-171450" fontAlgn="base">
              <a:buFont typeface="Arial" charset="0"/>
              <a:buChar char="•"/>
            </a:pPr>
            <a:r>
              <a:rPr lang="en-US" sz="1000" dirty="0">
                <a:solidFill>
                  <a:schemeClr val="accent6"/>
                </a:solidFill>
                <a:latin typeface="Lato" panose="020F0502020204030203" pitchFamily="34" charset="0"/>
              </a:rPr>
              <a:t>Cum </a:t>
            </a:r>
            <a:r>
              <a:rPr lang="en-US" sz="1000" dirty="0" err="1">
                <a:solidFill>
                  <a:schemeClr val="accent6"/>
                </a:solidFill>
                <a:latin typeface="Lato" panose="020F0502020204030203" pitchFamily="34" charset="0"/>
              </a:rPr>
              <a:t>sa</a:t>
            </a:r>
            <a:r>
              <a:rPr lang="en-US" sz="1000" dirty="0">
                <a:solidFill>
                  <a:schemeClr val="accent6"/>
                </a:solidFill>
                <a:latin typeface="Lato" panose="020F0502020204030203" pitchFamily="34" charset="0"/>
              </a:rPr>
              <a:t> </a:t>
            </a:r>
            <a:r>
              <a:rPr lang="en-US" sz="1000" dirty="0" err="1">
                <a:solidFill>
                  <a:schemeClr val="accent6"/>
                </a:solidFill>
                <a:latin typeface="Lato" panose="020F0502020204030203" pitchFamily="34" charset="0"/>
              </a:rPr>
              <a:t>fii</a:t>
            </a:r>
            <a:r>
              <a:rPr lang="en-US" sz="1000" dirty="0">
                <a:solidFill>
                  <a:schemeClr val="accent6"/>
                </a:solidFill>
                <a:latin typeface="Lato" panose="020F0502020204030203" pitchFamily="34" charset="0"/>
              </a:rPr>
              <a:t> in </a:t>
            </a:r>
            <a:r>
              <a:rPr lang="en-US" sz="1000" dirty="0" err="1">
                <a:solidFill>
                  <a:schemeClr val="accent6"/>
                </a:solidFill>
                <a:latin typeface="Lato" panose="020F0502020204030203" pitchFamily="34" charset="0"/>
              </a:rPr>
              <a:t>controlul</a:t>
            </a:r>
            <a:r>
              <a:rPr lang="en-US" sz="1000" dirty="0">
                <a:solidFill>
                  <a:schemeClr val="accent6"/>
                </a:solidFill>
                <a:latin typeface="Lato" panose="020F0502020204030203" pitchFamily="34" charset="0"/>
              </a:rPr>
              <a:t> </a:t>
            </a:r>
            <a:r>
              <a:rPr lang="en-US" sz="1000" dirty="0" err="1">
                <a:solidFill>
                  <a:schemeClr val="accent6"/>
                </a:solidFill>
                <a:latin typeface="Lato" panose="020F0502020204030203" pitchFamily="34" charset="0"/>
              </a:rPr>
              <a:t>emotiilor</a:t>
            </a:r>
            <a:r>
              <a:rPr lang="en-US" sz="1000" dirty="0">
                <a:solidFill>
                  <a:schemeClr val="accent6"/>
                </a:solidFill>
                <a:latin typeface="Lato" panose="020F0502020204030203" pitchFamily="34" charset="0"/>
              </a:rPr>
              <a:t> interne in </a:t>
            </a:r>
            <a:r>
              <a:rPr lang="en-US" sz="1000" dirty="0" err="1">
                <a:solidFill>
                  <a:schemeClr val="accent6"/>
                </a:solidFill>
                <a:latin typeface="Lato" panose="020F0502020204030203" pitchFamily="34" charset="0"/>
              </a:rPr>
              <a:t>loc</a:t>
            </a:r>
            <a:r>
              <a:rPr lang="en-US" sz="1000" dirty="0">
                <a:solidFill>
                  <a:schemeClr val="accent6"/>
                </a:solidFill>
                <a:latin typeface="Lato" panose="020F0502020204030203" pitchFamily="34" charset="0"/>
              </a:rPr>
              <a:t> </a:t>
            </a:r>
            <a:r>
              <a:rPr lang="en-US" sz="1000" dirty="0" err="1">
                <a:solidFill>
                  <a:schemeClr val="accent6"/>
                </a:solidFill>
                <a:latin typeface="Lato" panose="020F0502020204030203" pitchFamily="34" charset="0"/>
              </a:rPr>
              <a:t>sa</a:t>
            </a:r>
            <a:r>
              <a:rPr lang="en-US" sz="1000" dirty="0">
                <a:solidFill>
                  <a:schemeClr val="accent6"/>
                </a:solidFill>
                <a:latin typeface="Lato" panose="020F0502020204030203" pitchFamily="34" charset="0"/>
              </a:rPr>
              <a:t> </a:t>
            </a:r>
            <a:r>
              <a:rPr lang="en-US" sz="1000" dirty="0" err="1">
                <a:solidFill>
                  <a:schemeClr val="accent6"/>
                </a:solidFill>
                <a:latin typeface="Lato" panose="020F0502020204030203" pitchFamily="34" charset="0"/>
              </a:rPr>
              <a:t>fii</a:t>
            </a:r>
            <a:r>
              <a:rPr lang="en-US" sz="1000" dirty="0">
                <a:solidFill>
                  <a:schemeClr val="accent6"/>
                </a:solidFill>
                <a:latin typeface="Lato" panose="020F0502020204030203" pitchFamily="34" charset="0"/>
              </a:rPr>
              <a:t> </a:t>
            </a:r>
            <a:r>
              <a:rPr lang="en-US" sz="1000" dirty="0" err="1">
                <a:solidFill>
                  <a:schemeClr val="accent6"/>
                </a:solidFill>
                <a:latin typeface="Lato" panose="020F0502020204030203" pitchFamily="34" charset="0"/>
              </a:rPr>
              <a:t>controlat</a:t>
            </a:r>
            <a:r>
              <a:rPr lang="en-US" sz="1000" dirty="0">
                <a:solidFill>
                  <a:schemeClr val="accent6"/>
                </a:solidFill>
                <a:latin typeface="Lato" panose="020F0502020204030203" pitchFamily="34" charset="0"/>
              </a:rPr>
              <a:t> de </a:t>
            </a:r>
            <a:r>
              <a:rPr lang="en-US" sz="1000" dirty="0" err="1">
                <a:solidFill>
                  <a:schemeClr val="accent6"/>
                </a:solidFill>
                <a:latin typeface="Lato" panose="020F0502020204030203" pitchFamily="34" charset="0"/>
              </a:rPr>
              <a:t>ele</a:t>
            </a:r>
            <a:endParaRPr lang="en-US" sz="1000" dirty="0">
              <a:solidFill>
                <a:schemeClr val="accent6"/>
              </a:solidFill>
              <a:latin typeface="Lato" panose="020F0502020204030203" pitchFamily="34" charset="0"/>
            </a:endParaRPr>
          </a:p>
          <a:p>
            <a:pPr marL="171450" indent="-171450" fontAlgn="base">
              <a:buFont typeface="Arial" charset="0"/>
              <a:buChar char="•"/>
            </a:pPr>
            <a:endParaRPr lang="en-US" sz="1000" dirty="0">
              <a:solidFill>
                <a:schemeClr val="accent6"/>
              </a:solidFill>
              <a:latin typeface="Lato" panose="020F0502020204030203" pitchFamily="34" charset="0"/>
            </a:endParaRPr>
          </a:p>
          <a:p>
            <a:pPr marL="171450" indent="-171450" fontAlgn="base">
              <a:buFont typeface="Arial" charset="0"/>
              <a:buChar char="•"/>
            </a:pPr>
            <a:r>
              <a:rPr lang="en-US" sz="1000" dirty="0" err="1">
                <a:solidFill>
                  <a:schemeClr val="accent6"/>
                </a:solidFill>
                <a:latin typeface="Lato" panose="020F0502020204030203" pitchFamily="34" charset="0"/>
              </a:rPr>
              <a:t>Capeti</a:t>
            </a:r>
            <a:r>
              <a:rPr lang="en-US" sz="1000" dirty="0">
                <a:solidFill>
                  <a:schemeClr val="accent6"/>
                </a:solidFill>
                <a:latin typeface="Lato" panose="020F0502020204030203" pitchFamily="34" charset="0"/>
              </a:rPr>
              <a:t> </a:t>
            </a:r>
            <a:r>
              <a:rPr lang="en-US" sz="1000" dirty="0" err="1">
                <a:solidFill>
                  <a:schemeClr val="accent6"/>
                </a:solidFill>
                <a:latin typeface="Lato" panose="020F0502020204030203" pitchFamily="34" charset="0"/>
              </a:rPr>
              <a:t>abilitatea</a:t>
            </a:r>
            <a:r>
              <a:rPr lang="en-US" sz="1000" dirty="0">
                <a:solidFill>
                  <a:schemeClr val="accent6"/>
                </a:solidFill>
                <a:latin typeface="Lato" panose="020F0502020204030203" pitchFamily="34" charset="0"/>
              </a:rPr>
              <a:t> de a </a:t>
            </a:r>
            <a:r>
              <a:rPr lang="en-US" sz="1000" dirty="0" err="1">
                <a:solidFill>
                  <a:schemeClr val="accent6"/>
                </a:solidFill>
                <a:latin typeface="Lato" panose="020F0502020204030203" pitchFamily="34" charset="0"/>
              </a:rPr>
              <a:t>te</a:t>
            </a:r>
            <a:r>
              <a:rPr lang="en-US" sz="1000" dirty="0">
                <a:solidFill>
                  <a:schemeClr val="accent6"/>
                </a:solidFill>
                <a:latin typeface="Lato" panose="020F0502020204030203" pitchFamily="34" charset="0"/>
              </a:rPr>
              <a:t> </a:t>
            </a:r>
            <a:r>
              <a:rPr lang="en-US" sz="1000" dirty="0" err="1">
                <a:solidFill>
                  <a:schemeClr val="accent6"/>
                </a:solidFill>
                <a:latin typeface="Lato" panose="020F0502020204030203" pitchFamily="34" charset="0"/>
              </a:rPr>
              <a:t>elibera</a:t>
            </a:r>
            <a:r>
              <a:rPr lang="en-US" sz="1000" dirty="0">
                <a:solidFill>
                  <a:schemeClr val="accent6"/>
                </a:solidFill>
                <a:latin typeface="Lato" panose="020F0502020204030203" pitchFamily="34" charset="0"/>
              </a:rPr>
              <a:t> de </a:t>
            </a:r>
            <a:r>
              <a:rPr lang="en-US" sz="1000" dirty="0" err="1">
                <a:solidFill>
                  <a:schemeClr val="accent6"/>
                </a:solidFill>
                <a:latin typeface="Lato" panose="020F0502020204030203" pitchFamily="34" charset="0"/>
              </a:rPr>
              <a:t>nedorite</a:t>
            </a:r>
            <a:r>
              <a:rPr lang="en-US" sz="1000" dirty="0">
                <a:solidFill>
                  <a:schemeClr val="accent6"/>
                </a:solidFill>
                <a:latin typeface="Lato" panose="020F0502020204030203" pitchFamily="34" charset="0"/>
              </a:rPr>
              <a:t> </a:t>
            </a:r>
            <a:r>
              <a:rPr lang="en-US" sz="1000" dirty="0" err="1">
                <a:solidFill>
                  <a:schemeClr val="accent6"/>
                </a:solidFill>
                <a:latin typeface="Lato" panose="020F0502020204030203" pitchFamily="34" charset="0"/>
              </a:rPr>
              <a:t>raspunsuri</a:t>
            </a:r>
            <a:r>
              <a:rPr lang="en-US" sz="1000" dirty="0">
                <a:solidFill>
                  <a:schemeClr val="accent6"/>
                </a:solidFill>
                <a:latin typeface="Lato" panose="020F0502020204030203" pitchFamily="34" charset="0"/>
              </a:rPr>
              <a:t> interne fata de (</a:t>
            </a:r>
            <a:r>
              <a:rPr lang="en-US" sz="1000" dirty="0" err="1">
                <a:solidFill>
                  <a:schemeClr val="accent6"/>
                </a:solidFill>
                <a:latin typeface="Lato" panose="020F0502020204030203" pitchFamily="34" charset="0"/>
              </a:rPr>
              <a:t>prezente</a:t>
            </a:r>
            <a:r>
              <a:rPr lang="en-US" sz="1000" dirty="0">
                <a:solidFill>
                  <a:schemeClr val="accent6"/>
                </a:solidFill>
                <a:latin typeface="Lato" panose="020F0502020204030203" pitchFamily="34" charset="0"/>
              </a:rPr>
              <a:t> </a:t>
            </a:r>
            <a:r>
              <a:rPr lang="en-US" sz="1000" dirty="0" err="1">
                <a:solidFill>
                  <a:schemeClr val="accent6"/>
                </a:solidFill>
                <a:latin typeface="Lato" panose="020F0502020204030203" pitchFamily="34" charset="0"/>
              </a:rPr>
              <a:t>sau</a:t>
            </a:r>
            <a:r>
              <a:rPr lang="en-US" sz="1000" dirty="0">
                <a:solidFill>
                  <a:schemeClr val="accent6"/>
                </a:solidFill>
                <a:latin typeface="Lato" panose="020F0502020204030203" pitchFamily="34" charset="0"/>
              </a:rPr>
              <a:t> </a:t>
            </a:r>
            <a:r>
              <a:rPr lang="en-US" sz="1000" dirty="0" err="1">
                <a:solidFill>
                  <a:schemeClr val="accent6"/>
                </a:solidFill>
                <a:latin typeface="Lato" panose="020F0502020204030203" pitchFamily="34" charset="0"/>
              </a:rPr>
              <a:t>trecute</a:t>
            </a:r>
            <a:r>
              <a:rPr lang="en-US" sz="1000" dirty="0">
                <a:solidFill>
                  <a:schemeClr val="accent6"/>
                </a:solidFill>
                <a:latin typeface="Lato" panose="020F0502020204030203" pitchFamily="34" charset="0"/>
              </a:rPr>
              <a:t>) </a:t>
            </a:r>
            <a:r>
              <a:rPr lang="en-US" sz="1000" dirty="0" err="1">
                <a:solidFill>
                  <a:schemeClr val="accent6"/>
                </a:solidFill>
                <a:latin typeface="Lato" panose="020F0502020204030203" pitchFamily="34" charset="0"/>
              </a:rPr>
              <a:t>triggere</a:t>
            </a:r>
            <a:r>
              <a:rPr lang="en-US" sz="1000" dirty="0">
                <a:solidFill>
                  <a:schemeClr val="accent6"/>
                </a:solidFill>
                <a:latin typeface="Lato" panose="020F0502020204030203" pitchFamily="34" charset="0"/>
              </a:rPr>
              <a:t> </a:t>
            </a:r>
            <a:r>
              <a:rPr lang="en-US" sz="1000" dirty="0" err="1">
                <a:solidFill>
                  <a:schemeClr val="accent6"/>
                </a:solidFill>
                <a:latin typeface="Lato" panose="020F0502020204030203" pitchFamily="34" charset="0"/>
              </a:rPr>
              <a:t>externe</a:t>
            </a:r>
            <a:r>
              <a:rPr lang="en-US" sz="1000" dirty="0">
                <a:solidFill>
                  <a:schemeClr val="accent6"/>
                </a:solidFill>
                <a:latin typeface="Lato" panose="020F0502020204030203" pitchFamily="34" charset="0"/>
              </a:rPr>
              <a:t>, </a:t>
            </a:r>
            <a:r>
              <a:rPr lang="en-US" sz="1000" dirty="0" err="1">
                <a:solidFill>
                  <a:schemeClr val="accent6"/>
                </a:solidFill>
                <a:latin typeface="Lato" panose="020F0502020204030203" pitchFamily="34" charset="0"/>
              </a:rPr>
              <a:t>precum</a:t>
            </a:r>
            <a:r>
              <a:rPr lang="en-US" sz="1000" dirty="0">
                <a:solidFill>
                  <a:schemeClr val="accent6"/>
                </a:solidFill>
                <a:latin typeface="Lato" panose="020F0502020204030203" pitchFamily="34" charset="0"/>
              </a:rPr>
              <a:t> </a:t>
            </a:r>
            <a:r>
              <a:rPr lang="en-US" sz="1000" dirty="0" err="1">
                <a:solidFill>
                  <a:schemeClr val="accent6"/>
                </a:solidFill>
                <a:latin typeface="Lato" panose="020F0502020204030203" pitchFamily="34" charset="0"/>
              </a:rPr>
              <a:t>vocea</a:t>
            </a:r>
            <a:r>
              <a:rPr lang="en-US" sz="1000" dirty="0">
                <a:solidFill>
                  <a:schemeClr val="accent6"/>
                </a:solidFill>
                <a:latin typeface="Lato" panose="020F0502020204030203" pitchFamily="34" charset="0"/>
              </a:rPr>
              <a:t> </a:t>
            </a:r>
            <a:r>
              <a:rPr lang="en-US" sz="1000" dirty="0" err="1">
                <a:solidFill>
                  <a:schemeClr val="accent6"/>
                </a:solidFill>
                <a:latin typeface="Lato" panose="020F0502020204030203" pitchFamily="34" charset="0"/>
              </a:rPr>
              <a:t>cuiva</a:t>
            </a:r>
            <a:endParaRPr lang="en-US" sz="1000" dirty="0">
              <a:solidFill>
                <a:schemeClr val="accent6"/>
              </a:solidFill>
              <a:latin typeface="Lato" panose="020F0502020204030203" pitchFamily="34" charset="0"/>
            </a:endParaRPr>
          </a:p>
          <a:p>
            <a:pPr marL="171450" indent="-171450" fontAlgn="base">
              <a:buFont typeface="Arial" charset="0"/>
              <a:buChar char="•"/>
            </a:pPr>
            <a:endParaRPr lang="en-US" sz="1000" dirty="0">
              <a:solidFill>
                <a:schemeClr val="accent6"/>
              </a:solidFill>
              <a:latin typeface="Lato" panose="020F0502020204030203" pitchFamily="34" charset="0"/>
            </a:endParaRPr>
          </a:p>
          <a:p>
            <a:pPr marL="171450" indent="-171450" fontAlgn="base">
              <a:buFont typeface="Arial" charset="0"/>
              <a:buChar char="•"/>
            </a:pPr>
            <a:r>
              <a:rPr lang="en-US" sz="1000" dirty="0" err="1">
                <a:solidFill>
                  <a:schemeClr val="accent6"/>
                </a:solidFill>
                <a:latin typeface="Lato" panose="020F0502020204030203" pitchFamily="34" charset="0"/>
              </a:rPr>
              <a:t>Scapi</a:t>
            </a:r>
            <a:r>
              <a:rPr lang="en-US" sz="1000" dirty="0">
                <a:solidFill>
                  <a:schemeClr val="accent6"/>
                </a:solidFill>
                <a:latin typeface="Lato" panose="020F0502020204030203" pitchFamily="34" charset="0"/>
              </a:rPr>
              <a:t> de </a:t>
            </a:r>
            <a:r>
              <a:rPr lang="en-US" sz="1000" dirty="0" err="1">
                <a:solidFill>
                  <a:schemeClr val="accent6"/>
                </a:solidFill>
                <a:latin typeface="Lato" panose="020F0502020204030203" pitchFamily="34" charset="0"/>
              </a:rPr>
              <a:t>procrastinare</a:t>
            </a:r>
            <a:r>
              <a:rPr lang="en-US" sz="1000" dirty="0">
                <a:solidFill>
                  <a:schemeClr val="accent6"/>
                </a:solidFill>
                <a:latin typeface="Lato" panose="020F0502020204030203" pitchFamily="34" charset="0"/>
              </a:rPr>
              <a:t> </a:t>
            </a:r>
            <a:r>
              <a:rPr lang="en-US" sz="1000" dirty="0" err="1">
                <a:solidFill>
                  <a:schemeClr val="accent6"/>
                </a:solidFill>
                <a:latin typeface="Lato" panose="020F0502020204030203" pitchFamily="34" charset="0"/>
              </a:rPr>
              <a:t>pentru</a:t>
            </a:r>
            <a:r>
              <a:rPr lang="en-US" sz="1000" dirty="0">
                <a:solidFill>
                  <a:schemeClr val="accent6"/>
                </a:solidFill>
                <a:latin typeface="Lato" panose="020F0502020204030203" pitchFamily="34" charset="0"/>
              </a:rPr>
              <a:t> </a:t>
            </a:r>
            <a:r>
              <a:rPr lang="en-US" sz="1000" dirty="0" err="1">
                <a:solidFill>
                  <a:schemeClr val="accent6"/>
                </a:solidFill>
                <a:latin typeface="Lato" panose="020F0502020204030203" pitchFamily="34" charset="0"/>
              </a:rPr>
              <a:t>totdeauna</a:t>
            </a:r>
            <a:endParaRPr lang="en-US" sz="1000" dirty="0">
              <a:solidFill>
                <a:schemeClr val="accent6"/>
              </a:solidFill>
              <a:latin typeface="Lato" panose="020F0502020204030203" pitchFamily="34" charset="0"/>
            </a:endParaRPr>
          </a:p>
          <a:p>
            <a:pPr marL="171450" indent="-171450" fontAlgn="base">
              <a:buFont typeface="Arial" charset="0"/>
              <a:buChar char="•"/>
            </a:pPr>
            <a:endParaRPr lang="en-US" sz="1000" dirty="0">
              <a:solidFill>
                <a:schemeClr val="accent6"/>
              </a:solidFill>
              <a:latin typeface="Lato" panose="020F0502020204030203" pitchFamily="34" charset="0"/>
            </a:endParaRPr>
          </a:p>
          <a:p>
            <a:pPr marL="171450" indent="-171450" fontAlgn="base">
              <a:buFont typeface="Arial" charset="0"/>
              <a:buChar char="•"/>
            </a:pPr>
            <a:r>
              <a:rPr lang="en-US" sz="1000" dirty="0">
                <a:solidFill>
                  <a:schemeClr val="accent6"/>
                </a:solidFill>
                <a:latin typeface="Lato" panose="020F0502020204030203" pitchFamily="34" charset="0"/>
              </a:rPr>
              <a:t>Coaching - Life and Business</a:t>
            </a:r>
          </a:p>
          <a:p>
            <a:pPr marL="171450" indent="-171450" fontAlgn="base">
              <a:buFont typeface="Arial" charset="0"/>
              <a:buChar char="•"/>
            </a:pPr>
            <a:endParaRPr lang="en-US" sz="1000" dirty="0">
              <a:solidFill>
                <a:schemeClr val="accent6"/>
              </a:solidFill>
              <a:latin typeface="Lato" panose="020F0502020204030203" pitchFamily="34" charset="0"/>
            </a:endParaRPr>
          </a:p>
          <a:p>
            <a:pPr marL="171450" indent="-171450" fontAlgn="base">
              <a:buFont typeface="Arial" charset="0"/>
              <a:buChar char="•"/>
            </a:pPr>
            <a:r>
              <a:rPr lang="en-US" sz="1000" dirty="0" err="1">
                <a:solidFill>
                  <a:schemeClr val="accent6"/>
                </a:solidFill>
                <a:latin typeface="Lato" panose="020F0502020204030203" pitchFamily="34" charset="0"/>
              </a:rPr>
              <a:t>Pasii</a:t>
            </a:r>
            <a:r>
              <a:rPr lang="en-US" sz="1000" dirty="0">
                <a:solidFill>
                  <a:schemeClr val="accent6"/>
                </a:solidFill>
                <a:latin typeface="Lato" panose="020F0502020204030203" pitchFamily="34" charset="0"/>
              </a:rPr>
              <a:t> </a:t>
            </a:r>
            <a:r>
              <a:rPr lang="en-US" sz="1000" dirty="0" err="1">
                <a:solidFill>
                  <a:schemeClr val="accent6"/>
                </a:solidFill>
                <a:latin typeface="Lato" panose="020F0502020204030203" pitchFamily="34" charset="0"/>
              </a:rPr>
              <a:t>procesului</a:t>
            </a:r>
            <a:r>
              <a:rPr lang="en-US" sz="1000" dirty="0">
                <a:solidFill>
                  <a:schemeClr val="accent6"/>
                </a:solidFill>
                <a:latin typeface="Lato" panose="020F0502020204030203" pitchFamily="34" charset="0"/>
              </a:rPr>
              <a:t> de coaching </a:t>
            </a:r>
            <a:r>
              <a:rPr lang="en-US" sz="1000" dirty="0" err="1">
                <a:solidFill>
                  <a:schemeClr val="accent6"/>
                </a:solidFill>
                <a:latin typeface="Lato" panose="020F0502020204030203" pitchFamily="34" charset="0"/>
              </a:rPr>
              <a:t>ce</a:t>
            </a:r>
            <a:r>
              <a:rPr lang="en-US" sz="1000" dirty="0">
                <a:solidFill>
                  <a:schemeClr val="accent6"/>
                </a:solidFill>
                <a:latin typeface="Lato" panose="020F0502020204030203" pitchFamily="34" charset="0"/>
              </a:rPr>
              <a:t> </a:t>
            </a:r>
            <a:r>
              <a:rPr lang="en-US" sz="1000" dirty="0" err="1">
                <a:solidFill>
                  <a:schemeClr val="accent6"/>
                </a:solidFill>
                <a:latin typeface="Lato" panose="020F0502020204030203" pitchFamily="34" charset="0"/>
              </a:rPr>
              <a:t>genereaza</a:t>
            </a:r>
            <a:r>
              <a:rPr lang="en-US" sz="1000" dirty="0">
                <a:solidFill>
                  <a:schemeClr val="accent6"/>
                </a:solidFill>
                <a:latin typeface="Lato" panose="020F0502020204030203" pitchFamily="34" charset="0"/>
              </a:rPr>
              <a:t> </a:t>
            </a:r>
            <a:r>
              <a:rPr lang="en-US" sz="1000" dirty="0" err="1">
                <a:solidFill>
                  <a:schemeClr val="accent6"/>
                </a:solidFill>
                <a:latin typeface="Lato" panose="020F0502020204030203" pitchFamily="34" charset="0"/>
              </a:rPr>
              <a:t>rezultate</a:t>
            </a:r>
            <a:r>
              <a:rPr lang="en-US" sz="1000" dirty="0">
                <a:solidFill>
                  <a:schemeClr val="accent6"/>
                </a:solidFill>
                <a:latin typeface="Lato" panose="020F0502020204030203" pitchFamily="34" charset="0"/>
              </a:rPr>
              <a:t> </a:t>
            </a:r>
            <a:r>
              <a:rPr lang="en-US" sz="1000" dirty="0" err="1">
                <a:solidFill>
                  <a:schemeClr val="accent6"/>
                </a:solidFill>
                <a:latin typeface="Lato" panose="020F0502020204030203" pitchFamily="34" charset="0"/>
              </a:rPr>
              <a:t>garantate</a:t>
            </a:r>
            <a:endParaRPr lang="en-US" sz="1000" dirty="0">
              <a:solidFill>
                <a:schemeClr val="accent6"/>
              </a:solidFill>
              <a:latin typeface="Lato" panose="020F0502020204030203" pitchFamily="34" charset="0"/>
            </a:endParaRPr>
          </a:p>
        </p:txBody>
      </p:sp>
    </p:spTree>
    <p:extLst>
      <p:ext uri="{BB962C8B-B14F-4D97-AF65-F5344CB8AC3E}">
        <p14:creationId xmlns:p14="http://schemas.microsoft.com/office/powerpoint/2010/main" val="284789871"/>
      </p:ext>
    </p:extLst>
  </p:cSld>
  <p:clrMapOvr>
    <a:masterClrMapping/>
  </p:clrMapOvr>
  <p:transition spd="slow" advClick="0" advTm="3000">
    <p:fade/>
  </p:transition>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000000"/>
      </a:dk2>
      <a:lt2>
        <a:srgbClr val="E7E6E6"/>
      </a:lt2>
      <a:accent1>
        <a:srgbClr val="6F1200"/>
      </a:accent1>
      <a:accent2>
        <a:srgbClr val="F58220"/>
      </a:accent2>
      <a:accent3>
        <a:srgbClr val="6E7378"/>
      </a:accent3>
      <a:accent4>
        <a:srgbClr val="91969B"/>
      </a:accent4>
      <a:accent5>
        <a:srgbClr val="AAAFB4"/>
      </a:accent5>
      <a:accent6>
        <a:srgbClr val="F0F5FA"/>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8399</TotalTime>
  <Words>2156</Words>
  <Application>Microsoft Macintosh PowerPoint</Application>
  <PresentationFormat>On-screen Show (16:9)</PresentationFormat>
  <Paragraphs>141</Paragraphs>
  <Slides>11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Arial</vt:lpstr>
      <vt:lpstr>Calibri</vt:lpstr>
      <vt:lpstr>Cambria</vt:lpstr>
      <vt:lpstr>Lato</vt:lpstr>
      <vt:lpstr>Lato Black</vt:lpstr>
      <vt:lpstr>open sans</vt:lpstr>
      <vt:lpstr>Symbol</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Moorche 30 DVDs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Jafar</dc:creator>
  <cp:lastModifiedBy>Radu Chiriac</cp:lastModifiedBy>
  <cp:revision>1172</cp:revision>
  <cp:lastPrinted>2018-11-08T20:24:37Z</cp:lastPrinted>
  <dcterms:created xsi:type="dcterms:W3CDTF">2015-05-25T12:45:08Z</dcterms:created>
  <dcterms:modified xsi:type="dcterms:W3CDTF">2023-02-18T22:10:30Z</dcterms:modified>
</cp:coreProperties>
</file>