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9" r:id="rId3"/>
    <p:sldId id="370" r:id="rId4"/>
    <p:sldId id="386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7" r:id="rId20"/>
    <p:sldId id="276" r:id="rId21"/>
    <p:sldId id="279" r:id="rId22"/>
    <p:sldId id="280" r:id="rId23"/>
    <p:sldId id="295" r:id="rId24"/>
    <p:sldId id="296" r:id="rId25"/>
    <p:sldId id="298" r:id="rId26"/>
    <p:sldId id="299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88" r:id="rId37"/>
    <p:sldId id="390" r:id="rId38"/>
    <p:sldId id="392" r:id="rId39"/>
    <p:sldId id="317" r:id="rId40"/>
    <p:sldId id="348" r:id="rId41"/>
    <p:sldId id="349" r:id="rId42"/>
    <p:sldId id="350" r:id="rId43"/>
    <p:sldId id="351" r:id="rId44"/>
    <p:sldId id="357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8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74"/>
  </p:normalViewPr>
  <p:slideViewPr>
    <p:cSldViewPr>
      <p:cViewPr varScale="1">
        <p:scale>
          <a:sx n="124" d="100"/>
          <a:sy n="124" d="100"/>
        </p:scale>
        <p:origin x="15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778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1215" y="677892"/>
            <a:ext cx="2286000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66656" y="4021238"/>
            <a:ext cx="1828800" cy="9144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2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599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0820" y="3071148"/>
            <a:ext cx="3738342" cy="1524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724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2587" y="16764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800" y="13994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05662" y="1673423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88398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599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0820" y="3247665"/>
            <a:ext cx="3738342" cy="1524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676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2587" y="16764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800" y="13994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05662" y="1673423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108544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598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0820" y="3417426"/>
            <a:ext cx="2036180" cy="1524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82587" y="16764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800" y="13994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05662" y="1673423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15380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598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6137" y="3597801"/>
            <a:ext cx="2036180" cy="1524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76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180457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598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6137" y="2667000"/>
            <a:ext cx="2036180" cy="1524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82587" y="16764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76800" y="13994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76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81561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598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0820" y="3071148"/>
            <a:ext cx="3738342" cy="1524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82587" y="16764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800" y="13994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05662" y="1673423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88398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598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0820" y="3247665"/>
            <a:ext cx="3738342" cy="1524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2587" y="16764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800" y="13994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05662" y="1673423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108544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597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0820" y="3417426"/>
            <a:ext cx="2036180" cy="1524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82587" y="16764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800" y="13994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05662" y="1673423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28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15380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597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6137" y="3597801"/>
            <a:ext cx="2036180" cy="1524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28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180457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26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778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1415086"/>
            <a:ext cx="2286000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5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006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948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43400" y="4648200"/>
            <a:ext cx="3352800" cy="9144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4664"/>
            <a:ext cx="39973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273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39973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0999" y="1055226"/>
            <a:ext cx="2286000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48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0" y="13716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47213" y="10946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setup scope</a:t>
            </a:r>
          </a:p>
        </p:txBody>
      </p:sp>
    </p:spTree>
    <p:extLst>
      <p:ext uri="{BB962C8B-B14F-4D97-AF65-F5344CB8AC3E}">
        <p14:creationId xmlns:p14="http://schemas.microsoft.com/office/powerpoint/2010/main" val="3908794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06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48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0" y="13716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47213" y="10946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setup 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6075" y="1368623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39973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1000" y="1791183"/>
            <a:ext cx="2286000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04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39973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06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48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1981200"/>
            <a:ext cx="2286000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08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39973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06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48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2699891"/>
            <a:ext cx="2286000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13716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47213" y="10946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6075" y="1368623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39973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6387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3083691"/>
            <a:ext cx="2286000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8787" y="13716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53000" y="10946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1862" y="1368623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43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39973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06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48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3276600"/>
            <a:ext cx="3657600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13716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47213" y="10946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6075" y="1368623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6075" y="1597223"/>
            <a:ext cx="2813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0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39973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06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48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3444240"/>
            <a:ext cx="3657600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13716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47213" y="10946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6075" y="1368623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6075" y="1597223"/>
            <a:ext cx="2813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724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2420049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39973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06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48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8362" y="3814630"/>
            <a:ext cx="1735238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13716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47213" y="10946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6075" y="1368623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599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6075" y="1597223"/>
            <a:ext cx="2813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724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3511926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39973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06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48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5962" y="3995001"/>
            <a:ext cx="1735238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724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142333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1963839"/>
            <a:ext cx="2286000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04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39973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06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48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2699891"/>
            <a:ext cx="2286000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13716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47213" y="10946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6075" y="1368623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26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39973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6387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3083691"/>
            <a:ext cx="2286000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8787" y="13716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53000" y="10946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1862" y="1368623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46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39973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06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48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3276600"/>
            <a:ext cx="3657600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13716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47213" y="10946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6075" y="1368623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6075" y="1597223"/>
            <a:ext cx="2813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3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39973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06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48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3444240"/>
            <a:ext cx="3657600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13716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47213" y="10946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6075" y="1368623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6075" y="1597223"/>
            <a:ext cx="2813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724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550268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39973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06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48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8362" y="3814630"/>
            <a:ext cx="1735238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13716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47213" y="10946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6075" y="1368623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599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6075" y="1597223"/>
            <a:ext cx="2813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724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2508123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39973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06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48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5962" y="3995001"/>
            <a:ext cx="1735238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724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1836974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084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adu\Google Drive\SynchWork\Classes\2018\Bootcamp\StaffFaces\ja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9083" y="4953000"/>
            <a:ext cx="7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Jason</a:t>
            </a:r>
          </a:p>
        </p:txBody>
      </p:sp>
    </p:spTree>
    <p:extLst>
      <p:ext uri="{BB962C8B-B14F-4D97-AF65-F5344CB8AC3E}">
        <p14:creationId xmlns:p14="http://schemas.microsoft.com/office/powerpoint/2010/main" val="129088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adu\Google Drive\SynchWork\Classes\2018\Bootcamp\StaffFaces\ja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9083" y="4953000"/>
            <a:ext cx="7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1882" y="4953000"/>
            <a:ext cx="7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Jason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5E7541-C0E7-6B40-9945-9CD45D735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879600"/>
            <a:ext cx="3073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28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14817"/>
            <a:ext cx="38925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53987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2509" y="1066800"/>
            <a:ext cx="778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4562" y="750426"/>
            <a:ext cx="1735238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6137" y="2690148"/>
            <a:ext cx="2333263" cy="1524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82587" y="16764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800" y="13994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</p:spTree>
    <p:extLst>
      <p:ext uri="{BB962C8B-B14F-4D97-AF65-F5344CB8AC3E}">
        <p14:creationId xmlns:p14="http://schemas.microsoft.com/office/powerpoint/2010/main" val="2463295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14817"/>
            <a:ext cx="38925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53987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2509" y="1066800"/>
            <a:ext cx="778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1727" y="1490841"/>
            <a:ext cx="1735238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06387" y="16764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00600" y="13994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setup scope</a:t>
            </a:r>
          </a:p>
        </p:txBody>
      </p:sp>
    </p:spTree>
    <p:extLst>
      <p:ext uri="{BB962C8B-B14F-4D97-AF65-F5344CB8AC3E}">
        <p14:creationId xmlns:p14="http://schemas.microsoft.com/office/powerpoint/2010/main" val="1908111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14817"/>
            <a:ext cx="38925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53987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2509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2035753"/>
            <a:ext cx="1735238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06387" y="16764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00600" y="13994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setup scope</a:t>
            </a:r>
          </a:p>
        </p:txBody>
      </p:sp>
    </p:spTree>
    <p:extLst>
      <p:ext uri="{BB962C8B-B14F-4D97-AF65-F5344CB8AC3E}">
        <p14:creationId xmlns:p14="http://schemas.microsoft.com/office/powerpoint/2010/main" val="1908111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14817"/>
            <a:ext cx="38925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53987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2509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4719" y="2210087"/>
            <a:ext cx="1735238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9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14817"/>
            <a:ext cx="38925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53987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2509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6387" y="1724799"/>
            <a:ext cx="3956613" cy="6096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447800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9462" y="1721822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304" y="2971800"/>
            <a:ext cx="1735238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9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14817"/>
            <a:ext cx="38925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53987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2509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6387" y="1724799"/>
            <a:ext cx="3956613" cy="6096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447800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9462" y="1721822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9004" y="3341226"/>
            <a:ext cx="3614396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0" y="1936745"/>
            <a:ext cx="2813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63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14817"/>
            <a:ext cx="38925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53987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2509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6387" y="1724799"/>
            <a:ext cx="3956613" cy="6096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447800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9462" y="1721822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9004" y="3520440"/>
            <a:ext cx="2776196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0" y="1936745"/>
            <a:ext cx="2813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4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191342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14817"/>
            <a:ext cx="38925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53987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2509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6387" y="1724799"/>
            <a:ext cx="3956613" cy="6096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447800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9462" y="1721822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599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7174" y="3692322"/>
            <a:ext cx="2122226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0" y="1936745"/>
            <a:ext cx="2813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4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191342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14817"/>
            <a:ext cx="38925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53987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2509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" y="3864787"/>
            <a:ext cx="990600" cy="15838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4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191342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14817"/>
            <a:ext cx="38925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53987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2509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6387" y="1724799"/>
            <a:ext cx="3956613" cy="6096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447800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9462" y="1721822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304" y="2971800"/>
            <a:ext cx="1735238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8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14817"/>
            <a:ext cx="38925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53987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2509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6387" y="1724799"/>
            <a:ext cx="3956613" cy="6096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447800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9462" y="1721822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9004" y="3341226"/>
            <a:ext cx="3614396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0" y="1936745"/>
            <a:ext cx="2813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0820" y="3071148"/>
            <a:ext cx="3738342" cy="1524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82587" y="16764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800" y="13994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05662" y="1673423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3344692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14817"/>
            <a:ext cx="38925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53987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2509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6387" y="1724799"/>
            <a:ext cx="3956613" cy="6096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447800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9462" y="1721822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9004" y="3520440"/>
            <a:ext cx="2776196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0" y="1936745"/>
            <a:ext cx="2813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4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2537688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14817"/>
            <a:ext cx="38925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53987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2509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6387" y="1724799"/>
            <a:ext cx="3956613" cy="6096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447800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9462" y="1721822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599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7174" y="3692322"/>
            <a:ext cx="2122226" cy="13716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0" y="1936745"/>
            <a:ext cx="2813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4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23614657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14817"/>
            <a:ext cx="38925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53987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2509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" y="3864787"/>
            <a:ext cx="990600" cy="15838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4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39355232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adu\Google Drive\SynchWork\Classes\2018\Bootcamp\StaffFaces\ja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9082" y="49530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Jason</a:t>
            </a:r>
          </a:p>
        </p:txBody>
      </p:sp>
      <p:pic>
        <p:nvPicPr>
          <p:cNvPr id="8194" name="Picture 2" descr="C:\Users\Radu\Google Drive\SynchWork\Classes\2019\Bootcamp\W1MondayPM\stath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71600"/>
            <a:ext cx="241772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20245" y="49530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Jason</a:t>
            </a:r>
          </a:p>
        </p:txBody>
      </p:sp>
    </p:spTree>
    <p:extLst>
      <p:ext uri="{BB962C8B-B14F-4D97-AF65-F5344CB8AC3E}">
        <p14:creationId xmlns:p14="http://schemas.microsoft.com/office/powerpoint/2010/main" val="384631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0820" y="3247665"/>
            <a:ext cx="3738342" cy="1524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724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2587" y="16764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800" y="13994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05662" y="1673423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156965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599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0820" y="3417426"/>
            <a:ext cx="2036180" cy="1524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724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2587" y="16764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800" y="13994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05662" y="1673423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= “Hello from </a:t>
            </a:r>
            <a:r>
              <a:rPr lang="en-US" sz="1400" dirty="0" err="1"/>
              <a:t>bootcamp</a:t>
            </a:r>
            <a:r>
              <a:rPr lang="en-US" sz="1400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235669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599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6137" y="3597801"/>
            <a:ext cx="2036180" cy="1524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724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276825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642679"/>
            <a:ext cx="3883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990600"/>
            <a:ext cx="4191000" cy="1676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613" y="713601"/>
            <a:ext cx="962443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global scope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22" y="1066800"/>
            <a:ext cx="96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xPos</a:t>
            </a:r>
            <a:r>
              <a:rPr lang="en-US" sz="1400" dirty="0"/>
              <a:t> = 599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6137" y="2667000"/>
            <a:ext cx="2036180" cy="1524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038600"/>
            <a:ext cx="4419600" cy="1447800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72400" y="4577834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 from </a:t>
            </a:r>
            <a:r>
              <a:rPr lang="en-US" dirty="0" err="1"/>
              <a:t>bootcamp</a:t>
            </a:r>
            <a:r>
              <a:rPr lang="en-US" dirty="0"/>
              <a:t>…”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82587" y="1676400"/>
            <a:ext cx="3956613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76800" y="1399402"/>
            <a:ext cx="1371600" cy="27699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draw scope</a:t>
            </a:r>
          </a:p>
        </p:txBody>
      </p:sp>
    </p:spTree>
    <p:extLst>
      <p:ext uri="{BB962C8B-B14F-4D97-AF65-F5344CB8AC3E}">
        <p14:creationId xmlns:p14="http://schemas.microsoft.com/office/powerpoint/2010/main" val="157205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594</Words>
  <Application>Microsoft Macintosh PowerPoint</Application>
  <PresentationFormat>On-screen Show (4:3)</PresentationFormat>
  <Paragraphs>184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Radu</dc:creator>
  <cp:lastModifiedBy>Giacomo Tarroni</cp:lastModifiedBy>
  <cp:revision>29</cp:revision>
  <dcterms:created xsi:type="dcterms:W3CDTF">2006-08-16T00:00:00Z</dcterms:created>
  <dcterms:modified xsi:type="dcterms:W3CDTF">2020-09-27T17:11:59Z</dcterms:modified>
</cp:coreProperties>
</file>