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8" r:id="rId2"/>
    <p:sldId id="259" r:id="rId3"/>
    <p:sldId id="261" r:id="rId4"/>
    <p:sldId id="263" r:id="rId5"/>
    <p:sldId id="265" r:id="rId6"/>
    <p:sldId id="264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E20"/>
    <a:srgbClr val="ED7324"/>
    <a:srgbClr val="DC0063"/>
    <a:srgbClr val="0064A0"/>
    <a:srgbClr val="771D82"/>
    <a:srgbClr val="288ABA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195" autoAdjust="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679E17-82C8-44BA-85DF-3C2F34A5707F}"/>
              </a:ext>
            </a:extLst>
          </p:cNvPr>
          <p:cNvSpPr txBox="1"/>
          <p:nvPr/>
        </p:nvSpPr>
        <p:spPr>
          <a:xfrm>
            <a:off x="628650" y="2705679"/>
            <a:ext cx="8064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>
                  <a:extLst/>
                </a:blip>
              </a:buBlip>
            </a:pPr>
            <a:r>
              <a:rPr lang="en-US" sz="2400" b="1" dirty="0">
                <a:latin typeface="UT Sans" pitchFamily="50" charset="0"/>
              </a:rPr>
              <a:t>PCA </a:t>
            </a:r>
            <a:r>
              <a:rPr lang="en-US" sz="2400" b="1" dirty="0" err="1">
                <a:latin typeface="UT Sans" pitchFamily="50" charset="0"/>
              </a:rPr>
              <a:t>este</a:t>
            </a:r>
            <a:r>
              <a:rPr lang="en-US" sz="2400" b="1" dirty="0">
                <a:latin typeface="UT Sans" pitchFamily="50" charset="0"/>
              </a:rPr>
              <a:t> o </a:t>
            </a:r>
            <a:r>
              <a:rPr lang="en-US" sz="2400" b="1" dirty="0" err="1">
                <a:latin typeface="UT Sans" pitchFamily="50" charset="0"/>
              </a:rPr>
              <a:t>metoda</a:t>
            </a:r>
            <a:r>
              <a:rPr lang="en-US" sz="2400" b="1" dirty="0">
                <a:latin typeface="UT Sans" pitchFamily="50" charset="0"/>
              </a:rPr>
              <a:t> </a:t>
            </a:r>
            <a:r>
              <a:rPr lang="en-US" sz="2400" b="1" dirty="0" err="1">
                <a:latin typeface="UT Sans" pitchFamily="50" charset="0"/>
              </a:rPr>
              <a:t>pentru</a:t>
            </a:r>
            <a:r>
              <a:rPr lang="en-US" sz="2400" b="1" dirty="0">
                <a:latin typeface="UT Sans" pitchFamily="50" charset="0"/>
              </a:rPr>
              <a:t> </a:t>
            </a:r>
            <a:r>
              <a:rPr lang="en-US" sz="2400" b="1" dirty="0" err="1">
                <a:latin typeface="UT Sans" pitchFamily="50" charset="0"/>
              </a:rPr>
              <a:t>extragerea</a:t>
            </a:r>
            <a:r>
              <a:rPr lang="en-US" sz="2400" b="1" dirty="0">
                <a:latin typeface="UT Sans" pitchFamily="50" charset="0"/>
              </a:rPr>
              <a:t> </a:t>
            </a:r>
            <a:r>
              <a:rPr lang="en-US" sz="2400" b="1" dirty="0" err="1">
                <a:latin typeface="UT Sans" pitchFamily="50" charset="0"/>
              </a:rPr>
              <a:t>celor</a:t>
            </a:r>
            <a:r>
              <a:rPr lang="en-US" sz="2400" b="1" dirty="0">
                <a:latin typeface="UT Sans" pitchFamily="50" charset="0"/>
              </a:rPr>
              <a:t> </a:t>
            </a:r>
            <a:r>
              <a:rPr lang="en-US" sz="2400" b="1" dirty="0" err="1">
                <a:latin typeface="UT Sans" pitchFamily="50" charset="0"/>
              </a:rPr>
              <a:t>mai</a:t>
            </a:r>
            <a:r>
              <a:rPr lang="en-US" sz="2400" b="1" dirty="0">
                <a:latin typeface="UT Sans" pitchFamily="50" charset="0"/>
              </a:rPr>
              <a:t> </a:t>
            </a:r>
            <a:r>
              <a:rPr lang="en-US" sz="2400" b="1" dirty="0" err="1">
                <a:latin typeface="UT Sans" pitchFamily="50" charset="0"/>
              </a:rPr>
              <a:t>relevante</a:t>
            </a:r>
            <a:r>
              <a:rPr lang="en-US" sz="2400" b="1" dirty="0">
                <a:latin typeface="UT Sans" pitchFamily="50" charset="0"/>
              </a:rPr>
              <a:t> </a:t>
            </a:r>
            <a:r>
              <a:rPr lang="en-US" sz="2400" b="1" dirty="0" err="1">
                <a:latin typeface="UT Sans" pitchFamily="50" charset="0"/>
              </a:rPr>
              <a:t>informatii</a:t>
            </a:r>
            <a:r>
              <a:rPr lang="en-US" sz="2400" b="1" dirty="0">
                <a:latin typeface="UT Sans" pitchFamily="50" charset="0"/>
              </a:rPr>
              <a:t> </a:t>
            </a:r>
            <a:r>
              <a:rPr lang="en-US" sz="2400" b="1" dirty="0" err="1">
                <a:latin typeface="UT Sans" pitchFamily="50" charset="0"/>
              </a:rPr>
              <a:t>dintr</a:t>
            </a:r>
            <a:r>
              <a:rPr lang="en-US" sz="2400" b="1" dirty="0">
                <a:latin typeface="UT Sans" pitchFamily="50" charset="0"/>
              </a:rPr>
              <a:t>-un set de date, </a:t>
            </a:r>
            <a:r>
              <a:rPr lang="en-US" sz="2400" b="1" dirty="0" err="1">
                <a:latin typeface="UT Sans" pitchFamily="50" charset="0"/>
              </a:rPr>
              <a:t>adeseori</a:t>
            </a:r>
            <a:r>
              <a:rPr lang="en-US" sz="2400" b="1" dirty="0">
                <a:latin typeface="UT Sans" pitchFamily="50" charset="0"/>
              </a:rPr>
              <a:t> cu </a:t>
            </a:r>
            <a:r>
              <a:rPr lang="en-US" sz="2400" b="1" dirty="0" err="1">
                <a:latin typeface="UT Sans" pitchFamily="50" charset="0"/>
              </a:rPr>
              <a:t>dimensionalitate</a:t>
            </a:r>
            <a:r>
              <a:rPr lang="en-US" sz="2400" b="1" dirty="0">
                <a:latin typeface="UT Sans" pitchFamily="50" charset="0"/>
              </a:rPr>
              <a:t> mare, cu </a:t>
            </a:r>
            <a:r>
              <a:rPr lang="en-US" sz="2400" b="1" dirty="0" err="1">
                <a:latin typeface="UT Sans" pitchFamily="50" charset="0"/>
              </a:rPr>
              <a:t>scopul</a:t>
            </a:r>
            <a:r>
              <a:rPr lang="en-US" sz="2400" b="1" dirty="0">
                <a:latin typeface="UT Sans" pitchFamily="50" charset="0"/>
              </a:rPr>
              <a:t> de a face </a:t>
            </a:r>
            <a:r>
              <a:rPr lang="en-US" sz="2400" b="1" dirty="0" err="1">
                <a:latin typeface="UT Sans" pitchFamily="50" charset="0"/>
              </a:rPr>
              <a:t>interpretarea</a:t>
            </a:r>
            <a:r>
              <a:rPr lang="en-US" sz="2400" b="1" dirty="0">
                <a:latin typeface="UT Sans" pitchFamily="50" charset="0"/>
              </a:rPr>
              <a:t> </a:t>
            </a:r>
            <a:r>
              <a:rPr lang="en-US" sz="2400" b="1" dirty="0" err="1">
                <a:latin typeface="UT Sans" pitchFamily="50" charset="0"/>
              </a:rPr>
              <a:t>si</a:t>
            </a:r>
            <a:r>
              <a:rPr lang="en-US" sz="2400" b="1" dirty="0">
                <a:latin typeface="UT Sans" pitchFamily="50" charset="0"/>
              </a:rPr>
              <a:t> </a:t>
            </a:r>
            <a:r>
              <a:rPr lang="en-US" sz="2400" b="1" dirty="0" err="1">
                <a:latin typeface="UT Sans" pitchFamily="50" charset="0"/>
              </a:rPr>
              <a:t>prelucrarea</a:t>
            </a:r>
            <a:r>
              <a:rPr lang="en-US" sz="2400" b="1" dirty="0">
                <a:latin typeface="UT Sans" pitchFamily="50" charset="0"/>
              </a:rPr>
              <a:t> </a:t>
            </a:r>
            <a:r>
              <a:rPr lang="en-US" sz="2400" b="1" dirty="0" err="1">
                <a:latin typeface="UT Sans" pitchFamily="50" charset="0"/>
              </a:rPr>
              <a:t>lor</a:t>
            </a:r>
            <a:r>
              <a:rPr lang="en-US" sz="2400" b="1" dirty="0">
                <a:latin typeface="UT Sans" pitchFamily="50" charset="0"/>
              </a:rPr>
              <a:t> </a:t>
            </a:r>
            <a:r>
              <a:rPr lang="en-US" sz="2400" b="1" dirty="0" err="1">
                <a:latin typeface="UT Sans" pitchFamily="50" charset="0"/>
              </a:rPr>
              <a:t>mai</a:t>
            </a:r>
            <a:r>
              <a:rPr lang="en-US" sz="2400" b="1" dirty="0">
                <a:latin typeface="UT Sans" pitchFamily="50" charset="0"/>
              </a:rPr>
              <a:t> </a:t>
            </a:r>
            <a:r>
              <a:rPr lang="en-US" sz="2400" b="1" dirty="0" err="1">
                <a:latin typeface="UT Sans" pitchFamily="50" charset="0"/>
              </a:rPr>
              <a:t>usoara</a:t>
            </a:r>
            <a:r>
              <a:rPr lang="en-US" sz="2400" b="1" dirty="0">
                <a:latin typeface="UT Sans" pitchFamily="50" charset="0"/>
              </a:rPr>
              <a:t>, </a:t>
            </a:r>
            <a:r>
              <a:rPr lang="en-US" sz="2400" b="1" dirty="0" err="1">
                <a:latin typeface="UT Sans" pitchFamily="50" charset="0"/>
              </a:rPr>
              <a:t>folosind</a:t>
            </a:r>
            <a:r>
              <a:rPr lang="en-US" sz="2400" b="1" dirty="0">
                <a:latin typeface="UT Sans" pitchFamily="50" charset="0"/>
              </a:rPr>
              <a:t> </a:t>
            </a:r>
            <a:r>
              <a:rPr lang="en-US" sz="2400" b="1" dirty="0" err="1">
                <a:latin typeface="UT Sans" pitchFamily="50" charset="0"/>
              </a:rPr>
              <a:t>combinari</a:t>
            </a:r>
            <a:r>
              <a:rPr lang="en-US" sz="2400" b="1" dirty="0">
                <a:latin typeface="UT Sans" pitchFamily="50" charset="0"/>
              </a:rPr>
              <a:t> </a:t>
            </a:r>
            <a:r>
              <a:rPr lang="en-US" sz="2400" b="1" dirty="0" err="1">
                <a:latin typeface="UT Sans" pitchFamily="50" charset="0"/>
              </a:rPr>
              <a:t>liniare</a:t>
            </a:r>
            <a:r>
              <a:rPr lang="en-US" sz="2400" b="1" dirty="0">
                <a:latin typeface="UT Sans" pitchFamily="50" charset="0"/>
              </a:rPr>
              <a:t> ale feature-</a:t>
            </a:r>
            <a:r>
              <a:rPr lang="en-US" sz="2400" b="1" dirty="0" err="1">
                <a:latin typeface="UT Sans" pitchFamily="50" charset="0"/>
              </a:rPr>
              <a:t>urilor</a:t>
            </a:r>
            <a:r>
              <a:rPr lang="en-US" sz="2400" b="1" dirty="0">
                <a:latin typeface="UT Sans" pitchFamily="50" charset="0"/>
              </a:rPr>
              <a:t> </a:t>
            </a:r>
            <a:r>
              <a:rPr lang="en-US" sz="2400" b="1" dirty="0" err="1">
                <a:latin typeface="UT Sans" pitchFamily="50" charset="0"/>
              </a:rPr>
              <a:t>setului</a:t>
            </a:r>
            <a:r>
              <a:rPr lang="en-US" sz="2400" b="1" dirty="0">
                <a:latin typeface="UT Sans" pitchFamily="50" charset="0"/>
              </a:rPr>
              <a:t> de date.</a:t>
            </a:r>
          </a:p>
          <a:p>
            <a:pPr algn="just"/>
            <a:endParaRPr lang="ro-RO" sz="2400" b="1" dirty="0">
              <a:latin typeface="UT Sans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7B4DA-5662-4000-8BC4-BF0974B1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b="1" dirty="0"/>
              <a:t>Ce </a:t>
            </a:r>
            <a:r>
              <a:rPr lang="en-US" b="1" dirty="0" err="1"/>
              <a:t>este</a:t>
            </a:r>
            <a:r>
              <a:rPr lang="en-US" b="1" dirty="0"/>
              <a:t> PCA?</a:t>
            </a:r>
          </a:p>
        </p:txBody>
      </p:sp>
    </p:spTree>
    <p:extLst>
      <p:ext uri="{BB962C8B-B14F-4D97-AF65-F5344CB8AC3E}">
        <p14:creationId xmlns:p14="http://schemas.microsoft.com/office/powerpoint/2010/main" val="268471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899522-AE68-4054-ABC1-BAE56163C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75" y="1898830"/>
            <a:ext cx="7940057" cy="30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2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B2FEE-8A90-49D0-8C44-C6BB570B0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1736812"/>
            <a:ext cx="8611373" cy="352839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963D40-29B2-4DC0-B929-036FE18ED8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3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solidFill>
                    <a:srgbClr val="E7E6E6">
                      <a:lumMod val="7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solidFill>
                    <a:srgbClr val="E7E6E6">
                      <a:lumMod val="7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679E17-82C8-44BA-85DF-3C2F34A5707F}"/>
              </a:ext>
            </a:extLst>
          </p:cNvPr>
          <p:cNvSpPr txBox="1"/>
          <p:nvPr/>
        </p:nvSpPr>
        <p:spPr>
          <a:xfrm>
            <a:off x="628650" y="2705679"/>
            <a:ext cx="8064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>
                  <a:extLst/>
                </a:blip>
              </a:buBlip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Kernel-PCA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este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 o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extensie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 a PCA,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  <a:ea typeface="+mn-ea"/>
                <a:cs typeface="+mn-cs"/>
              </a:rPr>
              <a:t>acoperind</a:t>
            </a:r>
            <a:r>
              <a:rPr lang="en-US" sz="2400" b="1" dirty="0">
                <a:solidFill>
                  <a:prstClr val="black"/>
                </a:solidFill>
                <a:latin typeface="UT Sans" pitchFamily="50" charset="0"/>
              </a:rPr>
              <a:t>u-</a:t>
            </a:r>
            <a:r>
              <a:rPr lang="en-US" sz="2400" b="1" dirty="0" err="1">
                <a:solidFill>
                  <a:prstClr val="black"/>
                </a:solidFill>
                <a:latin typeface="UT Sans" pitchFamily="50" charset="0"/>
              </a:rPr>
              <a:t>i</a:t>
            </a:r>
            <a:r>
              <a:rPr lang="en-US" sz="2400" b="1" dirty="0">
                <a:solidFill>
                  <a:prstClr val="black"/>
                </a:solidFill>
                <a:latin typeface="UT Sans" pitchFamily="50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UT Sans" pitchFamily="50" charset="0"/>
              </a:rPr>
              <a:t>slabiciunile</a:t>
            </a:r>
            <a:r>
              <a:rPr lang="en-US" sz="2400" b="1" dirty="0">
                <a:solidFill>
                  <a:prstClr val="black"/>
                </a:solidFill>
                <a:latin typeface="UT Sans" pitchFamily="50" charset="0"/>
              </a:rPr>
              <a:t> in </a:t>
            </a:r>
            <a:r>
              <a:rPr lang="en-US" sz="2400" b="1" dirty="0" err="1">
                <a:solidFill>
                  <a:prstClr val="black"/>
                </a:solidFill>
                <a:latin typeface="UT Sans" pitchFamily="50" charset="0"/>
              </a:rPr>
              <a:t>cazul</a:t>
            </a:r>
            <a:r>
              <a:rPr lang="en-US" sz="2400" b="1" dirty="0">
                <a:solidFill>
                  <a:prstClr val="black"/>
                </a:solidFill>
                <a:latin typeface="UT Sans" pitchFamily="50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UT Sans" pitchFamily="50" charset="0"/>
              </a:rPr>
              <a:t>seturilor</a:t>
            </a:r>
            <a:r>
              <a:rPr lang="en-US" sz="2400" b="1" dirty="0">
                <a:solidFill>
                  <a:prstClr val="black"/>
                </a:solidFill>
                <a:latin typeface="UT Sans" pitchFamily="50" charset="0"/>
              </a:rPr>
              <a:t> de date </a:t>
            </a:r>
            <a:r>
              <a:rPr lang="en-US" sz="2400" b="1" dirty="0" err="1">
                <a:solidFill>
                  <a:prstClr val="black"/>
                </a:solidFill>
                <a:latin typeface="UT Sans" pitchFamily="50" charset="0"/>
              </a:rPr>
              <a:t>unde</a:t>
            </a:r>
            <a:r>
              <a:rPr lang="en-US" sz="2400" b="1" dirty="0">
                <a:solidFill>
                  <a:prstClr val="black"/>
                </a:solidFill>
                <a:latin typeface="UT Sans" pitchFamily="50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UT Sans" pitchFamily="50" charset="0"/>
              </a:rPr>
              <a:t>distributia</a:t>
            </a:r>
            <a:r>
              <a:rPr lang="en-US" sz="2400" b="1" dirty="0">
                <a:solidFill>
                  <a:prstClr val="black"/>
                </a:solidFill>
                <a:latin typeface="UT Sans" pitchFamily="50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UT Sans" pitchFamily="50" charset="0"/>
              </a:rPr>
              <a:t>datelor</a:t>
            </a:r>
            <a:r>
              <a:rPr lang="en-US" sz="2400" b="1" dirty="0">
                <a:solidFill>
                  <a:prstClr val="black"/>
                </a:solidFill>
                <a:latin typeface="UT Sans" pitchFamily="50" charset="0"/>
              </a:rPr>
              <a:t> nu </a:t>
            </a:r>
            <a:r>
              <a:rPr lang="en-US" sz="2400" b="1" dirty="0" err="1">
                <a:solidFill>
                  <a:prstClr val="black"/>
                </a:solidFill>
                <a:latin typeface="UT Sans" pitchFamily="50" charset="0"/>
              </a:rPr>
              <a:t>poate</a:t>
            </a:r>
            <a:r>
              <a:rPr lang="en-US" sz="2400" b="1" dirty="0">
                <a:solidFill>
                  <a:prstClr val="black"/>
                </a:solidFill>
                <a:latin typeface="UT Sans" pitchFamily="50" charset="0"/>
              </a:rPr>
              <a:t> fi </a:t>
            </a:r>
            <a:r>
              <a:rPr lang="en-US" sz="2400" b="1" dirty="0" err="1">
                <a:solidFill>
                  <a:prstClr val="black"/>
                </a:solidFill>
                <a:latin typeface="UT Sans" pitchFamily="50" charset="0"/>
              </a:rPr>
              <a:t>analizata</a:t>
            </a:r>
            <a:r>
              <a:rPr lang="en-US" sz="2400" b="1" dirty="0">
                <a:solidFill>
                  <a:prstClr val="black"/>
                </a:solidFill>
                <a:latin typeface="UT Sans" pitchFamily="50" charset="0"/>
              </a:rPr>
              <a:t> la </a:t>
            </a:r>
            <a:r>
              <a:rPr lang="en-US" sz="2400" b="1" dirty="0" err="1">
                <a:solidFill>
                  <a:prstClr val="black"/>
                </a:solidFill>
                <a:latin typeface="UT Sans" pitchFamily="50" charset="0"/>
              </a:rPr>
              <a:t>fel</a:t>
            </a:r>
            <a:r>
              <a:rPr lang="en-US" sz="2400" b="1" dirty="0">
                <a:solidFill>
                  <a:prstClr val="black"/>
                </a:solidFill>
                <a:latin typeface="UT Sans" pitchFamily="50" charset="0"/>
              </a:rPr>
              <a:t> de bine, </a:t>
            </a:r>
            <a:r>
              <a:rPr lang="en-US" sz="2400" b="1" dirty="0" err="1">
                <a:solidFill>
                  <a:prstClr val="black"/>
                </a:solidFill>
                <a:latin typeface="UT Sans" pitchFamily="50" charset="0"/>
              </a:rPr>
              <a:t>folosind</a:t>
            </a:r>
            <a:r>
              <a:rPr lang="en-US" sz="2400" b="1" dirty="0">
                <a:solidFill>
                  <a:prstClr val="black"/>
                </a:solidFill>
                <a:latin typeface="UT Sans" pitchFamily="50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UT Sans" pitchFamily="50" charset="0"/>
              </a:rPr>
              <a:t>combinari</a:t>
            </a:r>
            <a:r>
              <a:rPr lang="en-US" sz="2400" b="1" dirty="0">
                <a:solidFill>
                  <a:prstClr val="black"/>
                </a:solidFill>
                <a:latin typeface="UT Sans" pitchFamily="50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UT Sans" pitchFamily="50" charset="0"/>
              </a:rPr>
              <a:t>neliniare</a:t>
            </a:r>
            <a:r>
              <a:rPr lang="en-US" sz="2400" b="1" dirty="0">
                <a:solidFill>
                  <a:prstClr val="black"/>
                </a:solidFill>
                <a:latin typeface="UT Sans" pitchFamily="50" charset="0"/>
              </a:rPr>
              <a:t> are feature-</a:t>
            </a:r>
            <a:r>
              <a:rPr lang="en-US" sz="2400" b="1" dirty="0" err="1">
                <a:solidFill>
                  <a:prstClr val="black"/>
                </a:solidFill>
                <a:latin typeface="UT Sans" pitchFamily="50" charset="0"/>
              </a:rPr>
              <a:t>urilor</a:t>
            </a:r>
            <a:r>
              <a:rPr lang="en-US" sz="2400" b="1" dirty="0">
                <a:solidFill>
                  <a:prstClr val="black"/>
                </a:solidFill>
                <a:latin typeface="UT Sans" pitchFamily="50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UT Sans" pitchFamily="50" charset="0"/>
              </a:rPr>
              <a:t>setului</a:t>
            </a:r>
            <a:r>
              <a:rPr lang="en-US" sz="2400" b="1" dirty="0">
                <a:solidFill>
                  <a:prstClr val="black"/>
                </a:solidFill>
                <a:latin typeface="UT Sans" pitchFamily="50" charset="0"/>
              </a:rPr>
              <a:t> de date. 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T Sans" pitchFamily="50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T Sans" pitchFamily="50" charset="0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7B4DA-5662-4000-8BC4-BF0974B1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b="1" dirty="0"/>
              <a:t>Ce </a:t>
            </a:r>
            <a:r>
              <a:rPr lang="en-US" b="1" dirty="0" err="1"/>
              <a:t>este</a:t>
            </a:r>
            <a:r>
              <a:rPr lang="en-US" b="1" dirty="0"/>
              <a:t> Kernel-PCA?</a:t>
            </a:r>
          </a:p>
        </p:txBody>
      </p:sp>
    </p:spTree>
    <p:extLst>
      <p:ext uri="{BB962C8B-B14F-4D97-AF65-F5344CB8AC3E}">
        <p14:creationId xmlns:p14="http://schemas.microsoft.com/office/powerpoint/2010/main" val="332479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963D40-29B2-4DC0-B929-036FE18ED8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2F6887-F870-4678-B636-40281BFB0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9331"/>
            <a:ext cx="9144000" cy="349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2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963D40-29B2-4DC0-B929-036FE18ED8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630E34-0F96-44F8-824C-1EA6519AA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3" y="1844824"/>
            <a:ext cx="8885693" cy="363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4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solidFill>
                    <a:srgbClr val="E7E6E6">
                      <a:lumMod val="7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solidFill>
                    <a:srgbClr val="E7E6E6">
                      <a:lumMod val="7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377B4DA-5662-4000-8BC4-BF0974B1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b="1" dirty="0" err="1"/>
              <a:t>Gaussianitate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F6873-2DEA-45C0-8BB5-8417332A8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42" y="1376772"/>
            <a:ext cx="4644516" cy="465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9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solidFill>
                    <a:srgbClr val="E7E6E6">
                      <a:lumMod val="7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solidFill>
                    <a:srgbClr val="E7E6E6">
                      <a:lumMod val="7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377B4DA-5662-4000-8BC4-BF0974B1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b="1" dirty="0" err="1"/>
              <a:t>Gaussianitate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F9299B-A848-459E-A6B3-10454FE9F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2228278"/>
            <a:ext cx="3952875" cy="4019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E16E1F-9E75-4EB0-9322-B986EEF07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457" y="2221444"/>
            <a:ext cx="3990975" cy="401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24F46E-AB41-446A-A66F-6419339974B4}"/>
              </a:ext>
            </a:extLst>
          </p:cNvPr>
          <p:cNvSpPr txBox="1"/>
          <p:nvPr/>
        </p:nvSpPr>
        <p:spPr>
          <a:xfrm>
            <a:off x="1066828" y="1771400"/>
            <a:ext cx="225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UT Sans" panose="00000500000000000000" pitchFamily="50" charset="0"/>
              </a:rPr>
              <a:t>Date </a:t>
            </a:r>
            <a:r>
              <a:rPr lang="en-US" dirty="0" err="1">
                <a:latin typeface="UT Sans" panose="00000500000000000000" pitchFamily="50" charset="0"/>
              </a:rPr>
              <a:t>initiale</a:t>
            </a:r>
            <a:endParaRPr lang="en-US" dirty="0">
              <a:latin typeface="UT Sans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DD4955-A031-470C-88C2-1AC20C943B5C}"/>
              </a:ext>
            </a:extLst>
          </p:cNvPr>
          <p:cNvSpPr txBox="1"/>
          <p:nvPr/>
        </p:nvSpPr>
        <p:spPr>
          <a:xfrm>
            <a:off x="5555819" y="1771400"/>
            <a:ext cx="225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UT Sans" panose="00000500000000000000" pitchFamily="50" charset="0"/>
              </a:rPr>
              <a:t>Date </a:t>
            </a:r>
            <a:r>
              <a:rPr lang="en-US" dirty="0" err="1">
                <a:latin typeface="UT Sans" panose="00000500000000000000" pitchFamily="50" charset="0"/>
              </a:rPr>
              <a:t>amestecate</a:t>
            </a:r>
            <a:endParaRPr lang="en-US" dirty="0"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29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Words>90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UT Sans</vt:lpstr>
      <vt:lpstr>Office Theme</vt:lpstr>
      <vt:lpstr>Ce este PCA?</vt:lpstr>
      <vt:lpstr>PowerPoint Presentation</vt:lpstr>
      <vt:lpstr>PowerPoint Presentation</vt:lpstr>
      <vt:lpstr>Ce este Kernel-PCA?</vt:lpstr>
      <vt:lpstr>PowerPoint Presentation</vt:lpstr>
      <vt:lpstr>PowerPoint Presentation</vt:lpstr>
      <vt:lpstr>Gaussianitate</vt:lpstr>
      <vt:lpstr>Gaussianitate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BDRadu</cp:lastModifiedBy>
  <cp:revision>47</cp:revision>
  <dcterms:created xsi:type="dcterms:W3CDTF">2017-10-19T09:49:50Z</dcterms:created>
  <dcterms:modified xsi:type="dcterms:W3CDTF">2018-06-27T08:49:28Z</dcterms:modified>
</cp:coreProperties>
</file>