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E20"/>
    <a:srgbClr val="ED7324"/>
    <a:srgbClr val="DC0063"/>
    <a:srgbClr val="0064A0"/>
    <a:srgbClr val="771D82"/>
    <a:srgbClr val="288ABA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2603049" cy="122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4388" y="5857924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583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4228" y="5857924"/>
            <a:ext cx="216000" cy="216000"/>
          </a:xfrm>
          <a:prstGeom prst="rect">
            <a:avLst/>
          </a:prstGeom>
          <a:solidFill>
            <a:srgbClr val="DC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9567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771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4068" y="5857924"/>
            <a:ext cx="216000" cy="216000"/>
          </a:xfrm>
          <a:prstGeom prst="rect">
            <a:avLst/>
          </a:prstGeom>
          <a:solidFill>
            <a:srgbClr val="ED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551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422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567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64388" y="2977604"/>
            <a:ext cx="216000" cy="216000"/>
          </a:xfrm>
          <a:prstGeom prst="rect">
            <a:avLst/>
          </a:prstGeom>
          <a:solidFill>
            <a:srgbClr val="F7A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5834" y="304905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Separarea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surselor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independente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7062" y="267546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Motrescu</a:t>
            </a:r>
            <a:r>
              <a:rPr lang="en-US" sz="2400" dirty="0">
                <a:latin typeface="UT Sans Bold" pitchFamily="50" charset="0"/>
              </a:rPr>
              <a:t> Radu-Marian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268760"/>
            <a:ext cx="8064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Lorem ipsum dolor sit </a:t>
            </a:r>
            <a:r>
              <a:rPr lang="en-US" sz="2000" dirty="0" err="1">
                <a:latin typeface="UT Sans" pitchFamily="50" charset="0"/>
              </a:rPr>
              <a:t>amet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consectetur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adipiscing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elit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massa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Lorem ipsum dolor 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sz="2000" dirty="0">
                <a:latin typeface="UT Sans" pitchFamily="50" charset="0"/>
              </a:rPr>
              <a:t>Lorem ipsum dolor </a:t>
            </a:r>
          </a:p>
          <a:p>
            <a:pPr marL="1257300" lvl="2" indent="-342900" algn="just">
              <a:buFont typeface="Wingdings" charset="2"/>
              <a:buChar char="§"/>
            </a:pPr>
            <a:r>
              <a:rPr lang="en-US" sz="2000" dirty="0">
                <a:latin typeface="UT Sans" pitchFamily="50" charset="0"/>
              </a:rPr>
              <a:t>Lorem ipsum dolor</a:t>
            </a:r>
          </a:p>
          <a:p>
            <a:pPr algn="just"/>
            <a:endParaRPr lang="ro-RO" sz="2000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Nam </a:t>
            </a:r>
            <a:r>
              <a:rPr lang="en-US" sz="2000" dirty="0" err="1">
                <a:latin typeface="UT Sans" pitchFamily="50" charset="0"/>
              </a:rPr>
              <a:t>pellentesque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feugiat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condimentum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erat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lectus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vulputate</a:t>
            </a:r>
            <a:r>
              <a:rPr lang="en-US" sz="2000" dirty="0">
                <a:latin typeface="UT Sans" pitchFamily="50" charset="0"/>
              </a:rPr>
              <a:t> magna, Lorem ipsum dolor ac </a:t>
            </a:r>
            <a:r>
              <a:rPr lang="en-US" sz="2000" dirty="0" err="1">
                <a:latin typeface="UT Sans" pitchFamily="50" charset="0"/>
              </a:rPr>
              <a:t>sollicitudin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Morbi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blandit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posuere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facilisis</a:t>
            </a:r>
            <a:r>
              <a:rPr lang="en-US" sz="2000" dirty="0">
                <a:latin typeface="UT Sans" pitchFamily="50" charset="0"/>
              </a:rPr>
              <a:t>.</a:t>
            </a:r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Cras</a:t>
            </a:r>
            <a:r>
              <a:rPr lang="en-US" sz="2000" dirty="0">
                <a:latin typeface="UT Sans" pitchFamily="50" charset="0"/>
              </a:rPr>
              <a:t> dictum dui a </a:t>
            </a:r>
            <a:r>
              <a:rPr lang="en-US" sz="2000" dirty="0" err="1">
                <a:latin typeface="UT Sans" pitchFamily="50" charset="0"/>
              </a:rPr>
              <a:t>consectetur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sodales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Curabitur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feugiat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at </a:t>
            </a:r>
            <a:r>
              <a:rPr lang="en-US" sz="2000" dirty="0" err="1">
                <a:latin typeface="UT Sans" pitchFamily="50" charset="0"/>
              </a:rPr>
              <a:t>bibendum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consequat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Proin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egestas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est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tellus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tincidunt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sed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tincidunt</a:t>
            </a:r>
            <a:r>
              <a:rPr lang="en-US" sz="2000" dirty="0">
                <a:latin typeface="UT Sans" pitchFamily="50" charset="0"/>
              </a:rPr>
              <a:t> dolor </a:t>
            </a:r>
            <a:r>
              <a:rPr lang="en-US" sz="2000" dirty="0" err="1">
                <a:latin typeface="UT Sans" pitchFamily="50" charset="0"/>
              </a:rPr>
              <a:t>laoreet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Fusce</a:t>
            </a:r>
            <a:r>
              <a:rPr lang="en-US" sz="2000" dirty="0">
                <a:latin typeface="UT Sans" pitchFamily="50" charset="0"/>
              </a:rPr>
              <a:t> id </a:t>
            </a:r>
            <a:r>
              <a:rPr lang="en-US" sz="2000" dirty="0" err="1">
                <a:latin typeface="UT Sans" pitchFamily="50" charset="0"/>
              </a:rPr>
              <a:t>augue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augue</a:t>
            </a:r>
            <a:r>
              <a:rPr lang="en-US" sz="2000" dirty="0">
                <a:latin typeface="UT Sans" pitchFamily="50" charset="0"/>
              </a:rPr>
              <a:t>. Maecenas </a:t>
            </a:r>
            <a:r>
              <a:rPr lang="en-US" sz="2000" dirty="0" err="1">
                <a:latin typeface="UT Sans" pitchFamily="50" charset="0"/>
              </a:rPr>
              <a:t>eget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purus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orci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Donec</a:t>
            </a:r>
            <a:r>
              <a:rPr lang="en-US" sz="2000" dirty="0">
                <a:latin typeface="UT Sans" pitchFamily="50" charset="0"/>
              </a:rPr>
              <a:t> tempus </a:t>
            </a:r>
            <a:r>
              <a:rPr lang="en-US" sz="2000" dirty="0" err="1">
                <a:latin typeface="UT Sans" pitchFamily="50" charset="0"/>
              </a:rPr>
              <a:t>aliquet</a:t>
            </a:r>
            <a:r>
              <a:rPr lang="en-US" sz="2000" dirty="0">
                <a:latin typeface="UT Sans" pitchFamily="50" charset="0"/>
              </a:rPr>
              <a:t> gravida. Nam </a:t>
            </a:r>
            <a:r>
              <a:rPr lang="en-US" sz="2000" dirty="0" err="1">
                <a:latin typeface="UT Sans" pitchFamily="50" charset="0"/>
              </a:rPr>
              <a:t>tortor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elit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blandit</a:t>
            </a:r>
            <a:r>
              <a:rPr lang="en-US" sz="2000" dirty="0">
                <a:latin typeface="UT Sans" pitchFamily="50" charset="0"/>
              </a:rPr>
              <a:t> sit </a:t>
            </a:r>
            <a:r>
              <a:rPr lang="en-US" sz="2000" dirty="0" err="1">
                <a:latin typeface="UT Sans" pitchFamily="50" charset="0"/>
              </a:rPr>
              <a:t>amet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viverra</a:t>
            </a:r>
            <a:r>
              <a:rPr lang="en-US" sz="2000" dirty="0">
                <a:latin typeface="UT Sans" pitchFamily="50" charset="0"/>
              </a:rPr>
              <a:t> a, </a:t>
            </a:r>
            <a:r>
              <a:rPr lang="en-US" sz="2000" dirty="0" err="1">
                <a:latin typeface="UT Sans" pitchFamily="50" charset="0"/>
              </a:rPr>
              <a:t>hendrerit</a:t>
            </a:r>
            <a:r>
              <a:rPr lang="en-US" sz="2000" dirty="0">
                <a:latin typeface="UT Sans" pitchFamily="50" charset="0"/>
              </a:rPr>
              <a:t> vitae </a:t>
            </a:r>
            <a:r>
              <a:rPr lang="en-US" sz="2000" dirty="0" err="1">
                <a:latin typeface="UT Sans" pitchFamily="50" charset="0"/>
              </a:rPr>
              <a:t>nibh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68660"/>
            <a:ext cx="1188132" cy="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106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BDRadu</cp:lastModifiedBy>
  <cp:revision>26</cp:revision>
  <dcterms:created xsi:type="dcterms:W3CDTF">2017-10-19T09:49:50Z</dcterms:created>
  <dcterms:modified xsi:type="dcterms:W3CDTF">2018-06-18T08:10:06Z</dcterms:modified>
</cp:coreProperties>
</file>