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368" r:id="rId3"/>
    <p:sldId id="370" r:id="rId4"/>
    <p:sldId id="372" r:id="rId5"/>
    <p:sldId id="386" r:id="rId6"/>
    <p:sldId id="387" r:id="rId7"/>
    <p:sldId id="374" r:id="rId8"/>
    <p:sldId id="388" r:id="rId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ulian-Nicu Serbanoiu" initials="" lastIdx="4" clrIdx="0"/>
  <p:cmAuthor id="2" name="Sebastian Gorobievschi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0" autoAdjust="0"/>
  </p:normalViewPr>
  <p:slideViewPr>
    <p:cSldViewPr snapToGrid="0">
      <p:cViewPr varScale="1">
        <p:scale>
          <a:sx n="131" d="100"/>
          <a:sy n="131" d="100"/>
        </p:scale>
        <p:origin x="104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0" d="100"/>
          <a:sy n="150" d="100"/>
        </p:scale>
        <p:origin x="130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299" cy="192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174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51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8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2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9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icture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9" y="1285"/>
            <a:ext cx="9139240" cy="514092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70052" y="3581539"/>
            <a:ext cx="4857470" cy="770333"/>
          </a:xfrm>
          <a:prstGeom prst="rect">
            <a:avLst/>
          </a:prstGeom>
          <a:gradFill>
            <a:gsLst>
              <a:gs pos="0">
                <a:srgbClr val="50BEBE">
                  <a:alpha val="84705"/>
                </a:srgbClr>
              </a:gs>
              <a:gs pos="50000">
                <a:srgbClr val="009999">
                  <a:alpha val="84705"/>
                </a:srgbClr>
              </a:gs>
              <a:gs pos="83000">
                <a:srgbClr val="0099B0">
                  <a:alpha val="84705"/>
                </a:srgbClr>
              </a:gs>
              <a:gs pos="100000">
                <a:srgbClr val="0099CB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99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572000" y="0"/>
            <a:ext cx="1190" cy="1190"/>
          </a:xfrm>
          <a:prstGeom prst="rect">
            <a:avLst/>
          </a:prstGeom>
          <a:noFill/>
          <a:ln>
            <a:noFill/>
          </a:ln>
        </p:spPr>
        <p:txBody>
          <a:bodyPr lIns="0" tIns="26975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25" b="1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3082" y="243000"/>
            <a:ext cx="1619156" cy="6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70052" y="4430700"/>
            <a:ext cx="4857470" cy="2430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70052" y="4430700"/>
            <a:ext cx="1754086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-161914" y="-162000"/>
            <a:ext cx="9466668" cy="5467499"/>
            <a:chOff x="-215999" y="-216000"/>
            <a:chExt cx="12628799" cy="7289999"/>
          </a:xfrm>
        </p:grpSpPr>
        <p:cxnSp>
          <p:nvCxnSpPr>
            <p:cNvPr id="68" name="Shape 68"/>
            <p:cNvCxnSpPr/>
            <p:nvPr/>
          </p:nvCxnSpPr>
          <p:spPr>
            <a:xfrm>
              <a:off x="627062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6099175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62420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8835478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117157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12322800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12322800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12322800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12322800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12322800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12322800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627062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6099175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62420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8835478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Shape 83"/>
            <p:cNvCxnSpPr/>
            <p:nvPr/>
          </p:nvCxnSpPr>
          <p:spPr>
            <a:xfrm>
              <a:off x="117157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-125999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-125999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-125999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-125999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-125999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-125999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row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70052" y="1059657"/>
            <a:ext cx="615351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70052" y="2895600"/>
            <a:ext cx="615351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269893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276084" y="1059654"/>
            <a:ext cx="2698593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6083644" y="1059654"/>
            <a:ext cx="2698593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Four 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0052" y="1059658"/>
            <a:ext cx="4101948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4680291" y="1059655"/>
            <a:ext cx="4101948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470052" y="2895600"/>
            <a:ext cx="4101948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4"/>
          </p:nvPr>
        </p:nvSpPr>
        <p:spPr>
          <a:xfrm>
            <a:off x="4680291" y="2895600"/>
            <a:ext cx="4101948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ree Content + Naviga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object (large) + Naviga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6153516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object (small) + Naviga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5073357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7810746" y="1059655"/>
            <a:ext cx="971492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+ Naviga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3022426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601142" y="1059654"/>
            <a:ext cx="3022426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s + Naviga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1942987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2520486" y="1059654"/>
            <a:ext cx="205151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4680291" y="1059654"/>
            <a:ext cx="1943277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rows + Navigation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70052" y="1059657"/>
            <a:ext cx="615351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70052" y="2895600"/>
            <a:ext cx="615351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3"/>
          </p:nvPr>
        </p:nvSpPr>
        <p:spPr>
          <a:xfrm>
            <a:off x="7810746" y="1059654"/>
            <a:ext cx="971492" cy="3564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objects + Naviga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70052" y="1059658"/>
            <a:ext cx="302242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3601142" y="1059657"/>
            <a:ext cx="302242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470052" y="2895600"/>
            <a:ext cx="302242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4"/>
          </p:nvPr>
        </p:nvSpPr>
        <p:spPr>
          <a:xfrm>
            <a:off x="3601142" y="2895600"/>
            <a:ext cx="302242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5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lor fill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80950" tIns="40475" rIns="80950" bIns="404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349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470052" y="3581539"/>
            <a:ext cx="4857470" cy="770333"/>
          </a:xfrm>
          <a:prstGeom prst="rect">
            <a:avLst/>
          </a:prstGeom>
          <a:gradFill>
            <a:gsLst>
              <a:gs pos="0">
                <a:srgbClr val="50BEBE">
                  <a:alpha val="84705"/>
                </a:srgbClr>
              </a:gs>
              <a:gs pos="50000">
                <a:srgbClr val="009999">
                  <a:alpha val="84705"/>
                </a:srgbClr>
              </a:gs>
              <a:gs pos="83000">
                <a:srgbClr val="0099B0">
                  <a:alpha val="84705"/>
                </a:srgbClr>
              </a:gs>
              <a:gs pos="100000">
                <a:srgbClr val="0099CB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99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4572000" y="0"/>
            <a:ext cx="1190" cy="1190"/>
          </a:xfrm>
          <a:prstGeom prst="rect">
            <a:avLst/>
          </a:prstGeom>
          <a:noFill/>
          <a:ln>
            <a:noFill/>
          </a:ln>
        </p:spPr>
        <p:txBody>
          <a:bodyPr lIns="0" tIns="26975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25" b="1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3082" y="243000"/>
            <a:ext cx="1619156" cy="6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70052" y="4430700"/>
            <a:ext cx="4857470" cy="2430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70052" y="4430700"/>
            <a:ext cx="1754086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-161914" y="-162000"/>
            <a:ext cx="9466668" cy="5467499"/>
            <a:chOff x="-215999" y="-216000"/>
            <a:chExt cx="12628799" cy="7289999"/>
          </a:xfrm>
        </p:grpSpPr>
        <p:cxnSp>
          <p:nvCxnSpPr>
            <p:cNvPr id="101" name="Shape 101"/>
            <p:cNvCxnSpPr/>
            <p:nvPr/>
          </p:nvCxnSpPr>
          <p:spPr>
            <a:xfrm>
              <a:off x="627062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6099175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62420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8835478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117157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12322800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12322800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12322800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12322800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x="12322800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12322800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627062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6099175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62420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8835478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117157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-125999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x="-125999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-125999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-125999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-125999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-125999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0" y="0"/>
            <a:ext cx="9144000" cy="311353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39495" y="623227"/>
            <a:ext cx="1727199" cy="1041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23"/>
                </a:moveTo>
                <a:lnTo>
                  <a:pt x="119990" y="119724"/>
                </a:lnTo>
                <a:lnTo>
                  <a:pt x="119990" y="0"/>
                </a:lnTo>
                <a:lnTo>
                  <a:pt x="0" y="0"/>
                </a:lnTo>
                <a:lnTo>
                  <a:pt x="0" y="1197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39495" y="3"/>
            <a:ext cx="1727199" cy="57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52"/>
                </a:moveTo>
                <a:lnTo>
                  <a:pt x="119990" y="119952"/>
                </a:lnTo>
                <a:lnTo>
                  <a:pt x="119990" y="0"/>
                </a:lnTo>
                <a:lnTo>
                  <a:pt x="0" y="0"/>
                </a:lnTo>
                <a:lnTo>
                  <a:pt x="0" y="1199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708860" y="309309"/>
            <a:ext cx="132714" cy="1352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78" y="92635"/>
                </a:moveTo>
                <a:lnTo>
                  <a:pt x="27338" y="118562"/>
                </a:lnTo>
                <a:lnTo>
                  <a:pt x="54880" y="119623"/>
                </a:lnTo>
                <a:lnTo>
                  <a:pt x="61867" y="119320"/>
                </a:lnTo>
                <a:lnTo>
                  <a:pt x="64954" y="119016"/>
                </a:lnTo>
                <a:lnTo>
                  <a:pt x="68244" y="118867"/>
                </a:lnTo>
                <a:lnTo>
                  <a:pt x="71324" y="118408"/>
                </a:lnTo>
                <a:lnTo>
                  <a:pt x="74411" y="118104"/>
                </a:lnTo>
                <a:lnTo>
                  <a:pt x="77287" y="117651"/>
                </a:lnTo>
                <a:lnTo>
                  <a:pt x="97842" y="111589"/>
                </a:lnTo>
                <a:lnTo>
                  <a:pt x="100515" y="110373"/>
                </a:lnTo>
                <a:lnTo>
                  <a:pt x="115003" y="98703"/>
                </a:lnTo>
                <a:lnTo>
                  <a:pt x="44399" y="98703"/>
                </a:lnTo>
                <a:lnTo>
                  <a:pt x="36381" y="98244"/>
                </a:lnTo>
                <a:lnTo>
                  <a:pt x="33504" y="97940"/>
                </a:lnTo>
                <a:lnTo>
                  <a:pt x="30832" y="97636"/>
                </a:lnTo>
                <a:lnTo>
                  <a:pt x="27752" y="97183"/>
                </a:lnTo>
                <a:lnTo>
                  <a:pt x="24868" y="96879"/>
                </a:lnTo>
                <a:lnTo>
                  <a:pt x="21992" y="96426"/>
                </a:lnTo>
                <a:lnTo>
                  <a:pt x="18913" y="95818"/>
                </a:lnTo>
                <a:lnTo>
                  <a:pt x="15826" y="95365"/>
                </a:lnTo>
                <a:lnTo>
                  <a:pt x="12746" y="94757"/>
                </a:lnTo>
                <a:lnTo>
                  <a:pt x="9456" y="94000"/>
                </a:lnTo>
                <a:lnTo>
                  <a:pt x="6165" y="93393"/>
                </a:lnTo>
                <a:lnTo>
                  <a:pt x="3078" y="92635"/>
                </a:lnTo>
                <a:close/>
              </a:path>
              <a:path w="120000" h="120000" extrusionOk="0">
                <a:moveTo>
                  <a:pt x="62899" y="0"/>
                </a:moveTo>
                <a:lnTo>
                  <a:pt x="59608" y="149"/>
                </a:lnTo>
                <a:lnTo>
                  <a:pt x="56115" y="149"/>
                </a:lnTo>
                <a:lnTo>
                  <a:pt x="52824" y="452"/>
                </a:lnTo>
                <a:lnTo>
                  <a:pt x="26924" y="5154"/>
                </a:lnTo>
                <a:lnTo>
                  <a:pt x="24462" y="5912"/>
                </a:lnTo>
                <a:lnTo>
                  <a:pt x="1584" y="25319"/>
                </a:lnTo>
                <a:lnTo>
                  <a:pt x="1023" y="26833"/>
                </a:lnTo>
                <a:lnTo>
                  <a:pt x="413" y="28806"/>
                </a:lnTo>
                <a:lnTo>
                  <a:pt x="63" y="30475"/>
                </a:lnTo>
                <a:lnTo>
                  <a:pt x="0" y="38205"/>
                </a:lnTo>
                <a:lnTo>
                  <a:pt x="202" y="39719"/>
                </a:lnTo>
                <a:lnTo>
                  <a:pt x="1023" y="42753"/>
                </a:lnTo>
                <a:lnTo>
                  <a:pt x="1641" y="44273"/>
                </a:lnTo>
                <a:lnTo>
                  <a:pt x="2055" y="45637"/>
                </a:lnTo>
                <a:lnTo>
                  <a:pt x="4524" y="49726"/>
                </a:lnTo>
                <a:lnTo>
                  <a:pt x="5549" y="50942"/>
                </a:lnTo>
                <a:lnTo>
                  <a:pt x="6579" y="52307"/>
                </a:lnTo>
                <a:lnTo>
                  <a:pt x="7807" y="53517"/>
                </a:lnTo>
                <a:lnTo>
                  <a:pt x="9252" y="54733"/>
                </a:lnTo>
                <a:lnTo>
                  <a:pt x="10480" y="55794"/>
                </a:lnTo>
                <a:lnTo>
                  <a:pt x="19937" y="61253"/>
                </a:lnTo>
                <a:lnTo>
                  <a:pt x="21992" y="62314"/>
                </a:lnTo>
                <a:lnTo>
                  <a:pt x="24251" y="63221"/>
                </a:lnTo>
                <a:lnTo>
                  <a:pt x="26720" y="64132"/>
                </a:lnTo>
                <a:lnTo>
                  <a:pt x="32067" y="66254"/>
                </a:lnTo>
                <a:lnTo>
                  <a:pt x="38029" y="68377"/>
                </a:lnTo>
                <a:lnTo>
                  <a:pt x="44813" y="70653"/>
                </a:lnTo>
                <a:lnTo>
                  <a:pt x="60023" y="75350"/>
                </a:lnTo>
                <a:lnTo>
                  <a:pt x="63313" y="76411"/>
                </a:lnTo>
                <a:lnTo>
                  <a:pt x="65978" y="77472"/>
                </a:lnTo>
                <a:lnTo>
                  <a:pt x="68448" y="78534"/>
                </a:lnTo>
                <a:lnTo>
                  <a:pt x="70707" y="79445"/>
                </a:lnTo>
                <a:lnTo>
                  <a:pt x="77491" y="89756"/>
                </a:lnTo>
                <a:lnTo>
                  <a:pt x="77287" y="90358"/>
                </a:lnTo>
                <a:lnTo>
                  <a:pt x="76873" y="90966"/>
                </a:lnTo>
                <a:lnTo>
                  <a:pt x="76670" y="91574"/>
                </a:lnTo>
                <a:lnTo>
                  <a:pt x="76263" y="92182"/>
                </a:lnTo>
                <a:lnTo>
                  <a:pt x="75435" y="93088"/>
                </a:lnTo>
                <a:lnTo>
                  <a:pt x="74818" y="93696"/>
                </a:lnTo>
                <a:lnTo>
                  <a:pt x="74208" y="94000"/>
                </a:lnTo>
                <a:lnTo>
                  <a:pt x="72972" y="94912"/>
                </a:lnTo>
                <a:lnTo>
                  <a:pt x="72152" y="95365"/>
                </a:lnTo>
                <a:lnTo>
                  <a:pt x="71535" y="95669"/>
                </a:lnTo>
                <a:lnTo>
                  <a:pt x="70503" y="95973"/>
                </a:lnTo>
                <a:lnTo>
                  <a:pt x="68651" y="96730"/>
                </a:lnTo>
                <a:lnTo>
                  <a:pt x="53035" y="98703"/>
                </a:lnTo>
                <a:lnTo>
                  <a:pt x="115003" y="98703"/>
                </a:lnTo>
                <a:lnTo>
                  <a:pt x="119835" y="81418"/>
                </a:lnTo>
                <a:lnTo>
                  <a:pt x="119218" y="76870"/>
                </a:lnTo>
                <a:lnTo>
                  <a:pt x="118811" y="75350"/>
                </a:lnTo>
                <a:lnTo>
                  <a:pt x="118194" y="73986"/>
                </a:lnTo>
                <a:lnTo>
                  <a:pt x="117780" y="72620"/>
                </a:lnTo>
                <a:lnTo>
                  <a:pt x="116959" y="71256"/>
                </a:lnTo>
                <a:lnTo>
                  <a:pt x="116342" y="69891"/>
                </a:lnTo>
                <a:lnTo>
                  <a:pt x="115521" y="68680"/>
                </a:lnTo>
                <a:lnTo>
                  <a:pt x="112434" y="65039"/>
                </a:lnTo>
                <a:lnTo>
                  <a:pt x="111206" y="63978"/>
                </a:lnTo>
                <a:lnTo>
                  <a:pt x="109972" y="62768"/>
                </a:lnTo>
                <a:lnTo>
                  <a:pt x="108533" y="61856"/>
                </a:lnTo>
                <a:lnTo>
                  <a:pt x="107299" y="60950"/>
                </a:lnTo>
                <a:lnTo>
                  <a:pt x="104423" y="59126"/>
                </a:lnTo>
                <a:lnTo>
                  <a:pt x="100718" y="57309"/>
                </a:lnTo>
                <a:lnTo>
                  <a:pt x="98663" y="56247"/>
                </a:lnTo>
                <a:lnTo>
                  <a:pt x="96607" y="55335"/>
                </a:lnTo>
                <a:lnTo>
                  <a:pt x="94348" y="54274"/>
                </a:lnTo>
                <a:lnTo>
                  <a:pt x="89206" y="52307"/>
                </a:lnTo>
                <a:lnTo>
                  <a:pt x="83657" y="50031"/>
                </a:lnTo>
                <a:lnTo>
                  <a:pt x="70503" y="45483"/>
                </a:lnTo>
                <a:lnTo>
                  <a:pt x="65775" y="43968"/>
                </a:lnTo>
                <a:lnTo>
                  <a:pt x="61664" y="42449"/>
                </a:lnTo>
                <a:lnTo>
                  <a:pt x="57967" y="41238"/>
                </a:lnTo>
                <a:lnTo>
                  <a:pt x="54474" y="40023"/>
                </a:lnTo>
                <a:lnTo>
                  <a:pt x="51801" y="39117"/>
                </a:lnTo>
                <a:lnTo>
                  <a:pt x="43985" y="35475"/>
                </a:lnTo>
                <a:lnTo>
                  <a:pt x="42961" y="34867"/>
                </a:lnTo>
                <a:lnTo>
                  <a:pt x="42344" y="33961"/>
                </a:lnTo>
                <a:lnTo>
                  <a:pt x="41726" y="33204"/>
                </a:lnTo>
                <a:lnTo>
                  <a:pt x="41312" y="32293"/>
                </a:lnTo>
                <a:lnTo>
                  <a:pt x="40974" y="30778"/>
                </a:lnTo>
                <a:lnTo>
                  <a:pt x="40905" y="29717"/>
                </a:lnTo>
                <a:lnTo>
                  <a:pt x="41109" y="29109"/>
                </a:lnTo>
                <a:lnTo>
                  <a:pt x="41109" y="28501"/>
                </a:lnTo>
                <a:lnTo>
                  <a:pt x="41523" y="27291"/>
                </a:lnTo>
                <a:lnTo>
                  <a:pt x="41930" y="26684"/>
                </a:lnTo>
                <a:lnTo>
                  <a:pt x="42344" y="26230"/>
                </a:lnTo>
                <a:lnTo>
                  <a:pt x="42547" y="25771"/>
                </a:lnTo>
                <a:lnTo>
                  <a:pt x="42961" y="25164"/>
                </a:lnTo>
                <a:lnTo>
                  <a:pt x="43579" y="24866"/>
                </a:lnTo>
                <a:lnTo>
                  <a:pt x="44196" y="24258"/>
                </a:lnTo>
                <a:lnTo>
                  <a:pt x="44602" y="23804"/>
                </a:lnTo>
                <a:lnTo>
                  <a:pt x="45220" y="23501"/>
                </a:lnTo>
                <a:lnTo>
                  <a:pt x="46041" y="23042"/>
                </a:lnTo>
                <a:lnTo>
                  <a:pt x="63923" y="19710"/>
                </a:lnTo>
                <a:lnTo>
                  <a:pt x="107713" y="19710"/>
                </a:lnTo>
                <a:lnTo>
                  <a:pt x="107713" y="4243"/>
                </a:lnTo>
                <a:lnTo>
                  <a:pt x="100515" y="3336"/>
                </a:lnTo>
                <a:lnTo>
                  <a:pt x="93934" y="2425"/>
                </a:lnTo>
                <a:lnTo>
                  <a:pt x="87564" y="1667"/>
                </a:lnTo>
                <a:lnTo>
                  <a:pt x="81812" y="1060"/>
                </a:lnTo>
                <a:lnTo>
                  <a:pt x="76466" y="607"/>
                </a:lnTo>
                <a:lnTo>
                  <a:pt x="71535" y="303"/>
                </a:lnTo>
                <a:lnTo>
                  <a:pt x="62899" y="0"/>
                </a:lnTo>
                <a:close/>
              </a:path>
              <a:path w="120000" h="120000" extrusionOk="0">
                <a:moveTo>
                  <a:pt x="107713" y="19710"/>
                </a:moveTo>
                <a:lnTo>
                  <a:pt x="69683" y="19710"/>
                </a:lnTo>
                <a:lnTo>
                  <a:pt x="79342" y="20318"/>
                </a:lnTo>
                <a:lnTo>
                  <a:pt x="81601" y="20616"/>
                </a:lnTo>
                <a:lnTo>
                  <a:pt x="84071" y="20920"/>
                </a:lnTo>
                <a:lnTo>
                  <a:pt x="86744" y="21379"/>
                </a:lnTo>
                <a:lnTo>
                  <a:pt x="91676" y="22285"/>
                </a:lnTo>
                <a:lnTo>
                  <a:pt x="94348" y="22738"/>
                </a:lnTo>
                <a:lnTo>
                  <a:pt x="99694" y="23954"/>
                </a:lnTo>
                <a:lnTo>
                  <a:pt x="102367" y="24711"/>
                </a:lnTo>
                <a:lnTo>
                  <a:pt x="104830" y="25319"/>
                </a:lnTo>
                <a:lnTo>
                  <a:pt x="107713" y="26076"/>
                </a:lnTo>
                <a:lnTo>
                  <a:pt x="107713" y="1971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868673" y="311701"/>
            <a:ext cx="48259" cy="130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565"/>
                </a:lnTo>
                <a:lnTo>
                  <a:pt x="119845" y="119565"/>
                </a:lnTo>
                <a:lnTo>
                  <a:pt x="119845" y="5511"/>
                </a:lnTo>
                <a:lnTo>
                  <a:pt x="59921" y="5511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119845" y="0"/>
                </a:moveTo>
                <a:lnTo>
                  <a:pt x="59921" y="5511"/>
                </a:lnTo>
                <a:lnTo>
                  <a:pt x="119845" y="5511"/>
                </a:lnTo>
                <a:lnTo>
                  <a:pt x="119845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961204" y="429220"/>
            <a:ext cx="12573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250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961204" y="401501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424" y="0"/>
                </a:lnTo>
              </a:path>
            </a:pathLst>
          </a:custGeom>
          <a:noFill/>
          <a:ln w="304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961204" y="375413"/>
            <a:ext cx="11366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</a:path>
            </a:pathLst>
          </a:custGeom>
          <a:noFill/>
          <a:ln w="217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961204" y="349868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424" y="0"/>
                </a:lnTo>
              </a:path>
            </a:pathLst>
          </a:custGeom>
          <a:noFill/>
          <a:ln w="293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961204" y="323237"/>
            <a:ext cx="12382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844" y="0"/>
                </a:lnTo>
              </a:path>
            </a:pathLst>
          </a:custGeom>
          <a:noFill/>
          <a:ln w="239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118286" y="311701"/>
            <a:ext cx="210185" cy="1314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050" y="34479"/>
                </a:moveTo>
                <a:lnTo>
                  <a:pt x="19472" y="34479"/>
                </a:lnTo>
                <a:lnTo>
                  <a:pt x="47765" y="119656"/>
                </a:lnTo>
                <a:lnTo>
                  <a:pt x="64898" y="119656"/>
                </a:lnTo>
                <a:lnTo>
                  <a:pt x="79847" y="75663"/>
                </a:lnTo>
                <a:lnTo>
                  <a:pt x="60615" y="75663"/>
                </a:lnTo>
                <a:lnTo>
                  <a:pt x="47050" y="34479"/>
                </a:lnTo>
                <a:close/>
              </a:path>
              <a:path w="120000" h="120000" extrusionOk="0">
                <a:moveTo>
                  <a:pt x="35693" y="0"/>
                </a:moveTo>
                <a:lnTo>
                  <a:pt x="0" y="0"/>
                </a:lnTo>
                <a:lnTo>
                  <a:pt x="0" y="118410"/>
                </a:lnTo>
                <a:lnTo>
                  <a:pt x="19472" y="118410"/>
                </a:lnTo>
                <a:lnTo>
                  <a:pt x="19472" y="34479"/>
                </a:lnTo>
                <a:lnTo>
                  <a:pt x="47050" y="34479"/>
                </a:lnTo>
                <a:lnTo>
                  <a:pt x="35693" y="0"/>
                </a:lnTo>
                <a:close/>
              </a:path>
              <a:path w="120000" h="120000" extrusionOk="0">
                <a:moveTo>
                  <a:pt x="119928" y="34479"/>
                </a:moveTo>
                <a:lnTo>
                  <a:pt x="93842" y="34479"/>
                </a:lnTo>
                <a:lnTo>
                  <a:pt x="93842" y="118410"/>
                </a:lnTo>
                <a:lnTo>
                  <a:pt x="119928" y="118410"/>
                </a:lnTo>
                <a:lnTo>
                  <a:pt x="119928" y="34479"/>
                </a:lnTo>
                <a:close/>
              </a:path>
              <a:path w="120000" h="120000" extrusionOk="0">
                <a:moveTo>
                  <a:pt x="119928" y="0"/>
                </a:moveTo>
                <a:lnTo>
                  <a:pt x="85921" y="0"/>
                </a:lnTo>
                <a:lnTo>
                  <a:pt x="60615" y="75663"/>
                </a:lnTo>
                <a:lnTo>
                  <a:pt x="79847" y="75663"/>
                </a:lnTo>
                <a:lnTo>
                  <a:pt x="93842" y="34479"/>
                </a:lnTo>
                <a:lnTo>
                  <a:pt x="119928" y="34479"/>
                </a:lnTo>
                <a:lnTo>
                  <a:pt x="119928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1372662" y="429220"/>
            <a:ext cx="12573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54" y="0"/>
                </a:lnTo>
              </a:path>
            </a:pathLst>
          </a:custGeom>
          <a:noFill/>
          <a:ln w="250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372662" y="401501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567" y="0"/>
                </a:lnTo>
              </a:path>
            </a:pathLst>
          </a:custGeom>
          <a:noFill/>
          <a:ln w="304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372662" y="375413"/>
            <a:ext cx="11366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</a:path>
            </a:pathLst>
          </a:custGeom>
          <a:noFill/>
          <a:ln w="217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1372662" y="349869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567" y="0"/>
                </a:lnTo>
              </a:path>
            </a:pathLst>
          </a:custGeom>
          <a:noFill/>
          <a:ln w="293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372662" y="323237"/>
            <a:ext cx="12382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883" y="0"/>
                </a:lnTo>
              </a:path>
            </a:pathLst>
          </a:custGeom>
          <a:noFill/>
          <a:ln w="239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530025" y="311701"/>
            <a:ext cx="149860" cy="130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768" y="0"/>
                </a:moveTo>
                <a:lnTo>
                  <a:pt x="0" y="0"/>
                </a:lnTo>
                <a:lnTo>
                  <a:pt x="0" y="119565"/>
                </a:lnTo>
                <a:lnTo>
                  <a:pt x="27079" y="119565"/>
                </a:lnTo>
                <a:lnTo>
                  <a:pt x="27079" y="38438"/>
                </a:lnTo>
                <a:lnTo>
                  <a:pt x="67570" y="38438"/>
                </a:lnTo>
                <a:lnTo>
                  <a:pt x="44768" y="0"/>
                </a:lnTo>
                <a:close/>
              </a:path>
              <a:path w="120000" h="120000" extrusionOk="0">
                <a:moveTo>
                  <a:pt x="67570" y="38438"/>
                </a:moveTo>
                <a:lnTo>
                  <a:pt x="27079" y="38438"/>
                </a:lnTo>
                <a:lnTo>
                  <a:pt x="75900" y="119565"/>
                </a:lnTo>
                <a:lnTo>
                  <a:pt x="119575" y="119565"/>
                </a:lnTo>
                <a:lnTo>
                  <a:pt x="119575" y="80024"/>
                </a:lnTo>
                <a:lnTo>
                  <a:pt x="92238" y="80024"/>
                </a:lnTo>
                <a:lnTo>
                  <a:pt x="67570" y="38438"/>
                </a:lnTo>
                <a:close/>
              </a:path>
              <a:path w="120000" h="120000" extrusionOk="0">
                <a:moveTo>
                  <a:pt x="119575" y="0"/>
                </a:moveTo>
                <a:lnTo>
                  <a:pt x="92238" y="0"/>
                </a:lnTo>
                <a:lnTo>
                  <a:pt x="92238" y="80024"/>
                </a:lnTo>
                <a:lnTo>
                  <a:pt x="119575" y="80024"/>
                </a:lnTo>
                <a:lnTo>
                  <a:pt x="119575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10041" y="309309"/>
            <a:ext cx="132714" cy="1352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49" y="92635"/>
                </a:moveTo>
                <a:lnTo>
                  <a:pt x="27309" y="118562"/>
                </a:lnTo>
                <a:lnTo>
                  <a:pt x="55054" y="119623"/>
                </a:lnTo>
                <a:lnTo>
                  <a:pt x="61882" y="119320"/>
                </a:lnTo>
                <a:lnTo>
                  <a:pt x="65151" y="119016"/>
                </a:lnTo>
                <a:lnTo>
                  <a:pt x="68274" y="118867"/>
                </a:lnTo>
                <a:lnTo>
                  <a:pt x="71325" y="118408"/>
                </a:lnTo>
                <a:lnTo>
                  <a:pt x="74375" y="118104"/>
                </a:lnTo>
                <a:lnTo>
                  <a:pt x="77281" y="117651"/>
                </a:lnTo>
                <a:lnTo>
                  <a:pt x="109530" y="104615"/>
                </a:lnTo>
                <a:lnTo>
                  <a:pt x="115084" y="98703"/>
                </a:lnTo>
                <a:lnTo>
                  <a:pt x="44378" y="98703"/>
                </a:lnTo>
                <a:lnTo>
                  <a:pt x="41908" y="98548"/>
                </a:lnTo>
                <a:lnTo>
                  <a:pt x="36170" y="98244"/>
                </a:lnTo>
                <a:lnTo>
                  <a:pt x="30650" y="97636"/>
                </a:lnTo>
                <a:lnTo>
                  <a:pt x="27745" y="97183"/>
                </a:lnTo>
                <a:lnTo>
                  <a:pt x="24840" y="96879"/>
                </a:lnTo>
                <a:lnTo>
                  <a:pt x="21789" y="96426"/>
                </a:lnTo>
                <a:lnTo>
                  <a:pt x="18884" y="95818"/>
                </a:lnTo>
                <a:lnTo>
                  <a:pt x="15833" y="95365"/>
                </a:lnTo>
                <a:lnTo>
                  <a:pt x="12710" y="94757"/>
                </a:lnTo>
                <a:lnTo>
                  <a:pt x="9441" y="94000"/>
                </a:lnTo>
                <a:lnTo>
                  <a:pt x="6390" y="93393"/>
                </a:lnTo>
                <a:lnTo>
                  <a:pt x="3049" y="92635"/>
                </a:lnTo>
                <a:close/>
              </a:path>
              <a:path w="120000" h="120000" extrusionOk="0">
                <a:moveTo>
                  <a:pt x="63117" y="0"/>
                </a:moveTo>
                <a:lnTo>
                  <a:pt x="59631" y="149"/>
                </a:lnTo>
                <a:lnTo>
                  <a:pt x="56144" y="149"/>
                </a:lnTo>
                <a:lnTo>
                  <a:pt x="52803" y="452"/>
                </a:lnTo>
                <a:lnTo>
                  <a:pt x="49752" y="607"/>
                </a:lnTo>
                <a:lnTo>
                  <a:pt x="46484" y="911"/>
                </a:lnTo>
                <a:lnTo>
                  <a:pt x="43579" y="1364"/>
                </a:lnTo>
                <a:lnTo>
                  <a:pt x="40528" y="1817"/>
                </a:lnTo>
                <a:lnTo>
                  <a:pt x="26946" y="5154"/>
                </a:lnTo>
                <a:lnTo>
                  <a:pt x="24476" y="5912"/>
                </a:lnTo>
                <a:lnTo>
                  <a:pt x="9877" y="13947"/>
                </a:lnTo>
                <a:lnTo>
                  <a:pt x="8207" y="15311"/>
                </a:lnTo>
                <a:lnTo>
                  <a:pt x="6754" y="16677"/>
                </a:lnTo>
                <a:lnTo>
                  <a:pt x="5519" y="18345"/>
                </a:lnTo>
                <a:lnTo>
                  <a:pt x="4285" y="19859"/>
                </a:lnTo>
                <a:lnTo>
                  <a:pt x="0" y="38205"/>
                </a:lnTo>
                <a:lnTo>
                  <a:pt x="434" y="39719"/>
                </a:lnTo>
                <a:lnTo>
                  <a:pt x="580" y="41238"/>
                </a:lnTo>
                <a:lnTo>
                  <a:pt x="1234" y="42753"/>
                </a:lnTo>
                <a:lnTo>
                  <a:pt x="1670" y="44273"/>
                </a:lnTo>
                <a:lnTo>
                  <a:pt x="2251" y="45637"/>
                </a:lnTo>
                <a:lnTo>
                  <a:pt x="3049" y="47152"/>
                </a:lnTo>
                <a:lnTo>
                  <a:pt x="3703" y="48516"/>
                </a:lnTo>
                <a:lnTo>
                  <a:pt x="4720" y="49726"/>
                </a:lnTo>
                <a:lnTo>
                  <a:pt x="5519" y="51092"/>
                </a:lnTo>
                <a:lnTo>
                  <a:pt x="6754" y="52307"/>
                </a:lnTo>
                <a:lnTo>
                  <a:pt x="7843" y="53517"/>
                </a:lnTo>
                <a:lnTo>
                  <a:pt x="24476" y="63221"/>
                </a:lnTo>
                <a:lnTo>
                  <a:pt x="26728" y="64282"/>
                </a:lnTo>
                <a:lnTo>
                  <a:pt x="29416" y="65343"/>
                </a:lnTo>
                <a:lnTo>
                  <a:pt x="32248" y="66254"/>
                </a:lnTo>
                <a:lnTo>
                  <a:pt x="35153" y="67316"/>
                </a:lnTo>
                <a:lnTo>
                  <a:pt x="44813" y="70653"/>
                </a:lnTo>
                <a:lnTo>
                  <a:pt x="52222" y="72925"/>
                </a:lnTo>
                <a:lnTo>
                  <a:pt x="56290" y="74140"/>
                </a:lnTo>
                <a:lnTo>
                  <a:pt x="59994" y="75350"/>
                </a:lnTo>
                <a:lnTo>
                  <a:pt x="63335" y="76411"/>
                </a:lnTo>
                <a:lnTo>
                  <a:pt x="66168" y="77472"/>
                </a:lnTo>
                <a:lnTo>
                  <a:pt x="68637" y="78534"/>
                </a:lnTo>
                <a:lnTo>
                  <a:pt x="70889" y="79445"/>
                </a:lnTo>
                <a:lnTo>
                  <a:pt x="72560" y="80202"/>
                </a:lnTo>
                <a:lnTo>
                  <a:pt x="73576" y="81114"/>
                </a:lnTo>
                <a:lnTo>
                  <a:pt x="74593" y="81721"/>
                </a:lnTo>
                <a:lnTo>
                  <a:pt x="77716" y="88540"/>
                </a:lnTo>
                <a:lnTo>
                  <a:pt x="77281" y="89756"/>
                </a:lnTo>
                <a:lnTo>
                  <a:pt x="77281" y="90358"/>
                </a:lnTo>
                <a:lnTo>
                  <a:pt x="76845" y="90966"/>
                </a:lnTo>
                <a:lnTo>
                  <a:pt x="76699" y="91574"/>
                </a:lnTo>
                <a:lnTo>
                  <a:pt x="76263" y="92182"/>
                </a:lnTo>
                <a:lnTo>
                  <a:pt x="75828" y="92635"/>
                </a:lnTo>
                <a:lnTo>
                  <a:pt x="75465" y="93088"/>
                </a:lnTo>
                <a:lnTo>
                  <a:pt x="75029" y="93696"/>
                </a:lnTo>
                <a:lnTo>
                  <a:pt x="74375" y="94000"/>
                </a:lnTo>
                <a:lnTo>
                  <a:pt x="73213" y="94912"/>
                </a:lnTo>
                <a:lnTo>
                  <a:pt x="72342" y="95365"/>
                </a:lnTo>
                <a:lnTo>
                  <a:pt x="70743" y="95973"/>
                </a:lnTo>
                <a:lnTo>
                  <a:pt x="68855" y="96730"/>
                </a:lnTo>
                <a:lnTo>
                  <a:pt x="53021" y="98703"/>
                </a:lnTo>
                <a:lnTo>
                  <a:pt x="115084" y="98703"/>
                </a:lnTo>
                <a:lnTo>
                  <a:pt x="115704" y="97791"/>
                </a:lnTo>
                <a:lnTo>
                  <a:pt x="116720" y="95818"/>
                </a:lnTo>
                <a:lnTo>
                  <a:pt x="117810" y="93850"/>
                </a:lnTo>
                <a:lnTo>
                  <a:pt x="118609" y="91878"/>
                </a:lnTo>
                <a:lnTo>
                  <a:pt x="119189" y="89756"/>
                </a:lnTo>
                <a:lnTo>
                  <a:pt x="119625" y="87634"/>
                </a:lnTo>
                <a:lnTo>
                  <a:pt x="119800" y="85810"/>
                </a:lnTo>
                <a:lnTo>
                  <a:pt x="119800" y="81114"/>
                </a:lnTo>
                <a:lnTo>
                  <a:pt x="119669" y="80202"/>
                </a:lnTo>
                <a:lnTo>
                  <a:pt x="119625" y="78384"/>
                </a:lnTo>
                <a:lnTo>
                  <a:pt x="119189" y="76870"/>
                </a:lnTo>
                <a:lnTo>
                  <a:pt x="118827" y="75350"/>
                </a:lnTo>
                <a:lnTo>
                  <a:pt x="118391" y="73986"/>
                </a:lnTo>
                <a:lnTo>
                  <a:pt x="117810" y="72620"/>
                </a:lnTo>
                <a:lnTo>
                  <a:pt x="117156" y="71256"/>
                </a:lnTo>
                <a:lnTo>
                  <a:pt x="116357" y="69891"/>
                </a:lnTo>
                <a:lnTo>
                  <a:pt x="115486" y="68680"/>
                </a:lnTo>
                <a:lnTo>
                  <a:pt x="114686" y="67465"/>
                </a:lnTo>
                <a:lnTo>
                  <a:pt x="113670" y="66254"/>
                </a:lnTo>
                <a:lnTo>
                  <a:pt x="112435" y="65039"/>
                </a:lnTo>
                <a:lnTo>
                  <a:pt x="111418" y="63978"/>
                </a:lnTo>
                <a:lnTo>
                  <a:pt x="96601" y="55335"/>
                </a:lnTo>
                <a:lnTo>
                  <a:pt x="94349" y="54274"/>
                </a:lnTo>
                <a:lnTo>
                  <a:pt x="83672" y="50031"/>
                </a:lnTo>
                <a:lnTo>
                  <a:pt x="77498" y="47908"/>
                </a:lnTo>
                <a:lnTo>
                  <a:pt x="70743" y="45483"/>
                </a:lnTo>
                <a:lnTo>
                  <a:pt x="65950" y="43968"/>
                </a:lnTo>
                <a:lnTo>
                  <a:pt x="61664" y="42449"/>
                </a:lnTo>
                <a:lnTo>
                  <a:pt x="57743" y="41238"/>
                </a:lnTo>
                <a:lnTo>
                  <a:pt x="54474" y="40023"/>
                </a:lnTo>
                <a:lnTo>
                  <a:pt x="51787" y="39117"/>
                </a:lnTo>
                <a:lnTo>
                  <a:pt x="49534" y="38205"/>
                </a:lnTo>
                <a:lnTo>
                  <a:pt x="46267" y="36840"/>
                </a:lnTo>
                <a:lnTo>
                  <a:pt x="45031" y="36233"/>
                </a:lnTo>
                <a:lnTo>
                  <a:pt x="44015" y="35475"/>
                </a:lnTo>
                <a:lnTo>
                  <a:pt x="43143" y="34867"/>
                </a:lnTo>
                <a:lnTo>
                  <a:pt x="42344" y="33961"/>
                </a:lnTo>
                <a:lnTo>
                  <a:pt x="41908" y="33204"/>
                </a:lnTo>
                <a:lnTo>
                  <a:pt x="41327" y="32293"/>
                </a:lnTo>
                <a:lnTo>
                  <a:pt x="41109" y="31380"/>
                </a:lnTo>
                <a:lnTo>
                  <a:pt x="41109" y="29109"/>
                </a:lnTo>
                <a:lnTo>
                  <a:pt x="41763" y="27291"/>
                </a:lnTo>
                <a:lnTo>
                  <a:pt x="41908" y="26684"/>
                </a:lnTo>
                <a:lnTo>
                  <a:pt x="42780" y="25771"/>
                </a:lnTo>
                <a:lnTo>
                  <a:pt x="43143" y="25164"/>
                </a:lnTo>
                <a:lnTo>
                  <a:pt x="43579" y="24866"/>
                </a:lnTo>
                <a:lnTo>
                  <a:pt x="44160" y="24258"/>
                </a:lnTo>
                <a:lnTo>
                  <a:pt x="44813" y="23804"/>
                </a:lnTo>
                <a:lnTo>
                  <a:pt x="45395" y="23501"/>
                </a:lnTo>
                <a:lnTo>
                  <a:pt x="46049" y="23042"/>
                </a:lnTo>
                <a:lnTo>
                  <a:pt x="46847" y="22738"/>
                </a:lnTo>
                <a:lnTo>
                  <a:pt x="47719" y="22440"/>
                </a:lnTo>
                <a:lnTo>
                  <a:pt x="49317" y="21832"/>
                </a:lnTo>
                <a:lnTo>
                  <a:pt x="63916" y="19710"/>
                </a:lnTo>
                <a:lnTo>
                  <a:pt x="107714" y="19710"/>
                </a:lnTo>
                <a:lnTo>
                  <a:pt x="107714" y="4243"/>
                </a:lnTo>
                <a:lnTo>
                  <a:pt x="103792" y="3790"/>
                </a:lnTo>
                <a:lnTo>
                  <a:pt x="97836" y="2879"/>
                </a:lnTo>
                <a:lnTo>
                  <a:pt x="91880" y="2121"/>
                </a:lnTo>
                <a:lnTo>
                  <a:pt x="81203" y="911"/>
                </a:lnTo>
                <a:lnTo>
                  <a:pt x="71543" y="303"/>
                </a:lnTo>
                <a:lnTo>
                  <a:pt x="63117" y="0"/>
                </a:lnTo>
                <a:close/>
              </a:path>
              <a:path w="120000" h="120000" extrusionOk="0">
                <a:moveTo>
                  <a:pt x="107714" y="19710"/>
                </a:moveTo>
                <a:lnTo>
                  <a:pt x="69509" y="19710"/>
                </a:lnTo>
                <a:lnTo>
                  <a:pt x="79169" y="20318"/>
                </a:lnTo>
                <a:lnTo>
                  <a:pt x="84253" y="20920"/>
                </a:lnTo>
                <a:lnTo>
                  <a:pt x="89193" y="21832"/>
                </a:lnTo>
                <a:lnTo>
                  <a:pt x="91880" y="22285"/>
                </a:lnTo>
                <a:lnTo>
                  <a:pt x="94349" y="22738"/>
                </a:lnTo>
                <a:lnTo>
                  <a:pt x="99724" y="23954"/>
                </a:lnTo>
                <a:lnTo>
                  <a:pt x="102339" y="24711"/>
                </a:lnTo>
                <a:lnTo>
                  <a:pt x="105026" y="25319"/>
                </a:lnTo>
                <a:lnTo>
                  <a:pt x="107714" y="26076"/>
                </a:lnTo>
                <a:lnTo>
                  <a:pt x="107714" y="1971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868673" y="311701"/>
            <a:ext cx="48259" cy="15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45" y="0"/>
                </a:moveTo>
                <a:lnTo>
                  <a:pt x="0" y="0"/>
                </a:lnTo>
                <a:lnTo>
                  <a:pt x="59921" y="117070"/>
                </a:lnTo>
                <a:lnTo>
                  <a:pt x="119845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>
            <a:off x="7414385" y="4961855"/>
            <a:ext cx="1346833" cy="15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dt" idx="10"/>
          </p:nvPr>
        </p:nvSpPr>
        <p:spPr>
          <a:xfrm>
            <a:off x="1463420" y="4961855"/>
            <a:ext cx="672463" cy="14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6583679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Index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492428" y="1059657"/>
            <a:ext cx="5651572" cy="356473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txBody>
          <a:bodyPr lIns="80950" tIns="40475" rIns="80950" bIns="404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349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492428" y="1059657"/>
            <a:ext cx="5651572" cy="356473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3279" marR="0" lvl="1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279" marR="0" lvl="2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67748" marR="0" lvl="3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67748" marR="0" lvl="4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0128" marR="0" lvl="5" indent="-2882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2"/>
          </p:nvPr>
        </p:nvSpPr>
        <p:spPr>
          <a:xfrm>
            <a:off x="0" y="1061100"/>
            <a:ext cx="3384036" cy="3563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+ Index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2914418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3492428" y="1059655"/>
            <a:ext cx="5651572" cy="3564731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3279" marR="0" lvl="1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279" marR="0" lvl="2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67748" marR="0" lvl="3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67748" marR="0" lvl="4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0128" marR="0" lvl="5" indent="-2882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Free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large imag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0" y="1059657"/>
            <a:ext cx="9142838" cy="3564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large image without foot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pic" idx="2"/>
          </p:nvPr>
        </p:nvSpPr>
        <p:spPr>
          <a:xfrm>
            <a:off x="0" y="1061100"/>
            <a:ext cx="9142838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object (small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5073357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, two image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4101948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>
            <a:off x="4680289" y="1059657"/>
            <a:ext cx="4101863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pic" idx="3"/>
          </p:nvPr>
        </p:nvSpPr>
        <p:spPr>
          <a:xfrm>
            <a:off x="4680289" y="2895600"/>
            <a:ext cx="4101863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951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6153516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" name="Shape 1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1" name="Shape 11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2" name="Shape 1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3" name="Shape 1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4" name="Shape 1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5" name="Shape 15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6" name="Shape 16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7" name="Shape 17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8" name="Shape 18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9" name="Shape 19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0" name="Shape 2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1" name="Shape 21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2" name="Shape 2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3" name="Shape 2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4" name="Shape 2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0" name="Shape 3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1" name="Shape 31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pic>
        <p:nvPicPr>
          <p:cNvPr id="32" name="Shape 3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594232" y="243000"/>
            <a:ext cx="1188006" cy="503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Shape 33"/>
          <p:cNvGrpSpPr/>
          <p:nvPr/>
        </p:nvGrpSpPr>
        <p:grpSpPr>
          <a:xfrm>
            <a:off x="-161914" y="-162000"/>
            <a:ext cx="9466668" cy="5467499"/>
            <a:chOff x="-215999" y="-216000"/>
            <a:chExt cx="12628799" cy="7289999"/>
          </a:xfrm>
        </p:grpSpPr>
        <p:cxnSp>
          <p:nvCxnSpPr>
            <p:cNvPr id="34" name="Shape 34"/>
            <p:cNvCxnSpPr/>
            <p:nvPr/>
          </p:nvCxnSpPr>
          <p:spPr>
            <a:xfrm>
              <a:off x="627062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>
              <a:off x="6099175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62420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8835478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117157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12322800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12322800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12322800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12322800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12322800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12322800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627062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>
              <a:off x="6099175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>
              <a:off x="62420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>
              <a:off x="8835478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117157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>
              <a:off x="-125999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>
              <a:off x="-125999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>
              <a:off x="-125999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-125999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-125999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-125999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Shape 56"/>
          <p:cNvSpPr txBox="1"/>
          <p:nvPr/>
        </p:nvSpPr>
        <p:spPr>
          <a:xfrm>
            <a:off x="0" y="4624387"/>
            <a:ext cx="9144000" cy="323850"/>
          </a:xfrm>
          <a:prstGeom prst="rect">
            <a:avLst/>
          </a:prstGeom>
          <a:noFill/>
          <a:ln>
            <a:noFill/>
          </a:ln>
        </p:spPr>
        <p:txBody>
          <a:bodyPr lIns="469550" tIns="107925" rIns="24071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50" b="1" dirty="0" smtClean="0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rPr>
              <a:t>Unrestricted © Siemens AG 2018</a:t>
            </a:r>
            <a:endParaRPr lang="en-US" sz="750" b="1" dirty="0">
              <a:solidFill>
                <a:srgbClr val="879B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0" y="4948237"/>
            <a:ext cx="2947637" cy="195263"/>
          </a:xfrm>
          <a:prstGeom prst="rect">
            <a:avLst/>
          </a:prstGeom>
          <a:noFill/>
          <a:ln>
            <a:noFill/>
          </a:ln>
        </p:spPr>
        <p:txBody>
          <a:bodyPr lIns="1430250" tIns="0" rIns="0" bIns="8635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7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</a:t>
            </a:r>
            <a:r>
              <a:rPr lang="en-US" sz="750" dirty="0" smtClean="0"/>
              <a:t>07</a:t>
            </a:r>
            <a:r>
              <a:rPr lang="en-US" sz="7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.20</a:t>
            </a:r>
            <a:r>
              <a:rPr lang="en-US" sz="750" dirty="0" smtClean="0"/>
              <a:t>18</a:t>
            </a:r>
            <a:endParaRPr lang="en-US" sz="750" dirty="0"/>
          </a:p>
        </p:txBody>
      </p:sp>
      <p:sp>
        <p:nvSpPr>
          <p:cNvPr id="58" name="Shape 58"/>
          <p:cNvSpPr txBox="1"/>
          <p:nvPr/>
        </p:nvSpPr>
        <p:spPr>
          <a:xfrm>
            <a:off x="0" y="4948237"/>
            <a:ext cx="1323274" cy="195263"/>
          </a:xfrm>
          <a:prstGeom prst="rect">
            <a:avLst/>
          </a:prstGeom>
          <a:noFill/>
          <a:ln>
            <a:noFill/>
          </a:ln>
        </p:spPr>
        <p:txBody>
          <a:bodyPr lIns="469550" tIns="0" rIns="0" bIns="8635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839344" y="4948237"/>
            <a:ext cx="6304653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361600" bIns="8635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Siemens PLM Software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527404" y="4779975"/>
            <a:ext cx="3174365" cy="153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b="1" dirty="0">
                <a:solidFill>
                  <a:srgbClr val="869BAA"/>
                </a:solidFill>
                <a:latin typeface="Arial"/>
                <a:ea typeface="Arial"/>
                <a:cs typeface="Arial"/>
                <a:sym typeface="Arial"/>
              </a:rPr>
              <a:t>Unrestricted © Siemens AG </a:t>
            </a:r>
            <a:r>
              <a:rPr lang="en-US" sz="1000" b="1" dirty="0" smtClean="0">
                <a:solidFill>
                  <a:srgbClr val="869BAA"/>
                </a:solidFill>
                <a:latin typeface="Arial"/>
                <a:ea typeface="Arial"/>
                <a:cs typeface="Arial"/>
                <a:sym typeface="Arial"/>
              </a:rPr>
              <a:t>2018 </a:t>
            </a:r>
            <a:r>
              <a:rPr lang="en-US" sz="1000" b="1" dirty="0">
                <a:solidFill>
                  <a:srgbClr val="869BAA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470052" y="1922318"/>
            <a:ext cx="6799992" cy="2429657"/>
          </a:xfrm>
          <a:prstGeom prst="rect">
            <a:avLst/>
          </a:prstGeom>
          <a:gradFill>
            <a:gsLst>
              <a:gs pos="0">
                <a:srgbClr val="50BEBE">
                  <a:alpha val="84705"/>
                </a:srgbClr>
              </a:gs>
              <a:gs pos="50000">
                <a:srgbClr val="009999">
                  <a:alpha val="84705"/>
                </a:srgbClr>
              </a:gs>
              <a:gs pos="83000">
                <a:srgbClr val="0099B0">
                  <a:alpha val="84705"/>
                </a:srgbClr>
              </a:gs>
              <a:gs pos="100000">
                <a:srgbClr val="0099CB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lIns="216000" tIns="90000" rIns="216000" bIns="216000" anchor="b" anchorCtr="0">
            <a:noAutofit/>
          </a:bodyPr>
          <a:lstStyle/>
          <a:p>
            <a:pPr>
              <a:buSzPct val="25000"/>
            </a:pPr>
            <a:r>
              <a:rPr lang="en-US" sz="2800" b="0" dirty="0"/>
              <a:t>Modern/Automatic Memory Management (Smart Pointers)</a:t>
            </a:r>
            <a:r>
              <a:rPr lang="en-US" sz="2998" b="0" i="0" u="none" strike="noStrike" cap="none" dirty="0">
                <a:solidFill>
                  <a:srgbClr val="FFFFFF"/>
                </a:solidFill>
                <a:sym typeface="Arial"/>
              </a:rPr>
              <a:t/>
            </a:r>
            <a:br>
              <a:rPr lang="en-US" sz="2998" b="0" i="0" u="none" strike="noStrike" cap="none" dirty="0">
                <a:solidFill>
                  <a:srgbClr val="FFFFFF"/>
                </a:solidFill>
                <a:sym typeface="Arial"/>
              </a:rPr>
            </a:br>
            <a:r>
              <a:rPr lang="en-US" sz="1600" b="0" i="0" u="none" strike="noStrike" cap="none" dirty="0">
                <a:solidFill>
                  <a:srgbClr val="FFFFFF"/>
                </a:solidFill>
                <a:sym typeface="Arial"/>
              </a:rPr>
              <a:t/>
            </a:r>
            <a:br>
              <a:rPr lang="en-US" sz="1600" b="0" i="0" u="none" strike="noStrike" cap="none" dirty="0">
                <a:solidFill>
                  <a:srgbClr val="FFFFFF"/>
                </a:solidFill>
                <a:sym typeface="Arial"/>
              </a:rPr>
            </a:br>
            <a:r>
              <a:rPr lang="en-US" sz="2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Summer School 2018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smtClean="0"/>
              <a:t>Sebastian </a:t>
            </a:r>
            <a:r>
              <a:rPr lang="en-US" sz="2000" dirty="0" err="1" smtClean="0"/>
              <a:t>Gorobievschi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Motrescu</a:t>
            </a:r>
            <a:r>
              <a:rPr lang="en-US" sz="2000" dirty="0" smtClean="0"/>
              <a:t> Radu</a:t>
            </a:r>
            <a:endParaRPr lang="en-US"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70052" y="4430700"/>
            <a:ext cx="4857470" cy="2430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lIns="216000" tIns="90000" rIns="216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/>
              <a:t>Realize innovation.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470052" y="4430700"/>
            <a:ext cx="1754086" cy="243000"/>
          </a:xfrm>
          <a:prstGeom prst="rect">
            <a:avLst/>
          </a:prstGeom>
          <a:noFill/>
          <a:ln>
            <a:noFill/>
          </a:ln>
        </p:spPr>
        <p:txBody>
          <a:bodyPr lIns="216000" tIns="90000" rIns="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Prerequisites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988" y="2294165"/>
            <a:ext cx="71607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a </a:t>
            </a:r>
            <a:r>
              <a:rPr lang="en-US" b="1" dirty="0" smtClean="0"/>
              <a:t>pointer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b="1" dirty="0" smtClean="0"/>
              <a:t>stack memory</a:t>
            </a:r>
            <a:r>
              <a:rPr lang="en-US" dirty="0" smtClean="0"/>
              <a:t>? What is </a:t>
            </a:r>
            <a:r>
              <a:rPr lang="en-US" b="1" dirty="0" smtClean="0"/>
              <a:t>heap memory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happens when an </a:t>
            </a:r>
            <a:r>
              <a:rPr lang="en-US" b="1" dirty="0" smtClean="0"/>
              <a:t>exception</a:t>
            </a:r>
            <a:r>
              <a:rPr lang="en-US" dirty="0" smtClean="0"/>
              <a:t> is thrown?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stack </a:t>
            </a:r>
            <a:r>
              <a:rPr lang="en-US" b="1" dirty="0" smtClean="0"/>
              <a:t>unwinding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Resource Acquisition Is Initialization - RAII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1649" y="1789416"/>
            <a:ext cx="71607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Scope-Bound Resource Management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lifetime of the object is bound to the scope of a variable, so when the variable goes out of scope then the destructor will release the resource</a:t>
            </a:r>
            <a:r>
              <a:rPr lang="en-US" sz="1800" dirty="0" smtClean="0"/>
              <a:t>.</a:t>
            </a: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Ownership Problems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58" y="1683213"/>
            <a:ext cx="3511221" cy="22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What are Smart Pointers?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1649" y="2060078"/>
            <a:ext cx="71607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computer science, a </a:t>
            </a:r>
            <a:r>
              <a:rPr lang="en-US" sz="1800" b="1" dirty="0"/>
              <a:t>smart pointer</a:t>
            </a:r>
            <a:r>
              <a:rPr lang="en-US" sz="1800" dirty="0"/>
              <a:t> is an abstract data type that simulates a </a:t>
            </a:r>
            <a:r>
              <a:rPr lang="en-US" sz="1800" b="1" dirty="0"/>
              <a:t>pointer</a:t>
            </a:r>
            <a:r>
              <a:rPr lang="en-US" sz="1800" dirty="0"/>
              <a:t> while providing added features, such as automatic memory management or bounds checking. Such features are intended to reduce bugs caused by the misuse of </a:t>
            </a:r>
            <a:r>
              <a:rPr lang="en-US" sz="1800" b="1" dirty="0"/>
              <a:t>pointers</a:t>
            </a:r>
            <a:r>
              <a:rPr lang="en-US" sz="1800" dirty="0"/>
              <a:t>, while retaining efficiency.</a:t>
            </a:r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Types of Smart Pointers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1649" y="2060078"/>
            <a:ext cx="7160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Unique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Shared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Weak Pointer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write a Smart Pointer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58" y="1683213"/>
            <a:ext cx="3511221" cy="22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24285"/>
      </p:ext>
    </p:extLst>
  </p:cSld>
  <p:clrMapOvr>
    <a:masterClrMapping/>
  </p:clrMapOvr>
</p:sld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115</Words>
  <Application>Microsoft Office PowerPoint</Application>
  <PresentationFormat>On-screen Show (16:9)</PresentationFormat>
  <Paragraphs>26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Noto Sans Symbols</vt:lpstr>
      <vt:lpstr>Arial</vt:lpstr>
      <vt:lpstr>Siemens 2016 – 16:9</vt:lpstr>
      <vt:lpstr>Modern/Automatic Memory Management (Smart Pointers)  Summer School 2018 Sebastian Gorobievschi Motrescu Radu</vt:lpstr>
      <vt:lpstr>Prerequisites</vt:lpstr>
      <vt:lpstr>Resource Acquisition Is Initialization - RAII</vt:lpstr>
      <vt:lpstr>Ownership Problems</vt:lpstr>
      <vt:lpstr>What are Smart Pointers?</vt:lpstr>
      <vt:lpstr>Types of Smart Pointers</vt:lpstr>
      <vt:lpstr>Let’s write a Smart Pointer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From theory to application Curious Minds Summer School 2016 Alexandru Garofide</dc:title>
  <dc:creator>Popescu, Silviu (DF PL STS R&amp;D 2 PLT SC PPS2)</dc:creator>
  <cp:keywords>C_Unrestricted</cp:keywords>
  <cp:lastModifiedBy>Motrescu, Radu (DF PL STS R&amp;D SIM2 MOT PP1 BRA)</cp:lastModifiedBy>
  <cp:revision>161</cp:revision>
  <dcterms:modified xsi:type="dcterms:W3CDTF">2018-08-06T16:31:58Z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