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7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64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698647349"/>
              </p:ext>
            </p:extLst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128554062"/>
              </p:ext>
            </p:extLst>
          </p:nvPr>
        </p:nvSpPr>
        <p:spPr/>
        <p:txBody>
          <a:bodyPr/>
          <a:lstStyle/>
          <a:p>
            <a:r>
              <a:rPr lang="en-US" dirty="0"/>
              <a:t>C++ is never gonna be the same again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26720175"/>
              </p:ext>
            </p:extLst>
          </p:nvPr>
        </p:nvSpPr>
        <p:spPr/>
        <p:txBody>
          <a:bodyPr/>
          <a:lstStyle/>
          <a:p>
            <a:r>
              <a:rPr lang="en-US" dirty="0"/>
              <a:t>Congratulations! You have implemented a Smart Pointer!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963432691"/>
              </p:ext>
            </p:extLst>
          </p:nvPr>
        </p:nvSpPr>
        <p:spPr>
          <a:xfrm>
            <a:off x="2589212" y="3829050"/>
            <a:ext cx="8915399" cy="860400"/>
          </a:xfrm>
        </p:spPr>
        <p:txBody>
          <a:bodyPr/>
          <a:lstStyle/>
          <a:p>
            <a:r>
              <a:rPr lang="en-US" dirty="0"/>
              <a:t>But do you really think you're the first one who thought of this?</a:t>
            </a:r>
          </a:p>
        </p:txBody>
      </p:sp>
    </p:spTree>
    <p:extLst>
      <p:ext uri="{BB962C8B-B14F-4D97-AF65-F5344CB8AC3E}">
        <p14:creationId xmlns:p14="http://schemas.microsoft.com/office/powerpoint/2010/main" val="1258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98081581"/>
              </p:ext>
            </p:extLst>
          </p:nvPr>
        </p:nvSpPr>
        <p:spPr/>
        <p:txBody>
          <a:bodyPr/>
          <a:lstStyle/>
          <a:p>
            <a:r>
              <a:rPr lang="en-US" dirty="0"/>
              <a:t>This goes without saying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735082014"/>
              </p:ext>
            </p:extLst>
          </p:nvPr>
        </p:nvSpPr>
        <p:spPr>
          <a:xfrm>
            <a:off x="2589212" y="3905250"/>
            <a:ext cx="8915399" cy="860400"/>
          </a:xfrm>
        </p:spPr>
        <p:txBody>
          <a:bodyPr/>
          <a:lstStyle/>
          <a:p>
            <a:r>
              <a:rPr lang="en-US" dirty="0"/>
              <a:t>Take a look at std::shared_ptr and let's use it to replace our </a:t>
            </a:r>
            <a:r>
              <a:rPr lang="en-US" dirty="0" err="1"/>
              <a:t>VectorUser</a:t>
            </a:r>
          </a:p>
        </p:txBody>
      </p:sp>
    </p:spTree>
    <p:extLst>
      <p:ext uri="{BB962C8B-B14F-4D97-AF65-F5344CB8AC3E}">
        <p14:creationId xmlns:p14="http://schemas.microsoft.com/office/powerpoint/2010/main" val="6780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090536026"/>
              </p:ext>
            </p:extLst>
          </p:nvPr>
        </p:nvSpPr>
        <p:spPr>
          <a:xfrm>
            <a:off x="2589213" y="4702046"/>
            <a:ext cx="8915400" cy="1208217"/>
          </a:xfrm>
        </p:spPr>
        <p:txBody>
          <a:bodyPr/>
          <a:lstStyle/>
          <a:p>
            <a:r>
              <a:rPr lang="en-US" dirty="0"/>
              <a:t>3.</a:t>
            </a:r>
            <a:r>
              <a:rPr lang="en-US" dirty="0" err="1"/>
              <a:t>OwnershipInThreads</a:t>
            </a:r>
            <a:r>
              <a:rPr lang="en-US" dirty="0"/>
              <a:t>_Smart_Exercise/main.cpp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VectorUser</a:t>
            </a:r>
            <a:r>
              <a:rPr lang="en-US" dirty="0"/>
              <a:t> with std::shared_ptr&lt;vector&lt;int&gt;&gt;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78" y="342900"/>
            <a:ext cx="577295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48257793"/>
              </p:ext>
            </p:extLst>
          </p:nvPr>
        </p:nvSpPr>
        <p:spPr>
          <a:xfrm>
            <a:off x="2589212" y="428625"/>
            <a:ext cx="8915399" cy="14688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460450801"/>
              </p:ext>
            </p:extLst>
          </p:nvPr>
        </p:nvSpPr>
        <p:spPr>
          <a:xfrm>
            <a:off x="2589212" y="1971675"/>
            <a:ext cx="8915399" cy="860400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US" dirty="0" err="1"/>
              <a:t>ReadingFile</a:t>
            </a:r>
            <a:r>
              <a:rPr lang="en-US" dirty="0"/>
              <a:t>_Example/main.cpp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31491"/>
            <a:ext cx="4927018" cy="38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wrong there?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303460010"/>
              </p:ext>
            </p:extLst>
          </p:nvPr>
        </p:nvSpPr>
        <p:spPr>
          <a:xfrm>
            <a:off x="2589213" y="3530600"/>
            <a:ext cx="8915400" cy="1410899"/>
          </a:xfrm>
        </p:spPr>
        <p:txBody>
          <a:bodyPr>
            <a:normAutofit/>
          </a:bodyPr>
          <a:lstStyle/>
          <a:p>
            <a:r>
              <a:rPr lang="en-US" dirty="0"/>
              <a:t>fclose won't be called if an error is thrown</a:t>
            </a:r>
          </a:p>
          <a:p>
            <a:r>
              <a:rPr lang="en-US" dirty="0"/>
              <a:t>We leak resources</a:t>
            </a:r>
          </a:p>
          <a:p>
            <a:r>
              <a:rPr lang="en-US" dirty="0"/>
              <a:t>Imagine 1 million calls to ReadFile(), throwing each time</a:t>
            </a:r>
          </a:p>
        </p:txBody>
      </p:sp>
    </p:spTree>
    <p:extLst>
      <p:ext uri="{BB962C8B-B14F-4D97-AF65-F5344CB8AC3E}">
        <p14:creationId xmlns:p14="http://schemas.microsoft.com/office/powerpoint/2010/main" val="4008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316263158"/>
              </p:ext>
            </p:extLst>
          </p:nvPr>
        </p:nvSpPr>
        <p:spPr>
          <a:xfrm>
            <a:off x="2589212" y="3857625"/>
            <a:ext cx="8915399" cy="860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Remember what happens when the stack unwinds? All local objects get destroyed.</a:t>
            </a:r>
          </a:p>
          <a:p>
            <a:r>
              <a:rPr lang="en-US" dirty="0"/>
              <a:t>So let's wrap our file reading in an object that calls fclose when it goes out of scope</a:t>
            </a:r>
          </a:p>
        </p:txBody>
      </p:sp>
    </p:spTree>
    <p:extLst>
      <p:ext uri="{BB962C8B-B14F-4D97-AF65-F5344CB8AC3E}">
        <p14:creationId xmlns:p14="http://schemas.microsoft.com/office/powerpoint/2010/main" val="19402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608152927"/>
              </p:ext>
            </p:extLst>
          </p:nvPr>
        </p:nvSpPr>
        <p:spPr>
          <a:xfrm>
            <a:off x="2589213" y="4702046"/>
            <a:ext cx="8915400" cy="1208217"/>
          </a:xfrm>
        </p:spPr>
        <p:txBody>
          <a:bodyPr/>
          <a:lstStyle/>
          <a:p>
            <a:r>
              <a:rPr lang="en-US" dirty="0"/>
              <a:t>5.</a:t>
            </a:r>
            <a:r>
              <a:rPr lang="en-US" dirty="0" err="1"/>
              <a:t>ReadingFile</a:t>
            </a:r>
            <a:r>
              <a:rPr lang="en-US" dirty="0"/>
              <a:t>_Exercise/main.cpp</a:t>
            </a:r>
          </a:p>
          <a:p>
            <a:endParaRPr lang="en-US" dirty="0"/>
          </a:p>
          <a:p>
            <a:r>
              <a:rPr lang="en-US" dirty="0"/>
              <a:t>Implement File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78" y="342900"/>
            <a:ext cx="577295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28359835"/>
              </p:ext>
            </p:ext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Congratulations! You have implemented another Smart Pointer!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829050"/>
            <a:ext cx="8915399" cy="860400"/>
          </a:xfrm>
        </p:spPr>
        <p:txBody>
          <a:bodyPr/>
          <a:lstStyle/>
          <a:p>
            <a:r>
              <a:rPr lang="en-US" dirty="0"/>
              <a:t>But do you really think you're the first one who thought of this?</a:t>
            </a:r>
          </a:p>
        </p:txBody>
      </p:sp>
    </p:spTree>
    <p:extLst>
      <p:ext uri="{BB962C8B-B14F-4D97-AF65-F5344CB8AC3E}">
        <p14:creationId xmlns:p14="http://schemas.microsoft.com/office/powerpoint/2010/main" val="11416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goes without saying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737332174"/>
              </p:ext>
            </p:extLst>
          </p:nvPr>
        </p:nvSpPr>
        <p:spPr>
          <a:xfrm>
            <a:off x="2589212" y="3905250"/>
            <a:ext cx="8915399" cy="860400"/>
          </a:xfrm>
        </p:spPr>
        <p:txBody>
          <a:bodyPr/>
          <a:lstStyle/>
          <a:p>
            <a:r>
              <a:rPr lang="en-US" dirty="0"/>
              <a:t>Take a look at std::unique_ptr and let's use it to replace our File</a:t>
            </a:r>
          </a:p>
        </p:txBody>
      </p:sp>
    </p:spTree>
    <p:extLst>
      <p:ext uri="{BB962C8B-B14F-4D97-AF65-F5344CB8AC3E}">
        <p14:creationId xmlns:p14="http://schemas.microsoft.com/office/powerpoint/2010/main" val="16359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534308749"/>
              </p:ext>
            </p:extLst>
          </p:nvPr>
        </p:nvSpPr>
        <p:spPr>
          <a:xfrm>
            <a:off x="2589213" y="4702046"/>
            <a:ext cx="8915400" cy="1208217"/>
          </a:xfrm>
        </p:spPr>
        <p:txBody>
          <a:bodyPr/>
          <a:lstStyle/>
          <a:p>
            <a:r>
              <a:rPr lang="en-US" dirty="0"/>
              <a:t>6.</a:t>
            </a:r>
            <a:r>
              <a:rPr lang="en-US" dirty="0" err="1"/>
              <a:t>ReadingFile</a:t>
            </a:r>
            <a:r>
              <a:rPr lang="en-US" dirty="0"/>
              <a:t>_Smart_Exercise/main.cpp</a:t>
            </a:r>
          </a:p>
          <a:p>
            <a:endParaRPr lang="en-US" dirty="0"/>
          </a:p>
          <a:p>
            <a:r>
              <a:rPr lang="en-US" dirty="0"/>
              <a:t>Replace File with std::unique_ptr&lt;FILE&gt;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78" y="342900"/>
            <a:ext cx="577295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38449313"/>
              </p:ext>
            </p:extLst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1296906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</a:t>
            </a:r>
            <a:r>
              <a:rPr lang="en-US" b="1" dirty="0"/>
              <a:t>pointer</a:t>
            </a:r>
            <a:r>
              <a:rPr lang="en-US" dirty="0"/>
              <a:t>?</a:t>
            </a:r>
          </a:p>
          <a:p>
            <a:r>
              <a:rPr lang="en-US" dirty="0"/>
              <a:t>What is </a:t>
            </a:r>
            <a:r>
              <a:rPr lang="en-US" b="1" dirty="0"/>
              <a:t>stack memory</a:t>
            </a:r>
            <a:r>
              <a:rPr lang="en-US" dirty="0"/>
              <a:t>?</a:t>
            </a:r>
            <a:r>
              <a:rPr lang="en-US" b="1" dirty="0"/>
              <a:t> </a:t>
            </a:r>
            <a:r>
              <a:rPr lang="en-US" dirty="0"/>
              <a:t>What is </a:t>
            </a:r>
            <a:r>
              <a:rPr lang="en-US" b="1" dirty="0"/>
              <a:t>heap memory</a:t>
            </a:r>
            <a:r>
              <a:rPr lang="en-US" dirty="0"/>
              <a:t>?</a:t>
            </a:r>
          </a:p>
          <a:p>
            <a:r>
              <a:rPr lang="en-US" dirty="0"/>
              <a:t>What happens when an </a:t>
            </a:r>
            <a:r>
              <a:rPr lang="en-US" b="1" dirty="0"/>
              <a:t>exception</a:t>
            </a:r>
            <a:r>
              <a:rPr lang="en-US" dirty="0"/>
              <a:t> is thrown?</a:t>
            </a:r>
          </a:p>
          <a:p>
            <a:r>
              <a:rPr lang="en-US" dirty="0"/>
              <a:t>What is </a:t>
            </a:r>
            <a:r>
              <a:rPr lang="en-US" b="1" dirty="0"/>
              <a:t>stack unwinding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61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84815642"/>
              </p:ext>
            </p:extLst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43185223"/>
              </p:ext>
            </p:extLst>
          </p:nvPr>
        </p:nvSpPr>
        <p:spPr>
          <a:xfrm>
            <a:off x="2589213" y="3456671"/>
            <a:ext cx="8915400" cy="2455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std::make_shared and std::make_unique – they guarantee memory will not leak if constructors 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53380854"/>
              </p:ext>
            </p:extLst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25646744"/>
              </p:ext>
            </p:extLst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</p:spTree>
    <p:extLst>
      <p:ext uri="{BB962C8B-B14F-4D97-AF65-F5344CB8AC3E}">
        <p14:creationId xmlns:p14="http://schemas.microsoft.com/office/powerpoint/2010/main" val="15606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38518721"/>
              </p:ext>
            </p:extLst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0705248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Never write a new/delete - they are prone to errors</a:t>
            </a:r>
          </a:p>
          <a:p>
            <a:r>
              <a:rPr lang="en-US" dirty="0"/>
              <a:t>Use deleter functions to release data structures that require more than a simple destructor to clean up (fclose)</a:t>
            </a:r>
          </a:p>
        </p:txBody>
      </p:sp>
    </p:spTree>
    <p:extLst>
      <p:ext uri="{BB962C8B-B14F-4D97-AF65-F5344CB8AC3E}">
        <p14:creationId xmlns:p14="http://schemas.microsoft.com/office/powerpoint/2010/main" val="25271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92827547"/>
              </p:ext>
            </p:extLst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7975960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smart pointers to emphasize ownership</a:t>
            </a:r>
          </a:p>
          <a:p>
            <a:r>
              <a:rPr lang="en-US" dirty="0"/>
              <a:t>unique_ptr – single owner</a:t>
            </a:r>
          </a:p>
          <a:p>
            <a:r>
              <a:rPr lang="en-US" dirty="0"/>
              <a:t>shared_ptr – multiple owners</a:t>
            </a:r>
          </a:p>
          <a:p>
            <a:r>
              <a:rPr lang="en-US" dirty="0"/>
              <a:t>Pass naked pointers to all functions that don't need to take ownership of your objects</a:t>
            </a:r>
          </a:p>
          <a:p>
            <a:r>
              <a:rPr lang="en-US" dirty="0"/>
              <a:t>Rule of thumb: use unique_ptr unless you have a really good reason to use shared_ptr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0" y="1181100"/>
            <a:ext cx="654458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77553844"/>
              </p:ext>
            </p:extLst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9646104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://bitbucket.org/hamez0r/smartpointerssolutions.git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78558707"/>
              </p:ext>
            </p:extLst>
          </p:nvPr>
        </p:nvSpPr>
        <p:spPr/>
        <p:txBody>
          <a:bodyPr/>
          <a:lstStyle/>
          <a:p>
            <a:r>
              <a:rPr lang="en-US" dirty="0"/>
              <a:t>What are Smart Pointers? How can pointers be "smart"?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06534726"/>
              </p:ext>
            </p:extLst>
          </p:nvPr>
        </p:nvSpPr>
        <p:spPr>
          <a:xfrm>
            <a:off x="2589213" y="3824030"/>
            <a:ext cx="8915400" cy="208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computer science, a </a:t>
            </a:r>
            <a:r>
              <a:rPr lang="en-US" b="1" dirty="0"/>
              <a:t>smart pointer</a:t>
            </a:r>
            <a:r>
              <a:rPr lang="en-US" dirty="0"/>
              <a:t> is an abstract data type that simulates a </a:t>
            </a:r>
            <a:r>
              <a:rPr lang="en-US" b="1" dirty="0"/>
              <a:t>pointer</a:t>
            </a:r>
            <a:r>
              <a:rPr lang="en-US" dirty="0"/>
              <a:t> while providing added features, such as automatic memory management or bounds checking. Such features are intended to reduce bugs caused by the misuse of </a:t>
            </a:r>
            <a:r>
              <a:rPr lang="en-US" b="1" dirty="0"/>
              <a:t>pointers</a:t>
            </a:r>
            <a:r>
              <a:rPr lang="en-US" dirty="0"/>
              <a:t>, while retaining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081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718759"/>
            <a:ext cx="453453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76439525"/>
              </p:ext>
            </p:extLst>
          </p:nvPr>
        </p:nvSpPr>
        <p:spPr/>
        <p:txBody>
          <a:bodyPr/>
          <a:lstStyle/>
          <a:p>
            <a:r>
              <a:rPr lang="en-US" dirty="0"/>
              <a:t>Talk is cheap! Show me the 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243448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Everybody should have NodeJS and CMake installed on their machines</a:t>
            </a:r>
          </a:p>
          <a:p>
            <a:r>
              <a:rPr lang="en-US" dirty="0"/>
              <a:t>git clone https://github.com/hamez0r/ez-gen.git</a:t>
            </a:r>
          </a:p>
          <a:p>
            <a:r>
              <a:rPr lang="en-US" dirty="0"/>
              <a:t>cd ez-gen</a:t>
            </a:r>
          </a:p>
          <a:p>
            <a:r>
              <a:rPr lang="en-US" dirty="0"/>
              <a:t>npm install –g</a:t>
            </a:r>
          </a:p>
          <a:p>
            <a:r>
              <a:rPr lang="en-US" dirty="0"/>
              <a:t>cd ..</a:t>
            </a:r>
          </a:p>
          <a:p>
            <a:r>
              <a:rPr lang="en-US" dirty="0"/>
              <a:t>git clone https://github.com/hamez0r/SmartPointerSummerSchool.git</a:t>
            </a:r>
          </a:p>
          <a:p>
            <a:r>
              <a:rPr lang="en-US" dirty="0"/>
              <a:t>cd </a:t>
            </a:r>
            <a:r>
              <a:rPr lang="en-US" dirty="0" err="1"/>
              <a:t>SmartPointerSummerSchool</a:t>
            </a:r>
          </a:p>
          <a:p>
            <a:r>
              <a:rPr lang="en-US" dirty="0"/>
              <a:t>ez-gen</a:t>
            </a:r>
          </a:p>
          <a:p>
            <a:r>
              <a:rPr lang="en-US" dirty="0"/>
              <a:t>Go to build_win32 and open .sln file</a:t>
            </a: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6964142"/>
              </p:ext>
            </p:extLst>
          </p:nvPr>
        </p:nvSpPr>
        <p:spPr>
          <a:xfrm>
            <a:off x="2589212" y="428625"/>
            <a:ext cx="8915399" cy="1468800"/>
          </a:xfrm>
        </p:spPr>
        <p:txBody>
          <a:bodyPr/>
          <a:lstStyle/>
          <a:p>
            <a:r>
              <a:rPr lang="en-US" dirty="0"/>
              <a:t>Ownership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933653688"/>
              </p:ext>
            </p:extLst>
          </p:nvPr>
        </p:nvSpPr>
        <p:spPr>
          <a:xfrm>
            <a:off x="2589212" y="1971675"/>
            <a:ext cx="8915399" cy="860400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US" dirty="0" err="1"/>
              <a:t>OwnershipInThreads</a:t>
            </a:r>
            <a:r>
              <a:rPr lang="en-US" dirty="0"/>
              <a:t>_Example/main.cpp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31491"/>
            <a:ext cx="4927018" cy="38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92912789"/>
              </p:ext>
            </p:extLst>
          </p:nvPr>
        </p:nvSpPr>
        <p:spPr/>
        <p:txBody>
          <a:bodyPr/>
          <a:lstStyle/>
          <a:p>
            <a:r>
              <a:rPr lang="en-US" dirty="0"/>
              <a:t>What's wrong there?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554942954"/>
              </p:ext>
            </p:extLst>
          </p:nvPr>
        </p:nvSpPr>
        <p:spPr>
          <a:xfrm>
            <a:off x="2589213" y="3530600"/>
            <a:ext cx="8915400" cy="1410899"/>
          </a:xfrm>
        </p:spPr>
        <p:txBody>
          <a:bodyPr>
            <a:normAutofit/>
          </a:bodyPr>
          <a:lstStyle/>
          <a:p>
            <a:r>
              <a:rPr lang="en-US" dirty="0"/>
              <a:t>ShowMinimumInRange deallocates memory</a:t>
            </a:r>
          </a:p>
          <a:p>
            <a:r>
              <a:rPr lang="en-US" dirty="0"/>
              <a:t>Subsequent calls will fail</a:t>
            </a:r>
          </a:p>
          <a:p>
            <a:r>
              <a:rPr lang="en-US" dirty="0"/>
              <a:t>Running 2 threads will fail for the same reason</a:t>
            </a:r>
          </a:p>
        </p:txBody>
      </p:sp>
    </p:spTree>
    <p:extLst>
      <p:ext uri="{BB962C8B-B14F-4D97-AF65-F5344CB8AC3E}">
        <p14:creationId xmlns:p14="http://schemas.microsoft.com/office/powerpoint/2010/main" val="35568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98337467"/>
              </p:ext>
            </p:extLst>
          </p:nvPr>
        </p:nvSpPr>
        <p:spPr/>
        <p:txBody>
          <a:bodyPr/>
          <a:lstStyle/>
          <a:p>
            <a:r>
              <a:rPr lang="en-US" dirty="0"/>
              <a:t>How can we fix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119511282"/>
              </p:ext>
            </p:extLst>
          </p:nvPr>
        </p:nvSpPr>
        <p:spPr/>
        <p:txBody>
          <a:bodyPr/>
          <a:lstStyle/>
          <a:p>
            <a:r>
              <a:rPr lang="en-US" dirty="0"/>
              <a:t>We keep the vector alive until all callers are done using it</a:t>
            </a:r>
          </a:p>
        </p:txBody>
      </p:sp>
    </p:spTree>
    <p:extLst>
      <p:ext uri="{BB962C8B-B14F-4D97-AF65-F5344CB8AC3E}">
        <p14:creationId xmlns:p14="http://schemas.microsoft.com/office/powerpoint/2010/main" val="19149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450812742"/>
              </p:ext>
            </p:extLst>
          </p:nvPr>
        </p:nvSpPr>
        <p:spPr>
          <a:xfrm>
            <a:off x="2589213" y="4702046"/>
            <a:ext cx="8915400" cy="1208217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US" dirty="0" err="1"/>
              <a:t>OwnershipInThreads</a:t>
            </a:r>
            <a:r>
              <a:rPr lang="en-US" dirty="0"/>
              <a:t>_Exercise/main.cpp</a:t>
            </a:r>
          </a:p>
          <a:p>
            <a:endParaRPr lang="en-US" dirty="0"/>
          </a:p>
          <a:p>
            <a:r>
              <a:rPr lang="en-US" dirty="0"/>
              <a:t>Implement </a:t>
            </a:r>
            <a:r>
              <a:rPr lang="en-US" dirty="0" err="1"/>
              <a:t>VectorUser</a:t>
            </a:r>
            <a:r>
              <a:rPr lang="en-US" dirty="0"/>
              <a:t> and </a:t>
            </a:r>
            <a:r>
              <a:rPr lang="en-US" dirty="0" err="1"/>
              <a:t>ReferenceCounter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78" y="342900"/>
            <a:ext cx="577295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412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Smart Pointers</vt:lpstr>
      <vt:lpstr>Prerequisites</vt:lpstr>
      <vt:lpstr>What are Smart Pointers? How can pointers be "smart"?</vt:lpstr>
      <vt:lpstr>PowerPoint Presentation</vt:lpstr>
      <vt:lpstr>Talk is cheap! Show me the code!</vt:lpstr>
      <vt:lpstr>Ownership</vt:lpstr>
      <vt:lpstr>What's wrong there?</vt:lpstr>
      <vt:lpstr>How can we fix this?</vt:lpstr>
      <vt:lpstr>PowerPoint Presentation</vt:lpstr>
      <vt:lpstr>Congratulations! You have implemented a Smart Pointer!</vt:lpstr>
      <vt:lpstr>This goes without saying</vt:lpstr>
      <vt:lpstr>PowerPoint Presentation</vt:lpstr>
      <vt:lpstr>Memory management</vt:lpstr>
      <vt:lpstr>What's wrong there?</vt:lpstr>
      <vt:lpstr>How can we fix this?</vt:lpstr>
      <vt:lpstr>PowerPoint Presentation</vt:lpstr>
      <vt:lpstr>Congratulations! You have implemented another Smart Pointer!</vt:lpstr>
      <vt:lpstr>This goes without saying</vt:lpstr>
      <vt:lpstr>PowerPoint Presentation</vt:lpstr>
      <vt:lpstr>Caveats</vt:lpstr>
      <vt:lpstr>Recap</vt:lpstr>
      <vt:lpstr>Memory management</vt:lpstr>
      <vt:lpstr>Ownership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Alina Zagan</cp:lastModifiedBy>
  <cp:revision>6</cp:revision>
  <dcterms:created xsi:type="dcterms:W3CDTF">2013-07-15T20:26:40Z</dcterms:created>
  <dcterms:modified xsi:type="dcterms:W3CDTF">2017-08-06T19:18:38Z</dcterms:modified>
</cp:coreProperties>
</file>