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chslides.com/list-of-countries-and-capitals'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Robu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Ionut</a:t>
            </a:r>
            <a:endParaRPr lang="en-US" dirty="0"/>
          </a:p>
          <a:p>
            <a:r>
              <a:rPr lang="en-US" dirty="0"/>
              <a:t>October 31 2019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IBM Capstone </a:t>
            </a:r>
            <a:r>
              <a:rPr lang="en-US" b="1" dirty="0"/>
              <a:t>Project</a:t>
            </a:r>
            <a:br>
              <a:rPr lang="en-US" b="1" dirty="0"/>
            </a:br>
            <a:r>
              <a:rPr lang="en-US" b="1" dirty="0"/>
              <a:t>Gastronomy Tourism </a:t>
            </a:r>
            <a:r>
              <a:rPr lang="en-US" b="1" dirty="0" smtClean="0"/>
              <a:t>Application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Introduction: Business </a:t>
            </a:r>
            <a:r>
              <a:rPr lang="en-US" b="1" dirty="0" smtClean="0"/>
              <a:t>Problem</a:t>
            </a:r>
            <a:br>
              <a:rPr lang="en-US" b="1" dirty="0" smtClean="0"/>
            </a:br>
            <a:r>
              <a:rPr lang="en-US" sz="2700" dirty="0"/>
              <a:t>What is Gastronomy Tourism??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Food </a:t>
            </a:r>
            <a:r>
              <a:rPr lang="en-US" dirty="0"/>
              <a:t>is now a main motivation for travelers choosing their destinations. Travelers are spending more time and money on unique food and beverage experiences. We have seen a global increase in food tour companies, food and beverage focused events and food and beverage experience focused marketing efforts.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But can we use machine learning to help improve the gastronomy tourism enthusiasts experience?</a:t>
            </a:r>
            <a:br>
              <a:rPr lang="en-US" dirty="0"/>
            </a:br>
            <a:r>
              <a:rPr lang="en-US" dirty="0"/>
              <a:t>I am a burger enthusiast, and i am interested in visiting some nice burger specific venues and also have a nice trip in some of Europe’s capitals. Can we come up with a data science approach that can help me answer my question: </a:t>
            </a:r>
            <a:r>
              <a:rPr lang="en-US" b="1" i="1" dirty="0"/>
              <a:t>in witch cities can i find the best burger joints?</a:t>
            </a:r>
            <a:r>
              <a:rPr lang="en-US" dirty="0"/>
              <a:t> A nice traveling location in my case should have lots of cheap and high rated burger venues and also should be as close as possible to my hometown Bucharest.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By developing a data science framework to answer my question, maybe we can further help other gastronomy tourists with different interests (let’s say pizza lovers) find their next vacation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2. </a:t>
            </a:r>
            <a:r>
              <a:rPr lang="en-US" sz="4000" b="1" dirty="0"/>
              <a:t>Methodological </a:t>
            </a:r>
            <a:r>
              <a:rPr lang="en-US" sz="4000" b="1" dirty="0"/>
              <a:t>approach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Phase1</a:t>
            </a:r>
            <a:r>
              <a:rPr lang="en-US" dirty="0"/>
              <a:t>: I will scrap '</a:t>
            </a:r>
            <a:r>
              <a:rPr lang="en-US" u="sng" dirty="0">
                <a:hlinkClick r:id="rId2"/>
              </a:rPr>
              <a:t>http://techslides.com/list-of-countries-and-capitals'</a:t>
            </a:r>
            <a:r>
              <a:rPr lang="en-US" dirty="0"/>
              <a:t> to get the latitude and longitude coordinates for all Europe's capital </a:t>
            </a:r>
            <a:r>
              <a:rPr lang="en-US" dirty="0" smtClean="0"/>
              <a:t>cities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Phase2</a:t>
            </a:r>
            <a:r>
              <a:rPr lang="en-US" dirty="0"/>
              <a:t>: Next, I will get the venues near the capital city centers of Europe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Phase3</a:t>
            </a:r>
            <a:r>
              <a:rPr lang="en-US" dirty="0"/>
              <a:t>: Extract other </a:t>
            </a:r>
            <a:r>
              <a:rPr lang="en-US" dirty="0" err="1"/>
              <a:t>relevent</a:t>
            </a:r>
            <a:r>
              <a:rPr lang="en-US" dirty="0"/>
              <a:t> info (likes count, photos count , price </a:t>
            </a:r>
            <a:r>
              <a:rPr lang="en-US" dirty="0" err="1"/>
              <a:t>cateqory</a:t>
            </a:r>
            <a:r>
              <a:rPr lang="en-US" dirty="0"/>
              <a:t>, rating etc.) using the </a:t>
            </a:r>
            <a:r>
              <a:rPr lang="en-US" dirty="0" err="1"/>
              <a:t>forsquae</a:t>
            </a:r>
            <a:r>
              <a:rPr lang="en-US" dirty="0"/>
              <a:t> app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Phase4</a:t>
            </a:r>
            <a:r>
              <a:rPr lang="en-US" dirty="0"/>
              <a:t>: I will prepare the data for the clustering phase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Phase5</a:t>
            </a:r>
            <a:r>
              <a:rPr lang="en-US" dirty="0"/>
              <a:t>: Clustering the </a:t>
            </a:r>
            <a:r>
              <a:rPr lang="en-US" dirty="0" err="1"/>
              <a:t>citties</a:t>
            </a:r>
            <a:r>
              <a:rPr lang="en-US" dirty="0"/>
              <a:t> using the </a:t>
            </a:r>
            <a:r>
              <a:rPr lang="en-US" dirty="0" err="1"/>
              <a:t>venu</a:t>
            </a:r>
            <a:r>
              <a:rPr lang="en-US" dirty="0"/>
              <a:t> info we </a:t>
            </a:r>
            <a:r>
              <a:rPr lang="en-US" dirty="0" err="1"/>
              <a:t>extracte</a:t>
            </a:r>
            <a:r>
              <a:rPr lang="en-US" dirty="0"/>
              <a:t> from </a:t>
            </a:r>
            <a:r>
              <a:rPr lang="en-US" dirty="0" err="1"/>
              <a:t>foresquare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Phase </a:t>
            </a:r>
            <a:r>
              <a:rPr lang="en-US" dirty="0"/>
              <a:t>6: Map </a:t>
            </a:r>
            <a:r>
              <a:rPr lang="en-US" dirty="0" err="1"/>
              <a:t>vizualization</a:t>
            </a:r>
            <a:r>
              <a:rPr lang="en-US" dirty="0"/>
              <a:t> </a:t>
            </a:r>
            <a:r>
              <a:rPr lang="en-US" dirty="0" err="1"/>
              <a:t>usnig</a:t>
            </a:r>
            <a:r>
              <a:rPr lang="en-US" dirty="0"/>
              <a:t> Folium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 </a:t>
            </a:r>
            <a:r>
              <a:rPr lang="en-US" sz="4000" b="1" dirty="0" smtClean="0"/>
              <a:t>Results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Looking at some </a:t>
            </a:r>
            <a:r>
              <a:rPr lang="en-US" sz="1600" dirty="0" err="1"/>
              <a:t>agregated</a:t>
            </a:r>
            <a:r>
              <a:rPr lang="en-US" sz="1600" dirty="0"/>
              <a:t> results by cluster, it seems that the clusters with the best burger venues are "0" and "2".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So</a:t>
            </a:r>
            <a:r>
              <a:rPr lang="en-US" sz="1600" dirty="0"/>
              <a:t>, the most </a:t>
            </a:r>
            <a:r>
              <a:rPr lang="en-US" sz="1600" dirty="0" err="1"/>
              <a:t>atractive</a:t>
            </a:r>
            <a:r>
              <a:rPr lang="en-US" sz="1600" dirty="0"/>
              <a:t> cities for a burger frenzy are Kiev ("UA" </a:t>
            </a:r>
            <a:r>
              <a:rPr lang="en-US" sz="1600" dirty="0" err="1"/>
              <a:t>Ucrain</a:t>
            </a:r>
            <a:r>
              <a:rPr lang="en-US" sz="1600" dirty="0"/>
              <a:t> in cluster "2"), </a:t>
            </a:r>
            <a:r>
              <a:rPr lang="en-US" sz="1600" dirty="0" err="1"/>
              <a:t>Viena</a:t>
            </a:r>
            <a:r>
              <a:rPr lang="en-US" sz="1600" dirty="0"/>
              <a:t> ("AT" Austria in cluster "0"), Sofia ("BG" Bulgaria in cluster"0"), Berlin ('DE" Germany in cluster "0") and Ankara ("TR" Turkey in cluster "0"). </a:t>
            </a: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Well </a:t>
            </a:r>
            <a:r>
              <a:rPr lang="en-US" sz="1600" dirty="0" err="1"/>
              <a:t>acording</a:t>
            </a:r>
            <a:r>
              <a:rPr lang="en-US" sz="1600" dirty="0"/>
              <a:t> to </a:t>
            </a:r>
            <a:r>
              <a:rPr lang="en-US" sz="1600" dirty="0" err="1"/>
              <a:t>wikipedia</a:t>
            </a:r>
            <a:r>
              <a:rPr lang="en-US" sz="1600" dirty="0"/>
              <a:t> Turkey, by land mass, is positioned 95% in Asia and 5% in Europe, so maybe that is the reason that </a:t>
            </a:r>
            <a:r>
              <a:rPr lang="en-US" sz="1600" dirty="0" err="1"/>
              <a:t>forsquare</a:t>
            </a:r>
            <a:r>
              <a:rPr lang="en-US" sz="1600" dirty="0"/>
              <a:t> app </a:t>
            </a:r>
            <a:r>
              <a:rPr lang="en-US" sz="1600" dirty="0" err="1"/>
              <a:t>lables</a:t>
            </a:r>
            <a:r>
              <a:rPr lang="en-US" sz="1600" dirty="0"/>
              <a:t> Turkey as a Europe country.</a:t>
            </a:r>
            <a:endParaRPr lang="en-US" sz="1600" b="1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0"/>
            <a:ext cx="60769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48640" y="2142490"/>
            <a:ext cx="3739896" cy="1905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03826" y="2133600"/>
            <a:ext cx="3877056" cy="19138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4532757"/>
            <a:ext cx="3703320" cy="184861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724400" y="4495800"/>
            <a:ext cx="3894582" cy="19225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0432" y="17642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Berlin:                                                                        </a:t>
            </a:r>
            <a:r>
              <a:rPr lang="en-US" dirty="0" err="1" smtClean="0"/>
              <a:t>Wiena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57300" y="4178665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Kiev:                                                                            Sofia: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</a:t>
            </a:r>
            <a:r>
              <a:rPr lang="en-US" b="1" dirty="0"/>
              <a:t>. </a:t>
            </a:r>
            <a:r>
              <a:rPr lang="en-US" b="1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/>
              <a:t>By developing this data science framework to answer my question (</a:t>
            </a:r>
            <a:r>
              <a:rPr lang="en-US" sz="1900" b="1" i="1" dirty="0"/>
              <a:t>in witch cities can i find the best burger joints?</a:t>
            </a:r>
            <a:r>
              <a:rPr lang="en-US" sz="1900" dirty="0"/>
              <a:t> ) , I wish we can further help other gastronomy tourists with different interests (let’s say pizza lovers) find their next vacation location</a:t>
            </a:r>
            <a:r>
              <a:rPr lang="en-US" sz="19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1900" dirty="0"/>
          </a:p>
          <a:p>
            <a:pPr>
              <a:buFont typeface="Wingdings" pitchFamily="2" charset="2"/>
              <a:buChar char="Ø"/>
            </a:pPr>
            <a:r>
              <a:rPr lang="en-US" sz="1900" dirty="0"/>
              <a:t>As my question goes…the answer to is clear. I found 44 venues in five cities from Europe that have interesting burgers and are now on my vacation list: Berlin, Wien, Kiev, Sofia and Ankara.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</TotalTime>
  <Words>244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IBM Capstone Project Gastronomy Tourism Application </vt:lpstr>
      <vt:lpstr>1. Introduction: Business Problem What is Gastronomy Tourism?? </vt:lpstr>
      <vt:lpstr>2. Methodological approach</vt:lpstr>
      <vt:lpstr>3. Results</vt:lpstr>
      <vt:lpstr>4. Visualization</vt:lpstr>
      <vt:lpstr>5.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Gastronomy Tourism Application </dc:title>
  <dc:creator>Radu</dc:creator>
  <cp:lastModifiedBy>Radu</cp:lastModifiedBy>
  <cp:revision>10</cp:revision>
  <dcterms:created xsi:type="dcterms:W3CDTF">2006-08-16T00:00:00Z</dcterms:created>
  <dcterms:modified xsi:type="dcterms:W3CDTF">2019-11-01T18:53:58Z</dcterms:modified>
</cp:coreProperties>
</file>