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sldIdLst>
    <p:sldId id="256" r:id="rId6"/>
    <p:sldId id="257" r:id="rId7"/>
    <p:sldId id="258" r:id="rId8"/>
    <p:sldId id="264" r:id="rId9"/>
    <p:sldId id="259" r:id="rId10"/>
    <p:sldId id="265" r:id="rId11"/>
    <p:sldId id="260" r:id="rId12"/>
    <p:sldId id="261" r:id="rId13"/>
    <p:sldId id="262" r:id="rId14"/>
    <p:sldId id="263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Sorting Networks</a:t>
            </a: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Echipa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: Red Hot Chili Peppers</a:t>
            </a: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Albei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Liviu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-Andrei</a:t>
            </a:r>
          </a:p>
          <a:p>
            <a:pPr algn="ctr">
              <a:lnSpc>
                <a:spcPct val="100000"/>
              </a:lnSpc>
            </a:pP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Cojocaru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Andrei-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Laurentiu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Codreanu Radu-Stefan</a:t>
            </a: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Universitatea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din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Bucuresti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CTI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2024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Concluzii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take-away slide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contine aspectele importante pe care le-ati invatat/retinut/remarcat lucrand la proiect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490472"/>
            <a:ext cx="10957680" cy="512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l">
              <a:lnSpc>
                <a:spcPct val="150000"/>
              </a:lnSpc>
            </a:pP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Descrierea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Problemei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Specificația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Soluției</a:t>
            </a:r>
            <a:endParaRPr lang="en-US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Scopul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Prezentării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Introducerea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problemei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sortării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paralele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explicarea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importanței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acesteia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Specifică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Detalierea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algoritmilor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sortare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selectați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sortare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bitonică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sortare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transpoziție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par-impar,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sortare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par-impar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interclasare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shear-sort)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topologiilor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rețea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folosite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(array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liniar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grilă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bidimensională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Obiectivele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Solutiei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Descrierea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scopurilor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implementării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inclusiv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optimizarea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performanței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eficienței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Design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Paralel</a:t>
            </a:r>
            <a:endParaRPr lang="en-US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Arhitectura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Sistemului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Prezentarea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designului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sistemului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topologiilor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rețea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utilizate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Designul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Algoritmilor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Explorarea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strategiilor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paralelizare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acestea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sunt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adaptate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funcționa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eficient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topologiile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selectate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Implementare</a:t>
            </a:r>
            <a:endParaRPr lang="en-US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Tehnologii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Utilizate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Introducerea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MPI ca instrument principal de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implementare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Detalii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Implementare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Prezentarea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provocărilor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întâmpinate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codificarea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algoritmilor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soluțiile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adoptate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le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depăși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Experimente</a:t>
            </a:r>
            <a:endParaRPr lang="en-US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Setarea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Experimentelor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Descrierea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mediului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inclusiv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hardware-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configurarea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software-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ului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Rezultatele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Experimentelor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Prezentarea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datelor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colectate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din teste,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incluzând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măsurători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ale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performanței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accelerării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eficienței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Concluzii</a:t>
            </a:r>
            <a:endParaRPr lang="en-US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Sinteza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Descoperirilor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Rezumatul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principalelor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constatări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lecțiile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învățate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procesul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implementare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Implicații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Aplicații</a:t>
            </a:r>
            <a:r>
              <a:rPr lang="en-US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Discutarea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semnificației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rezultatelor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obținute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posibilele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aplicații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ale </a:t>
            </a:r>
            <a:r>
              <a:rPr lang="en-US" sz="1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cercetării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264456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Descrierea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problemei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45980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l">
              <a:lnSpc>
                <a:spcPct val="150000"/>
              </a:lnSpc>
            </a:pP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Datele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Problemei</a:t>
            </a:r>
            <a:endParaRPr lang="en-US" sz="1400" b="1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Date de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Intrare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Seturi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date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dimensiuni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variabile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sortate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Acestea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pot fi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records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orice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alt tip de date care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necesită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ordonare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Algoritmi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Sortare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Bitonic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sort, odd-even (transposition) sort, odd-even merge sort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shear-sort.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Topologii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Rețea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Array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liniar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matrice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topologiile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hypercub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butterfly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 se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Urmărește</a:t>
            </a:r>
            <a:endParaRPr lang="en-US" sz="1400" b="1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Implementarea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Paralelă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Dezvoltarea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versiunilor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paralele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algoritmilor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sortare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menționați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utilizând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MPI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îmbunătăți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performanța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sortării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distribuite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Optimizare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optimizărilor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care pot reduce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timpul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execuție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îmbunătăți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eficiența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sortării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Ce e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Nevoie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Paralelizare</a:t>
            </a:r>
            <a:endParaRPr lang="en-US" sz="1400" b="1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Limitările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Soluției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Secvențiale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seturi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date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algoritmii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sortare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secvențiali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devin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ineficienți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ducând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timpi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execuție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prohibitive.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Scalabilitate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Sistemele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paralele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pot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gestiona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creșteri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dimensiunii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datelor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distribuirea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sarcinii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unități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procesare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Eficiență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paralelizare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reduce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semnificativ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timpul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sortare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critic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aplicații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timpul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răspuns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esențial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20">
              <a:lnSpc>
                <a:spcPct val="90000"/>
              </a:lnSpc>
              <a:buClr>
                <a:srgbClr val="000000"/>
              </a:buClr>
            </a:pP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Descrierea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problemei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l">
              <a:lnSpc>
                <a:spcPct val="150000"/>
              </a:lnSpc>
            </a:pP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Măsuri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Performanță</a:t>
            </a:r>
            <a:endParaRPr lang="en-US" sz="1400" b="1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Accelerație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Raportul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dintre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timpul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execuție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celor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bune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soluții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secvențiale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timpul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execuție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soluției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paralele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Eficiență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Măsura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utilizării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eficiente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resurselor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procesul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paralelizare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Load Balancing: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Gradul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sarcina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lucru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distribuită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egal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între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afectând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direct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performanța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eficiența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Scalabilitate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Capacitatea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soluției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menține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performanța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măsură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numărul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dimensiunea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setului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date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crește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Impactul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Topologiei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asupra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Soluției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Paralele</a:t>
            </a:r>
            <a:endParaRPr lang="en-US" sz="1400" b="1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Comunicare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între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Diferitele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topologii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afectează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procesele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comunică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între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influențând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bandwidth-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latența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Eficiența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Algoritmilor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Anumiți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pot beneficia de pe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urma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topologii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exemplu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algoritmii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necesită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schimburi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frecvente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date sunt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eficienți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topologii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latență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scăzută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Complexitatea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Implementării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Alegerea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topologiei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influența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complexitatea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codului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efortul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necesar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algoritmilor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20">
              <a:lnSpc>
                <a:spcPct val="90000"/>
              </a:lnSpc>
              <a:buClr>
                <a:srgbClr val="000000"/>
              </a:buClr>
            </a:pP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50612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-128016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Specificatia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solutiei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938592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l">
              <a:lnSpc>
                <a:spcPct val="150000"/>
              </a:lnSpc>
            </a:pP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Specificarea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Obiectivelor</a:t>
            </a:r>
            <a:endParaRPr lang="en-US" sz="1400" b="1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Motivația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Proiectului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beneficiilor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paralelizării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procesarea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seturilor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date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îmbunătățirilor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performanță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MPI.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Obiective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Sperate: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urmărește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obținerea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reduceri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semnificative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timpului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sortare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eficientă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algoritmilor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selectați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comunicației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între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noduri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scalabilității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soluției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Caracteristicile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Prototipului</a:t>
            </a:r>
            <a:endParaRPr lang="en-US" sz="1400" b="1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Descriere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software care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implementează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sortare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paraleli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sortare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bitonică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transpoziție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par-impar,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interclasare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par-impar, shear-sort)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diferite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topologii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rețea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(array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liniar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grilă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Ținta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Proiectului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eficacitatea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sortării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paralele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distribuite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Use-Case-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Minimale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Sortarea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eficientă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seturilor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date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dimensiuni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variabile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într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-un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timp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minimizat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Cerințe</a:t>
            </a:r>
            <a:endParaRPr lang="en-US" sz="1400" b="1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Funcționale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corectă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algoritmilor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comunicare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eficientă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între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scalabilitate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adaptabilitate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topologii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diferite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Utilizare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(Usability):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Interfață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intuitivă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lansarea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monitorizarea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proceselor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sortare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cu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raportarea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rezultatelor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Tehnice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Sistemul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folosind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MPI,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compatibil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comune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(Linux, Windows)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permită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rularea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distribuite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Interacțiune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 Alte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Capabilitatea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seturi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date din/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aplicații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Rulare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Suport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executare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 cluster-e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cloud.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560" y="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Specificatia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solutiei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02088" y="125370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l">
              <a:lnSpc>
                <a:spcPct val="150000"/>
              </a:lnSpc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UX/UI Design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Design: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interfață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utilizator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inițierea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proceselor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sortare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vizualizarea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rezultatelor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Accesibilitate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Usurință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cu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documentație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utilizatori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Cerințe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Dezvoltare</a:t>
            </a:r>
            <a:endParaRPr lang="en-US" sz="1400" b="1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Operare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Compatibilitate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multiplatformă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(ex. Linux, Windows).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Middleware: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Dependență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MPI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comunicarea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între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Resurse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Necesare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Variabile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funcție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dimensiunea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seturilor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date;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necesarul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specific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determinat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Presupuneri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Constrângeri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Dependințe</a:t>
            </a:r>
            <a:endParaRPr lang="en-US" sz="1400" b="1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Presupuneri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Utilizatorii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 un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distribuit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Constrângeri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Performanța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semnificativ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funcție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hardware-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disponibil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Dependențe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Necessitatea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implementări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MPI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resurse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distribuite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 de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Evaluare</a:t>
            </a:r>
            <a:endParaRPr lang="en-US" sz="1400" b="1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Metrici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Timp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execuție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accelerație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eficiență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balansarea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sarcinii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între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Metodologie</a:t>
            </a: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timpilor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execuție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între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soluțiile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secvențiale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paralele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analiza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impactului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diferitelor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topologii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asupra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performanței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evaluarea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scalabilității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soluției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raport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mărimea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seturilor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date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numărul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utilizate</a:t>
            </a: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82873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Design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Experimente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minimal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trebuie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existe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descrierea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arhitecturii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hard/soft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folosite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(nr de core-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eventual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descriere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masini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link-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comunicatie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daca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avut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posibilitatea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a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arhitecturi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distribuite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nr de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folosite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dimensiunea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problemei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topologii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MPI,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grafice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performanta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(ex: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variatia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timpului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rulare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paralel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cu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dimensiunea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problemei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comparatii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care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folosesc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load balancing vs no load balancing,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variatia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timpului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rulare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cand se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modifica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granularitatea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masuri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performanta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accelerare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eficienta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CF56973E0EEC408CAD847378223082" ma:contentTypeVersion="4" ma:contentTypeDescription="Create a new document." ma:contentTypeScope="" ma:versionID="aaf5d43bed861656a4f9f9c0e97f2a21">
  <xsd:schema xmlns:xsd="http://www.w3.org/2001/XMLSchema" xmlns:xs="http://www.w3.org/2001/XMLSchema" xmlns:p="http://schemas.microsoft.com/office/2006/metadata/properties" xmlns:ns2="193b0210-761b-4e09-bc6b-41b516b7d0d6" targetNamespace="http://schemas.microsoft.com/office/2006/metadata/properties" ma:root="true" ma:fieldsID="8822e960c0ca4d1de98b1558a0f2c6d5" ns2:_="">
    <xsd:import namespace="193b0210-761b-4e09-bc6b-41b516b7d0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b0210-761b-4e09-bc6b-41b516b7d0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A700AC-A4C1-40DA-93E9-7B556285D4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3b0210-761b-4e09-bc6b-41b516b7d0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47CC28-FA1F-4A26-9F2C-43B5DE2A3FF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5938A0-A9EC-4AAB-97BF-64FF4F66DA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Words>1151</Words>
  <Application>Microsoft Office PowerPoint</Application>
  <PresentationFormat>Ecran lat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2</vt:i4>
      </vt:variant>
      <vt:variant>
        <vt:lpstr>Titluri diapozitive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Paraleli</dc:title>
  <dc:subject/>
  <dc:creator>Andrei Patrascu</dc:creator>
  <dc:description/>
  <cp:lastModifiedBy>Radu Codreanu</cp:lastModifiedBy>
  <cp:revision>389</cp:revision>
  <dcterms:created xsi:type="dcterms:W3CDTF">2021-03-01T13:17:33Z</dcterms:created>
  <dcterms:modified xsi:type="dcterms:W3CDTF">2024-04-02T12:33:44Z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0x0101008CCF56973E0EEC408CAD847378223082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