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184e7597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184e7597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273d4fd1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273d4fd1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65de12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65de12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65de12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65de12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65de12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65de125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65de125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65de125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65de125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65de125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7a53e9f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7a53e9f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9245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Recommender Systems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188825" y="3770325"/>
            <a:ext cx="38067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Taraburca Radu - whx862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945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models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2383350" y="1610475"/>
            <a:ext cx="43773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User-based recommender model 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SVD recommender model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TopPop model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Content-based recommender model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Weighted strategy - Hybrid recommender model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Switching strategy - Hybrid recommender model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Meta-level strategy - Hybrid recommender model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1 - Familiarization with the Datasets 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8922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2997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 and Preprocessing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 both splits from missing ratings and duplicates, and keep only the most recent rating for each duplicate entry.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Double check that all users from the test split also appear in the training set, and remove those that do not appear in training.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Mapping: 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id map.csv mapping table to get the corresponding overview column in the movies metadata.csv file for each movie in MovieLens 100K.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885550" y="1577650"/>
            <a:ext cx="38151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258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Statistics: 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 user and item statistics (such as distribution of ratings per user/item, the top 5 most popular items) for the training set and write a discussion on the dataset properties.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2258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Frequency of movies : 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 the frequency of movies that were rated highly (rating &gt;=3) by each user. 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7400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2 - CF Recommender System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8922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TopPop recommender system: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simple recommender system that recommends the most popular items to all users.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Implemented by sorting the items by the frequency of high ratings they receive, and recommending the top-k items.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Neighborhood-based model: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model uses the observed user-item ratings in the training set to predict the unobserved ratings by considering similarities between users to make predictions.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Specifically, the K-Nearest Neighbor (KNN) algorithm with user-based similarity was used for this.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used the “KNNWithMeans” model from Surprise package for this.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Hyperparameters were tuned using 5-fold cross-validation on the training set.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885550" y="1577650"/>
            <a:ext cx="38151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Latent factor model: 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model uses observed user-item ratings to predict the unobserved ones, but it decomposes the user-item rating matrix into two matrices of latent factors: user factors and item factors,  and the predictions are obtained by multiplying these two matrices.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Singular Value Decomposition (SVD) algorithm from the Surprise was used  to implement this model.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Hyperparameters were tuned using 5-fold cross-validation on the training set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Hyperparameters tuning: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5-fold cross-validation on the training set to tune the hyperparameters of the chosen models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GridSearchCV was used for both models to evaluate the best combination of hyperparameters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Metrics used to evaluate the models were RMSE and MAE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3 - Evaluation of  Recommender Systems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8922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Measures of evaluation: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RMSE, Hit rate, Precision@k, Mean Average Precision (MAP@k), Mean Reciprocal Rank (MRR@k), Coverage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Limitations of metrics: 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RMSE cannot be computed for TopPop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Hit rate only considers the presence of recommended items, not the rank order or quality of recommendations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Precision@k is affected by the definition of relevance and the size of k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MAP@k may not accurately reflect user satisfaction with the entire recommendation list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MRR@k only considers the rank of the first relevant recommendation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Coverage does not consider the quality or relevance of recommended items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885550" y="1577650"/>
            <a:ext cx="38151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0734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Comparison of systems: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34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 analysis: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Retrieving the 10 nearest neighbors of the first and last users from the test set and analyzing their rate history and predictions for neighborhood-based CF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413" y="1900300"/>
            <a:ext cx="2505375" cy="14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4 - Text Representation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8922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97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Preprocessing: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 the overview column from the metadata file by tokenizing, transforming to lowercase, removing stopwords, and stemming. 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nltk library is used for the preprocessing.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size of the vocabulary before preprocessing is 172304, and after preprocessing, it is reduced to 70731. 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vocabulary size was reduced from 15754 words to 9559 words for the merged dataframe.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Text representation: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TF-IDF vector space: Represent each movie in the TF-IDF vector space using scikit-learn 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word embeddings</a:t>
            </a:r>
            <a:endParaRPr sz="160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885550" y="1577650"/>
            <a:ext cx="38151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Similarity between movies: 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the cosine similarity for each representation.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Pearson correlation coefficient is used to compare the two matrices obtained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Pearson correlation coefficient obtained after comparing the cosine similarity matrices obtained from TF-IDF and word embeddings is 0.1906.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value indicates that the two cosine similarity matrices are not strongly correlated.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5 - Content-Based Recommender System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9507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496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Transformed movie overviews into a numerical representation and selected other features ( genres and production companies) to use as item features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Represented each user in the same vector space as the items by using an average of the items the user rates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Calculated user-item rating for a movie by using </a:t>
            </a:r>
            <a:r>
              <a:rPr lang="en-US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cosine distance </a:t>
            </a: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between the user and the movie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49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Reported evaluation metrics, such as Precision@5, MAP@5, MRR@5, hit rate, and coverage </a:t>
            </a:r>
            <a:endParaRPr sz="1600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00" y="1772125"/>
            <a:ext cx="3166725" cy="2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6- Hybrid Recommender System 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679800" y="1577650"/>
            <a:ext cx="38922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97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Weighted strategy: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Combines recommendations from CF(SVD) and content-based systems. 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final list of recommendations is obtained by weighting the two systems' rankings using two weights, alpha and beta,where alpha = 0.6 and beta = 0.4.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99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Switching strategy: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Combines recommendations from CF(SVD) and content-based systems.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Borda count method was used to combine recommendations from the two models.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299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solve the tie problem, I used a randomizer to select one solution and to add more randomness, I run the algorithm a few random times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885550" y="1577650"/>
            <a:ext cx="38151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Meta-level strategy: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○"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content-based recommendations are used as input to the CF(SVD) model.</a:t>
            </a: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Char char="●"/>
            </a:pPr>
            <a:r>
              <a:rPr lang="en" sz="1600" b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of models:</a:t>
            </a:r>
            <a:endParaRPr sz="16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8288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163" y="3133060"/>
            <a:ext cx="2934586" cy="191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Q&amp;A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935</Words>
  <Application>Microsoft Office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Merriweather</vt:lpstr>
      <vt:lpstr>Arial</vt:lpstr>
      <vt:lpstr>Times New Roman</vt:lpstr>
      <vt:lpstr>Source Sans Pro</vt:lpstr>
      <vt:lpstr>Paradigm</vt:lpstr>
      <vt:lpstr>Web Recommender Systems Project presentation</vt:lpstr>
      <vt:lpstr>Recommender models</vt:lpstr>
      <vt:lpstr>Week 1 - Familiarization with the Datasets </vt:lpstr>
      <vt:lpstr>Week 2 - CF Recommender System</vt:lpstr>
      <vt:lpstr>Week 3 - Evaluation of  Recommender Systems</vt:lpstr>
      <vt:lpstr>Week 4 - Text Representation</vt:lpstr>
      <vt:lpstr>Week 5 - Content-Based Recommender System</vt:lpstr>
      <vt:lpstr>Week 6- Hybrid Recommender System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Recommender Systems Project presentation</dc:title>
  <cp:lastModifiedBy>Taraburca Radu</cp:lastModifiedBy>
  <cp:revision>4</cp:revision>
  <dcterms:modified xsi:type="dcterms:W3CDTF">2023-04-14T07:23:29Z</dcterms:modified>
</cp:coreProperties>
</file>