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1" r:id="rId1"/>
  </p:sldMasterIdLst>
  <p:notesMasterIdLst>
    <p:notesMasterId r:id="rId26"/>
  </p:notesMasterIdLst>
  <p:sldIdLst>
    <p:sldId id="383" r:id="rId2"/>
    <p:sldId id="412" r:id="rId3"/>
    <p:sldId id="431" r:id="rId4"/>
    <p:sldId id="432" r:id="rId5"/>
    <p:sldId id="433" r:id="rId6"/>
    <p:sldId id="430" r:id="rId7"/>
    <p:sldId id="429" r:id="rId8"/>
    <p:sldId id="413" r:id="rId9"/>
    <p:sldId id="419" r:id="rId10"/>
    <p:sldId id="416" r:id="rId11"/>
    <p:sldId id="417" r:id="rId12"/>
    <p:sldId id="425" r:id="rId13"/>
    <p:sldId id="426" r:id="rId14"/>
    <p:sldId id="427" r:id="rId15"/>
    <p:sldId id="418" r:id="rId16"/>
    <p:sldId id="423" r:id="rId17"/>
    <p:sldId id="414" r:id="rId18"/>
    <p:sldId id="415" r:id="rId19"/>
    <p:sldId id="420" r:id="rId20"/>
    <p:sldId id="424" r:id="rId21"/>
    <p:sldId id="421" r:id="rId22"/>
    <p:sldId id="422" r:id="rId23"/>
    <p:sldId id="386" r:id="rId24"/>
    <p:sldId id="40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04"/>
    <p:restoredTop sz="61396" autoAdjust="0"/>
  </p:normalViewPr>
  <p:slideViewPr>
    <p:cSldViewPr snapToGrid="0" snapToObjects="1">
      <p:cViewPr varScale="1">
        <p:scale>
          <a:sx n="50" d="100"/>
          <a:sy n="50" d="100"/>
        </p:scale>
        <p:origin x="182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F79D0C-6044-4D45-8AD2-BA286390938F}" type="doc">
      <dgm:prSet loTypeId="urn:microsoft.com/office/officeart/2008/layout/LinedList" loCatId="list" qsTypeId="urn:microsoft.com/office/officeart/2005/8/quickstyle/3d3" qsCatId="3D" csTypeId="urn:microsoft.com/office/officeart/2005/8/colors/accent0_3" csCatId="mainScheme" phldr="1"/>
      <dgm:spPr/>
      <dgm:t>
        <a:bodyPr/>
        <a:lstStyle/>
        <a:p>
          <a:endParaRPr lang="en-US"/>
        </a:p>
      </dgm:t>
    </dgm:pt>
    <dgm:pt modelId="{0B833009-1FEC-4CC7-AA58-E8F5AA258C70}">
      <dgm:prSet custT="1"/>
      <dgm:spPr/>
      <dgm:t>
        <a:bodyPr/>
        <a:lstStyle/>
        <a:p>
          <a:pPr marL="0" lvl="0" indent="0" algn="l" defTabSz="1244600" rtl="0" eaLnBrk="1" latinLnBrk="0" hangingPunct="1">
            <a:lnSpc>
              <a:spcPct val="90000"/>
            </a:lnSpc>
            <a:spcBef>
              <a:spcPct val="0"/>
            </a:spcBef>
            <a:spcAft>
              <a:spcPct val="35000"/>
            </a:spcAft>
            <a:buFont typeface="Wingdings" panose="05000000000000000000" pitchFamily="2" charset="2"/>
            <a:buNone/>
          </a:pPr>
          <a:r>
            <a:rPr lang="en-US" sz="2800" kern="1200" cap="all" dirty="0">
              <a:solidFill>
                <a:prstClr val="black"/>
              </a:solidFill>
              <a:latin typeface="Roboto" panose="020F0502020204030204" pitchFamily="2" charset="0"/>
              <a:ea typeface="Roboto" panose="020F0502020204030204" pitchFamily="2" charset="0"/>
              <a:cs typeface="Roboto" panose="020F0502020204030204" pitchFamily="2" charset="0"/>
            </a:rPr>
            <a:t>What is Cypress</a:t>
          </a:r>
        </a:p>
      </dgm:t>
    </dgm:pt>
    <dgm:pt modelId="{9039D976-2108-488C-8B81-471484BFDFC3}" type="parTrans" cxnId="{A991F2AF-A346-4D9A-AADD-6A632AD1D2AD}">
      <dgm:prSet/>
      <dgm:spPr/>
      <dgm:t>
        <a:bodyPr/>
        <a:lstStyle/>
        <a:p>
          <a:endParaRPr lang="en-US"/>
        </a:p>
      </dgm:t>
    </dgm:pt>
    <dgm:pt modelId="{34E1B8E8-6C32-45E8-9BE4-B7E56D792910}" type="sibTrans" cxnId="{A991F2AF-A346-4D9A-AADD-6A632AD1D2AD}">
      <dgm:prSet/>
      <dgm:spPr/>
      <dgm:t>
        <a:bodyPr/>
        <a:lstStyle/>
        <a:p>
          <a:endParaRPr lang="en-US"/>
        </a:p>
      </dgm:t>
    </dgm:pt>
    <dgm:pt modelId="{54679516-B24E-498F-99C7-287BD83031F0}">
      <dgm:prSet custT="1"/>
      <dgm:spPr/>
      <dgm:t>
        <a:bodyPr/>
        <a:lstStyle/>
        <a:p>
          <a:r>
            <a:rPr lang="en-US" sz="2800" kern="1200" cap="all" dirty="0">
              <a:solidFill>
                <a:prstClr val="black"/>
              </a:solidFill>
              <a:latin typeface="Roboto" panose="020F0502020204030204" pitchFamily="2" charset="0"/>
              <a:ea typeface="Roboto" panose="020F0502020204030204" pitchFamily="2" charset="0"/>
              <a:cs typeface="Roboto" panose="020F0502020204030204" pitchFamily="2" charset="0"/>
            </a:rPr>
            <a:t>Cypress</a:t>
          </a:r>
          <a:r>
            <a:rPr lang="en-US" sz="2800" kern="1200" cap="all" dirty="0">
              <a:solidFill>
                <a:prstClr val="black"/>
              </a:solidFill>
              <a:latin typeface="Lato" panose="020F0502020204030203" pitchFamily="34" charset="0"/>
              <a:ea typeface="Lato" panose="020F0502020204030203" pitchFamily="34" charset="0"/>
              <a:cs typeface="Lato" panose="020F0502020204030203" pitchFamily="34" charset="0"/>
            </a:rPr>
            <a:t> </a:t>
          </a:r>
          <a:r>
            <a:rPr lang="en-US" sz="2800" kern="1200" cap="all" dirty="0">
              <a:solidFill>
                <a:prstClr val="black"/>
              </a:solidFill>
              <a:latin typeface="Roboto" panose="020F0502020204030204" pitchFamily="2" charset="0"/>
              <a:ea typeface="Roboto" panose="020F0502020204030204" pitchFamily="2" charset="0"/>
              <a:cs typeface="Roboto" panose="020F0502020204030204" pitchFamily="2" charset="0"/>
            </a:rPr>
            <a:t>Features</a:t>
          </a:r>
        </a:p>
      </dgm:t>
    </dgm:pt>
    <dgm:pt modelId="{225148ED-22B7-48A6-89EE-4932BE4A4F6B}" type="parTrans" cxnId="{4632AA22-2669-45F2-9770-A2789C9559C8}">
      <dgm:prSet/>
      <dgm:spPr/>
      <dgm:t>
        <a:bodyPr/>
        <a:lstStyle/>
        <a:p>
          <a:endParaRPr lang="en-US"/>
        </a:p>
      </dgm:t>
    </dgm:pt>
    <dgm:pt modelId="{9F4F76AF-D5BD-469F-BF2E-D7C8B7000AB7}" type="sibTrans" cxnId="{4632AA22-2669-45F2-9770-A2789C9559C8}">
      <dgm:prSet/>
      <dgm:spPr/>
      <dgm:t>
        <a:bodyPr/>
        <a:lstStyle/>
        <a:p>
          <a:endParaRPr lang="en-US"/>
        </a:p>
      </dgm:t>
    </dgm:pt>
    <dgm:pt modelId="{CE79439E-EFB2-4116-B329-81EC4212AB48}">
      <dgm:prSet/>
      <dgm:spPr/>
      <dgm:t>
        <a:bodyPr/>
        <a:lstStyle/>
        <a:p>
          <a:r>
            <a:rPr lang="en-US" b="1" dirty="0"/>
            <a:t>Install </a:t>
          </a:r>
          <a:r>
            <a:rPr lang="en-US" b="1" dirty="0" err="1"/>
            <a:t>PyTest</a:t>
          </a:r>
          <a:endParaRPr lang="en-US" dirty="0"/>
        </a:p>
      </dgm:t>
    </dgm:pt>
    <dgm:pt modelId="{8922AF37-236C-4F1B-998D-71914AF97FCB}" type="parTrans" cxnId="{BF4C0FEF-5A2E-4EAD-BF99-DC8F4A6B9CDB}">
      <dgm:prSet/>
      <dgm:spPr/>
      <dgm:t>
        <a:bodyPr/>
        <a:lstStyle/>
        <a:p>
          <a:endParaRPr lang="en-US"/>
        </a:p>
      </dgm:t>
    </dgm:pt>
    <dgm:pt modelId="{8DF4FB85-DE68-42B9-9778-D91E7DBD8D0E}" type="sibTrans" cxnId="{BF4C0FEF-5A2E-4EAD-BF99-DC8F4A6B9CDB}">
      <dgm:prSet/>
      <dgm:spPr/>
      <dgm:t>
        <a:bodyPr/>
        <a:lstStyle/>
        <a:p>
          <a:endParaRPr lang="en-US"/>
        </a:p>
      </dgm:t>
    </dgm:pt>
    <dgm:pt modelId="{BDC01683-B0A2-41EB-9119-F1B3A789E6B1}">
      <dgm:prSet/>
      <dgm:spPr/>
      <dgm:t>
        <a:bodyPr/>
        <a:lstStyle/>
        <a:p>
          <a:r>
            <a:rPr lang="en-US" b="1" dirty="0" err="1"/>
            <a:t>PyTest</a:t>
          </a:r>
          <a:r>
            <a:rPr lang="en-US" b="1" dirty="0"/>
            <a:t> Fixture</a:t>
          </a:r>
          <a:endParaRPr lang="en-US" dirty="0"/>
        </a:p>
      </dgm:t>
    </dgm:pt>
    <dgm:pt modelId="{66B03A80-0238-4BF7-A268-D99B36088ECF}" type="parTrans" cxnId="{25EEDA0F-14C3-419D-95C3-634F9EE4AC41}">
      <dgm:prSet/>
      <dgm:spPr/>
      <dgm:t>
        <a:bodyPr/>
        <a:lstStyle/>
        <a:p>
          <a:endParaRPr lang="en-US"/>
        </a:p>
      </dgm:t>
    </dgm:pt>
    <dgm:pt modelId="{6AB8E1D7-C135-4B36-9F76-3554A0C6E194}" type="sibTrans" cxnId="{25EEDA0F-14C3-419D-95C3-634F9EE4AC41}">
      <dgm:prSet/>
      <dgm:spPr/>
      <dgm:t>
        <a:bodyPr/>
        <a:lstStyle/>
        <a:p>
          <a:endParaRPr lang="en-US"/>
        </a:p>
      </dgm:t>
    </dgm:pt>
    <dgm:pt modelId="{18FB8FAB-027C-429D-895E-A49A406D88FC}">
      <dgm:prSet/>
      <dgm:spPr/>
      <dgm:t>
        <a:bodyPr/>
        <a:lstStyle/>
        <a:p>
          <a:r>
            <a:rPr lang="en-US" b="1"/>
            <a:t>Skip Testcase</a:t>
          </a:r>
          <a:endParaRPr lang="en-US"/>
        </a:p>
      </dgm:t>
    </dgm:pt>
    <dgm:pt modelId="{6232DCBD-6F13-4097-8CEB-5CA0F03AF817}" type="parTrans" cxnId="{DFF261E8-2620-4618-A779-B496F47F2505}">
      <dgm:prSet/>
      <dgm:spPr/>
      <dgm:t>
        <a:bodyPr/>
        <a:lstStyle/>
        <a:p>
          <a:endParaRPr lang="en-US"/>
        </a:p>
      </dgm:t>
    </dgm:pt>
    <dgm:pt modelId="{05570AF2-5498-4D36-893D-8C97E1AB2F6C}" type="sibTrans" cxnId="{DFF261E8-2620-4618-A779-B496F47F2505}">
      <dgm:prSet/>
      <dgm:spPr/>
      <dgm:t>
        <a:bodyPr/>
        <a:lstStyle/>
        <a:p>
          <a:endParaRPr lang="en-US"/>
        </a:p>
      </dgm:t>
    </dgm:pt>
    <dgm:pt modelId="{FB491DA2-83FE-42A7-B3D2-CEADCECC501B}">
      <dgm:prSet/>
      <dgm:spPr/>
      <dgm:t>
        <a:bodyPr/>
        <a:lstStyle/>
        <a:p>
          <a:r>
            <a:rPr lang="en-US" b="1" dirty="0"/>
            <a:t>Order Testcase</a:t>
          </a:r>
          <a:endParaRPr lang="en-US" dirty="0"/>
        </a:p>
      </dgm:t>
    </dgm:pt>
    <dgm:pt modelId="{394E08D5-6339-48C9-9EE6-CBED2CF18838}" type="parTrans" cxnId="{26E7F620-5EF4-4BBD-880A-6EE309CEB945}">
      <dgm:prSet/>
      <dgm:spPr/>
      <dgm:t>
        <a:bodyPr/>
        <a:lstStyle/>
        <a:p>
          <a:endParaRPr lang="en-US"/>
        </a:p>
      </dgm:t>
    </dgm:pt>
    <dgm:pt modelId="{D4D392CA-1382-40FC-9728-5F4E6B2E0A18}" type="sibTrans" cxnId="{26E7F620-5EF4-4BBD-880A-6EE309CEB945}">
      <dgm:prSet/>
      <dgm:spPr/>
      <dgm:t>
        <a:bodyPr/>
        <a:lstStyle/>
        <a:p>
          <a:endParaRPr lang="en-US"/>
        </a:p>
      </dgm:t>
    </dgm:pt>
    <dgm:pt modelId="{EA722FEE-9ABD-4FEB-BC47-4006F84D962D}">
      <dgm:prSet/>
      <dgm:spPr/>
      <dgm:t>
        <a:bodyPr/>
        <a:lstStyle/>
        <a:p>
          <a:r>
            <a:rPr lang="en-US" b="1"/>
            <a:t>Grouping Testcases</a:t>
          </a:r>
          <a:endParaRPr lang="en-US"/>
        </a:p>
      </dgm:t>
    </dgm:pt>
    <dgm:pt modelId="{FD608596-5300-4085-8299-459D8498F4A6}" type="parTrans" cxnId="{837474DD-A148-4B05-BD5B-83CEC5683595}">
      <dgm:prSet/>
      <dgm:spPr/>
      <dgm:t>
        <a:bodyPr/>
        <a:lstStyle/>
        <a:p>
          <a:endParaRPr lang="en-US"/>
        </a:p>
      </dgm:t>
    </dgm:pt>
    <dgm:pt modelId="{55C9C660-1789-410B-984D-AFA4EA0A0D4C}" type="sibTrans" cxnId="{837474DD-A148-4B05-BD5B-83CEC5683595}">
      <dgm:prSet/>
      <dgm:spPr/>
      <dgm:t>
        <a:bodyPr/>
        <a:lstStyle/>
        <a:p>
          <a:endParaRPr lang="en-US"/>
        </a:p>
      </dgm:t>
    </dgm:pt>
    <dgm:pt modelId="{4BA5DB18-5748-4FD8-BF46-0C56147760DB}">
      <dgm:prSet/>
      <dgm:spPr/>
      <dgm:t>
        <a:bodyPr/>
        <a:lstStyle/>
        <a:p>
          <a:r>
            <a:rPr lang="en-US" b="1"/>
            <a:t>Dependency Testcase</a:t>
          </a:r>
          <a:endParaRPr lang="en-US"/>
        </a:p>
      </dgm:t>
    </dgm:pt>
    <dgm:pt modelId="{1106AE75-40AB-494F-BD3C-F597D12B1655}" type="parTrans" cxnId="{3F5901DC-FFA0-4E5A-881B-F304415D6225}">
      <dgm:prSet/>
      <dgm:spPr/>
      <dgm:t>
        <a:bodyPr/>
        <a:lstStyle/>
        <a:p>
          <a:endParaRPr lang="en-US"/>
        </a:p>
      </dgm:t>
    </dgm:pt>
    <dgm:pt modelId="{745948A8-BABB-49A6-BEFC-F1DF6DAC0D73}" type="sibTrans" cxnId="{3F5901DC-FFA0-4E5A-881B-F304415D6225}">
      <dgm:prSet/>
      <dgm:spPr/>
      <dgm:t>
        <a:bodyPr/>
        <a:lstStyle/>
        <a:p>
          <a:endParaRPr lang="en-US"/>
        </a:p>
      </dgm:t>
    </dgm:pt>
    <dgm:pt modelId="{CE0BA899-64EE-4E4A-93D7-27919CE04D34}">
      <dgm:prSet/>
      <dgm:spPr/>
      <dgm:t>
        <a:bodyPr/>
        <a:lstStyle/>
        <a:p>
          <a:r>
            <a:rPr lang="en-US" b="1"/>
            <a:t>parameterize</a:t>
          </a:r>
          <a:endParaRPr lang="en-US"/>
        </a:p>
      </dgm:t>
    </dgm:pt>
    <dgm:pt modelId="{C068CF0B-7697-43CC-94A9-C6F7D05D320D}" type="parTrans" cxnId="{64694C17-E9AB-4DA1-9B8E-C33ABB6C804E}">
      <dgm:prSet/>
      <dgm:spPr/>
      <dgm:t>
        <a:bodyPr/>
        <a:lstStyle/>
        <a:p>
          <a:endParaRPr lang="en-US"/>
        </a:p>
      </dgm:t>
    </dgm:pt>
    <dgm:pt modelId="{1B2ACABF-35FB-4C4D-B4DD-11924FA58630}" type="sibTrans" cxnId="{64694C17-E9AB-4DA1-9B8E-C33ABB6C804E}">
      <dgm:prSet/>
      <dgm:spPr/>
      <dgm:t>
        <a:bodyPr/>
        <a:lstStyle/>
        <a:p>
          <a:endParaRPr lang="en-US"/>
        </a:p>
      </dgm:t>
    </dgm:pt>
    <dgm:pt modelId="{5D7DCD0E-DF3B-4ACB-B147-BC4E605BB1EB}">
      <dgm:prSet/>
      <dgm:spPr/>
      <dgm:t>
        <a:bodyPr/>
        <a:lstStyle/>
        <a:p>
          <a:r>
            <a:rPr lang="en-US" b="1"/>
            <a:t>PyTest HTML report</a:t>
          </a:r>
          <a:endParaRPr lang="en-US"/>
        </a:p>
      </dgm:t>
    </dgm:pt>
    <dgm:pt modelId="{D45357FD-CC3B-46E8-8F08-B8EE0646B85A}" type="parTrans" cxnId="{15605E0B-E84C-40DA-8A54-2DBA822DDD55}">
      <dgm:prSet/>
      <dgm:spPr/>
      <dgm:t>
        <a:bodyPr/>
        <a:lstStyle/>
        <a:p>
          <a:endParaRPr lang="en-US"/>
        </a:p>
      </dgm:t>
    </dgm:pt>
    <dgm:pt modelId="{1999CA59-0880-448F-A4B5-AE5E4DD1A31E}" type="sibTrans" cxnId="{15605E0B-E84C-40DA-8A54-2DBA822DDD55}">
      <dgm:prSet/>
      <dgm:spPr/>
      <dgm:t>
        <a:bodyPr/>
        <a:lstStyle/>
        <a:p>
          <a:endParaRPr lang="en-US"/>
        </a:p>
      </dgm:t>
    </dgm:pt>
    <dgm:pt modelId="{82DFAC97-1DEA-415F-B7DB-A3E628FD655E}">
      <dgm:prSet/>
      <dgm:spPr/>
      <dgm:t>
        <a:bodyPr/>
        <a:lstStyle/>
        <a:p>
          <a:r>
            <a:rPr lang="en-US" b="1"/>
            <a:t>PyTest Allure report</a:t>
          </a:r>
          <a:endParaRPr lang="en-US"/>
        </a:p>
      </dgm:t>
    </dgm:pt>
    <dgm:pt modelId="{323CB831-66B2-4146-A7A6-E146F0BBB0B1}" type="parTrans" cxnId="{01259B58-666C-4024-B791-92E2F73ACB52}">
      <dgm:prSet/>
      <dgm:spPr/>
      <dgm:t>
        <a:bodyPr/>
        <a:lstStyle/>
        <a:p>
          <a:endParaRPr lang="en-US"/>
        </a:p>
      </dgm:t>
    </dgm:pt>
    <dgm:pt modelId="{F5D16A8B-631C-49D4-81E4-5C7292010AD5}" type="sibTrans" cxnId="{01259B58-666C-4024-B791-92E2F73ACB52}">
      <dgm:prSet/>
      <dgm:spPr/>
      <dgm:t>
        <a:bodyPr/>
        <a:lstStyle/>
        <a:p>
          <a:endParaRPr lang="en-US"/>
        </a:p>
      </dgm:t>
    </dgm:pt>
    <dgm:pt modelId="{E099B69B-AB56-4411-A009-94D7C5F3BAC9}" type="pres">
      <dgm:prSet presAssocID="{E1F79D0C-6044-4D45-8AD2-BA286390938F}" presName="vert0" presStyleCnt="0">
        <dgm:presLayoutVars>
          <dgm:dir/>
          <dgm:animOne val="branch"/>
          <dgm:animLvl val="lvl"/>
        </dgm:presLayoutVars>
      </dgm:prSet>
      <dgm:spPr/>
    </dgm:pt>
    <dgm:pt modelId="{1E6675B7-5EE9-4AC1-AC49-DF592BE62AA6}" type="pres">
      <dgm:prSet presAssocID="{0B833009-1FEC-4CC7-AA58-E8F5AA258C70}" presName="thickLine" presStyleLbl="alignNode1" presStyleIdx="0" presStyleCnt="11"/>
      <dgm:spPr/>
    </dgm:pt>
    <dgm:pt modelId="{EDA4E064-A132-4013-B224-22DF8406540A}" type="pres">
      <dgm:prSet presAssocID="{0B833009-1FEC-4CC7-AA58-E8F5AA258C70}" presName="horz1" presStyleCnt="0"/>
      <dgm:spPr/>
    </dgm:pt>
    <dgm:pt modelId="{21C56AC8-C89B-49C5-8BCA-8E2DA78DEC8C}" type="pres">
      <dgm:prSet presAssocID="{0B833009-1FEC-4CC7-AA58-E8F5AA258C70}" presName="tx1" presStyleLbl="revTx" presStyleIdx="0" presStyleCnt="11" custScaleY="143984"/>
      <dgm:spPr/>
    </dgm:pt>
    <dgm:pt modelId="{8087A66A-BA04-4A0D-8EC9-FC48511400FD}" type="pres">
      <dgm:prSet presAssocID="{0B833009-1FEC-4CC7-AA58-E8F5AA258C70}" presName="vert1" presStyleCnt="0"/>
      <dgm:spPr/>
    </dgm:pt>
    <dgm:pt modelId="{A9CB71AB-22B5-45FC-B3C9-55078B1DAD24}" type="pres">
      <dgm:prSet presAssocID="{54679516-B24E-498F-99C7-287BD83031F0}" presName="thickLine" presStyleLbl="alignNode1" presStyleIdx="1" presStyleCnt="11"/>
      <dgm:spPr/>
    </dgm:pt>
    <dgm:pt modelId="{5529507D-A300-493A-A32D-5E4D3F512163}" type="pres">
      <dgm:prSet presAssocID="{54679516-B24E-498F-99C7-287BD83031F0}" presName="horz1" presStyleCnt="0"/>
      <dgm:spPr/>
    </dgm:pt>
    <dgm:pt modelId="{24B98963-4E0D-429B-A2CF-1171330A99DD}" type="pres">
      <dgm:prSet presAssocID="{54679516-B24E-498F-99C7-287BD83031F0}" presName="tx1" presStyleLbl="revTx" presStyleIdx="1" presStyleCnt="11" custScaleY="171084"/>
      <dgm:spPr/>
    </dgm:pt>
    <dgm:pt modelId="{849EB906-A015-4652-9313-124C0DBE49A3}" type="pres">
      <dgm:prSet presAssocID="{54679516-B24E-498F-99C7-287BD83031F0}" presName="vert1" presStyleCnt="0"/>
      <dgm:spPr/>
    </dgm:pt>
    <dgm:pt modelId="{A2CF7AC7-B937-4CB7-A46D-99F69AF2F786}" type="pres">
      <dgm:prSet presAssocID="{CE79439E-EFB2-4116-B329-81EC4212AB48}" presName="thickLine" presStyleLbl="alignNode1" presStyleIdx="2" presStyleCnt="11"/>
      <dgm:spPr/>
    </dgm:pt>
    <dgm:pt modelId="{3DD77990-16A8-4CF6-992C-19FE7F5E8748}" type="pres">
      <dgm:prSet presAssocID="{CE79439E-EFB2-4116-B329-81EC4212AB48}" presName="horz1" presStyleCnt="0"/>
      <dgm:spPr/>
    </dgm:pt>
    <dgm:pt modelId="{1E436512-A90C-40E7-BFF5-111B0659EF1D}" type="pres">
      <dgm:prSet presAssocID="{CE79439E-EFB2-4116-B329-81EC4212AB48}" presName="tx1" presStyleLbl="revTx" presStyleIdx="2" presStyleCnt="11"/>
      <dgm:spPr/>
    </dgm:pt>
    <dgm:pt modelId="{372A15AA-DB9B-4859-BDC1-CE8A23858544}" type="pres">
      <dgm:prSet presAssocID="{CE79439E-EFB2-4116-B329-81EC4212AB48}" presName="vert1" presStyleCnt="0"/>
      <dgm:spPr/>
    </dgm:pt>
    <dgm:pt modelId="{35728EFA-A7B2-441A-ACB2-817C1120F40A}" type="pres">
      <dgm:prSet presAssocID="{BDC01683-B0A2-41EB-9119-F1B3A789E6B1}" presName="thickLine" presStyleLbl="alignNode1" presStyleIdx="3" presStyleCnt="11"/>
      <dgm:spPr/>
    </dgm:pt>
    <dgm:pt modelId="{B237229D-CACE-4B29-B9DF-8F23FD2F3147}" type="pres">
      <dgm:prSet presAssocID="{BDC01683-B0A2-41EB-9119-F1B3A789E6B1}" presName="horz1" presStyleCnt="0"/>
      <dgm:spPr/>
    </dgm:pt>
    <dgm:pt modelId="{75D9E534-2101-42E4-93EB-7A52671E5027}" type="pres">
      <dgm:prSet presAssocID="{BDC01683-B0A2-41EB-9119-F1B3A789E6B1}" presName="tx1" presStyleLbl="revTx" presStyleIdx="3" presStyleCnt="11"/>
      <dgm:spPr/>
    </dgm:pt>
    <dgm:pt modelId="{4F3C978D-1515-41C9-95E2-8AD2401C8DE1}" type="pres">
      <dgm:prSet presAssocID="{BDC01683-B0A2-41EB-9119-F1B3A789E6B1}" presName="vert1" presStyleCnt="0"/>
      <dgm:spPr/>
    </dgm:pt>
    <dgm:pt modelId="{E89837DC-FFDB-419B-A1D3-6A2D9FA8DE3E}" type="pres">
      <dgm:prSet presAssocID="{18FB8FAB-027C-429D-895E-A49A406D88FC}" presName="thickLine" presStyleLbl="alignNode1" presStyleIdx="4" presStyleCnt="11"/>
      <dgm:spPr/>
    </dgm:pt>
    <dgm:pt modelId="{DE423509-72C7-4907-81D8-930194AD1D30}" type="pres">
      <dgm:prSet presAssocID="{18FB8FAB-027C-429D-895E-A49A406D88FC}" presName="horz1" presStyleCnt="0"/>
      <dgm:spPr/>
    </dgm:pt>
    <dgm:pt modelId="{DF91B989-EB84-4AC1-A415-F0E9905E05AB}" type="pres">
      <dgm:prSet presAssocID="{18FB8FAB-027C-429D-895E-A49A406D88FC}" presName="tx1" presStyleLbl="revTx" presStyleIdx="4" presStyleCnt="11"/>
      <dgm:spPr/>
    </dgm:pt>
    <dgm:pt modelId="{D9656770-B801-4838-BFA8-4465E82B901E}" type="pres">
      <dgm:prSet presAssocID="{18FB8FAB-027C-429D-895E-A49A406D88FC}" presName="vert1" presStyleCnt="0"/>
      <dgm:spPr/>
    </dgm:pt>
    <dgm:pt modelId="{BCCC003D-5D85-456E-A2F9-F09988999018}" type="pres">
      <dgm:prSet presAssocID="{FB491DA2-83FE-42A7-B3D2-CEADCECC501B}" presName="thickLine" presStyleLbl="alignNode1" presStyleIdx="5" presStyleCnt="11"/>
      <dgm:spPr/>
    </dgm:pt>
    <dgm:pt modelId="{40E87470-D8EF-434F-923C-D637AE2BC80C}" type="pres">
      <dgm:prSet presAssocID="{FB491DA2-83FE-42A7-B3D2-CEADCECC501B}" presName="horz1" presStyleCnt="0"/>
      <dgm:spPr/>
    </dgm:pt>
    <dgm:pt modelId="{064A74DD-0BB9-4B0E-AFCB-74D795D5FE53}" type="pres">
      <dgm:prSet presAssocID="{FB491DA2-83FE-42A7-B3D2-CEADCECC501B}" presName="tx1" presStyleLbl="revTx" presStyleIdx="5" presStyleCnt="11"/>
      <dgm:spPr/>
    </dgm:pt>
    <dgm:pt modelId="{704F1BF1-9E8C-4A27-A63F-137C038E99A9}" type="pres">
      <dgm:prSet presAssocID="{FB491DA2-83FE-42A7-B3D2-CEADCECC501B}" presName="vert1" presStyleCnt="0"/>
      <dgm:spPr/>
    </dgm:pt>
    <dgm:pt modelId="{960BDF73-50C4-46CE-BCC6-81C111F7AF04}" type="pres">
      <dgm:prSet presAssocID="{EA722FEE-9ABD-4FEB-BC47-4006F84D962D}" presName="thickLine" presStyleLbl="alignNode1" presStyleIdx="6" presStyleCnt="11"/>
      <dgm:spPr/>
    </dgm:pt>
    <dgm:pt modelId="{852754CD-0175-4D33-9D80-926638A08E45}" type="pres">
      <dgm:prSet presAssocID="{EA722FEE-9ABD-4FEB-BC47-4006F84D962D}" presName="horz1" presStyleCnt="0"/>
      <dgm:spPr/>
    </dgm:pt>
    <dgm:pt modelId="{4CD1D868-4CD5-4A7F-8982-ADB430E11FE8}" type="pres">
      <dgm:prSet presAssocID="{EA722FEE-9ABD-4FEB-BC47-4006F84D962D}" presName="tx1" presStyleLbl="revTx" presStyleIdx="6" presStyleCnt="11"/>
      <dgm:spPr/>
    </dgm:pt>
    <dgm:pt modelId="{955E1CE9-2B0F-4AFE-B5C5-D03813D1AB3A}" type="pres">
      <dgm:prSet presAssocID="{EA722FEE-9ABD-4FEB-BC47-4006F84D962D}" presName="vert1" presStyleCnt="0"/>
      <dgm:spPr/>
    </dgm:pt>
    <dgm:pt modelId="{8771AC75-8A83-4937-AEE7-07AF3B762BC9}" type="pres">
      <dgm:prSet presAssocID="{4BA5DB18-5748-4FD8-BF46-0C56147760DB}" presName="thickLine" presStyleLbl="alignNode1" presStyleIdx="7" presStyleCnt="11"/>
      <dgm:spPr/>
    </dgm:pt>
    <dgm:pt modelId="{C322FB52-43A4-47A2-B295-9AEDCCCDEFCF}" type="pres">
      <dgm:prSet presAssocID="{4BA5DB18-5748-4FD8-BF46-0C56147760DB}" presName="horz1" presStyleCnt="0"/>
      <dgm:spPr/>
    </dgm:pt>
    <dgm:pt modelId="{6EC77EA0-8132-409B-B9DC-6A2DA33C0D76}" type="pres">
      <dgm:prSet presAssocID="{4BA5DB18-5748-4FD8-BF46-0C56147760DB}" presName="tx1" presStyleLbl="revTx" presStyleIdx="7" presStyleCnt="11"/>
      <dgm:spPr/>
    </dgm:pt>
    <dgm:pt modelId="{9EEFD96F-756F-4A8F-92C9-C989C493F6CA}" type="pres">
      <dgm:prSet presAssocID="{4BA5DB18-5748-4FD8-BF46-0C56147760DB}" presName="vert1" presStyleCnt="0"/>
      <dgm:spPr/>
    </dgm:pt>
    <dgm:pt modelId="{2C4CB849-858F-4FAC-AB1C-112EE3841883}" type="pres">
      <dgm:prSet presAssocID="{CE0BA899-64EE-4E4A-93D7-27919CE04D34}" presName="thickLine" presStyleLbl="alignNode1" presStyleIdx="8" presStyleCnt="11"/>
      <dgm:spPr/>
    </dgm:pt>
    <dgm:pt modelId="{5999FD51-9AA3-4053-98C7-4553653600E8}" type="pres">
      <dgm:prSet presAssocID="{CE0BA899-64EE-4E4A-93D7-27919CE04D34}" presName="horz1" presStyleCnt="0"/>
      <dgm:spPr/>
    </dgm:pt>
    <dgm:pt modelId="{AE0E38F6-AA5D-42D1-8256-A23E67F06068}" type="pres">
      <dgm:prSet presAssocID="{CE0BA899-64EE-4E4A-93D7-27919CE04D34}" presName="tx1" presStyleLbl="revTx" presStyleIdx="8" presStyleCnt="11"/>
      <dgm:spPr/>
    </dgm:pt>
    <dgm:pt modelId="{DAF0933C-589E-4DB6-8B41-70C5114CA999}" type="pres">
      <dgm:prSet presAssocID="{CE0BA899-64EE-4E4A-93D7-27919CE04D34}" presName="vert1" presStyleCnt="0"/>
      <dgm:spPr/>
    </dgm:pt>
    <dgm:pt modelId="{609E7CE5-7353-46D3-B72C-905AD8AD6989}" type="pres">
      <dgm:prSet presAssocID="{5D7DCD0E-DF3B-4ACB-B147-BC4E605BB1EB}" presName="thickLine" presStyleLbl="alignNode1" presStyleIdx="9" presStyleCnt="11"/>
      <dgm:spPr/>
    </dgm:pt>
    <dgm:pt modelId="{8DEACBF0-002D-4709-BA8C-613312FC9B42}" type="pres">
      <dgm:prSet presAssocID="{5D7DCD0E-DF3B-4ACB-B147-BC4E605BB1EB}" presName="horz1" presStyleCnt="0"/>
      <dgm:spPr/>
    </dgm:pt>
    <dgm:pt modelId="{ACF4E29F-A951-4886-9E4C-D555A5FF8B0A}" type="pres">
      <dgm:prSet presAssocID="{5D7DCD0E-DF3B-4ACB-B147-BC4E605BB1EB}" presName="tx1" presStyleLbl="revTx" presStyleIdx="9" presStyleCnt="11"/>
      <dgm:spPr/>
    </dgm:pt>
    <dgm:pt modelId="{D6EB09FA-4885-495D-A81F-C4B49FA43E31}" type="pres">
      <dgm:prSet presAssocID="{5D7DCD0E-DF3B-4ACB-B147-BC4E605BB1EB}" presName="vert1" presStyleCnt="0"/>
      <dgm:spPr/>
    </dgm:pt>
    <dgm:pt modelId="{39947663-AA24-4FDE-8284-B7C8C39A3221}" type="pres">
      <dgm:prSet presAssocID="{82DFAC97-1DEA-415F-B7DB-A3E628FD655E}" presName="thickLine" presStyleLbl="alignNode1" presStyleIdx="10" presStyleCnt="11"/>
      <dgm:spPr/>
    </dgm:pt>
    <dgm:pt modelId="{195E8B43-79A2-495B-81A6-5C93E4171F34}" type="pres">
      <dgm:prSet presAssocID="{82DFAC97-1DEA-415F-B7DB-A3E628FD655E}" presName="horz1" presStyleCnt="0"/>
      <dgm:spPr/>
    </dgm:pt>
    <dgm:pt modelId="{765370F9-2B06-4C93-AA75-C9D0FA3EF571}" type="pres">
      <dgm:prSet presAssocID="{82DFAC97-1DEA-415F-B7DB-A3E628FD655E}" presName="tx1" presStyleLbl="revTx" presStyleIdx="10" presStyleCnt="11"/>
      <dgm:spPr/>
    </dgm:pt>
    <dgm:pt modelId="{F35C0FA5-4B36-4D68-A05F-655C0A04C0B9}" type="pres">
      <dgm:prSet presAssocID="{82DFAC97-1DEA-415F-B7DB-A3E628FD655E}" presName="vert1" presStyleCnt="0"/>
      <dgm:spPr/>
    </dgm:pt>
  </dgm:ptLst>
  <dgm:cxnLst>
    <dgm:cxn modelId="{15605E0B-E84C-40DA-8A54-2DBA822DDD55}" srcId="{E1F79D0C-6044-4D45-8AD2-BA286390938F}" destId="{5D7DCD0E-DF3B-4ACB-B147-BC4E605BB1EB}" srcOrd="9" destOrd="0" parTransId="{D45357FD-CC3B-46E8-8F08-B8EE0646B85A}" sibTransId="{1999CA59-0880-448F-A4B5-AE5E4DD1A31E}"/>
    <dgm:cxn modelId="{25EEDA0F-14C3-419D-95C3-634F9EE4AC41}" srcId="{E1F79D0C-6044-4D45-8AD2-BA286390938F}" destId="{BDC01683-B0A2-41EB-9119-F1B3A789E6B1}" srcOrd="3" destOrd="0" parTransId="{66B03A80-0238-4BF7-A268-D99B36088ECF}" sibTransId="{6AB8E1D7-C135-4B36-9F76-3554A0C6E194}"/>
    <dgm:cxn modelId="{64694C17-E9AB-4DA1-9B8E-C33ABB6C804E}" srcId="{E1F79D0C-6044-4D45-8AD2-BA286390938F}" destId="{CE0BA899-64EE-4E4A-93D7-27919CE04D34}" srcOrd="8" destOrd="0" parTransId="{C068CF0B-7697-43CC-94A9-C6F7D05D320D}" sibTransId="{1B2ACABF-35FB-4C4D-B4DD-11924FA58630}"/>
    <dgm:cxn modelId="{7233611F-F4EA-4237-9363-16CF45B4B21E}" type="presOf" srcId="{E1F79D0C-6044-4D45-8AD2-BA286390938F}" destId="{E099B69B-AB56-4411-A009-94D7C5F3BAC9}" srcOrd="0" destOrd="0" presId="urn:microsoft.com/office/officeart/2008/layout/LinedList"/>
    <dgm:cxn modelId="{26E7F620-5EF4-4BBD-880A-6EE309CEB945}" srcId="{E1F79D0C-6044-4D45-8AD2-BA286390938F}" destId="{FB491DA2-83FE-42A7-B3D2-CEADCECC501B}" srcOrd="5" destOrd="0" parTransId="{394E08D5-6339-48C9-9EE6-CBED2CF18838}" sibTransId="{D4D392CA-1382-40FC-9728-5F4E6B2E0A18}"/>
    <dgm:cxn modelId="{4632AA22-2669-45F2-9770-A2789C9559C8}" srcId="{E1F79D0C-6044-4D45-8AD2-BA286390938F}" destId="{54679516-B24E-498F-99C7-287BD83031F0}" srcOrd="1" destOrd="0" parTransId="{225148ED-22B7-48A6-89EE-4932BE4A4F6B}" sibTransId="{9F4F76AF-D5BD-469F-BF2E-D7C8B7000AB7}"/>
    <dgm:cxn modelId="{02702A39-7389-42D8-B017-4CC14A2C81B8}" type="presOf" srcId="{54679516-B24E-498F-99C7-287BD83031F0}" destId="{24B98963-4E0D-429B-A2CF-1171330A99DD}" srcOrd="0" destOrd="0" presId="urn:microsoft.com/office/officeart/2008/layout/LinedList"/>
    <dgm:cxn modelId="{DB5FE73D-DFB3-4F1D-A2C7-945EAEF6F5E8}" type="presOf" srcId="{BDC01683-B0A2-41EB-9119-F1B3A789E6B1}" destId="{75D9E534-2101-42E4-93EB-7A52671E5027}" srcOrd="0" destOrd="0" presId="urn:microsoft.com/office/officeart/2008/layout/LinedList"/>
    <dgm:cxn modelId="{F0F82D42-15FC-4F80-97EC-067E8597EC3C}" type="presOf" srcId="{CE0BA899-64EE-4E4A-93D7-27919CE04D34}" destId="{AE0E38F6-AA5D-42D1-8256-A23E67F06068}" srcOrd="0" destOrd="0" presId="urn:microsoft.com/office/officeart/2008/layout/LinedList"/>
    <dgm:cxn modelId="{5671DC48-C866-4DD1-A283-11A541238247}" type="presOf" srcId="{FB491DA2-83FE-42A7-B3D2-CEADCECC501B}" destId="{064A74DD-0BB9-4B0E-AFCB-74D795D5FE53}" srcOrd="0" destOrd="0" presId="urn:microsoft.com/office/officeart/2008/layout/LinedList"/>
    <dgm:cxn modelId="{B92E7575-9783-4C72-A26C-8ECB0B82C43E}" type="presOf" srcId="{82DFAC97-1DEA-415F-B7DB-A3E628FD655E}" destId="{765370F9-2B06-4C93-AA75-C9D0FA3EF571}" srcOrd="0" destOrd="0" presId="urn:microsoft.com/office/officeart/2008/layout/LinedList"/>
    <dgm:cxn modelId="{01259B58-666C-4024-B791-92E2F73ACB52}" srcId="{E1F79D0C-6044-4D45-8AD2-BA286390938F}" destId="{82DFAC97-1DEA-415F-B7DB-A3E628FD655E}" srcOrd="10" destOrd="0" parTransId="{323CB831-66B2-4146-A7A6-E146F0BBB0B1}" sibTransId="{F5D16A8B-631C-49D4-81E4-5C7292010AD5}"/>
    <dgm:cxn modelId="{03F75D7D-E5F9-48F8-8C01-9F8A26AB3629}" type="presOf" srcId="{5D7DCD0E-DF3B-4ACB-B147-BC4E605BB1EB}" destId="{ACF4E29F-A951-4886-9E4C-D555A5FF8B0A}" srcOrd="0" destOrd="0" presId="urn:microsoft.com/office/officeart/2008/layout/LinedList"/>
    <dgm:cxn modelId="{06759F80-E548-458F-938B-BB5A0ED077BE}" type="presOf" srcId="{EA722FEE-9ABD-4FEB-BC47-4006F84D962D}" destId="{4CD1D868-4CD5-4A7F-8982-ADB430E11FE8}" srcOrd="0" destOrd="0" presId="urn:microsoft.com/office/officeart/2008/layout/LinedList"/>
    <dgm:cxn modelId="{0960A496-1403-42D9-981A-96BFE0BCA90B}" type="presOf" srcId="{4BA5DB18-5748-4FD8-BF46-0C56147760DB}" destId="{6EC77EA0-8132-409B-B9DC-6A2DA33C0D76}" srcOrd="0" destOrd="0" presId="urn:microsoft.com/office/officeart/2008/layout/LinedList"/>
    <dgm:cxn modelId="{11A492A4-D1A7-4B2B-AE13-1A82466F3C27}" type="presOf" srcId="{0B833009-1FEC-4CC7-AA58-E8F5AA258C70}" destId="{21C56AC8-C89B-49C5-8BCA-8E2DA78DEC8C}" srcOrd="0" destOrd="0" presId="urn:microsoft.com/office/officeart/2008/layout/LinedList"/>
    <dgm:cxn modelId="{A991F2AF-A346-4D9A-AADD-6A632AD1D2AD}" srcId="{E1F79D0C-6044-4D45-8AD2-BA286390938F}" destId="{0B833009-1FEC-4CC7-AA58-E8F5AA258C70}" srcOrd="0" destOrd="0" parTransId="{9039D976-2108-488C-8B81-471484BFDFC3}" sibTransId="{34E1B8E8-6C32-45E8-9BE4-B7E56D792910}"/>
    <dgm:cxn modelId="{3F5901DC-FFA0-4E5A-881B-F304415D6225}" srcId="{E1F79D0C-6044-4D45-8AD2-BA286390938F}" destId="{4BA5DB18-5748-4FD8-BF46-0C56147760DB}" srcOrd="7" destOrd="0" parTransId="{1106AE75-40AB-494F-BD3C-F597D12B1655}" sibTransId="{745948A8-BABB-49A6-BEFC-F1DF6DAC0D73}"/>
    <dgm:cxn modelId="{837474DD-A148-4B05-BD5B-83CEC5683595}" srcId="{E1F79D0C-6044-4D45-8AD2-BA286390938F}" destId="{EA722FEE-9ABD-4FEB-BC47-4006F84D962D}" srcOrd="6" destOrd="0" parTransId="{FD608596-5300-4085-8299-459D8498F4A6}" sibTransId="{55C9C660-1789-410B-984D-AFA4EA0A0D4C}"/>
    <dgm:cxn modelId="{9CEC47E5-56BC-4237-A41A-436EEFEA54CE}" type="presOf" srcId="{18FB8FAB-027C-429D-895E-A49A406D88FC}" destId="{DF91B989-EB84-4AC1-A415-F0E9905E05AB}" srcOrd="0" destOrd="0" presId="urn:microsoft.com/office/officeart/2008/layout/LinedList"/>
    <dgm:cxn modelId="{EE0B7DE5-D54D-454E-B972-2E341B13AD21}" type="presOf" srcId="{CE79439E-EFB2-4116-B329-81EC4212AB48}" destId="{1E436512-A90C-40E7-BFF5-111B0659EF1D}" srcOrd="0" destOrd="0" presId="urn:microsoft.com/office/officeart/2008/layout/LinedList"/>
    <dgm:cxn modelId="{DFF261E8-2620-4618-A779-B496F47F2505}" srcId="{E1F79D0C-6044-4D45-8AD2-BA286390938F}" destId="{18FB8FAB-027C-429D-895E-A49A406D88FC}" srcOrd="4" destOrd="0" parTransId="{6232DCBD-6F13-4097-8CEB-5CA0F03AF817}" sibTransId="{05570AF2-5498-4D36-893D-8C97E1AB2F6C}"/>
    <dgm:cxn modelId="{BF4C0FEF-5A2E-4EAD-BF99-DC8F4A6B9CDB}" srcId="{E1F79D0C-6044-4D45-8AD2-BA286390938F}" destId="{CE79439E-EFB2-4116-B329-81EC4212AB48}" srcOrd="2" destOrd="0" parTransId="{8922AF37-236C-4F1B-998D-71914AF97FCB}" sibTransId="{8DF4FB85-DE68-42B9-9778-D91E7DBD8D0E}"/>
    <dgm:cxn modelId="{FAB7E377-84C8-4D64-A33A-BEC5F194A9F1}" type="presParOf" srcId="{E099B69B-AB56-4411-A009-94D7C5F3BAC9}" destId="{1E6675B7-5EE9-4AC1-AC49-DF592BE62AA6}" srcOrd="0" destOrd="0" presId="urn:microsoft.com/office/officeart/2008/layout/LinedList"/>
    <dgm:cxn modelId="{41807430-42AB-446D-BC2C-1BF628F2CD25}" type="presParOf" srcId="{E099B69B-AB56-4411-A009-94D7C5F3BAC9}" destId="{EDA4E064-A132-4013-B224-22DF8406540A}" srcOrd="1" destOrd="0" presId="urn:microsoft.com/office/officeart/2008/layout/LinedList"/>
    <dgm:cxn modelId="{0948E3ED-C330-4BCA-9926-EEFE4AB4EB5D}" type="presParOf" srcId="{EDA4E064-A132-4013-B224-22DF8406540A}" destId="{21C56AC8-C89B-49C5-8BCA-8E2DA78DEC8C}" srcOrd="0" destOrd="0" presId="urn:microsoft.com/office/officeart/2008/layout/LinedList"/>
    <dgm:cxn modelId="{5DEE37C7-57CB-45F6-8D8B-482C3866602E}" type="presParOf" srcId="{EDA4E064-A132-4013-B224-22DF8406540A}" destId="{8087A66A-BA04-4A0D-8EC9-FC48511400FD}" srcOrd="1" destOrd="0" presId="urn:microsoft.com/office/officeart/2008/layout/LinedList"/>
    <dgm:cxn modelId="{F18E29F1-6746-4CFC-84A1-8C1FC0447979}" type="presParOf" srcId="{E099B69B-AB56-4411-A009-94D7C5F3BAC9}" destId="{A9CB71AB-22B5-45FC-B3C9-55078B1DAD24}" srcOrd="2" destOrd="0" presId="urn:microsoft.com/office/officeart/2008/layout/LinedList"/>
    <dgm:cxn modelId="{7BA91E6A-50FF-4AF0-9DCB-2B7A0918EA60}" type="presParOf" srcId="{E099B69B-AB56-4411-A009-94D7C5F3BAC9}" destId="{5529507D-A300-493A-A32D-5E4D3F512163}" srcOrd="3" destOrd="0" presId="urn:microsoft.com/office/officeart/2008/layout/LinedList"/>
    <dgm:cxn modelId="{ACEB1FCC-60EB-4117-A6C6-6C32FB31B3C2}" type="presParOf" srcId="{5529507D-A300-493A-A32D-5E4D3F512163}" destId="{24B98963-4E0D-429B-A2CF-1171330A99DD}" srcOrd="0" destOrd="0" presId="urn:microsoft.com/office/officeart/2008/layout/LinedList"/>
    <dgm:cxn modelId="{D76D6BBB-1291-4BF3-9790-786037FCD7E5}" type="presParOf" srcId="{5529507D-A300-493A-A32D-5E4D3F512163}" destId="{849EB906-A015-4652-9313-124C0DBE49A3}" srcOrd="1" destOrd="0" presId="urn:microsoft.com/office/officeart/2008/layout/LinedList"/>
    <dgm:cxn modelId="{F6E8E20F-DF3D-4295-A422-8DACF2DC7B1D}" type="presParOf" srcId="{E099B69B-AB56-4411-A009-94D7C5F3BAC9}" destId="{A2CF7AC7-B937-4CB7-A46D-99F69AF2F786}" srcOrd="4" destOrd="0" presId="urn:microsoft.com/office/officeart/2008/layout/LinedList"/>
    <dgm:cxn modelId="{C6ED11BB-91B3-4591-869C-185FC1C89A5B}" type="presParOf" srcId="{E099B69B-AB56-4411-A009-94D7C5F3BAC9}" destId="{3DD77990-16A8-4CF6-992C-19FE7F5E8748}" srcOrd="5" destOrd="0" presId="urn:microsoft.com/office/officeart/2008/layout/LinedList"/>
    <dgm:cxn modelId="{6BFD2B78-2DC3-43FB-A33F-7C714555E888}" type="presParOf" srcId="{3DD77990-16A8-4CF6-992C-19FE7F5E8748}" destId="{1E436512-A90C-40E7-BFF5-111B0659EF1D}" srcOrd="0" destOrd="0" presId="urn:microsoft.com/office/officeart/2008/layout/LinedList"/>
    <dgm:cxn modelId="{F1B8A3EC-2B4C-4C8A-A84E-033535066401}" type="presParOf" srcId="{3DD77990-16A8-4CF6-992C-19FE7F5E8748}" destId="{372A15AA-DB9B-4859-BDC1-CE8A23858544}" srcOrd="1" destOrd="0" presId="urn:microsoft.com/office/officeart/2008/layout/LinedList"/>
    <dgm:cxn modelId="{1CDA53CF-24AE-49AC-BFC0-DE7A3A65DEB4}" type="presParOf" srcId="{E099B69B-AB56-4411-A009-94D7C5F3BAC9}" destId="{35728EFA-A7B2-441A-ACB2-817C1120F40A}" srcOrd="6" destOrd="0" presId="urn:microsoft.com/office/officeart/2008/layout/LinedList"/>
    <dgm:cxn modelId="{C8A92AC4-48A7-4592-B866-E4896546DF83}" type="presParOf" srcId="{E099B69B-AB56-4411-A009-94D7C5F3BAC9}" destId="{B237229D-CACE-4B29-B9DF-8F23FD2F3147}" srcOrd="7" destOrd="0" presId="urn:microsoft.com/office/officeart/2008/layout/LinedList"/>
    <dgm:cxn modelId="{B39354D8-0A50-49D9-B5F5-3BC93EA93F5E}" type="presParOf" srcId="{B237229D-CACE-4B29-B9DF-8F23FD2F3147}" destId="{75D9E534-2101-42E4-93EB-7A52671E5027}" srcOrd="0" destOrd="0" presId="urn:microsoft.com/office/officeart/2008/layout/LinedList"/>
    <dgm:cxn modelId="{55A1CC56-D6A7-4A60-ADBC-854C9FC92801}" type="presParOf" srcId="{B237229D-CACE-4B29-B9DF-8F23FD2F3147}" destId="{4F3C978D-1515-41C9-95E2-8AD2401C8DE1}" srcOrd="1" destOrd="0" presId="urn:microsoft.com/office/officeart/2008/layout/LinedList"/>
    <dgm:cxn modelId="{13248D93-2BF9-427C-BC30-70AEDDFB3A6D}" type="presParOf" srcId="{E099B69B-AB56-4411-A009-94D7C5F3BAC9}" destId="{E89837DC-FFDB-419B-A1D3-6A2D9FA8DE3E}" srcOrd="8" destOrd="0" presId="urn:microsoft.com/office/officeart/2008/layout/LinedList"/>
    <dgm:cxn modelId="{E05A097E-1D44-4E16-8E2A-2E24C8AAC0D4}" type="presParOf" srcId="{E099B69B-AB56-4411-A009-94D7C5F3BAC9}" destId="{DE423509-72C7-4907-81D8-930194AD1D30}" srcOrd="9" destOrd="0" presId="urn:microsoft.com/office/officeart/2008/layout/LinedList"/>
    <dgm:cxn modelId="{E4314F8B-3A9B-443A-B35F-A14EFBAE5BBB}" type="presParOf" srcId="{DE423509-72C7-4907-81D8-930194AD1D30}" destId="{DF91B989-EB84-4AC1-A415-F0E9905E05AB}" srcOrd="0" destOrd="0" presId="urn:microsoft.com/office/officeart/2008/layout/LinedList"/>
    <dgm:cxn modelId="{B71D0684-41C2-4035-8E75-70941BDC719F}" type="presParOf" srcId="{DE423509-72C7-4907-81D8-930194AD1D30}" destId="{D9656770-B801-4838-BFA8-4465E82B901E}" srcOrd="1" destOrd="0" presId="urn:microsoft.com/office/officeart/2008/layout/LinedList"/>
    <dgm:cxn modelId="{1061003B-DF30-471E-B964-7FDD50BB2143}" type="presParOf" srcId="{E099B69B-AB56-4411-A009-94D7C5F3BAC9}" destId="{BCCC003D-5D85-456E-A2F9-F09988999018}" srcOrd="10" destOrd="0" presId="urn:microsoft.com/office/officeart/2008/layout/LinedList"/>
    <dgm:cxn modelId="{3252DD9B-2554-4AF3-839A-0B26A515EB38}" type="presParOf" srcId="{E099B69B-AB56-4411-A009-94D7C5F3BAC9}" destId="{40E87470-D8EF-434F-923C-D637AE2BC80C}" srcOrd="11" destOrd="0" presId="urn:microsoft.com/office/officeart/2008/layout/LinedList"/>
    <dgm:cxn modelId="{8C6BDC9A-A6B1-4A28-A0F7-868436915F5D}" type="presParOf" srcId="{40E87470-D8EF-434F-923C-D637AE2BC80C}" destId="{064A74DD-0BB9-4B0E-AFCB-74D795D5FE53}" srcOrd="0" destOrd="0" presId="urn:microsoft.com/office/officeart/2008/layout/LinedList"/>
    <dgm:cxn modelId="{C14ACAEE-F322-4ECF-9A3C-8433CB6328F4}" type="presParOf" srcId="{40E87470-D8EF-434F-923C-D637AE2BC80C}" destId="{704F1BF1-9E8C-4A27-A63F-137C038E99A9}" srcOrd="1" destOrd="0" presId="urn:microsoft.com/office/officeart/2008/layout/LinedList"/>
    <dgm:cxn modelId="{E9206551-6599-4AD3-A560-DDD42BA8FF39}" type="presParOf" srcId="{E099B69B-AB56-4411-A009-94D7C5F3BAC9}" destId="{960BDF73-50C4-46CE-BCC6-81C111F7AF04}" srcOrd="12" destOrd="0" presId="urn:microsoft.com/office/officeart/2008/layout/LinedList"/>
    <dgm:cxn modelId="{121445D3-2EBF-4C12-881B-82ADEE572459}" type="presParOf" srcId="{E099B69B-AB56-4411-A009-94D7C5F3BAC9}" destId="{852754CD-0175-4D33-9D80-926638A08E45}" srcOrd="13" destOrd="0" presId="urn:microsoft.com/office/officeart/2008/layout/LinedList"/>
    <dgm:cxn modelId="{7B35F8BE-1D23-4B74-B221-F49649425299}" type="presParOf" srcId="{852754CD-0175-4D33-9D80-926638A08E45}" destId="{4CD1D868-4CD5-4A7F-8982-ADB430E11FE8}" srcOrd="0" destOrd="0" presId="urn:microsoft.com/office/officeart/2008/layout/LinedList"/>
    <dgm:cxn modelId="{25F79AF0-E049-408E-B638-85EBA1A98A5C}" type="presParOf" srcId="{852754CD-0175-4D33-9D80-926638A08E45}" destId="{955E1CE9-2B0F-4AFE-B5C5-D03813D1AB3A}" srcOrd="1" destOrd="0" presId="urn:microsoft.com/office/officeart/2008/layout/LinedList"/>
    <dgm:cxn modelId="{280B7AF9-CB5D-410A-BA23-0EA893971EFA}" type="presParOf" srcId="{E099B69B-AB56-4411-A009-94D7C5F3BAC9}" destId="{8771AC75-8A83-4937-AEE7-07AF3B762BC9}" srcOrd="14" destOrd="0" presId="urn:microsoft.com/office/officeart/2008/layout/LinedList"/>
    <dgm:cxn modelId="{D3EAC649-3C5C-447B-95A3-B14C2F2DFCE9}" type="presParOf" srcId="{E099B69B-AB56-4411-A009-94D7C5F3BAC9}" destId="{C322FB52-43A4-47A2-B295-9AEDCCCDEFCF}" srcOrd="15" destOrd="0" presId="urn:microsoft.com/office/officeart/2008/layout/LinedList"/>
    <dgm:cxn modelId="{11372192-E128-4E43-97AA-C1033106EED1}" type="presParOf" srcId="{C322FB52-43A4-47A2-B295-9AEDCCCDEFCF}" destId="{6EC77EA0-8132-409B-B9DC-6A2DA33C0D76}" srcOrd="0" destOrd="0" presId="urn:microsoft.com/office/officeart/2008/layout/LinedList"/>
    <dgm:cxn modelId="{6259D8AA-C811-4385-9D01-804061CE5D8D}" type="presParOf" srcId="{C322FB52-43A4-47A2-B295-9AEDCCCDEFCF}" destId="{9EEFD96F-756F-4A8F-92C9-C989C493F6CA}" srcOrd="1" destOrd="0" presId="urn:microsoft.com/office/officeart/2008/layout/LinedList"/>
    <dgm:cxn modelId="{6CB382ED-6328-4EF8-93F6-7A73FF38FCAA}" type="presParOf" srcId="{E099B69B-AB56-4411-A009-94D7C5F3BAC9}" destId="{2C4CB849-858F-4FAC-AB1C-112EE3841883}" srcOrd="16" destOrd="0" presId="urn:microsoft.com/office/officeart/2008/layout/LinedList"/>
    <dgm:cxn modelId="{48F9FFC7-BBF6-45A1-AB50-89F07C732649}" type="presParOf" srcId="{E099B69B-AB56-4411-A009-94D7C5F3BAC9}" destId="{5999FD51-9AA3-4053-98C7-4553653600E8}" srcOrd="17" destOrd="0" presId="urn:microsoft.com/office/officeart/2008/layout/LinedList"/>
    <dgm:cxn modelId="{2F20140F-62DC-4C87-AD50-ECAD6A11384F}" type="presParOf" srcId="{5999FD51-9AA3-4053-98C7-4553653600E8}" destId="{AE0E38F6-AA5D-42D1-8256-A23E67F06068}" srcOrd="0" destOrd="0" presId="urn:microsoft.com/office/officeart/2008/layout/LinedList"/>
    <dgm:cxn modelId="{177DE9AC-9771-4A4D-A179-B77C4C8F46A3}" type="presParOf" srcId="{5999FD51-9AA3-4053-98C7-4553653600E8}" destId="{DAF0933C-589E-4DB6-8B41-70C5114CA999}" srcOrd="1" destOrd="0" presId="urn:microsoft.com/office/officeart/2008/layout/LinedList"/>
    <dgm:cxn modelId="{F45B0998-C1A6-47A4-AB9E-AD26933209C5}" type="presParOf" srcId="{E099B69B-AB56-4411-A009-94D7C5F3BAC9}" destId="{609E7CE5-7353-46D3-B72C-905AD8AD6989}" srcOrd="18" destOrd="0" presId="urn:microsoft.com/office/officeart/2008/layout/LinedList"/>
    <dgm:cxn modelId="{48E9E3E7-C975-4B13-B487-4DB7AE2B47BB}" type="presParOf" srcId="{E099B69B-AB56-4411-A009-94D7C5F3BAC9}" destId="{8DEACBF0-002D-4709-BA8C-613312FC9B42}" srcOrd="19" destOrd="0" presId="urn:microsoft.com/office/officeart/2008/layout/LinedList"/>
    <dgm:cxn modelId="{FC1C249E-8B12-400B-BDB9-D71120A2ECCF}" type="presParOf" srcId="{8DEACBF0-002D-4709-BA8C-613312FC9B42}" destId="{ACF4E29F-A951-4886-9E4C-D555A5FF8B0A}" srcOrd="0" destOrd="0" presId="urn:microsoft.com/office/officeart/2008/layout/LinedList"/>
    <dgm:cxn modelId="{81DBE28D-475C-44BB-886E-E48DF99DEEA0}" type="presParOf" srcId="{8DEACBF0-002D-4709-BA8C-613312FC9B42}" destId="{D6EB09FA-4885-495D-A81F-C4B49FA43E31}" srcOrd="1" destOrd="0" presId="urn:microsoft.com/office/officeart/2008/layout/LinedList"/>
    <dgm:cxn modelId="{BE4B921A-6886-4DE7-98F5-C32143F320F8}" type="presParOf" srcId="{E099B69B-AB56-4411-A009-94D7C5F3BAC9}" destId="{39947663-AA24-4FDE-8284-B7C8C39A3221}" srcOrd="20" destOrd="0" presId="urn:microsoft.com/office/officeart/2008/layout/LinedList"/>
    <dgm:cxn modelId="{4088F7A9-725B-4DF8-8914-AB1978D2BB24}" type="presParOf" srcId="{E099B69B-AB56-4411-A009-94D7C5F3BAC9}" destId="{195E8B43-79A2-495B-81A6-5C93E4171F34}" srcOrd="21" destOrd="0" presId="urn:microsoft.com/office/officeart/2008/layout/LinedList"/>
    <dgm:cxn modelId="{3752E55F-A225-49D7-8FFC-78C07734B7F9}" type="presParOf" srcId="{195E8B43-79A2-495B-81A6-5C93E4171F34}" destId="{765370F9-2B06-4C93-AA75-C9D0FA3EF571}" srcOrd="0" destOrd="0" presId="urn:microsoft.com/office/officeart/2008/layout/LinedList"/>
    <dgm:cxn modelId="{85D3F4F0-2A69-42C1-8CD5-2DCC10E80C67}" type="presParOf" srcId="{195E8B43-79A2-495B-81A6-5C93E4171F34}" destId="{F35C0FA5-4B36-4D68-A05F-655C0A04C0B9}"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675B7-5EE9-4AC1-AC49-DF592BE62AA6}">
      <dsp:nvSpPr>
        <dsp:cNvPr id="0" name=""/>
        <dsp:cNvSpPr/>
      </dsp:nvSpPr>
      <dsp:spPr>
        <a:xfrm>
          <a:off x="0" y="737"/>
          <a:ext cx="10515600" cy="0"/>
        </a:xfrm>
        <a:prstGeom prst="line">
          <a:avLst/>
        </a:prstGeom>
        <a:solidFill>
          <a:schemeClr val="dk2">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1C56AC8-C89B-49C5-8BCA-8E2DA78DEC8C}">
      <dsp:nvSpPr>
        <dsp:cNvPr id="0" name=""/>
        <dsp:cNvSpPr/>
      </dsp:nvSpPr>
      <dsp:spPr>
        <a:xfrm>
          <a:off x="0" y="737"/>
          <a:ext cx="10505330" cy="58652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eaLnBrk="1" latinLnBrk="0" hangingPunct="1">
            <a:lnSpc>
              <a:spcPct val="90000"/>
            </a:lnSpc>
            <a:spcBef>
              <a:spcPct val="0"/>
            </a:spcBef>
            <a:spcAft>
              <a:spcPct val="35000"/>
            </a:spcAft>
            <a:buFont typeface="Wingdings" panose="05000000000000000000" pitchFamily="2" charset="2"/>
            <a:buNone/>
          </a:pPr>
          <a:r>
            <a:rPr lang="en-US" sz="2800" kern="1200" cap="all" dirty="0">
              <a:solidFill>
                <a:prstClr val="black"/>
              </a:solidFill>
              <a:latin typeface="Roboto" panose="020F0502020204030204" pitchFamily="2" charset="0"/>
              <a:ea typeface="Roboto" panose="020F0502020204030204" pitchFamily="2" charset="0"/>
              <a:cs typeface="Roboto" panose="020F0502020204030204" pitchFamily="2" charset="0"/>
            </a:rPr>
            <a:t>What is Cypress</a:t>
          </a:r>
        </a:p>
      </dsp:txBody>
      <dsp:txXfrm>
        <a:off x="0" y="737"/>
        <a:ext cx="10505330" cy="586525"/>
      </dsp:txXfrm>
    </dsp:sp>
    <dsp:sp modelId="{A9CB71AB-22B5-45FC-B3C9-55078B1DAD24}">
      <dsp:nvSpPr>
        <dsp:cNvPr id="0" name=""/>
        <dsp:cNvSpPr/>
      </dsp:nvSpPr>
      <dsp:spPr>
        <a:xfrm>
          <a:off x="0" y="587263"/>
          <a:ext cx="10515600" cy="0"/>
        </a:xfrm>
        <a:prstGeom prst="line">
          <a:avLst/>
        </a:prstGeom>
        <a:solidFill>
          <a:schemeClr val="dk2">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4B98963-4E0D-429B-A2CF-1171330A99DD}">
      <dsp:nvSpPr>
        <dsp:cNvPr id="0" name=""/>
        <dsp:cNvSpPr/>
      </dsp:nvSpPr>
      <dsp:spPr>
        <a:xfrm>
          <a:off x="0" y="587263"/>
          <a:ext cx="10505330" cy="696918"/>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cap="all" dirty="0">
              <a:solidFill>
                <a:prstClr val="black"/>
              </a:solidFill>
              <a:latin typeface="Roboto" panose="020F0502020204030204" pitchFamily="2" charset="0"/>
              <a:ea typeface="Roboto" panose="020F0502020204030204" pitchFamily="2" charset="0"/>
              <a:cs typeface="Roboto" panose="020F0502020204030204" pitchFamily="2" charset="0"/>
            </a:rPr>
            <a:t>Cypress</a:t>
          </a:r>
          <a:r>
            <a:rPr lang="en-US" sz="2800" kern="1200" cap="all" dirty="0">
              <a:solidFill>
                <a:prstClr val="black"/>
              </a:solidFill>
              <a:latin typeface="Lato" panose="020F0502020204030203" pitchFamily="34" charset="0"/>
              <a:ea typeface="Lato" panose="020F0502020204030203" pitchFamily="34" charset="0"/>
              <a:cs typeface="Lato" panose="020F0502020204030203" pitchFamily="34" charset="0"/>
            </a:rPr>
            <a:t> </a:t>
          </a:r>
          <a:r>
            <a:rPr lang="en-US" sz="2800" kern="1200" cap="all" dirty="0">
              <a:solidFill>
                <a:prstClr val="black"/>
              </a:solidFill>
              <a:latin typeface="Roboto" panose="020F0502020204030204" pitchFamily="2" charset="0"/>
              <a:ea typeface="Roboto" panose="020F0502020204030204" pitchFamily="2" charset="0"/>
              <a:cs typeface="Roboto" panose="020F0502020204030204" pitchFamily="2" charset="0"/>
            </a:rPr>
            <a:t>Features</a:t>
          </a:r>
        </a:p>
      </dsp:txBody>
      <dsp:txXfrm>
        <a:off x="0" y="587263"/>
        <a:ext cx="10505330" cy="696918"/>
      </dsp:txXfrm>
    </dsp:sp>
    <dsp:sp modelId="{A2CF7AC7-B937-4CB7-A46D-99F69AF2F786}">
      <dsp:nvSpPr>
        <dsp:cNvPr id="0" name=""/>
        <dsp:cNvSpPr/>
      </dsp:nvSpPr>
      <dsp:spPr>
        <a:xfrm>
          <a:off x="0" y="1284182"/>
          <a:ext cx="10515600" cy="0"/>
        </a:xfrm>
        <a:prstGeom prst="line">
          <a:avLst/>
        </a:prstGeom>
        <a:solidFill>
          <a:schemeClr val="dk2">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E436512-A90C-40E7-BFF5-111B0659EF1D}">
      <dsp:nvSpPr>
        <dsp:cNvPr id="0" name=""/>
        <dsp:cNvSpPr/>
      </dsp:nvSpPr>
      <dsp:spPr>
        <a:xfrm>
          <a:off x="0" y="1284182"/>
          <a:ext cx="10515600" cy="40735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Install </a:t>
          </a:r>
          <a:r>
            <a:rPr lang="en-US" sz="2000" b="1" kern="1200" dirty="0" err="1"/>
            <a:t>PyTest</a:t>
          </a:r>
          <a:endParaRPr lang="en-US" sz="2000" kern="1200" dirty="0"/>
        </a:p>
      </dsp:txBody>
      <dsp:txXfrm>
        <a:off x="0" y="1284182"/>
        <a:ext cx="10515600" cy="407354"/>
      </dsp:txXfrm>
    </dsp:sp>
    <dsp:sp modelId="{35728EFA-A7B2-441A-ACB2-817C1120F40A}">
      <dsp:nvSpPr>
        <dsp:cNvPr id="0" name=""/>
        <dsp:cNvSpPr/>
      </dsp:nvSpPr>
      <dsp:spPr>
        <a:xfrm>
          <a:off x="0" y="1691537"/>
          <a:ext cx="10515600" cy="0"/>
        </a:xfrm>
        <a:prstGeom prst="line">
          <a:avLst/>
        </a:prstGeom>
        <a:solidFill>
          <a:schemeClr val="dk2">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5D9E534-2101-42E4-93EB-7A52671E5027}">
      <dsp:nvSpPr>
        <dsp:cNvPr id="0" name=""/>
        <dsp:cNvSpPr/>
      </dsp:nvSpPr>
      <dsp:spPr>
        <a:xfrm>
          <a:off x="0" y="1691537"/>
          <a:ext cx="10515600" cy="40735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err="1"/>
            <a:t>PyTest</a:t>
          </a:r>
          <a:r>
            <a:rPr lang="en-US" sz="2000" b="1" kern="1200" dirty="0"/>
            <a:t> Fixture</a:t>
          </a:r>
          <a:endParaRPr lang="en-US" sz="2000" kern="1200" dirty="0"/>
        </a:p>
      </dsp:txBody>
      <dsp:txXfrm>
        <a:off x="0" y="1691537"/>
        <a:ext cx="10515600" cy="407354"/>
      </dsp:txXfrm>
    </dsp:sp>
    <dsp:sp modelId="{E89837DC-FFDB-419B-A1D3-6A2D9FA8DE3E}">
      <dsp:nvSpPr>
        <dsp:cNvPr id="0" name=""/>
        <dsp:cNvSpPr/>
      </dsp:nvSpPr>
      <dsp:spPr>
        <a:xfrm>
          <a:off x="0" y="2098892"/>
          <a:ext cx="10515600" cy="0"/>
        </a:xfrm>
        <a:prstGeom prst="line">
          <a:avLst/>
        </a:prstGeom>
        <a:solidFill>
          <a:schemeClr val="dk2">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F91B989-EB84-4AC1-A415-F0E9905E05AB}">
      <dsp:nvSpPr>
        <dsp:cNvPr id="0" name=""/>
        <dsp:cNvSpPr/>
      </dsp:nvSpPr>
      <dsp:spPr>
        <a:xfrm>
          <a:off x="0" y="2098892"/>
          <a:ext cx="10515600" cy="40735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Skip Testcase</a:t>
          </a:r>
          <a:endParaRPr lang="en-US" sz="2000" kern="1200"/>
        </a:p>
      </dsp:txBody>
      <dsp:txXfrm>
        <a:off x="0" y="2098892"/>
        <a:ext cx="10515600" cy="407354"/>
      </dsp:txXfrm>
    </dsp:sp>
    <dsp:sp modelId="{BCCC003D-5D85-456E-A2F9-F09988999018}">
      <dsp:nvSpPr>
        <dsp:cNvPr id="0" name=""/>
        <dsp:cNvSpPr/>
      </dsp:nvSpPr>
      <dsp:spPr>
        <a:xfrm>
          <a:off x="0" y="2506247"/>
          <a:ext cx="10515600" cy="0"/>
        </a:xfrm>
        <a:prstGeom prst="line">
          <a:avLst/>
        </a:prstGeom>
        <a:solidFill>
          <a:schemeClr val="dk2">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64A74DD-0BB9-4B0E-AFCB-74D795D5FE53}">
      <dsp:nvSpPr>
        <dsp:cNvPr id="0" name=""/>
        <dsp:cNvSpPr/>
      </dsp:nvSpPr>
      <dsp:spPr>
        <a:xfrm>
          <a:off x="0" y="2506247"/>
          <a:ext cx="10515600" cy="40735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Order Testcase</a:t>
          </a:r>
          <a:endParaRPr lang="en-US" sz="2000" kern="1200" dirty="0"/>
        </a:p>
      </dsp:txBody>
      <dsp:txXfrm>
        <a:off x="0" y="2506247"/>
        <a:ext cx="10515600" cy="407354"/>
      </dsp:txXfrm>
    </dsp:sp>
    <dsp:sp modelId="{960BDF73-50C4-46CE-BCC6-81C111F7AF04}">
      <dsp:nvSpPr>
        <dsp:cNvPr id="0" name=""/>
        <dsp:cNvSpPr/>
      </dsp:nvSpPr>
      <dsp:spPr>
        <a:xfrm>
          <a:off x="0" y="2913601"/>
          <a:ext cx="10515600" cy="0"/>
        </a:xfrm>
        <a:prstGeom prst="line">
          <a:avLst/>
        </a:prstGeom>
        <a:solidFill>
          <a:schemeClr val="dk2">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CD1D868-4CD5-4A7F-8982-ADB430E11FE8}">
      <dsp:nvSpPr>
        <dsp:cNvPr id="0" name=""/>
        <dsp:cNvSpPr/>
      </dsp:nvSpPr>
      <dsp:spPr>
        <a:xfrm>
          <a:off x="0" y="2913601"/>
          <a:ext cx="10515600" cy="40735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Grouping Testcases</a:t>
          </a:r>
          <a:endParaRPr lang="en-US" sz="2000" kern="1200"/>
        </a:p>
      </dsp:txBody>
      <dsp:txXfrm>
        <a:off x="0" y="2913601"/>
        <a:ext cx="10515600" cy="407354"/>
      </dsp:txXfrm>
    </dsp:sp>
    <dsp:sp modelId="{8771AC75-8A83-4937-AEE7-07AF3B762BC9}">
      <dsp:nvSpPr>
        <dsp:cNvPr id="0" name=""/>
        <dsp:cNvSpPr/>
      </dsp:nvSpPr>
      <dsp:spPr>
        <a:xfrm>
          <a:off x="0" y="3320956"/>
          <a:ext cx="10515600" cy="0"/>
        </a:xfrm>
        <a:prstGeom prst="line">
          <a:avLst/>
        </a:prstGeom>
        <a:solidFill>
          <a:schemeClr val="dk2">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EC77EA0-8132-409B-B9DC-6A2DA33C0D76}">
      <dsp:nvSpPr>
        <dsp:cNvPr id="0" name=""/>
        <dsp:cNvSpPr/>
      </dsp:nvSpPr>
      <dsp:spPr>
        <a:xfrm>
          <a:off x="0" y="3320956"/>
          <a:ext cx="10515600" cy="40735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Dependency Testcase</a:t>
          </a:r>
          <a:endParaRPr lang="en-US" sz="2000" kern="1200"/>
        </a:p>
      </dsp:txBody>
      <dsp:txXfrm>
        <a:off x="0" y="3320956"/>
        <a:ext cx="10515600" cy="407354"/>
      </dsp:txXfrm>
    </dsp:sp>
    <dsp:sp modelId="{2C4CB849-858F-4FAC-AB1C-112EE3841883}">
      <dsp:nvSpPr>
        <dsp:cNvPr id="0" name=""/>
        <dsp:cNvSpPr/>
      </dsp:nvSpPr>
      <dsp:spPr>
        <a:xfrm>
          <a:off x="0" y="3728311"/>
          <a:ext cx="10515600" cy="0"/>
        </a:xfrm>
        <a:prstGeom prst="line">
          <a:avLst/>
        </a:prstGeom>
        <a:solidFill>
          <a:schemeClr val="dk2">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E0E38F6-AA5D-42D1-8256-A23E67F06068}">
      <dsp:nvSpPr>
        <dsp:cNvPr id="0" name=""/>
        <dsp:cNvSpPr/>
      </dsp:nvSpPr>
      <dsp:spPr>
        <a:xfrm>
          <a:off x="0" y="3728311"/>
          <a:ext cx="10515600" cy="40735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parameterize</a:t>
          </a:r>
          <a:endParaRPr lang="en-US" sz="2000" kern="1200"/>
        </a:p>
      </dsp:txBody>
      <dsp:txXfrm>
        <a:off x="0" y="3728311"/>
        <a:ext cx="10515600" cy="407354"/>
      </dsp:txXfrm>
    </dsp:sp>
    <dsp:sp modelId="{609E7CE5-7353-46D3-B72C-905AD8AD6989}">
      <dsp:nvSpPr>
        <dsp:cNvPr id="0" name=""/>
        <dsp:cNvSpPr/>
      </dsp:nvSpPr>
      <dsp:spPr>
        <a:xfrm>
          <a:off x="0" y="4135666"/>
          <a:ext cx="10515600" cy="0"/>
        </a:xfrm>
        <a:prstGeom prst="line">
          <a:avLst/>
        </a:prstGeom>
        <a:solidFill>
          <a:schemeClr val="dk2">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CF4E29F-A951-4886-9E4C-D555A5FF8B0A}">
      <dsp:nvSpPr>
        <dsp:cNvPr id="0" name=""/>
        <dsp:cNvSpPr/>
      </dsp:nvSpPr>
      <dsp:spPr>
        <a:xfrm>
          <a:off x="0" y="4135666"/>
          <a:ext cx="10515600" cy="40735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PyTest HTML report</a:t>
          </a:r>
          <a:endParaRPr lang="en-US" sz="2000" kern="1200"/>
        </a:p>
      </dsp:txBody>
      <dsp:txXfrm>
        <a:off x="0" y="4135666"/>
        <a:ext cx="10515600" cy="407354"/>
      </dsp:txXfrm>
    </dsp:sp>
    <dsp:sp modelId="{39947663-AA24-4FDE-8284-B7C8C39A3221}">
      <dsp:nvSpPr>
        <dsp:cNvPr id="0" name=""/>
        <dsp:cNvSpPr/>
      </dsp:nvSpPr>
      <dsp:spPr>
        <a:xfrm>
          <a:off x="0" y="4543021"/>
          <a:ext cx="10515600" cy="0"/>
        </a:xfrm>
        <a:prstGeom prst="line">
          <a:avLst/>
        </a:prstGeom>
        <a:solidFill>
          <a:schemeClr val="dk2">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65370F9-2B06-4C93-AA75-C9D0FA3EF571}">
      <dsp:nvSpPr>
        <dsp:cNvPr id="0" name=""/>
        <dsp:cNvSpPr/>
      </dsp:nvSpPr>
      <dsp:spPr>
        <a:xfrm>
          <a:off x="0" y="4543021"/>
          <a:ext cx="10515600" cy="40735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PyTest Allure report</a:t>
          </a:r>
          <a:endParaRPr lang="en-US" sz="2000" kern="1200"/>
        </a:p>
      </dsp:txBody>
      <dsp:txXfrm>
        <a:off x="0" y="4543021"/>
        <a:ext cx="10515600" cy="40735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6C08CA-B51D-1543-A1DB-53827B640413}" type="datetimeFigureOut">
              <a:rPr lang="en-EG" smtClean="0"/>
              <a:t>12/17/2023</a:t>
            </a:fld>
            <a:endParaRPr lang="en-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B14B2B-5180-EB4B-8768-9172F68E28D6}" type="slidenum">
              <a:rPr lang="en-EG" smtClean="0"/>
              <a:t>‹#›</a:t>
            </a:fld>
            <a:endParaRPr lang="en-EG"/>
          </a:p>
        </p:txBody>
      </p:sp>
    </p:spTree>
    <p:extLst>
      <p:ext uri="{BB962C8B-B14F-4D97-AF65-F5344CB8AC3E}">
        <p14:creationId xmlns:p14="http://schemas.microsoft.com/office/powerpoint/2010/main" val="1726700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browserstack.com/guide/cypress-framework-tutoria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B14B2B-5180-EB4B-8768-9172F68E28D6}" type="slidenum">
              <a:rPr lang="en-EG" smtClean="0"/>
              <a:t>1</a:t>
            </a:fld>
            <a:endParaRPr lang="en-EG"/>
          </a:p>
        </p:txBody>
      </p:sp>
    </p:spTree>
    <p:extLst>
      <p:ext uri="{BB962C8B-B14F-4D97-AF65-F5344CB8AC3E}">
        <p14:creationId xmlns:p14="http://schemas.microsoft.com/office/powerpoint/2010/main" val="467801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err="1"/>
              <a:t>pytest</a:t>
            </a:r>
            <a:r>
              <a:rPr lang="en-US" sz="2800" dirty="0"/>
              <a:t> fixtures are functions attached to the tests which run before the test function is executed and cleaned up once the Selenium test automation execution is completed.</a:t>
            </a:r>
          </a:p>
          <a:p>
            <a:endParaRPr lang="en-US" sz="2800" dirty="0">
              <a:solidFill>
                <a:srgbClr val="A9B7C6"/>
              </a:solidFill>
              <a:effectLst/>
              <a:latin typeface="JetBrains Mono"/>
            </a:endParaRPr>
          </a:p>
          <a:p>
            <a:r>
              <a:rPr lang="en-US" sz="2800" dirty="0"/>
              <a:t>In the above example, a fixture is written with a browser name. When you run the above program, it will create a driver instance for each test </a:t>
            </a:r>
            <a:endParaRPr lang="en-US" sz="1800" dirty="0">
              <a:solidFill>
                <a:srgbClr val="A9B7C6"/>
              </a:solidFill>
              <a:effectLst/>
              <a:latin typeface="JetBrains Mono"/>
            </a:endParaRPr>
          </a:p>
        </p:txBody>
      </p:sp>
      <p:sp>
        <p:nvSpPr>
          <p:cNvPr id="4" name="Slide Number Placeholder 3"/>
          <p:cNvSpPr>
            <a:spLocks noGrp="1"/>
          </p:cNvSpPr>
          <p:nvPr>
            <p:ph type="sldNum" sz="quarter" idx="5"/>
          </p:nvPr>
        </p:nvSpPr>
        <p:spPr/>
        <p:txBody>
          <a:bodyPr/>
          <a:lstStyle/>
          <a:p>
            <a:fld id="{06B14B2B-5180-EB4B-8768-9172F68E28D6}" type="slidenum">
              <a:rPr lang="en-EG" smtClean="0"/>
              <a:t>10</a:t>
            </a:fld>
            <a:endParaRPr lang="en-EG"/>
          </a:p>
        </p:txBody>
      </p:sp>
    </p:spTree>
    <p:extLst>
      <p:ext uri="{BB962C8B-B14F-4D97-AF65-F5344CB8AC3E}">
        <p14:creationId xmlns:p14="http://schemas.microsoft.com/office/powerpoint/2010/main" val="3358748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solidFill>
                <a:srgbClr val="A9B7C6"/>
              </a:solidFill>
              <a:effectLst/>
              <a:latin typeface="JetBrains Mono"/>
            </a:endParaRPr>
          </a:p>
        </p:txBody>
      </p:sp>
      <p:sp>
        <p:nvSpPr>
          <p:cNvPr id="4" name="Slide Number Placeholder 3"/>
          <p:cNvSpPr>
            <a:spLocks noGrp="1"/>
          </p:cNvSpPr>
          <p:nvPr>
            <p:ph type="sldNum" sz="quarter" idx="5"/>
          </p:nvPr>
        </p:nvSpPr>
        <p:spPr/>
        <p:txBody>
          <a:bodyPr/>
          <a:lstStyle/>
          <a:p>
            <a:fld id="{06B14B2B-5180-EB4B-8768-9172F68E28D6}" type="slidenum">
              <a:rPr lang="en-EG" smtClean="0"/>
              <a:t>11</a:t>
            </a:fld>
            <a:endParaRPr lang="en-EG"/>
          </a:p>
        </p:txBody>
      </p:sp>
    </p:spTree>
    <p:extLst>
      <p:ext uri="{BB962C8B-B14F-4D97-AF65-F5344CB8AC3E}">
        <p14:creationId xmlns:p14="http://schemas.microsoft.com/office/powerpoint/2010/main" val="2926094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BBB529"/>
                </a:solidFill>
                <a:effectLst/>
                <a:latin typeface="JetBrains Mono"/>
              </a:rPr>
              <a:t>Install in the terminal -&gt; </a:t>
            </a:r>
            <a:r>
              <a:rPr lang="en-US" sz="2800" dirty="0"/>
              <a:t>pip install </a:t>
            </a:r>
            <a:r>
              <a:rPr lang="en-US" sz="2800" dirty="0" err="1"/>
              <a:t>pytest</a:t>
            </a:r>
            <a:r>
              <a:rPr lang="en-US" sz="2800" dirty="0"/>
              <a:t>-order</a:t>
            </a:r>
            <a:endParaRPr lang="en-US" sz="1800" dirty="0">
              <a:solidFill>
                <a:srgbClr val="A9B7C6"/>
              </a:solidFill>
              <a:effectLst/>
              <a:latin typeface="JetBrains Mono"/>
            </a:endParaRPr>
          </a:p>
        </p:txBody>
      </p:sp>
      <p:sp>
        <p:nvSpPr>
          <p:cNvPr id="4" name="Slide Number Placeholder 3"/>
          <p:cNvSpPr>
            <a:spLocks noGrp="1"/>
          </p:cNvSpPr>
          <p:nvPr>
            <p:ph type="sldNum" sz="quarter" idx="5"/>
          </p:nvPr>
        </p:nvSpPr>
        <p:spPr/>
        <p:txBody>
          <a:bodyPr/>
          <a:lstStyle/>
          <a:p>
            <a:fld id="{06B14B2B-5180-EB4B-8768-9172F68E28D6}" type="slidenum">
              <a:rPr lang="en-EG" smtClean="0"/>
              <a:t>12</a:t>
            </a:fld>
            <a:endParaRPr lang="en-EG"/>
          </a:p>
        </p:txBody>
      </p:sp>
    </p:spTree>
    <p:extLst>
      <p:ext uri="{BB962C8B-B14F-4D97-AF65-F5344CB8AC3E}">
        <p14:creationId xmlns:p14="http://schemas.microsoft.com/office/powerpoint/2010/main" val="127068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BBB529"/>
                </a:solidFill>
                <a:effectLst/>
                <a:latin typeface="JetBrains Mono"/>
              </a:rPr>
              <a:t>Install in the terminal -&gt; </a:t>
            </a:r>
            <a:r>
              <a:rPr lang="en-US" sz="2800" dirty="0"/>
              <a:t>pip install </a:t>
            </a:r>
            <a:r>
              <a:rPr lang="en-US" sz="2800" dirty="0" err="1"/>
              <a:t>pytest</a:t>
            </a:r>
            <a:r>
              <a:rPr lang="en-US" sz="2800" dirty="0"/>
              <a:t>-dependency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srgbClr val="A9B7C6"/>
              </a:solidFill>
              <a:effectLst/>
              <a:latin typeface="JetBrains Mon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rgbClr val="A9B7C6"/>
                </a:solidFill>
                <a:effectLst/>
                <a:latin typeface="JetBrains Mono"/>
              </a:rPr>
              <a:t>Mark first test case with -&gt; </a:t>
            </a:r>
            <a:r>
              <a:rPr lang="en-US" sz="1800" dirty="0">
                <a:solidFill>
                  <a:srgbClr val="BBB529"/>
                </a:solidFill>
                <a:effectLst/>
                <a:latin typeface="JetBrains Mono"/>
              </a:rPr>
              <a:t>@pytest.mark.dependency</a:t>
            </a:r>
            <a:r>
              <a:rPr lang="en-US" sz="1800" dirty="0">
                <a:solidFill>
                  <a:srgbClr val="A9B7C6"/>
                </a:solidFill>
                <a:effectLst/>
                <a:latin typeface="JetBrains Mono"/>
              </a:rPr>
              <a:t>()</a:t>
            </a:r>
          </a:p>
          <a:p>
            <a:r>
              <a:rPr lang="en-US" sz="1800" dirty="0">
                <a:solidFill>
                  <a:srgbClr val="A9B7C6"/>
                </a:solidFill>
                <a:effectLst/>
                <a:latin typeface="JetBrains Mono"/>
              </a:rPr>
              <a:t>Mark second test case with -&gt; </a:t>
            </a:r>
            <a:r>
              <a:rPr lang="en-US" sz="1800" dirty="0">
                <a:solidFill>
                  <a:srgbClr val="BBB529"/>
                </a:solidFill>
                <a:effectLst/>
                <a:latin typeface="JetBrains Mono"/>
              </a:rPr>
              <a:t>@pytest.mark.dependency</a:t>
            </a:r>
            <a:r>
              <a:rPr lang="en-US" sz="1800" dirty="0">
                <a:solidFill>
                  <a:srgbClr val="A9B7C6"/>
                </a:solidFill>
                <a:effectLst/>
                <a:latin typeface="JetBrains Mono"/>
              </a:rPr>
              <a:t>(</a:t>
            </a:r>
            <a:r>
              <a:rPr lang="en-US" sz="1800" dirty="0">
                <a:solidFill>
                  <a:srgbClr val="AA4926"/>
                </a:solidFill>
                <a:effectLst/>
                <a:latin typeface="JetBrains Mono"/>
              </a:rPr>
              <a:t>depends</a:t>
            </a:r>
            <a:r>
              <a:rPr lang="en-US" sz="1800" dirty="0">
                <a:solidFill>
                  <a:srgbClr val="A9B7C6"/>
                </a:solidFill>
                <a:effectLst/>
                <a:latin typeface="JetBrains Mono"/>
              </a:rPr>
              <a:t>=[</a:t>
            </a:r>
            <a:r>
              <a:rPr lang="en-US" sz="1800" dirty="0">
                <a:solidFill>
                  <a:srgbClr val="6A8759"/>
                </a:solidFill>
                <a:effectLst/>
                <a:latin typeface="JetBrains Mono"/>
              </a:rPr>
              <a:t>ClassName::test_caseName’</a:t>
            </a:r>
            <a:r>
              <a:rPr lang="en-US" sz="1800" dirty="0">
                <a:solidFill>
                  <a:srgbClr val="A9B7C6"/>
                </a:solidFill>
                <a:effectLst/>
                <a:latin typeface="JetBrains Mono"/>
              </a:rPr>
              <a:t>])</a:t>
            </a:r>
            <a:br>
              <a:rPr lang="en-US" sz="1800" dirty="0">
                <a:solidFill>
                  <a:srgbClr val="A9B7C6"/>
                </a:solidFill>
                <a:effectLst/>
                <a:latin typeface="JetBrains Mono"/>
              </a:rPr>
            </a:br>
            <a:endParaRPr lang="en-US" sz="1800" dirty="0">
              <a:solidFill>
                <a:srgbClr val="A9B7C6"/>
              </a:solidFill>
              <a:effectLst/>
              <a:latin typeface="JetBrains Mono"/>
            </a:endParaRPr>
          </a:p>
          <a:p>
            <a:r>
              <a:rPr lang="en-US" sz="1800" dirty="0">
                <a:solidFill>
                  <a:srgbClr val="A9B7C6"/>
                </a:solidFill>
                <a:effectLst/>
                <a:latin typeface="JetBrains Mono"/>
              </a:rPr>
              <a:t>- If the first test case failed the second one will be skipped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A9B7C6"/>
              </a:solidFill>
              <a:effectLst/>
              <a:latin typeface="JetBrains Mono"/>
            </a:endParaRPr>
          </a:p>
        </p:txBody>
      </p:sp>
      <p:sp>
        <p:nvSpPr>
          <p:cNvPr id="4" name="Slide Number Placeholder 3"/>
          <p:cNvSpPr>
            <a:spLocks noGrp="1"/>
          </p:cNvSpPr>
          <p:nvPr>
            <p:ph type="sldNum" sz="quarter" idx="5"/>
          </p:nvPr>
        </p:nvSpPr>
        <p:spPr/>
        <p:txBody>
          <a:bodyPr/>
          <a:lstStyle/>
          <a:p>
            <a:fld id="{06B14B2B-5180-EB4B-8768-9172F68E28D6}" type="slidenum">
              <a:rPr lang="en-EG" smtClean="0"/>
              <a:t>13</a:t>
            </a:fld>
            <a:endParaRPr lang="en-EG"/>
          </a:p>
        </p:txBody>
      </p:sp>
    </p:spTree>
    <p:extLst>
      <p:ext uri="{BB962C8B-B14F-4D97-AF65-F5344CB8AC3E}">
        <p14:creationId xmlns:p14="http://schemas.microsoft.com/office/powerpoint/2010/main" val="2627504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808080"/>
                </a:solidFill>
                <a:effectLst/>
                <a:latin typeface="JetBrains Mono"/>
              </a:rPr>
              <a:t>To run the group test cases add –m ”group name” to the terminal command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808080"/>
              </a:solidFill>
              <a:effectLst/>
              <a:latin typeface="JetBrains Mon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solidFill>
                  <a:srgbClr val="808080"/>
                </a:solidFill>
                <a:effectLst/>
                <a:latin typeface="JetBrains Mono"/>
              </a:rPr>
              <a:t>pytest</a:t>
            </a:r>
            <a:r>
              <a:rPr lang="en-US" sz="1800" dirty="0">
                <a:solidFill>
                  <a:srgbClr val="808080"/>
                </a:solidFill>
                <a:effectLst/>
                <a:latin typeface="JetBrains Mono"/>
              </a:rPr>
              <a:t> -v -s -m "regression" GroupingExample_test.py  -&gt; execute </a:t>
            </a:r>
            <a:r>
              <a:rPr lang="en-US" sz="1800" dirty="0" err="1">
                <a:solidFill>
                  <a:srgbClr val="808080"/>
                </a:solidFill>
                <a:effectLst/>
                <a:latin typeface="JetBrains Mono"/>
              </a:rPr>
              <a:t>tc</a:t>
            </a:r>
            <a:r>
              <a:rPr lang="en-US" sz="1800" dirty="0">
                <a:solidFill>
                  <a:srgbClr val="808080"/>
                </a:solidFill>
                <a:effectLst/>
                <a:latin typeface="JetBrains Mono"/>
              </a:rPr>
              <a:t> 1 and 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solidFill>
                  <a:srgbClr val="808080"/>
                </a:solidFill>
                <a:effectLst/>
                <a:latin typeface="JetBrains Mono"/>
              </a:rPr>
              <a:t>pytest</a:t>
            </a:r>
            <a:r>
              <a:rPr lang="en-US" sz="1800" dirty="0">
                <a:solidFill>
                  <a:srgbClr val="808080"/>
                </a:solidFill>
                <a:effectLst/>
                <a:latin typeface="JetBrains Mono"/>
              </a:rPr>
              <a:t> -v -s -m "smoke" GroupingExample_test.py -&gt; execute </a:t>
            </a:r>
            <a:r>
              <a:rPr lang="en-US" sz="1800" dirty="0" err="1">
                <a:solidFill>
                  <a:srgbClr val="808080"/>
                </a:solidFill>
                <a:effectLst/>
                <a:latin typeface="JetBrains Mono"/>
              </a:rPr>
              <a:t>tc</a:t>
            </a:r>
            <a:r>
              <a:rPr lang="en-US" sz="1800" dirty="0">
                <a:solidFill>
                  <a:srgbClr val="808080"/>
                </a:solidFill>
                <a:effectLst/>
                <a:latin typeface="JetBrains Mono"/>
              </a:rPr>
              <a:t> 2 and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solidFill>
                  <a:srgbClr val="808080"/>
                </a:solidFill>
                <a:effectLst/>
                <a:latin typeface="JetBrains Mono"/>
              </a:rPr>
              <a:t>pytest</a:t>
            </a:r>
            <a:r>
              <a:rPr lang="en-US" sz="1800" dirty="0">
                <a:solidFill>
                  <a:srgbClr val="808080"/>
                </a:solidFill>
                <a:effectLst/>
                <a:latin typeface="JetBrains Mono"/>
              </a:rPr>
              <a:t> -v -s -m "smoke and regression" GroupingExample_test.py-&gt; -&gt; execute </a:t>
            </a:r>
            <a:r>
              <a:rPr lang="en-US" sz="1800" dirty="0" err="1">
                <a:solidFill>
                  <a:srgbClr val="808080"/>
                </a:solidFill>
                <a:effectLst/>
                <a:latin typeface="JetBrains Mono"/>
              </a:rPr>
              <a:t>tc</a:t>
            </a:r>
            <a:r>
              <a:rPr lang="en-US" sz="1800" dirty="0">
                <a:solidFill>
                  <a:srgbClr val="808080"/>
                </a:solidFill>
                <a:effectLst/>
                <a:latin typeface="JetBrains Mono"/>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solidFill>
                  <a:srgbClr val="808080"/>
                </a:solidFill>
                <a:effectLst/>
                <a:latin typeface="JetBrains Mono"/>
              </a:rPr>
              <a:t>pytest</a:t>
            </a:r>
            <a:r>
              <a:rPr lang="en-US" sz="1800" dirty="0">
                <a:solidFill>
                  <a:srgbClr val="808080"/>
                </a:solidFill>
                <a:effectLst/>
                <a:latin typeface="JetBrains Mono"/>
              </a:rPr>
              <a:t> -v -s -m 'not smoke' GroupingExample_test.py  -&gt;-&gt; execute </a:t>
            </a:r>
            <a:r>
              <a:rPr lang="en-US" sz="1800" dirty="0" err="1">
                <a:solidFill>
                  <a:srgbClr val="808080"/>
                </a:solidFill>
                <a:effectLst/>
                <a:latin typeface="JetBrains Mono"/>
              </a:rPr>
              <a:t>tc</a:t>
            </a:r>
            <a:r>
              <a:rPr lang="en-US" sz="1800" dirty="0">
                <a:solidFill>
                  <a:srgbClr val="808080"/>
                </a:solidFill>
                <a:effectLst/>
                <a:latin typeface="JetBrains Mono"/>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solidFill>
                  <a:srgbClr val="808080"/>
                </a:solidFill>
                <a:effectLst/>
                <a:latin typeface="JetBrains Mono"/>
              </a:rPr>
              <a:t>pytest</a:t>
            </a:r>
            <a:r>
              <a:rPr lang="en-US" sz="1800" dirty="0">
                <a:solidFill>
                  <a:srgbClr val="808080"/>
                </a:solidFill>
                <a:effectLst/>
                <a:latin typeface="JetBrains Mono"/>
              </a:rPr>
              <a:t> -v -s -m </a:t>
            </a:r>
            <a:r>
              <a:rPr lang="en-US" sz="1800">
                <a:solidFill>
                  <a:srgbClr val="808080"/>
                </a:solidFill>
                <a:effectLst/>
                <a:latin typeface="JetBrains Mono"/>
              </a:rPr>
              <a:t>'not regression' </a:t>
            </a:r>
            <a:r>
              <a:rPr lang="en-US" sz="1800" dirty="0">
                <a:solidFill>
                  <a:srgbClr val="808080"/>
                </a:solidFill>
                <a:effectLst/>
                <a:latin typeface="JetBrains Mono"/>
              </a:rPr>
              <a:t>GroupingExample_test.py -&gt; execute </a:t>
            </a:r>
            <a:r>
              <a:rPr lang="en-US" sz="1800" dirty="0" err="1">
                <a:solidFill>
                  <a:srgbClr val="808080"/>
                </a:solidFill>
                <a:effectLst/>
                <a:latin typeface="JetBrains Mono"/>
              </a:rPr>
              <a:t>tc</a:t>
            </a:r>
            <a:r>
              <a:rPr lang="en-US" sz="1800" dirty="0">
                <a:solidFill>
                  <a:srgbClr val="808080"/>
                </a:solidFill>
                <a:effectLst/>
                <a:latin typeface="JetBrains Mono"/>
              </a:rPr>
              <a:t>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808080"/>
              </a:solidFill>
              <a:effectLst/>
              <a:latin typeface="JetBrains Mon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A9B7C6"/>
              </a:solidFill>
              <a:effectLst/>
              <a:latin typeface="JetBrains Mono"/>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US" sz="1800" dirty="0">
                <a:solidFill>
                  <a:srgbClr val="808080"/>
                </a:solidFill>
                <a:effectLst/>
                <a:latin typeface="JetBrains Mono"/>
              </a:rPr>
            </a:br>
            <a:endParaRPr lang="en-US" sz="1800" dirty="0">
              <a:solidFill>
                <a:srgbClr val="A9B7C6"/>
              </a:solidFill>
              <a:effectLst/>
              <a:latin typeface="JetBrains Mon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A9B7C6"/>
              </a:solidFill>
              <a:effectLst/>
              <a:latin typeface="JetBrains Mono"/>
            </a:endParaRPr>
          </a:p>
        </p:txBody>
      </p:sp>
      <p:sp>
        <p:nvSpPr>
          <p:cNvPr id="4" name="Slide Number Placeholder 3"/>
          <p:cNvSpPr>
            <a:spLocks noGrp="1"/>
          </p:cNvSpPr>
          <p:nvPr>
            <p:ph type="sldNum" sz="quarter" idx="5"/>
          </p:nvPr>
        </p:nvSpPr>
        <p:spPr/>
        <p:txBody>
          <a:bodyPr/>
          <a:lstStyle/>
          <a:p>
            <a:fld id="{06B14B2B-5180-EB4B-8768-9172F68E28D6}" type="slidenum">
              <a:rPr lang="en-EG" smtClean="0"/>
              <a:t>14</a:t>
            </a:fld>
            <a:endParaRPr lang="en-EG"/>
          </a:p>
        </p:txBody>
      </p:sp>
    </p:spTree>
    <p:extLst>
      <p:ext uri="{BB962C8B-B14F-4D97-AF65-F5344CB8AC3E}">
        <p14:creationId xmlns:p14="http://schemas.microsoft.com/office/powerpoint/2010/main" val="510092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BBB529"/>
                </a:solidFill>
                <a:effectLst/>
                <a:latin typeface="JetBrains Mono"/>
              </a:rPr>
              <a:t>@pytest.mark.parametrize</a:t>
            </a:r>
            <a:r>
              <a:rPr lang="en-US" sz="1800" dirty="0">
                <a:solidFill>
                  <a:srgbClr val="A9B7C6"/>
                </a:solidFill>
                <a:effectLst/>
                <a:latin typeface="JetBrains Mono"/>
              </a:rPr>
              <a:t>(</a:t>
            </a:r>
            <a:r>
              <a:rPr lang="en-US" sz="1800" dirty="0">
                <a:solidFill>
                  <a:srgbClr val="6A8759"/>
                </a:solidFill>
                <a:effectLst/>
                <a:latin typeface="JetBrains Mono"/>
              </a:rPr>
              <a:t>“Parameter"</a:t>
            </a:r>
            <a:r>
              <a:rPr lang="en-US" sz="1800" dirty="0">
                <a:solidFill>
                  <a:srgbClr val="CC7832"/>
                </a:solidFill>
                <a:effectLst/>
                <a:latin typeface="JetBrains Mono"/>
              </a:rPr>
              <a:t>,</a:t>
            </a:r>
            <a:r>
              <a:rPr lang="en-US" sz="1800" dirty="0">
                <a:solidFill>
                  <a:srgbClr val="A9B7C6"/>
                </a:solidFill>
                <a:effectLst/>
                <a:latin typeface="JetBrains Mono"/>
              </a:rPr>
              <a:t>[</a:t>
            </a:r>
            <a:r>
              <a:rPr lang="en-US" sz="1800" dirty="0">
                <a:solidFill>
                  <a:srgbClr val="6A8759"/>
                </a:solidFill>
                <a:effectLst/>
                <a:latin typeface="JetBrains Mono"/>
              </a:rPr>
              <a:t>“Value1"</a:t>
            </a:r>
            <a:r>
              <a:rPr lang="en-US" sz="1800" dirty="0">
                <a:solidFill>
                  <a:srgbClr val="CC7832"/>
                </a:solidFill>
                <a:effectLst/>
                <a:latin typeface="JetBrains Mono"/>
              </a:rPr>
              <a:t>,</a:t>
            </a:r>
            <a:r>
              <a:rPr lang="en-US" sz="1800" dirty="0">
                <a:solidFill>
                  <a:srgbClr val="6A8759"/>
                </a:solidFill>
                <a:effectLst/>
                <a:latin typeface="JetBrains Mono"/>
              </a:rPr>
              <a:t>“Value2"</a:t>
            </a:r>
            <a:r>
              <a:rPr lang="en-US" sz="1800" dirty="0">
                <a:solidFill>
                  <a:srgbClr val="A9B7C6"/>
                </a:solidFill>
                <a:effectLst/>
                <a:latin typeface="JetBrains Mono"/>
              </a:rPr>
              <a:t>])</a:t>
            </a:r>
            <a:br>
              <a:rPr lang="en-US" sz="1800" dirty="0">
                <a:solidFill>
                  <a:srgbClr val="A9B7C6"/>
                </a:solidFill>
                <a:effectLst/>
                <a:latin typeface="JetBrains Mono"/>
              </a:rPr>
            </a:br>
            <a:endParaRPr lang="en-US" sz="1800" dirty="0">
              <a:solidFill>
                <a:srgbClr val="A9B7C6"/>
              </a:solidFill>
              <a:effectLst/>
              <a:latin typeface="JetBrains Mono"/>
            </a:endParaRPr>
          </a:p>
          <a:p>
            <a:endParaRPr lang="en-US" sz="1800" dirty="0">
              <a:solidFill>
                <a:srgbClr val="A9B7C6"/>
              </a:solidFill>
              <a:effectLst/>
              <a:latin typeface="JetBrains Mono"/>
            </a:endParaRPr>
          </a:p>
        </p:txBody>
      </p:sp>
      <p:sp>
        <p:nvSpPr>
          <p:cNvPr id="4" name="Slide Number Placeholder 3"/>
          <p:cNvSpPr>
            <a:spLocks noGrp="1"/>
          </p:cNvSpPr>
          <p:nvPr>
            <p:ph type="sldNum" sz="quarter" idx="5"/>
          </p:nvPr>
        </p:nvSpPr>
        <p:spPr/>
        <p:txBody>
          <a:bodyPr/>
          <a:lstStyle/>
          <a:p>
            <a:fld id="{06B14B2B-5180-EB4B-8768-9172F68E28D6}" type="slidenum">
              <a:rPr lang="en-EG" smtClean="0"/>
              <a:t>15</a:t>
            </a:fld>
            <a:endParaRPr lang="en-EG"/>
          </a:p>
        </p:txBody>
      </p:sp>
    </p:spTree>
    <p:extLst>
      <p:ext uri="{BB962C8B-B14F-4D97-AF65-F5344CB8AC3E}">
        <p14:creationId xmlns:p14="http://schemas.microsoft.com/office/powerpoint/2010/main" val="4081194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solidFill>
                <a:srgbClr val="A9B7C6"/>
              </a:solidFill>
              <a:effectLst/>
              <a:latin typeface="JetBrains Mono"/>
            </a:endParaRPr>
          </a:p>
        </p:txBody>
      </p:sp>
      <p:sp>
        <p:nvSpPr>
          <p:cNvPr id="4" name="Slide Number Placeholder 3"/>
          <p:cNvSpPr>
            <a:spLocks noGrp="1"/>
          </p:cNvSpPr>
          <p:nvPr>
            <p:ph type="sldNum" sz="quarter" idx="5"/>
          </p:nvPr>
        </p:nvSpPr>
        <p:spPr/>
        <p:txBody>
          <a:bodyPr/>
          <a:lstStyle/>
          <a:p>
            <a:fld id="{06B14B2B-5180-EB4B-8768-9172F68E28D6}" type="slidenum">
              <a:rPr lang="en-EG" smtClean="0"/>
              <a:t>16</a:t>
            </a:fld>
            <a:endParaRPr lang="en-EG"/>
          </a:p>
        </p:txBody>
      </p:sp>
    </p:spTree>
    <p:extLst>
      <p:ext uri="{BB962C8B-B14F-4D97-AF65-F5344CB8AC3E}">
        <p14:creationId xmlns:p14="http://schemas.microsoft.com/office/powerpoint/2010/main" val="3490278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install </a:t>
            </a:r>
            <a:r>
              <a:rPr lang="en-US" sz="2800" dirty="0" err="1"/>
              <a:t>pytest</a:t>
            </a:r>
            <a:r>
              <a:rPr lang="en-US" sz="2800" dirty="0"/>
              <a:t> HTML report  in terminal&gt; </a:t>
            </a:r>
            <a:r>
              <a:rPr lang="en-US" sz="4000" b="1" dirty="0"/>
              <a:t>pip install </a:t>
            </a:r>
            <a:r>
              <a:rPr lang="en-US" sz="4000" b="1" dirty="0" err="1"/>
              <a:t>pytest</a:t>
            </a:r>
            <a:r>
              <a:rPr lang="en-US" sz="4000" b="1" dirty="0"/>
              <a:t>-html </a:t>
            </a:r>
            <a:endParaRPr lang="en-US" sz="2800" dirty="0">
              <a:solidFill>
                <a:srgbClr val="A9B7C6"/>
              </a:solidFill>
              <a:effectLst/>
              <a:latin typeface="JetBrains Mono"/>
            </a:endParaRPr>
          </a:p>
          <a:p>
            <a:endParaRPr lang="en-US" sz="1800" dirty="0">
              <a:solidFill>
                <a:srgbClr val="A9B7C6"/>
              </a:solidFill>
              <a:effectLst/>
              <a:latin typeface="JetBrains Mono"/>
            </a:endParaRPr>
          </a:p>
        </p:txBody>
      </p:sp>
      <p:sp>
        <p:nvSpPr>
          <p:cNvPr id="4" name="Slide Number Placeholder 3"/>
          <p:cNvSpPr>
            <a:spLocks noGrp="1"/>
          </p:cNvSpPr>
          <p:nvPr>
            <p:ph type="sldNum" sz="quarter" idx="5"/>
          </p:nvPr>
        </p:nvSpPr>
        <p:spPr/>
        <p:txBody>
          <a:bodyPr/>
          <a:lstStyle/>
          <a:p>
            <a:fld id="{06B14B2B-5180-EB4B-8768-9172F68E28D6}" type="slidenum">
              <a:rPr lang="en-EG" smtClean="0"/>
              <a:t>17</a:t>
            </a:fld>
            <a:endParaRPr lang="en-EG"/>
          </a:p>
        </p:txBody>
      </p:sp>
    </p:spTree>
    <p:extLst>
      <p:ext uri="{BB962C8B-B14F-4D97-AF65-F5344CB8AC3E}">
        <p14:creationId xmlns:p14="http://schemas.microsoft.com/office/powerpoint/2010/main" val="2610104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Executed test case and </a:t>
            </a:r>
            <a:r>
              <a:rPr lang="en-US" sz="4000" dirty="0"/>
              <a:t>generate an </a:t>
            </a:r>
            <a:r>
              <a:rPr lang="en-US" sz="4000" dirty="0" err="1"/>
              <a:t>HTMLreport</a:t>
            </a:r>
            <a:r>
              <a:rPr lang="en-US" sz="4000" dirty="0"/>
              <a:t> </a:t>
            </a:r>
            <a:r>
              <a:rPr lang="en-US" sz="1800" dirty="0"/>
              <a:t>in terminal</a:t>
            </a:r>
            <a:r>
              <a:rPr lang="en-US" sz="1800" dirty="0">
                <a:solidFill>
                  <a:srgbClr val="A9B7C6"/>
                </a:solidFill>
                <a:effectLst/>
                <a:latin typeface="JetBrains Mono"/>
              </a:rPr>
              <a:t>-&gt; </a:t>
            </a:r>
            <a:r>
              <a:rPr lang="en-US" sz="1800" dirty="0" err="1">
                <a:solidFill>
                  <a:srgbClr val="A9B7C6"/>
                </a:solidFill>
                <a:effectLst/>
                <a:latin typeface="JetBrains Mono"/>
              </a:rPr>
              <a:t>pytest</a:t>
            </a:r>
            <a:r>
              <a:rPr lang="en-US" sz="1800" dirty="0">
                <a:solidFill>
                  <a:srgbClr val="A9B7C6"/>
                </a:solidFill>
                <a:effectLst/>
                <a:latin typeface="JetBrains Mono"/>
              </a:rPr>
              <a:t> Search_test.py --html=pytest_selenium_report.html -s -v</a:t>
            </a:r>
          </a:p>
          <a:p>
            <a:endParaRPr lang="en-US" sz="1800" dirty="0">
              <a:solidFill>
                <a:srgbClr val="A9B7C6"/>
              </a:solidFill>
              <a:effectLst/>
              <a:latin typeface="JetBrains Mono"/>
            </a:endParaRPr>
          </a:p>
        </p:txBody>
      </p:sp>
      <p:sp>
        <p:nvSpPr>
          <p:cNvPr id="4" name="Slide Number Placeholder 3"/>
          <p:cNvSpPr>
            <a:spLocks noGrp="1"/>
          </p:cNvSpPr>
          <p:nvPr>
            <p:ph type="sldNum" sz="quarter" idx="5"/>
          </p:nvPr>
        </p:nvSpPr>
        <p:spPr/>
        <p:txBody>
          <a:bodyPr/>
          <a:lstStyle/>
          <a:p>
            <a:fld id="{06B14B2B-5180-EB4B-8768-9172F68E28D6}" type="slidenum">
              <a:rPr lang="en-EG" smtClean="0"/>
              <a:t>18</a:t>
            </a:fld>
            <a:endParaRPr lang="en-EG"/>
          </a:p>
        </p:txBody>
      </p:sp>
    </p:spTree>
    <p:extLst>
      <p:ext uri="{BB962C8B-B14F-4D97-AF65-F5344CB8AC3E}">
        <p14:creationId xmlns:p14="http://schemas.microsoft.com/office/powerpoint/2010/main" val="2887191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install </a:t>
            </a:r>
            <a:r>
              <a:rPr lang="en-US" sz="2800" dirty="0" err="1"/>
              <a:t>pytest</a:t>
            </a:r>
            <a:r>
              <a:rPr lang="en-US" sz="2800" dirty="0"/>
              <a:t> HTML report  in terminal&gt; </a:t>
            </a:r>
            <a:r>
              <a:rPr lang="en-US" sz="5400" b="1" dirty="0"/>
              <a:t>pip install allure-</a:t>
            </a:r>
            <a:r>
              <a:rPr lang="en-US" sz="5400" b="1" dirty="0" err="1"/>
              <a:t>pytest</a:t>
            </a:r>
            <a:endParaRPr lang="en-US" sz="1800" b="1" dirty="0">
              <a:solidFill>
                <a:srgbClr val="A9B7C6"/>
              </a:solidFill>
              <a:effectLst/>
              <a:latin typeface="JetBrains Mono"/>
            </a:endParaRPr>
          </a:p>
        </p:txBody>
      </p:sp>
      <p:sp>
        <p:nvSpPr>
          <p:cNvPr id="4" name="Slide Number Placeholder 3"/>
          <p:cNvSpPr>
            <a:spLocks noGrp="1"/>
          </p:cNvSpPr>
          <p:nvPr>
            <p:ph type="sldNum" sz="quarter" idx="5"/>
          </p:nvPr>
        </p:nvSpPr>
        <p:spPr/>
        <p:txBody>
          <a:bodyPr/>
          <a:lstStyle/>
          <a:p>
            <a:fld id="{06B14B2B-5180-EB4B-8768-9172F68E28D6}" type="slidenum">
              <a:rPr lang="en-EG" smtClean="0"/>
              <a:t>19</a:t>
            </a:fld>
            <a:endParaRPr lang="en-EG"/>
          </a:p>
        </p:txBody>
      </p:sp>
    </p:spTree>
    <p:extLst>
      <p:ext uri="{BB962C8B-B14F-4D97-AF65-F5344CB8AC3E}">
        <p14:creationId xmlns:p14="http://schemas.microsoft.com/office/powerpoint/2010/main" val="3169735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6B14B2B-5180-EB4B-8768-9172F68E28D6}" type="slidenum">
              <a:rPr lang="en-EG" smtClean="0"/>
              <a:t>2</a:t>
            </a:fld>
            <a:endParaRPr lang="en-EG"/>
          </a:p>
        </p:txBody>
      </p:sp>
    </p:spTree>
    <p:extLst>
      <p:ext uri="{BB962C8B-B14F-4D97-AF65-F5344CB8AC3E}">
        <p14:creationId xmlns:p14="http://schemas.microsoft.com/office/powerpoint/2010/main" val="2820327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1" dirty="0">
              <a:solidFill>
                <a:srgbClr val="A9B7C6"/>
              </a:solidFill>
              <a:effectLst/>
              <a:latin typeface="JetBrains Mono"/>
            </a:endParaRPr>
          </a:p>
        </p:txBody>
      </p:sp>
      <p:sp>
        <p:nvSpPr>
          <p:cNvPr id="4" name="Slide Number Placeholder 3"/>
          <p:cNvSpPr>
            <a:spLocks noGrp="1"/>
          </p:cNvSpPr>
          <p:nvPr>
            <p:ph type="sldNum" sz="quarter" idx="5"/>
          </p:nvPr>
        </p:nvSpPr>
        <p:spPr/>
        <p:txBody>
          <a:bodyPr/>
          <a:lstStyle/>
          <a:p>
            <a:fld id="{06B14B2B-5180-EB4B-8768-9172F68E28D6}" type="slidenum">
              <a:rPr lang="en-EG" smtClean="0"/>
              <a:t>20</a:t>
            </a:fld>
            <a:endParaRPr lang="en-EG"/>
          </a:p>
        </p:txBody>
      </p:sp>
    </p:spTree>
    <p:extLst>
      <p:ext uri="{BB962C8B-B14F-4D97-AF65-F5344CB8AC3E}">
        <p14:creationId xmlns:p14="http://schemas.microsoft.com/office/powerpoint/2010/main" val="2778580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Executed test case and </a:t>
            </a:r>
            <a:r>
              <a:rPr lang="en-US" sz="4000" dirty="0"/>
              <a:t>generate an </a:t>
            </a:r>
            <a:r>
              <a:rPr lang="en-US" sz="4000" dirty="0" err="1"/>
              <a:t>HTMLreport</a:t>
            </a:r>
            <a:r>
              <a:rPr lang="en-US" sz="4000" dirty="0"/>
              <a:t> </a:t>
            </a:r>
            <a:r>
              <a:rPr lang="en-US" sz="1800" dirty="0"/>
              <a:t>in terminal</a:t>
            </a:r>
            <a:r>
              <a:rPr lang="en-US" sz="1800" dirty="0">
                <a:solidFill>
                  <a:srgbClr val="A9B7C6"/>
                </a:solidFill>
                <a:effectLst/>
                <a:latin typeface="JetBrains Mono"/>
              </a:rPr>
              <a:t>-&gt; </a:t>
            </a:r>
            <a:r>
              <a:rPr lang="en-US" sz="1800" dirty="0" err="1">
                <a:solidFill>
                  <a:srgbClr val="A9B7C6"/>
                </a:solidFill>
                <a:effectLst/>
                <a:latin typeface="JetBrains Mono"/>
              </a:rPr>
              <a:t>pytest</a:t>
            </a:r>
            <a:r>
              <a:rPr lang="en-US" sz="1800" dirty="0">
                <a:solidFill>
                  <a:srgbClr val="A9B7C6"/>
                </a:solidFill>
                <a:effectLst/>
                <a:latin typeface="JetBrains Mono"/>
              </a:rPr>
              <a:t> Search_test.py --</a:t>
            </a:r>
            <a:r>
              <a:rPr lang="en-US" sz="1800" dirty="0" err="1">
                <a:solidFill>
                  <a:srgbClr val="A9B7C6"/>
                </a:solidFill>
                <a:effectLst/>
                <a:latin typeface="JetBrains Mono"/>
              </a:rPr>
              <a:t>alluredir</a:t>
            </a:r>
            <a:r>
              <a:rPr lang="en-US" sz="1800" dirty="0">
                <a:solidFill>
                  <a:srgbClr val="A9B7C6"/>
                </a:solidFill>
                <a:effectLst/>
                <a:latin typeface="JetBrains Mono"/>
              </a:rPr>
              <a:t>=allure-report/</a:t>
            </a:r>
          </a:p>
          <a:p>
            <a:endParaRPr lang="en-US" sz="1800" dirty="0">
              <a:solidFill>
                <a:srgbClr val="A9B7C6"/>
              </a:solidFill>
              <a:effectLst/>
              <a:latin typeface="JetBrains Mono"/>
            </a:endParaRPr>
          </a:p>
        </p:txBody>
      </p:sp>
      <p:sp>
        <p:nvSpPr>
          <p:cNvPr id="4" name="Slide Number Placeholder 3"/>
          <p:cNvSpPr>
            <a:spLocks noGrp="1"/>
          </p:cNvSpPr>
          <p:nvPr>
            <p:ph type="sldNum" sz="quarter" idx="5"/>
          </p:nvPr>
        </p:nvSpPr>
        <p:spPr/>
        <p:txBody>
          <a:bodyPr/>
          <a:lstStyle/>
          <a:p>
            <a:fld id="{06B14B2B-5180-EB4B-8768-9172F68E28D6}" type="slidenum">
              <a:rPr lang="en-EG" smtClean="0"/>
              <a:t>21</a:t>
            </a:fld>
            <a:endParaRPr lang="en-EG"/>
          </a:p>
        </p:txBody>
      </p:sp>
    </p:spTree>
    <p:extLst>
      <p:ext uri="{BB962C8B-B14F-4D97-AF65-F5344CB8AC3E}">
        <p14:creationId xmlns:p14="http://schemas.microsoft.com/office/powerpoint/2010/main" val="3013940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Open allure report in terminal -&gt;allure serve allure-report/</a:t>
            </a:r>
          </a:p>
        </p:txBody>
      </p:sp>
      <p:sp>
        <p:nvSpPr>
          <p:cNvPr id="4" name="Slide Number Placeholder 3"/>
          <p:cNvSpPr>
            <a:spLocks noGrp="1"/>
          </p:cNvSpPr>
          <p:nvPr>
            <p:ph type="sldNum" sz="quarter" idx="5"/>
          </p:nvPr>
        </p:nvSpPr>
        <p:spPr/>
        <p:txBody>
          <a:bodyPr/>
          <a:lstStyle/>
          <a:p>
            <a:fld id="{06B14B2B-5180-EB4B-8768-9172F68E28D6}" type="slidenum">
              <a:rPr lang="en-EG" smtClean="0"/>
              <a:t>22</a:t>
            </a:fld>
            <a:endParaRPr lang="en-EG"/>
          </a:p>
        </p:txBody>
      </p:sp>
    </p:spTree>
    <p:extLst>
      <p:ext uri="{BB962C8B-B14F-4D97-AF65-F5344CB8AC3E}">
        <p14:creationId xmlns:p14="http://schemas.microsoft.com/office/powerpoint/2010/main" val="1825106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G" dirty="0"/>
          </a:p>
        </p:txBody>
      </p:sp>
      <p:sp>
        <p:nvSpPr>
          <p:cNvPr id="4" name="Slide Number Placeholder 3"/>
          <p:cNvSpPr>
            <a:spLocks noGrp="1"/>
          </p:cNvSpPr>
          <p:nvPr>
            <p:ph type="sldNum" sz="quarter" idx="5"/>
          </p:nvPr>
        </p:nvSpPr>
        <p:spPr/>
        <p:txBody>
          <a:bodyPr/>
          <a:lstStyle/>
          <a:p>
            <a:fld id="{06B14B2B-5180-EB4B-8768-9172F68E28D6}" type="slidenum">
              <a:rPr lang="en-EG" smtClean="0"/>
              <a:t>23</a:t>
            </a:fld>
            <a:endParaRPr lang="en-EG"/>
          </a:p>
        </p:txBody>
      </p:sp>
    </p:spTree>
    <p:extLst>
      <p:ext uri="{BB962C8B-B14F-4D97-AF65-F5344CB8AC3E}">
        <p14:creationId xmlns:p14="http://schemas.microsoft.com/office/powerpoint/2010/main" val="699499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G" dirty="0"/>
          </a:p>
        </p:txBody>
      </p:sp>
      <p:sp>
        <p:nvSpPr>
          <p:cNvPr id="4" name="Slide Number Placeholder 3"/>
          <p:cNvSpPr>
            <a:spLocks noGrp="1"/>
          </p:cNvSpPr>
          <p:nvPr>
            <p:ph type="sldNum" sz="quarter" idx="5"/>
          </p:nvPr>
        </p:nvSpPr>
        <p:spPr/>
        <p:txBody>
          <a:bodyPr/>
          <a:lstStyle/>
          <a:p>
            <a:fld id="{06B14B2B-5180-EB4B-8768-9172F68E28D6}" type="slidenum">
              <a:rPr lang="en-EG" smtClean="0"/>
              <a:t>24</a:t>
            </a:fld>
            <a:endParaRPr lang="en-EG"/>
          </a:p>
        </p:txBody>
      </p:sp>
    </p:spTree>
    <p:extLst>
      <p:ext uri="{BB962C8B-B14F-4D97-AF65-F5344CB8AC3E}">
        <p14:creationId xmlns:p14="http://schemas.microsoft.com/office/powerpoint/2010/main" val="3861241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kern="1200" dirty="0">
                <a:solidFill>
                  <a:schemeClr val="tx1"/>
                </a:solidFill>
                <a:latin typeface="+mn-lt"/>
                <a:ea typeface="+mn-ea"/>
                <a:cs typeface="+mn-cs"/>
                <a:hlinkClick r:id="rId3" tooltip="Cypress Web Testing Framework: Getting Started">
                  <a:extLst>
                    <a:ext uri="{A12FA001-AC4F-418D-AE19-62706E023703}">
                      <ahyp:hlinkClr xmlns:ahyp="http://schemas.microsoft.com/office/drawing/2018/hyperlinkcolor" val="tx"/>
                    </a:ext>
                  </a:extLst>
                </a:hlinkClick>
              </a:rPr>
              <a:t>Cypress</a:t>
            </a:r>
            <a:r>
              <a:rPr lang="en-US" sz="1200" u="none" kern="1200" dirty="0">
                <a:solidFill>
                  <a:schemeClr val="tx1"/>
                </a:solidFill>
                <a:latin typeface="+mn-lt"/>
                <a:ea typeface="+mn-ea"/>
                <a:cs typeface="+mn-cs"/>
              </a:rPr>
              <a:t> is a </a:t>
            </a:r>
            <a:r>
              <a:rPr lang="en-US" sz="1200" kern="1200" dirty="0">
                <a:solidFill>
                  <a:schemeClr val="tx1"/>
                </a:solidFill>
                <a:latin typeface="+mn-lt"/>
                <a:ea typeface="+mn-ea"/>
                <a:cs typeface="+mn-cs"/>
              </a:rPr>
              <a:t>NodeJS-based </a:t>
            </a:r>
            <a:r>
              <a:rPr lang="en-US" b="0" dirty="0">
                <a:effectLst/>
              </a:rPr>
              <a:t>modern automation tool that supports JavaScript/Typescript as the programing language. </a:t>
            </a:r>
            <a:r>
              <a:rPr lang="en-US" dirty="0"/>
              <a:t>for front-end testing ,it operates directly on the browsers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6B14B2B-5180-EB4B-8768-9172F68E28D6}" type="slidenum">
              <a:rPr lang="en-EG" smtClean="0"/>
              <a:t>3</a:t>
            </a:fld>
            <a:endParaRPr lang="en-EG"/>
          </a:p>
        </p:txBody>
      </p:sp>
    </p:spTree>
    <p:extLst>
      <p:ext uri="{BB962C8B-B14F-4D97-AF65-F5344CB8AC3E}">
        <p14:creationId xmlns:p14="http://schemas.microsoft.com/office/powerpoint/2010/main" val="3187591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https://medium.com/@vohrakritika9/cypress-a-sneak-peek-bef5c10f73b5</a:t>
            </a:r>
          </a:p>
        </p:txBody>
      </p:sp>
      <p:sp>
        <p:nvSpPr>
          <p:cNvPr id="4" name="Slide Number Placeholder 3"/>
          <p:cNvSpPr>
            <a:spLocks noGrp="1"/>
          </p:cNvSpPr>
          <p:nvPr>
            <p:ph type="sldNum" sz="quarter" idx="5"/>
          </p:nvPr>
        </p:nvSpPr>
        <p:spPr/>
        <p:txBody>
          <a:bodyPr/>
          <a:lstStyle/>
          <a:p>
            <a:fld id="{06B14B2B-5180-EB4B-8768-9172F68E28D6}" type="slidenum">
              <a:rPr lang="en-EG" smtClean="0"/>
              <a:t>4</a:t>
            </a:fld>
            <a:endParaRPr lang="en-EG"/>
          </a:p>
        </p:txBody>
      </p:sp>
    </p:spTree>
    <p:extLst>
      <p:ext uri="{BB962C8B-B14F-4D97-AF65-F5344CB8AC3E}">
        <p14:creationId xmlns:p14="http://schemas.microsoft.com/office/powerpoint/2010/main" val="2960919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6B14B2B-5180-EB4B-8768-9172F68E28D6}" type="slidenum">
              <a:rPr lang="en-EG" smtClean="0"/>
              <a:t>5</a:t>
            </a:fld>
            <a:endParaRPr lang="en-EG"/>
          </a:p>
        </p:txBody>
      </p:sp>
    </p:spTree>
    <p:extLst>
      <p:ext uri="{BB962C8B-B14F-4D97-AF65-F5344CB8AC3E}">
        <p14:creationId xmlns:p14="http://schemas.microsoft.com/office/powerpoint/2010/main" val="1511040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6B14B2B-5180-EB4B-8768-9172F68E28D6}" type="slidenum">
              <a:rPr lang="en-EG" smtClean="0"/>
              <a:t>6</a:t>
            </a:fld>
            <a:endParaRPr lang="en-EG"/>
          </a:p>
        </p:txBody>
      </p:sp>
    </p:spTree>
    <p:extLst>
      <p:ext uri="{BB962C8B-B14F-4D97-AF65-F5344CB8AC3E}">
        <p14:creationId xmlns:p14="http://schemas.microsoft.com/office/powerpoint/2010/main" val="68268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pytest</a:t>
            </a:r>
            <a:r>
              <a:rPr lang="en-US" dirty="0"/>
              <a:t> is a open-source testing framework that allows users to write test codes using Python programming language.</a:t>
            </a:r>
          </a:p>
        </p:txBody>
      </p:sp>
      <p:sp>
        <p:nvSpPr>
          <p:cNvPr id="4" name="Slide Number Placeholder 3"/>
          <p:cNvSpPr>
            <a:spLocks noGrp="1"/>
          </p:cNvSpPr>
          <p:nvPr>
            <p:ph type="sldNum" sz="quarter" idx="5"/>
          </p:nvPr>
        </p:nvSpPr>
        <p:spPr/>
        <p:txBody>
          <a:bodyPr/>
          <a:lstStyle/>
          <a:p>
            <a:fld id="{06B14B2B-5180-EB4B-8768-9172F68E28D6}" type="slidenum">
              <a:rPr lang="en-EG" smtClean="0"/>
              <a:t>7</a:t>
            </a:fld>
            <a:endParaRPr lang="en-EG"/>
          </a:p>
        </p:txBody>
      </p:sp>
    </p:spTree>
    <p:extLst>
      <p:ext uri="{BB962C8B-B14F-4D97-AF65-F5344CB8AC3E}">
        <p14:creationId xmlns:p14="http://schemas.microsoft.com/office/powerpoint/2010/main" val="4200941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install </a:t>
            </a:r>
            <a:r>
              <a:rPr lang="en-US" sz="2800" dirty="0" err="1"/>
              <a:t>pytest</a:t>
            </a:r>
            <a:r>
              <a:rPr lang="en-US" sz="2800" dirty="0"/>
              <a:t> in terminal  -&gt; </a:t>
            </a:r>
            <a:r>
              <a:rPr lang="en-US" sz="1800" b="1" dirty="0">
                <a:solidFill>
                  <a:srgbClr val="A9B7C6"/>
                </a:solidFill>
                <a:effectLst/>
                <a:latin typeface="JetBrains Mono"/>
              </a:rPr>
              <a:t>pip install </a:t>
            </a:r>
            <a:r>
              <a:rPr lang="en-US" sz="1800" b="1" dirty="0" err="1">
                <a:solidFill>
                  <a:srgbClr val="A9B7C6"/>
                </a:solidFill>
                <a:effectLst/>
                <a:latin typeface="JetBrains Mono"/>
              </a:rPr>
              <a:t>pytest</a:t>
            </a:r>
            <a:endParaRPr lang="en-US" sz="1800" b="1" dirty="0">
              <a:solidFill>
                <a:srgbClr val="A9B7C6"/>
              </a:solidFill>
              <a:effectLst/>
              <a:latin typeface="JetBrains Mono"/>
            </a:endParaRPr>
          </a:p>
          <a:p>
            <a:r>
              <a:rPr lang="en-US" sz="2800" dirty="0"/>
              <a:t>Once the installation is complete you can confirm it with </a:t>
            </a:r>
            <a:r>
              <a:rPr lang="en-US" sz="1800" dirty="0">
                <a:solidFill>
                  <a:srgbClr val="A9B7C6"/>
                </a:solidFill>
                <a:effectLst/>
                <a:latin typeface="JetBrains Mono"/>
              </a:rPr>
              <a:t>-&gt;  </a:t>
            </a:r>
            <a:r>
              <a:rPr lang="en-US" sz="4000" b="1" dirty="0" err="1"/>
              <a:t>pytest</a:t>
            </a:r>
            <a:r>
              <a:rPr lang="en-US" sz="4000" b="1"/>
              <a:t> --version</a:t>
            </a:r>
            <a:endParaRPr lang="en-US" sz="4000" b="1" dirty="0"/>
          </a:p>
          <a:p>
            <a:endParaRPr lang="en-US" sz="1800" dirty="0">
              <a:solidFill>
                <a:srgbClr val="A9B7C6"/>
              </a:solidFill>
              <a:effectLst/>
              <a:latin typeface="JetBrains Mono"/>
            </a:endParaRPr>
          </a:p>
        </p:txBody>
      </p:sp>
      <p:sp>
        <p:nvSpPr>
          <p:cNvPr id="4" name="Slide Number Placeholder 3"/>
          <p:cNvSpPr>
            <a:spLocks noGrp="1"/>
          </p:cNvSpPr>
          <p:nvPr>
            <p:ph type="sldNum" sz="quarter" idx="5"/>
          </p:nvPr>
        </p:nvSpPr>
        <p:spPr/>
        <p:txBody>
          <a:bodyPr/>
          <a:lstStyle/>
          <a:p>
            <a:fld id="{06B14B2B-5180-EB4B-8768-9172F68E28D6}" type="slidenum">
              <a:rPr lang="en-EG" smtClean="0"/>
              <a:t>8</a:t>
            </a:fld>
            <a:endParaRPr lang="en-EG"/>
          </a:p>
        </p:txBody>
      </p:sp>
    </p:spTree>
    <p:extLst>
      <p:ext uri="{BB962C8B-B14F-4D97-AF65-F5344CB8AC3E}">
        <p14:creationId xmlns:p14="http://schemas.microsoft.com/office/powerpoint/2010/main" val="663431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000" dirty="0"/>
              <a:t>File name have name convention of *_test.py / test_*.py</a:t>
            </a:r>
          </a:p>
          <a:p>
            <a:r>
              <a:rPr lang="en-US" sz="4000" dirty="0"/>
              <a:t>Class name have name convention containing “Test” word</a:t>
            </a:r>
          </a:p>
          <a:p>
            <a:r>
              <a:rPr lang="en-US" sz="4000" dirty="0" err="1"/>
              <a:t>pytest</a:t>
            </a:r>
            <a:r>
              <a:rPr lang="en-US" sz="4000" dirty="0"/>
              <a:t> will search for test functions named test_*</a:t>
            </a:r>
          </a:p>
          <a:p>
            <a:endParaRPr lang="en-US" sz="4000" dirty="0"/>
          </a:p>
          <a:p>
            <a:r>
              <a:rPr lang="en-US" sz="4000" dirty="0"/>
              <a:t>Run using </a:t>
            </a:r>
            <a:r>
              <a:rPr lang="en-US" sz="4000" dirty="0" err="1"/>
              <a:t>pytest</a:t>
            </a:r>
            <a:r>
              <a:rPr lang="en-US" sz="4000" dirty="0"/>
              <a:t> in the terminal -&gt; </a:t>
            </a:r>
            <a:r>
              <a:rPr lang="en-US" sz="4000" dirty="0" err="1"/>
              <a:t>pytest</a:t>
            </a:r>
            <a:r>
              <a:rPr lang="en-US" sz="4000" dirty="0"/>
              <a:t> Search_test.py </a:t>
            </a:r>
          </a:p>
          <a:p>
            <a:endParaRPr lang="en-US" sz="4000" dirty="0"/>
          </a:p>
          <a:p>
            <a:endParaRPr lang="en-US" sz="4000" b="1" dirty="0"/>
          </a:p>
          <a:p>
            <a:endParaRPr lang="en-US" sz="4000" b="1" dirty="0"/>
          </a:p>
          <a:p>
            <a:endParaRPr lang="en-US" sz="2800" b="1" dirty="0">
              <a:solidFill>
                <a:srgbClr val="A9B7C6"/>
              </a:solidFill>
              <a:effectLst/>
              <a:latin typeface="JetBrains Mono"/>
            </a:endParaRPr>
          </a:p>
          <a:p>
            <a:endParaRPr lang="en-US" sz="1800" dirty="0">
              <a:solidFill>
                <a:srgbClr val="A9B7C6"/>
              </a:solidFill>
              <a:effectLst/>
              <a:latin typeface="JetBrains Mono"/>
            </a:endParaRPr>
          </a:p>
        </p:txBody>
      </p:sp>
      <p:sp>
        <p:nvSpPr>
          <p:cNvPr id="4" name="Slide Number Placeholder 3"/>
          <p:cNvSpPr>
            <a:spLocks noGrp="1"/>
          </p:cNvSpPr>
          <p:nvPr>
            <p:ph type="sldNum" sz="quarter" idx="5"/>
          </p:nvPr>
        </p:nvSpPr>
        <p:spPr/>
        <p:txBody>
          <a:bodyPr/>
          <a:lstStyle/>
          <a:p>
            <a:fld id="{06B14B2B-5180-EB4B-8768-9172F68E28D6}" type="slidenum">
              <a:rPr lang="en-EG" smtClean="0"/>
              <a:t>9</a:t>
            </a:fld>
            <a:endParaRPr lang="en-EG"/>
          </a:p>
        </p:txBody>
      </p:sp>
    </p:spTree>
    <p:extLst>
      <p:ext uri="{BB962C8B-B14F-4D97-AF65-F5344CB8AC3E}">
        <p14:creationId xmlns:p14="http://schemas.microsoft.com/office/powerpoint/2010/main" val="31333336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0D3209-4B47-2E4A-863B-B26016807F2C}"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7AFAF-9651-A149-8305-B5B70589BEB3}" type="slidenum">
              <a:rPr lang="en-US" smtClean="0"/>
              <a:t>‹#›</a:t>
            </a:fld>
            <a:endParaRPr lang="en-US"/>
          </a:p>
        </p:txBody>
      </p:sp>
    </p:spTree>
    <p:extLst>
      <p:ext uri="{BB962C8B-B14F-4D97-AF65-F5344CB8AC3E}">
        <p14:creationId xmlns:p14="http://schemas.microsoft.com/office/powerpoint/2010/main" val="3655424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0D3209-4B47-2E4A-863B-B26016807F2C}"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7AFAF-9651-A149-8305-B5B70589BEB3}" type="slidenum">
              <a:rPr lang="en-US" smtClean="0"/>
              <a:t>‹#›</a:t>
            </a:fld>
            <a:endParaRPr lang="en-US"/>
          </a:p>
        </p:txBody>
      </p:sp>
    </p:spTree>
    <p:extLst>
      <p:ext uri="{BB962C8B-B14F-4D97-AF65-F5344CB8AC3E}">
        <p14:creationId xmlns:p14="http://schemas.microsoft.com/office/powerpoint/2010/main" val="174162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0D3209-4B47-2E4A-863B-B26016807F2C}"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7AFAF-9651-A149-8305-B5B70589BEB3}" type="slidenum">
              <a:rPr lang="en-US" smtClean="0"/>
              <a:t>‹#›</a:t>
            </a:fld>
            <a:endParaRPr lang="en-US"/>
          </a:p>
        </p:txBody>
      </p:sp>
    </p:spTree>
    <p:extLst>
      <p:ext uri="{BB962C8B-B14F-4D97-AF65-F5344CB8AC3E}">
        <p14:creationId xmlns:p14="http://schemas.microsoft.com/office/powerpoint/2010/main" val="1776758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0D3209-4B47-2E4A-863B-B26016807F2C}"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7AFAF-9651-A149-8305-B5B70589BEB3}"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31833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0D3209-4B47-2E4A-863B-B26016807F2C}"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7AFAF-9651-A149-8305-B5B70589BEB3}" type="slidenum">
              <a:rPr lang="en-US" smtClean="0"/>
              <a:t>‹#›</a:t>
            </a:fld>
            <a:endParaRPr lang="en-US"/>
          </a:p>
        </p:txBody>
      </p:sp>
    </p:spTree>
    <p:extLst>
      <p:ext uri="{BB962C8B-B14F-4D97-AF65-F5344CB8AC3E}">
        <p14:creationId xmlns:p14="http://schemas.microsoft.com/office/powerpoint/2010/main" val="590068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0D3209-4B47-2E4A-863B-B26016807F2C}" type="datetimeFigureOut">
              <a:rPr lang="en-US" smtClean="0"/>
              <a:t>12/17/2023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47AFAF-9651-A149-8305-B5B70589BEB3}" type="slidenum">
              <a:rPr lang="en-US" smtClean="0"/>
              <a:t>‹#›</a:t>
            </a:fld>
            <a:endParaRPr lang="en-US"/>
          </a:p>
        </p:txBody>
      </p:sp>
    </p:spTree>
    <p:extLst>
      <p:ext uri="{BB962C8B-B14F-4D97-AF65-F5344CB8AC3E}">
        <p14:creationId xmlns:p14="http://schemas.microsoft.com/office/powerpoint/2010/main" val="3437903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0D3209-4B47-2E4A-863B-B26016807F2C}" type="datetimeFigureOut">
              <a:rPr lang="en-US" smtClean="0"/>
              <a:t>12/17/2023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47AFAF-9651-A149-8305-B5B70589BEB3}" type="slidenum">
              <a:rPr lang="en-US" smtClean="0"/>
              <a:t>‹#›</a:t>
            </a:fld>
            <a:endParaRPr lang="en-US"/>
          </a:p>
        </p:txBody>
      </p:sp>
    </p:spTree>
    <p:extLst>
      <p:ext uri="{BB962C8B-B14F-4D97-AF65-F5344CB8AC3E}">
        <p14:creationId xmlns:p14="http://schemas.microsoft.com/office/powerpoint/2010/main" val="4012492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D3209-4B47-2E4A-863B-B26016807F2C}"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7AFAF-9651-A149-8305-B5B70589BEB3}" type="slidenum">
              <a:rPr lang="en-US" smtClean="0"/>
              <a:t>‹#›</a:t>
            </a:fld>
            <a:endParaRPr lang="en-US"/>
          </a:p>
        </p:txBody>
      </p:sp>
    </p:spTree>
    <p:extLst>
      <p:ext uri="{BB962C8B-B14F-4D97-AF65-F5344CB8AC3E}">
        <p14:creationId xmlns:p14="http://schemas.microsoft.com/office/powerpoint/2010/main" val="1114829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D3209-4B47-2E4A-863B-B26016807F2C}"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7AFAF-9651-A149-8305-B5B70589BEB3}" type="slidenum">
              <a:rPr lang="en-US" smtClean="0"/>
              <a:t>‹#›</a:t>
            </a:fld>
            <a:endParaRPr lang="en-US"/>
          </a:p>
        </p:txBody>
      </p:sp>
    </p:spTree>
    <p:extLst>
      <p:ext uri="{BB962C8B-B14F-4D97-AF65-F5344CB8AC3E}">
        <p14:creationId xmlns:p14="http://schemas.microsoft.com/office/powerpoint/2010/main" val="27400503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ver, imag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68" y="609"/>
            <a:ext cx="12178064" cy="6856779"/>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pic>
        <p:nvPicPr>
          <p:cNvPr id="9" name="Picture">
            <a:extLst>
              <a:ext uri="{FF2B5EF4-FFF2-40B4-BE49-F238E27FC236}">
                <a16:creationId xmlns:a16="http://schemas.microsoft.com/office/drawing/2014/main" id="{F7EA8AAE-0BDE-7D4C-B52A-496FD9C298D3}"/>
              </a:ext>
            </a:extLst>
          </p:cNvPr>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41112746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CB8BB-3BC7-9CFA-EE90-820F9DEF874B}"/>
              </a:ext>
            </a:extLst>
          </p:cNvPr>
          <p:cNvSpPr>
            <a:spLocks noGrp="1"/>
          </p:cNvSpPr>
          <p:nvPr>
            <p:ph type="title"/>
          </p:nvPr>
        </p:nvSpPr>
        <p:spPr/>
        <p:txBody>
          <a:bodyPr/>
          <a:lstStyle/>
          <a:p>
            <a:r>
              <a:rPr lang="en-US"/>
              <a:t>Click to edit Master title style</a:t>
            </a:r>
            <a:endParaRPr lang="en-EG"/>
          </a:p>
        </p:txBody>
      </p:sp>
      <p:sp>
        <p:nvSpPr>
          <p:cNvPr id="3" name="Content Placeholder 2">
            <a:extLst>
              <a:ext uri="{FF2B5EF4-FFF2-40B4-BE49-F238E27FC236}">
                <a16:creationId xmlns:a16="http://schemas.microsoft.com/office/drawing/2014/main" id="{6913D554-93CD-4D96-05EC-F545D2FB69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C6A77A75-E418-E072-25AC-754D3DFB70B7}"/>
              </a:ext>
            </a:extLst>
          </p:cNvPr>
          <p:cNvSpPr>
            <a:spLocks noGrp="1"/>
          </p:cNvSpPr>
          <p:nvPr>
            <p:ph type="dt" sz="half" idx="10"/>
          </p:nvPr>
        </p:nvSpPr>
        <p:spPr/>
        <p:txBody>
          <a:bodyPr/>
          <a:lstStyle/>
          <a:p>
            <a:fld id="{1F0D3209-4B47-2E4A-863B-B26016807F2C}" type="datetimeFigureOut">
              <a:rPr lang="en-US" smtClean="0"/>
              <a:t>12/17/2023</a:t>
            </a:fld>
            <a:endParaRPr lang="en-US"/>
          </a:p>
        </p:txBody>
      </p:sp>
      <p:sp>
        <p:nvSpPr>
          <p:cNvPr id="5" name="Footer Placeholder 4">
            <a:extLst>
              <a:ext uri="{FF2B5EF4-FFF2-40B4-BE49-F238E27FC236}">
                <a16:creationId xmlns:a16="http://schemas.microsoft.com/office/drawing/2014/main" id="{D0EDC259-DC8B-15E0-2DBD-AC36B2AF7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5DE57-C7F5-6C29-C706-9C86B1DB2208}"/>
              </a:ext>
            </a:extLst>
          </p:cNvPr>
          <p:cNvSpPr>
            <a:spLocks noGrp="1"/>
          </p:cNvSpPr>
          <p:nvPr>
            <p:ph type="sldNum" sz="quarter" idx="12"/>
          </p:nvPr>
        </p:nvSpPr>
        <p:spPr/>
        <p:txBody>
          <a:bodyPr/>
          <a:lstStyle/>
          <a:p>
            <a:fld id="{7247AFAF-9651-A149-8305-B5B70589BEB3}" type="slidenum">
              <a:rPr lang="en-US" smtClean="0"/>
              <a:t>‹#›</a:t>
            </a:fld>
            <a:endParaRPr lang="en-US"/>
          </a:p>
        </p:txBody>
      </p:sp>
    </p:spTree>
    <p:extLst>
      <p:ext uri="{BB962C8B-B14F-4D97-AF65-F5344CB8AC3E}">
        <p14:creationId xmlns:p14="http://schemas.microsoft.com/office/powerpoint/2010/main" val="2823068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D3209-4B47-2E4A-863B-B26016807F2C}"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7AFAF-9651-A149-8305-B5B70589BEB3}" type="slidenum">
              <a:rPr lang="en-US" smtClean="0"/>
              <a:t>‹#›</a:t>
            </a:fld>
            <a:endParaRPr lang="en-US"/>
          </a:p>
        </p:txBody>
      </p:sp>
    </p:spTree>
    <p:extLst>
      <p:ext uri="{BB962C8B-B14F-4D97-AF65-F5344CB8AC3E}">
        <p14:creationId xmlns:p14="http://schemas.microsoft.com/office/powerpoint/2010/main" val="151087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D3209-4B47-2E4A-863B-B26016807F2C}"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7AFAF-9651-A149-8305-B5B70589BEB3}" type="slidenum">
              <a:rPr lang="en-US" smtClean="0"/>
              <a:t>‹#›</a:t>
            </a:fld>
            <a:endParaRPr lang="en-US"/>
          </a:p>
        </p:txBody>
      </p:sp>
    </p:spTree>
    <p:extLst>
      <p:ext uri="{BB962C8B-B14F-4D97-AF65-F5344CB8AC3E}">
        <p14:creationId xmlns:p14="http://schemas.microsoft.com/office/powerpoint/2010/main" val="2690587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0D3209-4B47-2E4A-863B-B26016807F2C}"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7AFAF-9651-A149-8305-B5B70589BEB3}" type="slidenum">
              <a:rPr lang="en-US" smtClean="0"/>
              <a:t>‹#›</a:t>
            </a:fld>
            <a:endParaRPr lang="en-US"/>
          </a:p>
        </p:txBody>
      </p:sp>
    </p:spTree>
    <p:extLst>
      <p:ext uri="{BB962C8B-B14F-4D97-AF65-F5344CB8AC3E}">
        <p14:creationId xmlns:p14="http://schemas.microsoft.com/office/powerpoint/2010/main" val="239981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0D3209-4B47-2E4A-863B-B26016807F2C}" type="datetimeFigureOut">
              <a:rPr lang="en-US" smtClean="0"/>
              <a:t>12/17/2023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47AFAF-9651-A149-8305-B5B70589BEB3}" type="slidenum">
              <a:rPr lang="en-US" smtClean="0"/>
              <a:t>‹#›</a:t>
            </a:fld>
            <a:endParaRPr lang="en-US"/>
          </a:p>
        </p:txBody>
      </p:sp>
    </p:spTree>
    <p:extLst>
      <p:ext uri="{BB962C8B-B14F-4D97-AF65-F5344CB8AC3E}">
        <p14:creationId xmlns:p14="http://schemas.microsoft.com/office/powerpoint/2010/main" val="252124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0D3209-4B47-2E4A-863B-B26016807F2C}" type="datetimeFigureOut">
              <a:rPr lang="en-US" smtClean="0"/>
              <a:t>12/17/2023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47AFAF-9651-A149-8305-B5B70589BEB3}" type="slidenum">
              <a:rPr lang="en-US" smtClean="0"/>
              <a:t>‹#›</a:t>
            </a:fld>
            <a:endParaRPr lang="en-US"/>
          </a:p>
        </p:txBody>
      </p:sp>
    </p:spTree>
    <p:extLst>
      <p:ext uri="{BB962C8B-B14F-4D97-AF65-F5344CB8AC3E}">
        <p14:creationId xmlns:p14="http://schemas.microsoft.com/office/powerpoint/2010/main" val="275405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F0D3209-4B47-2E4A-863B-B26016807F2C}" type="datetimeFigureOut">
              <a:rPr lang="en-US" smtClean="0"/>
              <a:t>12/17/2023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47AFAF-9651-A149-8305-B5B70589BEB3}" type="slidenum">
              <a:rPr lang="en-US" smtClean="0"/>
              <a:t>‹#›</a:t>
            </a:fld>
            <a:endParaRPr lang="en-US"/>
          </a:p>
        </p:txBody>
      </p:sp>
    </p:spTree>
    <p:extLst>
      <p:ext uri="{BB962C8B-B14F-4D97-AF65-F5344CB8AC3E}">
        <p14:creationId xmlns:p14="http://schemas.microsoft.com/office/powerpoint/2010/main" val="1458336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0D3209-4B47-2E4A-863B-B26016807F2C}"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7AFAF-9651-A149-8305-B5B70589BEB3}" type="slidenum">
              <a:rPr lang="en-US" smtClean="0"/>
              <a:t>‹#›</a:t>
            </a:fld>
            <a:endParaRPr lang="en-US"/>
          </a:p>
        </p:txBody>
      </p:sp>
    </p:spTree>
    <p:extLst>
      <p:ext uri="{BB962C8B-B14F-4D97-AF65-F5344CB8AC3E}">
        <p14:creationId xmlns:p14="http://schemas.microsoft.com/office/powerpoint/2010/main" val="806892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0D3209-4B47-2E4A-863B-B26016807F2C}"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EG"/>
          </a:p>
        </p:txBody>
      </p:sp>
      <p:sp>
        <p:nvSpPr>
          <p:cNvPr id="7" name="Slide Number Placeholder 6"/>
          <p:cNvSpPr>
            <a:spLocks noGrp="1"/>
          </p:cNvSpPr>
          <p:nvPr>
            <p:ph type="sldNum" sz="quarter" idx="12"/>
          </p:nvPr>
        </p:nvSpPr>
        <p:spPr/>
        <p:txBody>
          <a:bodyPr/>
          <a:lstStyle/>
          <a:p>
            <a:fld id="{7247AFAF-9651-A149-8305-B5B70589BEB3}" type="slidenum">
              <a:rPr lang="en-US" smtClean="0"/>
              <a:t>‹#›</a:t>
            </a:fld>
            <a:endParaRPr lang="en-US"/>
          </a:p>
        </p:txBody>
      </p:sp>
    </p:spTree>
    <p:extLst>
      <p:ext uri="{BB962C8B-B14F-4D97-AF65-F5344CB8AC3E}">
        <p14:creationId xmlns:p14="http://schemas.microsoft.com/office/powerpoint/2010/main" val="3095602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F0D3209-4B47-2E4A-863B-B26016807F2C}" type="datetimeFigureOut">
              <a:rPr lang="en-US" smtClean="0"/>
              <a:t>12/17/2023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247AFAF-9651-A149-8305-B5B70589BEB3}" type="slidenum">
              <a:rPr lang="en-US" smtClean="0"/>
              <a:t>‹#›</a:t>
            </a:fld>
            <a:endParaRPr lang="en-US"/>
          </a:p>
        </p:txBody>
      </p:sp>
    </p:spTree>
    <p:extLst>
      <p:ext uri="{BB962C8B-B14F-4D97-AF65-F5344CB8AC3E}">
        <p14:creationId xmlns:p14="http://schemas.microsoft.com/office/powerpoint/2010/main" val="2204792524"/>
      </p:ext>
    </p:extLst>
  </p:cSld>
  <p:clrMap bg1="lt1" tx1="dk1" bg2="lt2" tx2="dk2" accent1="accent1" accent2="accent2" accent3="accent3" accent4="accent4" accent5="accent5" accent6="accent6" hlink="hlink" folHlink="folHlink"/>
  <p:sldLayoutIdLst>
    <p:sldLayoutId id="2147484082"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 id="2147484093" r:id="rId12"/>
    <p:sldLayoutId id="2147484094" r:id="rId13"/>
    <p:sldLayoutId id="2147484095" r:id="rId14"/>
    <p:sldLayoutId id="2147484096" r:id="rId15"/>
    <p:sldLayoutId id="2147484097" r:id="rId16"/>
    <p:sldLayoutId id="2147484098" r:id="rId17"/>
    <p:sldLayoutId id="2147484099" r:id="rId18"/>
    <p:sldLayoutId id="2147484100"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hyperlink" Target="https://ibm-learning.udemy.com/course/selenium-python-step-by-step-for-beginners/learn/lecture/12107342?start=15#overview" TargetMode="External"/><Relationship Id="rId2" Type="http://schemas.openxmlformats.org/officeDocument/2006/relationships/notesSlide" Target="../notesSlides/notesSlide23.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hyperlink" Target="https://www.guru99.com/page-object-model-pom-page-factory-in-selenium-ultimate-guide.html" TargetMode="External"/><Relationship Id="rId2" Type="http://schemas.openxmlformats.org/officeDocument/2006/relationships/notesSlide" Target="../notesSlides/notesSlide24.xml"/><Relationship Id="rId1" Type="http://schemas.openxmlformats.org/officeDocument/2006/relationships/slideLayout" Target="../slideLayouts/slideLayout19.xml"/><Relationship Id="rId6" Type="http://schemas.openxmlformats.org/officeDocument/2006/relationships/image" Target="../media/image6.png"/><Relationship Id="rId5" Type="http://schemas.openxmlformats.org/officeDocument/2006/relationships/hyperlink" Target="https://selenium-python.readthedocs.io/page-objects.html" TargetMode="External"/><Relationship Id="rId4" Type="http://schemas.openxmlformats.org/officeDocument/2006/relationships/hyperlink" Target="https://www.selenium.dev/documentation/test_practices/encouraged/page_object_model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33400" y="5486400"/>
            <a:ext cx="9601200" cy="1111571"/>
          </a:xfrm>
        </p:spPr>
        <p:txBody>
          <a:bodyPr>
            <a:normAutofit/>
          </a:bodyPr>
          <a:lstStyle/>
          <a:p>
            <a:pPr algn="l"/>
            <a:br>
              <a:rPr lang="en-US" sz="2133" dirty="0">
                <a:solidFill>
                  <a:schemeClr val="accent1">
                    <a:lumMod val="50000"/>
                  </a:schemeClr>
                </a:solidFill>
              </a:rPr>
            </a:br>
            <a:r>
              <a:rPr lang="en-US" sz="2133" dirty="0">
                <a:solidFill>
                  <a:schemeClr val="accent1">
                    <a:lumMod val="50000"/>
                  </a:schemeClr>
                </a:solidFill>
              </a:rPr>
              <a:t>Radwa Younis</a:t>
            </a:r>
            <a:br>
              <a:rPr lang="en-US" sz="2133" dirty="0">
                <a:solidFill>
                  <a:schemeClr val="accent1">
                    <a:lumMod val="50000"/>
                  </a:schemeClr>
                </a:solidFill>
              </a:rPr>
            </a:br>
            <a:r>
              <a:rPr lang="en-US" sz="2000" dirty="0">
                <a:solidFill>
                  <a:schemeClr val="accent1">
                    <a:lumMod val="50000"/>
                  </a:schemeClr>
                </a:solidFill>
              </a:rPr>
              <a:t>1</a:t>
            </a:r>
            <a:r>
              <a:rPr lang="en-US" sz="2000" baseline="30000" dirty="0">
                <a:solidFill>
                  <a:schemeClr val="accent1">
                    <a:lumMod val="50000"/>
                  </a:schemeClr>
                </a:solidFill>
              </a:rPr>
              <a:t>th</a:t>
            </a:r>
            <a:r>
              <a:rPr lang="en-US" sz="2000" dirty="0">
                <a:solidFill>
                  <a:schemeClr val="accent1">
                    <a:lumMod val="50000"/>
                  </a:schemeClr>
                </a:solidFill>
              </a:rPr>
              <a:t> of Jan 2024</a:t>
            </a:r>
            <a:endParaRPr lang="en-US" sz="2133" dirty="0">
              <a:solidFill>
                <a:schemeClr val="accent1">
                  <a:lumMod val="50000"/>
                </a:schemeClr>
              </a:solidFill>
            </a:endParaRPr>
          </a:p>
        </p:txBody>
      </p:sp>
      <p:sp>
        <p:nvSpPr>
          <p:cNvPr id="7" name="TextBox 6">
            <a:extLst>
              <a:ext uri="{FF2B5EF4-FFF2-40B4-BE49-F238E27FC236}">
                <a16:creationId xmlns:a16="http://schemas.microsoft.com/office/drawing/2014/main" id="{FD86C46B-24DD-6D30-11F4-021A87F85834}"/>
              </a:ext>
            </a:extLst>
          </p:cNvPr>
          <p:cNvSpPr txBox="1"/>
          <p:nvPr/>
        </p:nvSpPr>
        <p:spPr>
          <a:xfrm>
            <a:off x="272136" y="456820"/>
            <a:ext cx="11223172" cy="707886"/>
          </a:xfrm>
          <a:prstGeom prst="rect">
            <a:avLst/>
          </a:prstGeom>
          <a:noFill/>
        </p:spPr>
        <p:txBody>
          <a:bodyPr wrap="square">
            <a:spAutoFit/>
          </a:bodyPr>
          <a:lstStyle/>
          <a:p>
            <a:pPr algn="ctr"/>
            <a:r>
              <a:rPr lang="en-US" sz="4000" cap="all" dirty="0">
                <a:solidFill>
                  <a:schemeClr val="accent1">
                    <a:lumMod val="50000"/>
                  </a:schemeClr>
                </a:solidFill>
                <a:latin typeface="Roboto" panose="020F0502020204030204" pitchFamily="2" charset="0"/>
                <a:ea typeface="Roboto" panose="020F0502020204030204" pitchFamily="2" charset="0"/>
                <a:cs typeface="Roboto" panose="020F0502020204030204" pitchFamily="2" charset="0"/>
              </a:rPr>
              <a:t>Web Automation Using Cypress</a:t>
            </a:r>
            <a:endParaRPr lang="en-EG" sz="4000" cap="all" dirty="0">
              <a:solidFill>
                <a:schemeClr val="accent1">
                  <a:lumMod val="50000"/>
                </a:schemeClr>
              </a:solidFill>
              <a:latin typeface="Roboto" panose="020F0502020204030204" pitchFamily="2" charset="0"/>
              <a:ea typeface="Roboto" panose="020F0502020204030204" pitchFamily="2" charset="0"/>
              <a:cs typeface="Roboto" panose="020F0502020204030204" pitchFamily="2" charset="0"/>
            </a:endParaRPr>
          </a:p>
        </p:txBody>
      </p:sp>
    </p:spTree>
    <p:extLst>
      <p:ext uri="{BB962C8B-B14F-4D97-AF65-F5344CB8AC3E}">
        <p14:creationId xmlns:p14="http://schemas.microsoft.com/office/powerpoint/2010/main" val="2961661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FD11-F358-914A-8D07-29C694CFEB6A}"/>
              </a:ext>
            </a:extLst>
          </p:cNvPr>
          <p:cNvSpPr>
            <a:spLocks noGrp="1"/>
          </p:cNvSpPr>
          <p:nvPr>
            <p:ph type="ctrTitle"/>
          </p:nvPr>
        </p:nvSpPr>
        <p:spPr>
          <a:xfrm>
            <a:off x="1111045" y="-100208"/>
            <a:ext cx="9969910" cy="1006642"/>
          </a:xfrm>
        </p:spPr>
        <p:txBody>
          <a:bodyPr anchor="b">
            <a:normAutofit/>
          </a:bodyPr>
          <a:lstStyle/>
          <a:p>
            <a:r>
              <a:rPr lang="en-US" sz="5400" dirty="0" err="1"/>
              <a:t>pytest</a:t>
            </a:r>
            <a:r>
              <a:rPr lang="en-US" sz="5400" dirty="0"/>
              <a:t> Fixture</a:t>
            </a:r>
          </a:p>
        </p:txBody>
      </p:sp>
      <p:pic>
        <p:nvPicPr>
          <p:cNvPr id="5" name="Picture 4">
            <a:extLst>
              <a:ext uri="{FF2B5EF4-FFF2-40B4-BE49-F238E27FC236}">
                <a16:creationId xmlns:a16="http://schemas.microsoft.com/office/drawing/2014/main" id="{A90343E8-618F-89E6-CFF7-26638F5A4EAB}"/>
              </a:ext>
            </a:extLst>
          </p:cNvPr>
          <p:cNvPicPr>
            <a:picLocks noChangeAspect="1"/>
          </p:cNvPicPr>
          <p:nvPr/>
        </p:nvPicPr>
        <p:blipFill>
          <a:blip r:embed="rId3"/>
          <a:stretch>
            <a:fillRect/>
          </a:stretch>
        </p:blipFill>
        <p:spPr>
          <a:xfrm>
            <a:off x="11053916" y="6325497"/>
            <a:ext cx="909868" cy="311277"/>
          </a:xfrm>
          <a:prstGeom prst="rect">
            <a:avLst/>
          </a:prstGeom>
        </p:spPr>
      </p:pic>
      <p:grpSp>
        <p:nvGrpSpPr>
          <p:cNvPr id="6" name="Group 5">
            <a:extLst>
              <a:ext uri="{FF2B5EF4-FFF2-40B4-BE49-F238E27FC236}">
                <a16:creationId xmlns:a16="http://schemas.microsoft.com/office/drawing/2014/main" id="{27F66116-DC37-42C7-07DF-D2917B8FFD50}"/>
              </a:ext>
            </a:extLst>
          </p:cNvPr>
          <p:cNvGrpSpPr/>
          <p:nvPr/>
        </p:nvGrpSpPr>
        <p:grpSpPr>
          <a:xfrm>
            <a:off x="319141" y="906436"/>
            <a:ext cx="7021112" cy="1006642"/>
            <a:chOff x="0" y="793427"/>
            <a:chExt cx="7277622" cy="972126"/>
          </a:xfrm>
        </p:grpSpPr>
        <p:sp>
          <p:nvSpPr>
            <p:cNvPr id="7" name="Rectangle: Rounded Corners 6">
              <a:extLst>
                <a:ext uri="{FF2B5EF4-FFF2-40B4-BE49-F238E27FC236}">
                  <a16:creationId xmlns:a16="http://schemas.microsoft.com/office/drawing/2014/main" id="{074B3CF8-B2E6-3597-1A26-D6967E47E077}"/>
                </a:ext>
              </a:extLst>
            </p:cNvPr>
            <p:cNvSpPr/>
            <p:nvPr/>
          </p:nvSpPr>
          <p:spPr>
            <a:xfrm>
              <a:off x="0" y="793427"/>
              <a:ext cx="7277622" cy="972126"/>
            </a:xfrm>
            <a:prstGeom prst="roundRect">
              <a:avLst/>
            </a:prstGeom>
          </p:spPr>
          <p:style>
            <a:lnRef idx="2">
              <a:schemeClr val="lt1">
                <a:hueOff val="0"/>
                <a:satOff val="0"/>
                <a:lumOff val="0"/>
                <a:alphaOff val="0"/>
              </a:schemeClr>
            </a:lnRef>
            <a:fillRef idx="1">
              <a:schemeClr val="accent2">
                <a:hueOff val="-279374"/>
                <a:satOff val="-3219"/>
                <a:lumOff val="720"/>
                <a:alphaOff val="0"/>
              </a:schemeClr>
            </a:fillRef>
            <a:effectRef idx="0">
              <a:schemeClr val="accent2">
                <a:hueOff val="-279374"/>
                <a:satOff val="-3219"/>
                <a:lumOff val="720"/>
                <a:alphaOff val="0"/>
              </a:schemeClr>
            </a:effectRef>
            <a:fontRef idx="minor">
              <a:schemeClr val="lt1"/>
            </a:fontRef>
          </p:style>
          <p:txBody>
            <a:bodyPr/>
            <a:lstStyle/>
            <a:p>
              <a:endParaRPr lang="en-US"/>
            </a:p>
          </p:txBody>
        </p:sp>
        <p:sp>
          <p:nvSpPr>
            <p:cNvPr id="9" name="Rectangle: Rounded Corners 4">
              <a:extLst>
                <a:ext uri="{FF2B5EF4-FFF2-40B4-BE49-F238E27FC236}">
                  <a16:creationId xmlns:a16="http://schemas.microsoft.com/office/drawing/2014/main" id="{EA9734A8-4A9C-B63C-5706-7F8607B228CF}"/>
                </a:ext>
              </a:extLst>
            </p:cNvPr>
            <p:cNvSpPr txBox="1"/>
            <p:nvPr/>
          </p:nvSpPr>
          <p:spPr>
            <a:xfrm>
              <a:off x="47455" y="793427"/>
              <a:ext cx="6806123" cy="7501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defTabSz="844550">
                <a:spcBef>
                  <a:spcPct val="0"/>
                </a:spcBef>
                <a:spcAft>
                  <a:spcPct val="35000"/>
                </a:spcAft>
              </a:pPr>
              <a:r>
                <a:rPr lang="en-US" sz="2000" dirty="0"/>
                <a:t>A function is marked as fixture using the following marker:</a:t>
              </a:r>
            </a:p>
            <a:p>
              <a:pPr defTabSz="844550">
                <a:spcBef>
                  <a:spcPct val="0"/>
                </a:spcBef>
                <a:spcAft>
                  <a:spcPct val="35000"/>
                </a:spcAft>
              </a:pPr>
              <a:r>
                <a:rPr lang="en-US" sz="2000" dirty="0"/>
                <a:t>@pytest.fixture</a:t>
              </a:r>
            </a:p>
          </p:txBody>
        </p:sp>
      </p:grpSp>
      <p:pic>
        <p:nvPicPr>
          <p:cNvPr id="15" name="Picture 14">
            <a:extLst>
              <a:ext uri="{FF2B5EF4-FFF2-40B4-BE49-F238E27FC236}">
                <a16:creationId xmlns:a16="http://schemas.microsoft.com/office/drawing/2014/main" id="{82158B17-B007-77BD-AD2F-4CB2F9A9F3F4}"/>
              </a:ext>
            </a:extLst>
          </p:cNvPr>
          <p:cNvPicPr>
            <a:picLocks noChangeAspect="1"/>
          </p:cNvPicPr>
          <p:nvPr/>
        </p:nvPicPr>
        <p:blipFill>
          <a:blip r:embed="rId4"/>
          <a:stretch>
            <a:fillRect/>
          </a:stretch>
        </p:blipFill>
        <p:spPr>
          <a:xfrm>
            <a:off x="1111045" y="1913078"/>
            <a:ext cx="9055514" cy="4760429"/>
          </a:xfrm>
          <a:prstGeom prst="rect">
            <a:avLst/>
          </a:prstGeom>
        </p:spPr>
      </p:pic>
    </p:spTree>
    <p:extLst>
      <p:ext uri="{BB962C8B-B14F-4D97-AF65-F5344CB8AC3E}">
        <p14:creationId xmlns:p14="http://schemas.microsoft.com/office/powerpoint/2010/main" val="373202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FD11-F358-914A-8D07-29C694CFEB6A}"/>
              </a:ext>
            </a:extLst>
          </p:cNvPr>
          <p:cNvSpPr>
            <a:spLocks noGrp="1"/>
          </p:cNvSpPr>
          <p:nvPr>
            <p:ph type="ctrTitle"/>
          </p:nvPr>
        </p:nvSpPr>
        <p:spPr>
          <a:xfrm>
            <a:off x="1111045" y="-100208"/>
            <a:ext cx="9969910" cy="1006642"/>
          </a:xfrm>
        </p:spPr>
        <p:txBody>
          <a:bodyPr anchor="b">
            <a:normAutofit/>
          </a:bodyPr>
          <a:lstStyle/>
          <a:p>
            <a:r>
              <a:rPr lang="en-US" sz="5400" dirty="0"/>
              <a:t>Skip Testcase</a:t>
            </a:r>
          </a:p>
        </p:txBody>
      </p:sp>
      <p:pic>
        <p:nvPicPr>
          <p:cNvPr id="5" name="Picture 4">
            <a:extLst>
              <a:ext uri="{FF2B5EF4-FFF2-40B4-BE49-F238E27FC236}">
                <a16:creationId xmlns:a16="http://schemas.microsoft.com/office/drawing/2014/main" id="{A90343E8-618F-89E6-CFF7-26638F5A4EAB}"/>
              </a:ext>
            </a:extLst>
          </p:cNvPr>
          <p:cNvPicPr>
            <a:picLocks noChangeAspect="1"/>
          </p:cNvPicPr>
          <p:nvPr/>
        </p:nvPicPr>
        <p:blipFill>
          <a:blip r:embed="rId3"/>
          <a:stretch>
            <a:fillRect/>
          </a:stretch>
        </p:blipFill>
        <p:spPr>
          <a:xfrm>
            <a:off x="11053916" y="6325497"/>
            <a:ext cx="909868" cy="311277"/>
          </a:xfrm>
          <a:prstGeom prst="rect">
            <a:avLst/>
          </a:prstGeom>
        </p:spPr>
      </p:pic>
      <p:pic>
        <p:nvPicPr>
          <p:cNvPr id="4" name="Picture 3">
            <a:extLst>
              <a:ext uri="{FF2B5EF4-FFF2-40B4-BE49-F238E27FC236}">
                <a16:creationId xmlns:a16="http://schemas.microsoft.com/office/drawing/2014/main" id="{0D3AE98B-2574-C2FB-AC3A-32E3870564FB}"/>
              </a:ext>
            </a:extLst>
          </p:cNvPr>
          <p:cNvPicPr>
            <a:picLocks noChangeAspect="1"/>
          </p:cNvPicPr>
          <p:nvPr/>
        </p:nvPicPr>
        <p:blipFill>
          <a:blip r:embed="rId4"/>
          <a:stretch>
            <a:fillRect/>
          </a:stretch>
        </p:blipFill>
        <p:spPr>
          <a:xfrm>
            <a:off x="3380014" y="1925642"/>
            <a:ext cx="7480052" cy="4711131"/>
          </a:xfrm>
          <a:prstGeom prst="rect">
            <a:avLst/>
          </a:prstGeom>
        </p:spPr>
      </p:pic>
      <p:grpSp>
        <p:nvGrpSpPr>
          <p:cNvPr id="8" name="Group 7">
            <a:extLst>
              <a:ext uri="{FF2B5EF4-FFF2-40B4-BE49-F238E27FC236}">
                <a16:creationId xmlns:a16="http://schemas.microsoft.com/office/drawing/2014/main" id="{6FC65F12-A79C-B63F-30BB-4C6061394D60}"/>
              </a:ext>
            </a:extLst>
          </p:cNvPr>
          <p:cNvGrpSpPr/>
          <p:nvPr/>
        </p:nvGrpSpPr>
        <p:grpSpPr>
          <a:xfrm>
            <a:off x="319141" y="906436"/>
            <a:ext cx="7021112" cy="1006642"/>
            <a:chOff x="0" y="793427"/>
            <a:chExt cx="7277622" cy="972126"/>
          </a:xfrm>
        </p:grpSpPr>
        <p:sp>
          <p:nvSpPr>
            <p:cNvPr id="10" name="Rectangle: Rounded Corners 9">
              <a:extLst>
                <a:ext uri="{FF2B5EF4-FFF2-40B4-BE49-F238E27FC236}">
                  <a16:creationId xmlns:a16="http://schemas.microsoft.com/office/drawing/2014/main" id="{7915FAF7-62DD-789B-BFE6-1418E6D6FB5F}"/>
                </a:ext>
              </a:extLst>
            </p:cNvPr>
            <p:cNvSpPr/>
            <p:nvPr/>
          </p:nvSpPr>
          <p:spPr>
            <a:xfrm>
              <a:off x="0" y="793427"/>
              <a:ext cx="7277622" cy="972126"/>
            </a:xfrm>
            <a:prstGeom prst="roundRect">
              <a:avLst/>
            </a:prstGeom>
          </p:spPr>
          <p:style>
            <a:lnRef idx="2">
              <a:schemeClr val="lt1">
                <a:hueOff val="0"/>
                <a:satOff val="0"/>
                <a:lumOff val="0"/>
                <a:alphaOff val="0"/>
              </a:schemeClr>
            </a:lnRef>
            <a:fillRef idx="1">
              <a:schemeClr val="accent2">
                <a:hueOff val="-279374"/>
                <a:satOff val="-3219"/>
                <a:lumOff val="720"/>
                <a:alphaOff val="0"/>
              </a:schemeClr>
            </a:fillRef>
            <a:effectRef idx="0">
              <a:schemeClr val="accent2">
                <a:hueOff val="-279374"/>
                <a:satOff val="-3219"/>
                <a:lumOff val="720"/>
                <a:alphaOff val="0"/>
              </a:schemeClr>
            </a:effectRef>
            <a:fontRef idx="minor">
              <a:schemeClr val="lt1"/>
            </a:fontRef>
          </p:style>
          <p:txBody>
            <a:bodyPr/>
            <a:lstStyle/>
            <a:p>
              <a:endParaRPr lang="en-US"/>
            </a:p>
          </p:txBody>
        </p:sp>
        <p:sp>
          <p:nvSpPr>
            <p:cNvPr id="11" name="Rectangle: Rounded Corners 4">
              <a:extLst>
                <a:ext uri="{FF2B5EF4-FFF2-40B4-BE49-F238E27FC236}">
                  <a16:creationId xmlns:a16="http://schemas.microsoft.com/office/drawing/2014/main" id="{02752938-6926-EE28-335B-8C059F672E0E}"/>
                </a:ext>
              </a:extLst>
            </p:cNvPr>
            <p:cNvSpPr txBox="1"/>
            <p:nvPr/>
          </p:nvSpPr>
          <p:spPr>
            <a:xfrm>
              <a:off x="47455" y="793427"/>
              <a:ext cx="6806123" cy="7501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defTabSz="844550">
                <a:spcBef>
                  <a:spcPct val="0"/>
                </a:spcBef>
                <a:spcAft>
                  <a:spcPct val="35000"/>
                </a:spcAft>
              </a:pPr>
              <a:r>
                <a:rPr lang="en-US" sz="2000" dirty="0"/>
                <a:t>A function is marked as </a:t>
              </a:r>
              <a:r>
                <a:rPr lang="en-US" sz="2000" dirty="0" err="1"/>
                <a:t>skiped</a:t>
              </a:r>
              <a:r>
                <a:rPr lang="en-US" sz="2000" dirty="0"/>
                <a:t> using the following marker: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@pytest.mark.skip</a:t>
              </a:r>
            </a:p>
          </p:txBody>
        </p:sp>
      </p:grpSp>
    </p:spTree>
    <p:extLst>
      <p:ext uri="{BB962C8B-B14F-4D97-AF65-F5344CB8AC3E}">
        <p14:creationId xmlns:p14="http://schemas.microsoft.com/office/powerpoint/2010/main" val="115564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FD11-F358-914A-8D07-29C694CFEB6A}"/>
              </a:ext>
            </a:extLst>
          </p:cNvPr>
          <p:cNvSpPr>
            <a:spLocks noGrp="1"/>
          </p:cNvSpPr>
          <p:nvPr>
            <p:ph type="ctrTitle"/>
          </p:nvPr>
        </p:nvSpPr>
        <p:spPr>
          <a:xfrm>
            <a:off x="1111045" y="-100208"/>
            <a:ext cx="9969910" cy="1006642"/>
          </a:xfrm>
        </p:spPr>
        <p:txBody>
          <a:bodyPr anchor="b">
            <a:normAutofit/>
          </a:bodyPr>
          <a:lstStyle/>
          <a:p>
            <a:r>
              <a:rPr lang="en-US" sz="5400" dirty="0"/>
              <a:t>Order Testcase</a:t>
            </a:r>
          </a:p>
        </p:txBody>
      </p:sp>
      <p:pic>
        <p:nvPicPr>
          <p:cNvPr id="5" name="Picture 4">
            <a:extLst>
              <a:ext uri="{FF2B5EF4-FFF2-40B4-BE49-F238E27FC236}">
                <a16:creationId xmlns:a16="http://schemas.microsoft.com/office/drawing/2014/main" id="{A90343E8-618F-89E6-CFF7-26638F5A4EAB}"/>
              </a:ext>
            </a:extLst>
          </p:cNvPr>
          <p:cNvPicPr>
            <a:picLocks noChangeAspect="1"/>
          </p:cNvPicPr>
          <p:nvPr/>
        </p:nvPicPr>
        <p:blipFill>
          <a:blip r:embed="rId3"/>
          <a:stretch>
            <a:fillRect/>
          </a:stretch>
        </p:blipFill>
        <p:spPr>
          <a:xfrm>
            <a:off x="11053916" y="6325497"/>
            <a:ext cx="909868" cy="311277"/>
          </a:xfrm>
          <a:prstGeom prst="rect">
            <a:avLst/>
          </a:prstGeom>
        </p:spPr>
      </p:pic>
      <p:grpSp>
        <p:nvGrpSpPr>
          <p:cNvPr id="8" name="Group 7">
            <a:extLst>
              <a:ext uri="{FF2B5EF4-FFF2-40B4-BE49-F238E27FC236}">
                <a16:creationId xmlns:a16="http://schemas.microsoft.com/office/drawing/2014/main" id="{6FC65F12-A79C-B63F-30BB-4C6061394D60}"/>
              </a:ext>
            </a:extLst>
          </p:cNvPr>
          <p:cNvGrpSpPr/>
          <p:nvPr/>
        </p:nvGrpSpPr>
        <p:grpSpPr>
          <a:xfrm>
            <a:off x="319140" y="799856"/>
            <a:ext cx="7600217" cy="1006643"/>
            <a:chOff x="0" y="793427"/>
            <a:chExt cx="7277622" cy="972126"/>
          </a:xfrm>
        </p:grpSpPr>
        <p:sp>
          <p:nvSpPr>
            <p:cNvPr id="10" name="Rectangle: Rounded Corners 9">
              <a:extLst>
                <a:ext uri="{FF2B5EF4-FFF2-40B4-BE49-F238E27FC236}">
                  <a16:creationId xmlns:a16="http://schemas.microsoft.com/office/drawing/2014/main" id="{7915FAF7-62DD-789B-BFE6-1418E6D6FB5F}"/>
                </a:ext>
              </a:extLst>
            </p:cNvPr>
            <p:cNvSpPr/>
            <p:nvPr/>
          </p:nvSpPr>
          <p:spPr>
            <a:xfrm>
              <a:off x="0" y="793427"/>
              <a:ext cx="7277622" cy="972126"/>
            </a:xfrm>
            <a:prstGeom prst="roundRect">
              <a:avLst/>
            </a:prstGeom>
          </p:spPr>
          <p:style>
            <a:lnRef idx="2">
              <a:schemeClr val="lt1">
                <a:hueOff val="0"/>
                <a:satOff val="0"/>
                <a:lumOff val="0"/>
                <a:alphaOff val="0"/>
              </a:schemeClr>
            </a:lnRef>
            <a:fillRef idx="1">
              <a:schemeClr val="accent2">
                <a:hueOff val="-279374"/>
                <a:satOff val="-3219"/>
                <a:lumOff val="720"/>
                <a:alphaOff val="0"/>
              </a:schemeClr>
            </a:fillRef>
            <a:effectRef idx="0">
              <a:schemeClr val="accent2">
                <a:hueOff val="-279374"/>
                <a:satOff val="-3219"/>
                <a:lumOff val="720"/>
                <a:alphaOff val="0"/>
              </a:schemeClr>
            </a:effectRef>
            <a:fontRef idx="minor">
              <a:schemeClr val="lt1"/>
            </a:fontRef>
          </p:style>
          <p:txBody>
            <a:bodyPr/>
            <a:lstStyle/>
            <a:p>
              <a:endParaRPr lang="en-US"/>
            </a:p>
          </p:txBody>
        </p:sp>
        <p:sp>
          <p:nvSpPr>
            <p:cNvPr id="11" name="Rectangle: Rounded Corners 4">
              <a:extLst>
                <a:ext uri="{FF2B5EF4-FFF2-40B4-BE49-F238E27FC236}">
                  <a16:creationId xmlns:a16="http://schemas.microsoft.com/office/drawing/2014/main" id="{02752938-6926-EE28-335B-8C059F672E0E}"/>
                </a:ext>
              </a:extLst>
            </p:cNvPr>
            <p:cNvSpPr txBox="1"/>
            <p:nvPr/>
          </p:nvSpPr>
          <p:spPr>
            <a:xfrm>
              <a:off x="79399" y="994215"/>
              <a:ext cx="6806123" cy="7501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defTabSz="914400">
                <a:defRPr/>
              </a:pPr>
              <a:r>
                <a:rPr lang="en-US" sz="2000" dirty="0"/>
                <a:t>Defines the order marker that you can use in your code with different attributes.</a:t>
              </a:r>
            </a:p>
            <a:p>
              <a:pPr defTabSz="914400">
                <a:defRPr/>
              </a:pPr>
              <a:r>
                <a:rPr lang="en-US" sz="2000" dirty="0"/>
                <a:t>@pytest.mark. order(1)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p:txBody>
        </p:sp>
      </p:grpSp>
      <p:pic>
        <p:nvPicPr>
          <p:cNvPr id="6" name="Picture 5">
            <a:extLst>
              <a:ext uri="{FF2B5EF4-FFF2-40B4-BE49-F238E27FC236}">
                <a16:creationId xmlns:a16="http://schemas.microsoft.com/office/drawing/2014/main" id="{C0F6764C-BD18-EC24-321D-F45094884230}"/>
              </a:ext>
            </a:extLst>
          </p:cNvPr>
          <p:cNvPicPr>
            <a:picLocks noChangeAspect="1"/>
          </p:cNvPicPr>
          <p:nvPr/>
        </p:nvPicPr>
        <p:blipFill>
          <a:blip r:embed="rId4"/>
          <a:stretch>
            <a:fillRect/>
          </a:stretch>
        </p:blipFill>
        <p:spPr>
          <a:xfrm>
            <a:off x="1138259" y="1983818"/>
            <a:ext cx="9524406" cy="4652956"/>
          </a:xfrm>
          <a:prstGeom prst="rect">
            <a:avLst/>
          </a:prstGeom>
        </p:spPr>
      </p:pic>
    </p:spTree>
    <p:extLst>
      <p:ext uri="{BB962C8B-B14F-4D97-AF65-F5344CB8AC3E}">
        <p14:creationId xmlns:p14="http://schemas.microsoft.com/office/powerpoint/2010/main" val="89015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FD11-F358-914A-8D07-29C694CFEB6A}"/>
              </a:ext>
            </a:extLst>
          </p:cNvPr>
          <p:cNvSpPr>
            <a:spLocks noGrp="1"/>
          </p:cNvSpPr>
          <p:nvPr>
            <p:ph type="ctrTitle"/>
          </p:nvPr>
        </p:nvSpPr>
        <p:spPr>
          <a:xfrm>
            <a:off x="1111045" y="-100208"/>
            <a:ext cx="9969910" cy="1006642"/>
          </a:xfrm>
        </p:spPr>
        <p:txBody>
          <a:bodyPr anchor="b">
            <a:normAutofit/>
          </a:bodyPr>
          <a:lstStyle/>
          <a:p>
            <a:r>
              <a:rPr lang="en-US" sz="5400" dirty="0"/>
              <a:t>Dependency Testcase</a:t>
            </a:r>
          </a:p>
        </p:txBody>
      </p:sp>
      <p:pic>
        <p:nvPicPr>
          <p:cNvPr id="5" name="Picture 4">
            <a:extLst>
              <a:ext uri="{FF2B5EF4-FFF2-40B4-BE49-F238E27FC236}">
                <a16:creationId xmlns:a16="http://schemas.microsoft.com/office/drawing/2014/main" id="{A90343E8-618F-89E6-CFF7-26638F5A4EAB}"/>
              </a:ext>
            </a:extLst>
          </p:cNvPr>
          <p:cNvPicPr>
            <a:picLocks noChangeAspect="1"/>
          </p:cNvPicPr>
          <p:nvPr/>
        </p:nvPicPr>
        <p:blipFill>
          <a:blip r:embed="rId3"/>
          <a:stretch>
            <a:fillRect/>
          </a:stretch>
        </p:blipFill>
        <p:spPr>
          <a:xfrm>
            <a:off x="11053916" y="6325497"/>
            <a:ext cx="909868" cy="311277"/>
          </a:xfrm>
          <a:prstGeom prst="rect">
            <a:avLst/>
          </a:prstGeom>
        </p:spPr>
      </p:pic>
      <p:pic>
        <p:nvPicPr>
          <p:cNvPr id="7" name="Picture 6">
            <a:extLst>
              <a:ext uri="{FF2B5EF4-FFF2-40B4-BE49-F238E27FC236}">
                <a16:creationId xmlns:a16="http://schemas.microsoft.com/office/drawing/2014/main" id="{BFEB9B51-072C-5C28-8639-6E47FEEEB50E}"/>
              </a:ext>
            </a:extLst>
          </p:cNvPr>
          <p:cNvPicPr>
            <a:picLocks noChangeAspect="1"/>
          </p:cNvPicPr>
          <p:nvPr/>
        </p:nvPicPr>
        <p:blipFill>
          <a:blip r:embed="rId4"/>
          <a:stretch>
            <a:fillRect/>
          </a:stretch>
        </p:blipFill>
        <p:spPr>
          <a:xfrm>
            <a:off x="634668" y="906434"/>
            <a:ext cx="10446287" cy="5778797"/>
          </a:xfrm>
          <a:prstGeom prst="rect">
            <a:avLst/>
          </a:prstGeom>
        </p:spPr>
      </p:pic>
    </p:spTree>
    <p:extLst>
      <p:ext uri="{BB962C8B-B14F-4D97-AF65-F5344CB8AC3E}">
        <p14:creationId xmlns:p14="http://schemas.microsoft.com/office/powerpoint/2010/main" val="1698325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FD11-F358-914A-8D07-29C694CFEB6A}"/>
              </a:ext>
            </a:extLst>
          </p:cNvPr>
          <p:cNvSpPr>
            <a:spLocks noGrp="1"/>
          </p:cNvSpPr>
          <p:nvPr>
            <p:ph type="ctrTitle"/>
          </p:nvPr>
        </p:nvSpPr>
        <p:spPr>
          <a:xfrm>
            <a:off x="1111045" y="-100208"/>
            <a:ext cx="9969910" cy="1006642"/>
          </a:xfrm>
        </p:spPr>
        <p:txBody>
          <a:bodyPr anchor="b">
            <a:normAutofit/>
          </a:bodyPr>
          <a:lstStyle/>
          <a:p>
            <a:r>
              <a:rPr lang="en-US" sz="5400" dirty="0"/>
              <a:t>Grouping Testcases</a:t>
            </a:r>
          </a:p>
        </p:txBody>
      </p:sp>
      <p:pic>
        <p:nvPicPr>
          <p:cNvPr id="5" name="Picture 4">
            <a:extLst>
              <a:ext uri="{FF2B5EF4-FFF2-40B4-BE49-F238E27FC236}">
                <a16:creationId xmlns:a16="http://schemas.microsoft.com/office/drawing/2014/main" id="{A90343E8-618F-89E6-CFF7-26638F5A4EAB}"/>
              </a:ext>
            </a:extLst>
          </p:cNvPr>
          <p:cNvPicPr>
            <a:picLocks noChangeAspect="1"/>
          </p:cNvPicPr>
          <p:nvPr/>
        </p:nvPicPr>
        <p:blipFill>
          <a:blip r:embed="rId3"/>
          <a:stretch>
            <a:fillRect/>
          </a:stretch>
        </p:blipFill>
        <p:spPr>
          <a:xfrm>
            <a:off x="11053916" y="6325497"/>
            <a:ext cx="909868" cy="311277"/>
          </a:xfrm>
          <a:prstGeom prst="rect">
            <a:avLst/>
          </a:prstGeom>
        </p:spPr>
      </p:pic>
      <p:pic>
        <p:nvPicPr>
          <p:cNvPr id="4" name="Picture 3">
            <a:extLst>
              <a:ext uri="{FF2B5EF4-FFF2-40B4-BE49-F238E27FC236}">
                <a16:creationId xmlns:a16="http://schemas.microsoft.com/office/drawing/2014/main" id="{711473AD-09AA-AA69-A6AF-BA6CD1E44983}"/>
              </a:ext>
            </a:extLst>
          </p:cNvPr>
          <p:cNvPicPr>
            <a:picLocks noChangeAspect="1"/>
          </p:cNvPicPr>
          <p:nvPr/>
        </p:nvPicPr>
        <p:blipFill>
          <a:blip r:embed="rId4"/>
          <a:stretch>
            <a:fillRect/>
          </a:stretch>
        </p:blipFill>
        <p:spPr>
          <a:xfrm>
            <a:off x="523588" y="1216714"/>
            <a:ext cx="11144823" cy="5264421"/>
          </a:xfrm>
          <a:prstGeom prst="rect">
            <a:avLst/>
          </a:prstGeom>
        </p:spPr>
      </p:pic>
    </p:spTree>
    <p:extLst>
      <p:ext uri="{BB962C8B-B14F-4D97-AF65-F5344CB8AC3E}">
        <p14:creationId xmlns:p14="http://schemas.microsoft.com/office/powerpoint/2010/main" val="46808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FD11-F358-914A-8D07-29C694CFEB6A}"/>
              </a:ext>
            </a:extLst>
          </p:cNvPr>
          <p:cNvSpPr>
            <a:spLocks noGrp="1"/>
          </p:cNvSpPr>
          <p:nvPr>
            <p:ph type="ctrTitle"/>
          </p:nvPr>
        </p:nvSpPr>
        <p:spPr>
          <a:xfrm>
            <a:off x="1111045" y="-100208"/>
            <a:ext cx="9969910" cy="1006642"/>
          </a:xfrm>
        </p:spPr>
        <p:txBody>
          <a:bodyPr anchor="b">
            <a:normAutofit/>
          </a:bodyPr>
          <a:lstStyle/>
          <a:p>
            <a:r>
              <a:rPr lang="en-US" sz="5400" dirty="0"/>
              <a:t>parameterize</a:t>
            </a:r>
          </a:p>
        </p:txBody>
      </p:sp>
      <p:pic>
        <p:nvPicPr>
          <p:cNvPr id="5" name="Picture 4">
            <a:extLst>
              <a:ext uri="{FF2B5EF4-FFF2-40B4-BE49-F238E27FC236}">
                <a16:creationId xmlns:a16="http://schemas.microsoft.com/office/drawing/2014/main" id="{A90343E8-618F-89E6-CFF7-26638F5A4EAB}"/>
              </a:ext>
            </a:extLst>
          </p:cNvPr>
          <p:cNvPicPr>
            <a:picLocks noChangeAspect="1"/>
          </p:cNvPicPr>
          <p:nvPr/>
        </p:nvPicPr>
        <p:blipFill>
          <a:blip r:embed="rId3"/>
          <a:stretch>
            <a:fillRect/>
          </a:stretch>
        </p:blipFill>
        <p:spPr>
          <a:xfrm>
            <a:off x="11053916" y="6325497"/>
            <a:ext cx="909868" cy="311277"/>
          </a:xfrm>
          <a:prstGeom prst="rect">
            <a:avLst/>
          </a:prstGeom>
        </p:spPr>
      </p:pic>
      <p:pic>
        <p:nvPicPr>
          <p:cNvPr id="4" name="Picture 3">
            <a:extLst>
              <a:ext uri="{FF2B5EF4-FFF2-40B4-BE49-F238E27FC236}">
                <a16:creationId xmlns:a16="http://schemas.microsoft.com/office/drawing/2014/main" id="{A109C52D-4839-B71E-0526-47D79F5E02FF}"/>
              </a:ext>
            </a:extLst>
          </p:cNvPr>
          <p:cNvPicPr>
            <a:picLocks noChangeAspect="1"/>
          </p:cNvPicPr>
          <p:nvPr/>
        </p:nvPicPr>
        <p:blipFill>
          <a:blip r:embed="rId4"/>
          <a:stretch>
            <a:fillRect/>
          </a:stretch>
        </p:blipFill>
        <p:spPr>
          <a:xfrm>
            <a:off x="1736899" y="906816"/>
            <a:ext cx="8718202" cy="5729958"/>
          </a:xfrm>
          <a:prstGeom prst="rect">
            <a:avLst/>
          </a:prstGeom>
        </p:spPr>
      </p:pic>
    </p:spTree>
    <p:extLst>
      <p:ext uri="{BB962C8B-B14F-4D97-AF65-F5344CB8AC3E}">
        <p14:creationId xmlns:p14="http://schemas.microsoft.com/office/powerpoint/2010/main" val="92441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FD11-F358-914A-8D07-29C694CFEB6A}"/>
              </a:ext>
            </a:extLst>
          </p:cNvPr>
          <p:cNvSpPr>
            <a:spLocks noGrp="1"/>
          </p:cNvSpPr>
          <p:nvPr>
            <p:ph type="ctrTitle"/>
          </p:nvPr>
        </p:nvSpPr>
        <p:spPr>
          <a:xfrm>
            <a:off x="1111045" y="0"/>
            <a:ext cx="9969910" cy="1006642"/>
          </a:xfrm>
        </p:spPr>
        <p:txBody>
          <a:bodyPr anchor="b">
            <a:normAutofit/>
          </a:bodyPr>
          <a:lstStyle/>
          <a:p>
            <a:r>
              <a:rPr lang="en-US" sz="5400" dirty="0" err="1"/>
              <a:t>PyTest</a:t>
            </a:r>
            <a:r>
              <a:rPr lang="en-US" sz="5400" dirty="0"/>
              <a:t> HTML Report</a:t>
            </a:r>
          </a:p>
        </p:txBody>
      </p:sp>
      <p:pic>
        <p:nvPicPr>
          <p:cNvPr id="5" name="Picture 4">
            <a:extLst>
              <a:ext uri="{FF2B5EF4-FFF2-40B4-BE49-F238E27FC236}">
                <a16:creationId xmlns:a16="http://schemas.microsoft.com/office/drawing/2014/main" id="{A90343E8-618F-89E6-CFF7-26638F5A4EAB}"/>
              </a:ext>
            </a:extLst>
          </p:cNvPr>
          <p:cNvPicPr>
            <a:picLocks noChangeAspect="1"/>
          </p:cNvPicPr>
          <p:nvPr/>
        </p:nvPicPr>
        <p:blipFill>
          <a:blip r:embed="rId3"/>
          <a:stretch>
            <a:fillRect/>
          </a:stretch>
        </p:blipFill>
        <p:spPr>
          <a:xfrm>
            <a:off x="11053916" y="6325497"/>
            <a:ext cx="909868" cy="311277"/>
          </a:xfrm>
          <a:prstGeom prst="rect">
            <a:avLst/>
          </a:prstGeom>
        </p:spPr>
      </p:pic>
      <p:pic>
        <p:nvPicPr>
          <p:cNvPr id="6" name="Picture 5">
            <a:extLst>
              <a:ext uri="{FF2B5EF4-FFF2-40B4-BE49-F238E27FC236}">
                <a16:creationId xmlns:a16="http://schemas.microsoft.com/office/drawing/2014/main" id="{43B7277E-75E9-E8BF-905F-1E288FEF5189}"/>
              </a:ext>
            </a:extLst>
          </p:cNvPr>
          <p:cNvPicPr>
            <a:picLocks noChangeAspect="1"/>
          </p:cNvPicPr>
          <p:nvPr/>
        </p:nvPicPr>
        <p:blipFill>
          <a:blip r:embed="rId4"/>
          <a:stretch>
            <a:fillRect/>
          </a:stretch>
        </p:blipFill>
        <p:spPr>
          <a:xfrm>
            <a:off x="1681842" y="1069001"/>
            <a:ext cx="9097106" cy="5412134"/>
          </a:xfrm>
          <a:prstGeom prst="rect">
            <a:avLst/>
          </a:prstGeom>
        </p:spPr>
      </p:pic>
    </p:spTree>
    <p:extLst>
      <p:ext uri="{BB962C8B-B14F-4D97-AF65-F5344CB8AC3E}">
        <p14:creationId xmlns:p14="http://schemas.microsoft.com/office/powerpoint/2010/main" val="2771653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FD11-F358-914A-8D07-29C694CFEB6A}"/>
              </a:ext>
            </a:extLst>
          </p:cNvPr>
          <p:cNvSpPr>
            <a:spLocks noGrp="1"/>
          </p:cNvSpPr>
          <p:nvPr>
            <p:ph type="ctrTitle"/>
          </p:nvPr>
        </p:nvSpPr>
        <p:spPr>
          <a:xfrm>
            <a:off x="1111045" y="0"/>
            <a:ext cx="9969910" cy="1006642"/>
          </a:xfrm>
        </p:spPr>
        <p:txBody>
          <a:bodyPr anchor="b">
            <a:normAutofit/>
          </a:bodyPr>
          <a:lstStyle/>
          <a:p>
            <a:r>
              <a:rPr lang="en-US" sz="5400" dirty="0"/>
              <a:t>Install </a:t>
            </a:r>
            <a:r>
              <a:rPr lang="en-US" sz="5400" dirty="0" err="1"/>
              <a:t>PyTest</a:t>
            </a:r>
            <a:r>
              <a:rPr lang="en-US" sz="5400" dirty="0"/>
              <a:t> HTML Report</a:t>
            </a:r>
          </a:p>
        </p:txBody>
      </p:sp>
      <p:pic>
        <p:nvPicPr>
          <p:cNvPr id="5" name="Picture 4">
            <a:extLst>
              <a:ext uri="{FF2B5EF4-FFF2-40B4-BE49-F238E27FC236}">
                <a16:creationId xmlns:a16="http://schemas.microsoft.com/office/drawing/2014/main" id="{A90343E8-618F-89E6-CFF7-26638F5A4EAB}"/>
              </a:ext>
            </a:extLst>
          </p:cNvPr>
          <p:cNvPicPr>
            <a:picLocks noChangeAspect="1"/>
          </p:cNvPicPr>
          <p:nvPr/>
        </p:nvPicPr>
        <p:blipFill>
          <a:blip r:embed="rId3"/>
          <a:stretch>
            <a:fillRect/>
          </a:stretch>
        </p:blipFill>
        <p:spPr>
          <a:xfrm>
            <a:off x="11053916" y="6325497"/>
            <a:ext cx="909868" cy="311277"/>
          </a:xfrm>
          <a:prstGeom prst="rect">
            <a:avLst/>
          </a:prstGeom>
        </p:spPr>
      </p:pic>
      <p:pic>
        <p:nvPicPr>
          <p:cNvPr id="4" name="Picture 3">
            <a:extLst>
              <a:ext uri="{FF2B5EF4-FFF2-40B4-BE49-F238E27FC236}">
                <a16:creationId xmlns:a16="http://schemas.microsoft.com/office/drawing/2014/main" id="{F7AC97AE-CC6B-0545-B4FD-21FA00C09C2E}"/>
              </a:ext>
            </a:extLst>
          </p:cNvPr>
          <p:cNvPicPr>
            <a:picLocks noChangeAspect="1"/>
          </p:cNvPicPr>
          <p:nvPr/>
        </p:nvPicPr>
        <p:blipFill>
          <a:blip r:embed="rId4"/>
          <a:stretch>
            <a:fillRect/>
          </a:stretch>
        </p:blipFill>
        <p:spPr>
          <a:xfrm>
            <a:off x="1857157" y="1524385"/>
            <a:ext cx="8477686" cy="4515082"/>
          </a:xfrm>
          <a:prstGeom prst="rect">
            <a:avLst/>
          </a:prstGeom>
        </p:spPr>
      </p:pic>
    </p:spTree>
    <p:extLst>
      <p:ext uri="{BB962C8B-B14F-4D97-AF65-F5344CB8AC3E}">
        <p14:creationId xmlns:p14="http://schemas.microsoft.com/office/powerpoint/2010/main" val="3093399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FD11-F358-914A-8D07-29C694CFEB6A}"/>
              </a:ext>
            </a:extLst>
          </p:cNvPr>
          <p:cNvSpPr>
            <a:spLocks noGrp="1"/>
          </p:cNvSpPr>
          <p:nvPr>
            <p:ph type="ctrTitle"/>
          </p:nvPr>
        </p:nvSpPr>
        <p:spPr>
          <a:xfrm>
            <a:off x="1111045" y="0"/>
            <a:ext cx="9969910" cy="1006642"/>
          </a:xfrm>
        </p:spPr>
        <p:txBody>
          <a:bodyPr anchor="b">
            <a:normAutofit/>
          </a:bodyPr>
          <a:lstStyle/>
          <a:p>
            <a:r>
              <a:rPr lang="en-US" sz="5400" dirty="0"/>
              <a:t>Generate </a:t>
            </a:r>
            <a:r>
              <a:rPr lang="en-US" sz="5400" dirty="0" err="1"/>
              <a:t>PyTest</a:t>
            </a:r>
            <a:r>
              <a:rPr lang="en-US" sz="5400" dirty="0"/>
              <a:t> HTML Report</a:t>
            </a:r>
          </a:p>
        </p:txBody>
      </p:sp>
      <p:pic>
        <p:nvPicPr>
          <p:cNvPr id="5" name="Picture 4">
            <a:extLst>
              <a:ext uri="{FF2B5EF4-FFF2-40B4-BE49-F238E27FC236}">
                <a16:creationId xmlns:a16="http://schemas.microsoft.com/office/drawing/2014/main" id="{A90343E8-618F-89E6-CFF7-26638F5A4EAB}"/>
              </a:ext>
            </a:extLst>
          </p:cNvPr>
          <p:cNvPicPr>
            <a:picLocks noChangeAspect="1"/>
          </p:cNvPicPr>
          <p:nvPr/>
        </p:nvPicPr>
        <p:blipFill>
          <a:blip r:embed="rId3"/>
          <a:stretch>
            <a:fillRect/>
          </a:stretch>
        </p:blipFill>
        <p:spPr>
          <a:xfrm>
            <a:off x="11053916" y="6325497"/>
            <a:ext cx="909868" cy="311277"/>
          </a:xfrm>
          <a:prstGeom prst="rect">
            <a:avLst/>
          </a:prstGeom>
        </p:spPr>
      </p:pic>
      <p:pic>
        <p:nvPicPr>
          <p:cNvPr id="10" name="Picture 9">
            <a:extLst>
              <a:ext uri="{FF2B5EF4-FFF2-40B4-BE49-F238E27FC236}">
                <a16:creationId xmlns:a16="http://schemas.microsoft.com/office/drawing/2014/main" id="{8729992B-FEFF-9EB7-6D36-CFFC6DF60D50}"/>
              </a:ext>
            </a:extLst>
          </p:cNvPr>
          <p:cNvPicPr>
            <a:picLocks noChangeAspect="1"/>
          </p:cNvPicPr>
          <p:nvPr/>
        </p:nvPicPr>
        <p:blipFill>
          <a:blip r:embed="rId4"/>
          <a:stretch>
            <a:fillRect/>
          </a:stretch>
        </p:blipFill>
        <p:spPr>
          <a:xfrm>
            <a:off x="0" y="1178612"/>
            <a:ext cx="11760804" cy="5302523"/>
          </a:xfrm>
          <a:prstGeom prst="rect">
            <a:avLst/>
          </a:prstGeom>
        </p:spPr>
      </p:pic>
    </p:spTree>
    <p:extLst>
      <p:ext uri="{BB962C8B-B14F-4D97-AF65-F5344CB8AC3E}">
        <p14:creationId xmlns:p14="http://schemas.microsoft.com/office/powerpoint/2010/main" val="2129942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FD11-F358-914A-8D07-29C694CFEB6A}"/>
              </a:ext>
            </a:extLst>
          </p:cNvPr>
          <p:cNvSpPr>
            <a:spLocks noGrp="1"/>
          </p:cNvSpPr>
          <p:nvPr>
            <p:ph type="ctrTitle"/>
          </p:nvPr>
        </p:nvSpPr>
        <p:spPr>
          <a:xfrm>
            <a:off x="1111045" y="0"/>
            <a:ext cx="9969910" cy="1006642"/>
          </a:xfrm>
        </p:spPr>
        <p:txBody>
          <a:bodyPr anchor="b">
            <a:normAutofit/>
          </a:bodyPr>
          <a:lstStyle/>
          <a:p>
            <a:r>
              <a:rPr lang="en-US" sz="5400" dirty="0"/>
              <a:t>Install </a:t>
            </a:r>
            <a:r>
              <a:rPr lang="en-US" sz="5400" dirty="0" err="1"/>
              <a:t>PyTest</a:t>
            </a:r>
            <a:r>
              <a:rPr lang="en-US" sz="5400" dirty="0"/>
              <a:t> Allure Report</a:t>
            </a:r>
          </a:p>
        </p:txBody>
      </p:sp>
      <p:pic>
        <p:nvPicPr>
          <p:cNvPr id="5" name="Picture 4">
            <a:extLst>
              <a:ext uri="{FF2B5EF4-FFF2-40B4-BE49-F238E27FC236}">
                <a16:creationId xmlns:a16="http://schemas.microsoft.com/office/drawing/2014/main" id="{A90343E8-618F-89E6-CFF7-26638F5A4EAB}"/>
              </a:ext>
            </a:extLst>
          </p:cNvPr>
          <p:cNvPicPr>
            <a:picLocks noChangeAspect="1"/>
          </p:cNvPicPr>
          <p:nvPr/>
        </p:nvPicPr>
        <p:blipFill>
          <a:blip r:embed="rId3"/>
          <a:stretch>
            <a:fillRect/>
          </a:stretch>
        </p:blipFill>
        <p:spPr>
          <a:xfrm>
            <a:off x="11053916" y="6325497"/>
            <a:ext cx="909868" cy="311277"/>
          </a:xfrm>
          <a:prstGeom prst="rect">
            <a:avLst/>
          </a:prstGeom>
        </p:spPr>
      </p:pic>
      <p:pic>
        <p:nvPicPr>
          <p:cNvPr id="6" name="Picture 5">
            <a:extLst>
              <a:ext uri="{FF2B5EF4-FFF2-40B4-BE49-F238E27FC236}">
                <a16:creationId xmlns:a16="http://schemas.microsoft.com/office/drawing/2014/main" id="{3FD37A49-A644-E0EA-F354-D02117C423F7}"/>
              </a:ext>
            </a:extLst>
          </p:cNvPr>
          <p:cNvPicPr>
            <a:picLocks noChangeAspect="1"/>
          </p:cNvPicPr>
          <p:nvPr/>
        </p:nvPicPr>
        <p:blipFill>
          <a:blip r:embed="rId4"/>
          <a:stretch>
            <a:fillRect/>
          </a:stretch>
        </p:blipFill>
        <p:spPr>
          <a:xfrm>
            <a:off x="205067" y="1715334"/>
            <a:ext cx="11508608" cy="4299919"/>
          </a:xfrm>
          <a:prstGeom prst="rect">
            <a:avLst/>
          </a:prstGeom>
        </p:spPr>
      </p:pic>
    </p:spTree>
    <p:extLst>
      <p:ext uri="{BB962C8B-B14F-4D97-AF65-F5344CB8AC3E}">
        <p14:creationId xmlns:p14="http://schemas.microsoft.com/office/powerpoint/2010/main" val="2689621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E559B7-FFF0-4CD8-9260-633468131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80BC9E0-1901-4FD9-90B5-82D9EE5137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A90343E8-618F-89E6-CFF7-26638F5A4EAB}"/>
              </a:ext>
            </a:extLst>
          </p:cNvPr>
          <p:cNvPicPr>
            <a:picLocks noChangeAspect="1"/>
          </p:cNvPicPr>
          <p:nvPr/>
        </p:nvPicPr>
        <p:blipFill>
          <a:blip r:embed="rId4"/>
          <a:stretch>
            <a:fillRect/>
          </a:stretch>
        </p:blipFill>
        <p:spPr>
          <a:xfrm>
            <a:off x="11053916" y="6325497"/>
            <a:ext cx="909868" cy="311277"/>
          </a:xfrm>
          <a:prstGeom prst="rect">
            <a:avLst/>
          </a:prstGeom>
        </p:spPr>
      </p:pic>
      <p:sp>
        <p:nvSpPr>
          <p:cNvPr id="8" name="Content Placeholder 2">
            <a:extLst>
              <a:ext uri="{FF2B5EF4-FFF2-40B4-BE49-F238E27FC236}">
                <a16:creationId xmlns:a16="http://schemas.microsoft.com/office/drawing/2014/main" id="{D207BDAE-EE47-B093-5469-4EC3BB9D0885}"/>
              </a:ext>
            </a:extLst>
          </p:cNvPr>
          <p:cNvSpPr txBox="1">
            <a:spLocks/>
          </p:cNvSpPr>
          <p:nvPr/>
        </p:nvSpPr>
        <p:spPr>
          <a:xfrm>
            <a:off x="838200" y="192501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pPr>
              <a:lnSpc>
                <a:spcPct val="100000"/>
              </a:lnSpc>
            </a:pPr>
            <a:endParaRPr lang="en-US" sz="1600" dirty="0">
              <a:ea typeface="Tahoma" panose="020B0604030504040204" pitchFamily="34" charset="0"/>
              <a:cs typeface="Tahoma" panose="020B0604030504040204" pitchFamily="34" charset="0"/>
            </a:endParaRPr>
          </a:p>
          <a:p>
            <a:endParaRPr lang="en-US" dirty="0">
              <a:solidFill>
                <a:schemeClr val="bg1">
                  <a:lumMod val="95000"/>
                  <a:lumOff val="5000"/>
                </a:schemeClr>
              </a:solidFill>
              <a:ea typeface="Tahoma" panose="020B0604030504040204" pitchFamily="34" charset="0"/>
              <a:cs typeface="Tahoma" panose="020B0604030504040204" pitchFamily="34" charset="0"/>
            </a:endParaRPr>
          </a:p>
          <a:p>
            <a:endParaRPr lang="en-US" dirty="0">
              <a:solidFill>
                <a:srgbClr val="222222"/>
              </a:solidFill>
            </a:endParaRPr>
          </a:p>
          <a:p>
            <a:endParaRPr lang="en-US" dirty="0">
              <a:solidFill>
                <a:schemeClr val="bg1">
                  <a:lumMod val="95000"/>
                  <a:lumOff val="5000"/>
                </a:schemeClr>
              </a:solidFill>
              <a:ea typeface="Tahoma" panose="020B0604030504040204" pitchFamily="34" charset="0"/>
              <a:cs typeface="Tahoma" panose="020B0604030504040204" pitchFamily="34" charset="0"/>
            </a:endParaRPr>
          </a:p>
        </p:txBody>
      </p:sp>
      <p:graphicFrame>
        <p:nvGraphicFramePr>
          <p:cNvPr id="4" name="Content Placeholder 2">
            <a:extLst>
              <a:ext uri="{FF2B5EF4-FFF2-40B4-BE49-F238E27FC236}">
                <a16:creationId xmlns:a16="http://schemas.microsoft.com/office/drawing/2014/main" id="{175EA4E5-1A9C-86A7-4168-C810EFA45FD5}"/>
              </a:ext>
            </a:extLst>
          </p:cNvPr>
          <p:cNvGraphicFramePr/>
          <p:nvPr>
            <p:extLst>
              <p:ext uri="{D42A27DB-BD31-4B8C-83A1-F6EECF244321}">
                <p14:modId xmlns:p14="http://schemas.microsoft.com/office/powerpoint/2010/main" val="1497466189"/>
              </p:ext>
            </p:extLst>
          </p:nvPr>
        </p:nvGraphicFramePr>
        <p:xfrm>
          <a:off x="1257300" y="1592246"/>
          <a:ext cx="10515600" cy="49511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TextBox 5">
            <a:extLst>
              <a:ext uri="{FF2B5EF4-FFF2-40B4-BE49-F238E27FC236}">
                <a16:creationId xmlns:a16="http://schemas.microsoft.com/office/drawing/2014/main" id="{B0B41E58-FCF6-3D17-3831-DA33614E30AC}"/>
              </a:ext>
            </a:extLst>
          </p:cNvPr>
          <p:cNvSpPr txBox="1"/>
          <p:nvPr/>
        </p:nvSpPr>
        <p:spPr>
          <a:xfrm>
            <a:off x="270344" y="884360"/>
            <a:ext cx="2775119" cy="707886"/>
          </a:xfrm>
          <a:prstGeom prst="rect">
            <a:avLst/>
          </a:prstGeom>
          <a:noFill/>
        </p:spPr>
        <p:txBody>
          <a:bodyPr wrap="none" rtlCol="0">
            <a:spAutoFit/>
          </a:bodyPr>
          <a:lstStyle/>
          <a:p>
            <a:pPr marL="571500" indent="-571500">
              <a:buFont typeface="Wingdings" panose="05000000000000000000" pitchFamily="2" charset="2"/>
              <a:buChar char="§"/>
            </a:pPr>
            <a:r>
              <a:rPr lang="en-US" sz="4000" cap="all" dirty="0">
                <a:solidFill>
                  <a:schemeClr val="accent1">
                    <a:lumMod val="50000"/>
                  </a:schemeClr>
                </a:solidFill>
                <a:latin typeface="Roboto" panose="020F0502020204030204" pitchFamily="2" charset="0"/>
                <a:ea typeface="Roboto" panose="020F0502020204030204" pitchFamily="2" charset="0"/>
                <a:cs typeface="Roboto" panose="020F0502020204030204" pitchFamily="2" charset="0"/>
              </a:rPr>
              <a:t>Agenda</a:t>
            </a:r>
            <a:endParaRPr lang="en-EG" sz="4000" cap="all" dirty="0">
              <a:solidFill>
                <a:schemeClr val="accent1">
                  <a:lumMod val="50000"/>
                </a:schemeClr>
              </a:solidFill>
              <a:latin typeface="Roboto" panose="020F0502020204030204" pitchFamily="2" charset="0"/>
              <a:ea typeface="Roboto" panose="020F0502020204030204" pitchFamily="2" charset="0"/>
              <a:cs typeface="Roboto" panose="020F0502020204030204" pitchFamily="2" charset="0"/>
            </a:endParaRPr>
          </a:p>
        </p:txBody>
      </p:sp>
    </p:spTree>
    <p:extLst>
      <p:ext uri="{BB962C8B-B14F-4D97-AF65-F5344CB8AC3E}">
        <p14:creationId xmlns:p14="http://schemas.microsoft.com/office/powerpoint/2010/main" val="1284593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FD11-F358-914A-8D07-29C694CFEB6A}"/>
              </a:ext>
            </a:extLst>
          </p:cNvPr>
          <p:cNvSpPr>
            <a:spLocks noGrp="1"/>
          </p:cNvSpPr>
          <p:nvPr>
            <p:ph type="ctrTitle"/>
          </p:nvPr>
        </p:nvSpPr>
        <p:spPr>
          <a:xfrm>
            <a:off x="1111045" y="0"/>
            <a:ext cx="9969910" cy="1006642"/>
          </a:xfrm>
        </p:spPr>
        <p:txBody>
          <a:bodyPr anchor="b">
            <a:normAutofit/>
          </a:bodyPr>
          <a:lstStyle/>
          <a:p>
            <a:r>
              <a:rPr lang="en-US" sz="5400" dirty="0" err="1"/>
              <a:t>PyTest</a:t>
            </a:r>
            <a:r>
              <a:rPr lang="en-US" sz="5400" dirty="0"/>
              <a:t> Allure Report</a:t>
            </a:r>
          </a:p>
        </p:txBody>
      </p:sp>
      <p:pic>
        <p:nvPicPr>
          <p:cNvPr id="5" name="Picture 4">
            <a:extLst>
              <a:ext uri="{FF2B5EF4-FFF2-40B4-BE49-F238E27FC236}">
                <a16:creationId xmlns:a16="http://schemas.microsoft.com/office/drawing/2014/main" id="{A90343E8-618F-89E6-CFF7-26638F5A4EAB}"/>
              </a:ext>
            </a:extLst>
          </p:cNvPr>
          <p:cNvPicPr>
            <a:picLocks noChangeAspect="1"/>
          </p:cNvPicPr>
          <p:nvPr/>
        </p:nvPicPr>
        <p:blipFill>
          <a:blip r:embed="rId3"/>
          <a:stretch>
            <a:fillRect/>
          </a:stretch>
        </p:blipFill>
        <p:spPr>
          <a:xfrm>
            <a:off x="11053916" y="6325497"/>
            <a:ext cx="909868" cy="311277"/>
          </a:xfrm>
          <a:prstGeom prst="rect">
            <a:avLst/>
          </a:prstGeom>
        </p:spPr>
      </p:pic>
      <p:pic>
        <p:nvPicPr>
          <p:cNvPr id="4" name="Picture 3">
            <a:extLst>
              <a:ext uri="{FF2B5EF4-FFF2-40B4-BE49-F238E27FC236}">
                <a16:creationId xmlns:a16="http://schemas.microsoft.com/office/drawing/2014/main" id="{FC5F76B3-505E-E47C-3346-5FCAD570E019}"/>
              </a:ext>
            </a:extLst>
          </p:cNvPr>
          <p:cNvPicPr>
            <a:picLocks noChangeAspect="1"/>
          </p:cNvPicPr>
          <p:nvPr/>
        </p:nvPicPr>
        <p:blipFill>
          <a:blip r:embed="rId4"/>
          <a:stretch>
            <a:fillRect/>
          </a:stretch>
        </p:blipFill>
        <p:spPr>
          <a:xfrm>
            <a:off x="851958" y="1309817"/>
            <a:ext cx="10201958" cy="5171318"/>
          </a:xfrm>
          <a:prstGeom prst="rect">
            <a:avLst/>
          </a:prstGeom>
        </p:spPr>
      </p:pic>
    </p:spTree>
    <p:extLst>
      <p:ext uri="{BB962C8B-B14F-4D97-AF65-F5344CB8AC3E}">
        <p14:creationId xmlns:p14="http://schemas.microsoft.com/office/powerpoint/2010/main" val="2111841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FD11-F358-914A-8D07-29C694CFEB6A}"/>
              </a:ext>
            </a:extLst>
          </p:cNvPr>
          <p:cNvSpPr>
            <a:spLocks noGrp="1"/>
          </p:cNvSpPr>
          <p:nvPr>
            <p:ph type="ctrTitle"/>
          </p:nvPr>
        </p:nvSpPr>
        <p:spPr>
          <a:xfrm>
            <a:off x="1111045" y="0"/>
            <a:ext cx="9969910" cy="1006642"/>
          </a:xfrm>
        </p:spPr>
        <p:txBody>
          <a:bodyPr anchor="b">
            <a:normAutofit/>
          </a:bodyPr>
          <a:lstStyle/>
          <a:p>
            <a:r>
              <a:rPr lang="en-US" sz="5400" dirty="0"/>
              <a:t>Generate </a:t>
            </a:r>
            <a:r>
              <a:rPr lang="en-US" sz="5400" dirty="0" err="1"/>
              <a:t>PyTest</a:t>
            </a:r>
            <a:r>
              <a:rPr lang="en-US" sz="5400" dirty="0"/>
              <a:t> Allure Report</a:t>
            </a:r>
          </a:p>
        </p:txBody>
      </p:sp>
      <p:pic>
        <p:nvPicPr>
          <p:cNvPr id="5" name="Picture 4">
            <a:extLst>
              <a:ext uri="{FF2B5EF4-FFF2-40B4-BE49-F238E27FC236}">
                <a16:creationId xmlns:a16="http://schemas.microsoft.com/office/drawing/2014/main" id="{A90343E8-618F-89E6-CFF7-26638F5A4EAB}"/>
              </a:ext>
            </a:extLst>
          </p:cNvPr>
          <p:cNvPicPr>
            <a:picLocks noChangeAspect="1"/>
          </p:cNvPicPr>
          <p:nvPr/>
        </p:nvPicPr>
        <p:blipFill>
          <a:blip r:embed="rId3"/>
          <a:stretch>
            <a:fillRect/>
          </a:stretch>
        </p:blipFill>
        <p:spPr>
          <a:xfrm>
            <a:off x="11053916" y="6325497"/>
            <a:ext cx="909868" cy="311277"/>
          </a:xfrm>
          <a:prstGeom prst="rect">
            <a:avLst/>
          </a:prstGeom>
        </p:spPr>
      </p:pic>
      <p:pic>
        <p:nvPicPr>
          <p:cNvPr id="4" name="Picture 3">
            <a:extLst>
              <a:ext uri="{FF2B5EF4-FFF2-40B4-BE49-F238E27FC236}">
                <a16:creationId xmlns:a16="http://schemas.microsoft.com/office/drawing/2014/main" id="{FCDB5944-EFA9-9E7F-13EB-FE82C6C880B1}"/>
              </a:ext>
            </a:extLst>
          </p:cNvPr>
          <p:cNvPicPr>
            <a:picLocks noChangeAspect="1"/>
          </p:cNvPicPr>
          <p:nvPr/>
        </p:nvPicPr>
        <p:blipFill>
          <a:blip r:embed="rId4"/>
          <a:stretch>
            <a:fillRect/>
          </a:stretch>
        </p:blipFill>
        <p:spPr>
          <a:xfrm>
            <a:off x="952235" y="1191698"/>
            <a:ext cx="10287529" cy="5600988"/>
          </a:xfrm>
          <a:prstGeom prst="rect">
            <a:avLst/>
          </a:prstGeom>
        </p:spPr>
      </p:pic>
    </p:spTree>
    <p:extLst>
      <p:ext uri="{BB962C8B-B14F-4D97-AF65-F5344CB8AC3E}">
        <p14:creationId xmlns:p14="http://schemas.microsoft.com/office/powerpoint/2010/main" val="3546401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FD11-F358-914A-8D07-29C694CFEB6A}"/>
              </a:ext>
            </a:extLst>
          </p:cNvPr>
          <p:cNvSpPr>
            <a:spLocks noGrp="1"/>
          </p:cNvSpPr>
          <p:nvPr>
            <p:ph type="ctrTitle"/>
          </p:nvPr>
        </p:nvSpPr>
        <p:spPr>
          <a:xfrm>
            <a:off x="1111045" y="0"/>
            <a:ext cx="9969910" cy="1006642"/>
          </a:xfrm>
        </p:spPr>
        <p:txBody>
          <a:bodyPr anchor="b">
            <a:normAutofit/>
          </a:bodyPr>
          <a:lstStyle/>
          <a:p>
            <a:r>
              <a:rPr lang="en-US" sz="5400" dirty="0"/>
              <a:t>Open </a:t>
            </a:r>
            <a:r>
              <a:rPr lang="en-US" sz="5400" dirty="0" err="1"/>
              <a:t>PyTest</a:t>
            </a:r>
            <a:r>
              <a:rPr lang="en-US" sz="5400" dirty="0"/>
              <a:t> Allure Report</a:t>
            </a:r>
          </a:p>
        </p:txBody>
      </p:sp>
      <p:pic>
        <p:nvPicPr>
          <p:cNvPr id="5" name="Picture 4">
            <a:extLst>
              <a:ext uri="{FF2B5EF4-FFF2-40B4-BE49-F238E27FC236}">
                <a16:creationId xmlns:a16="http://schemas.microsoft.com/office/drawing/2014/main" id="{A90343E8-618F-89E6-CFF7-26638F5A4EAB}"/>
              </a:ext>
            </a:extLst>
          </p:cNvPr>
          <p:cNvPicPr>
            <a:picLocks noChangeAspect="1"/>
          </p:cNvPicPr>
          <p:nvPr/>
        </p:nvPicPr>
        <p:blipFill>
          <a:blip r:embed="rId3"/>
          <a:stretch>
            <a:fillRect/>
          </a:stretch>
        </p:blipFill>
        <p:spPr>
          <a:xfrm>
            <a:off x="11053916" y="6325497"/>
            <a:ext cx="909868" cy="311277"/>
          </a:xfrm>
          <a:prstGeom prst="rect">
            <a:avLst/>
          </a:prstGeom>
        </p:spPr>
      </p:pic>
      <p:pic>
        <p:nvPicPr>
          <p:cNvPr id="8" name="Picture 7">
            <a:extLst>
              <a:ext uri="{FF2B5EF4-FFF2-40B4-BE49-F238E27FC236}">
                <a16:creationId xmlns:a16="http://schemas.microsoft.com/office/drawing/2014/main" id="{2A3E0CA1-9C98-E1D7-B6F5-64EA582A2D1A}"/>
              </a:ext>
            </a:extLst>
          </p:cNvPr>
          <p:cNvPicPr>
            <a:picLocks noChangeAspect="1"/>
          </p:cNvPicPr>
          <p:nvPr/>
        </p:nvPicPr>
        <p:blipFill>
          <a:blip r:embed="rId4"/>
          <a:stretch>
            <a:fillRect/>
          </a:stretch>
        </p:blipFill>
        <p:spPr>
          <a:xfrm>
            <a:off x="1369200" y="1214684"/>
            <a:ext cx="9453600" cy="5422090"/>
          </a:xfrm>
          <a:prstGeom prst="rect">
            <a:avLst/>
          </a:prstGeom>
        </p:spPr>
      </p:pic>
    </p:spTree>
    <p:extLst>
      <p:ext uri="{BB962C8B-B14F-4D97-AF65-F5344CB8AC3E}">
        <p14:creationId xmlns:p14="http://schemas.microsoft.com/office/powerpoint/2010/main" val="2581194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330E-3E00-D111-A8BD-40E6B16F8995}"/>
              </a:ext>
            </a:extLst>
          </p:cNvPr>
          <p:cNvSpPr>
            <a:spLocks noGrp="1"/>
          </p:cNvSpPr>
          <p:nvPr>
            <p:ph type="title"/>
          </p:nvPr>
        </p:nvSpPr>
        <p:spPr>
          <a:xfrm>
            <a:off x="501304" y="401221"/>
            <a:ext cx="10515600" cy="777875"/>
          </a:xfrm>
        </p:spPr>
        <p:txBody>
          <a:bodyPr>
            <a:normAutofit/>
          </a:bodyPr>
          <a:lstStyle/>
          <a:p>
            <a:r>
              <a:rPr lang="en-EG" sz="4000" dirty="0"/>
              <a:t>Materials</a:t>
            </a:r>
          </a:p>
        </p:txBody>
      </p:sp>
      <p:sp>
        <p:nvSpPr>
          <p:cNvPr id="3" name="Content Placeholder 2">
            <a:extLst>
              <a:ext uri="{FF2B5EF4-FFF2-40B4-BE49-F238E27FC236}">
                <a16:creationId xmlns:a16="http://schemas.microsoft.com/office/drawing/2014/main" id="{7342C1B2-AE93-6C79-FA5B-5E8AF76C0DDC}"/>
              </a:ext>
            </a:extLst>
          </p:cNvPr>
          <p:cNvSpPr>
            <a:spLocks noGrp="1"/>
          </p:cNvSpPr>
          <p:nvPr>
            <p:ph idx="1"/>
          </p:nvPr>
        </p:nvSpPr>
        <p:spPr>
          <a:xfrm>
            <a:off x="838200" y="1455832"/>
            <a:ext cx="10515600" cy="5033963"/>
          </a:xfrm>
        </p:spPr>
        <p:txBody>
          <a:bodyPr/>
          <a:lstStyle/>
          <a:p>
            <a:r>
              <a:rPr lang="en-US" sz="2400" dirty="0">
                <a:hlinkClick r:id="rId3"/>
              </a:rPr>
              <a:t>https://ibm-learning.udemy.com/course/selenium-python-step-by-step-for-beginners/learn/lecture/12107342?start=15#overview</a:t>
            </a:r>
            <a:endParaRPr lang="en-US" sz="2400" dirty="0"/>
          </a:p>
          <a:p>
            <a:pPr marL="0" indent="0">
              <a:buNone/>
            </a:pPr>
            <a:endParaRPr lang="en-EG" dirty="0"/>
          </a:p>
        </p:txBody>
      </p:sp>
      <p:graphicFrame>
        <p:nvGraphicFramePr>
          <p:cNvPr id="4" name="Table 3">
            <a:extLst>
              <a:ext uri="{FF2B5EF4-FFF2-40B4-BE49-F238E27FC236}">
                <a16:creationId xmlns:a16="http://schemas.microsoft.com/office/drawing/2014/main" id="{3909B82C-DD3F-1345-0130-B3FBB3D1BF03}"/>
              </a:ext>
            </a:extLst>
          </p:cNvPr>
          <p:cNvGraphicFramePr>
            <a:graphicFrameLocks noGrp="1"/>
          </p:cNvGraphicFramePr>
          <p:nvPr/>
        </p:nvGraphicFramePr>
        <p:xfrm>
          <a:off x="1894991" y="2651127"/>
          <a:ext cx="7911463" cy="3768924"/>
        </p:xfrm>
        <a:graphic>
          <a:graphicData uri="http://schemas.openxmlformats.org/drawingml/2006/table">
            <a:tbl>
              <a:tblPr>
                <a:tableStyleId>{5C22544A-7EE6-4342-B048-85BDC9FD1C3A}</a:tableStyleId>
              </a:tblPr>
              <a:tblGrid>
                <a:gridCol w="1605225">
                  <a:extLst>
                    <a:ext uri="{9D8B030D-6E8A-4147-A177-3AD203B41FA5}">
                      <a16:colId xmlns:a16="http://schemas.microsoft.com/office/drawing/2014/main" val="1426171623"/>
                    </a:ext>
                  </a:extLst>
                </a:gridCol>
                <a:gridCol w="3592645">
                  <a:extLst>
                    <a:ext uri="{9D8B030D-6E8A-4147-A177-3AD203B41FA5}">
                      <a16:colId xmlns:a16="http://schemas.microsoft.com/office/drawing/2014/main" val="194358057"/>
                    </a:ext>
                  </a:extLst>
                </a:gridCol>
                <a:gridCol w="2713593">
                  <a:extLst>
                    <a:ext uri="{9D8B030D-6E8A-4147-A177-3AD203B41FA5}">
                      <a16:colId xmlns:a16="http://schemas.microsoft.com/office/drawing/2014/main" val="719342166"/>
                    </a:ext>
                  </a:extLst>
                </a:gridCol>
              </a:tblGrid>
              <a:tr h="695202">
                <a:tc>
                  <a:txBody>
                    <a:bodyPr/>
                    <a:lstStyle/>
                    <a:p>
                      <a:pPr algn="ctr" fontAlgn="t">
                        <a:lnSpc>
                          <a:spcPct val="150000"/>
                        </a:lnSpc>
                      </a:pPr>
                      <a:r>
                        <a:rPr lang="en-US" sz="1800" b="1" i="0" u="none" strike="noStrike" dirty="0">
                          <a:solidFill>
                            <a:srgbClr val="000000"/>
                          </a:solidFill>
                          <a:effectLst/>
                          <a:latin typeface="Calibri" panose="020F0502020204030204" pitchFamily="34" charset="0"/>
                          <a:cs typeface="Calibri" panose="020F0502020204030204" pitchFamily="34" charset="0"/>
                        </a:rPr>
                        <a:t>Weeks</a:t>
                      </a:r>
                    </a:p>
                  </a:txBody>
                  <a:tcPr marL="9525" marR="9525" marT="9525" marB="0"/>
                </a:tc>
                <a:tc>
                  <a:txBody>
                    <a:bodyPr/>
                    <a:lstStyle/>
                    <a:p>
                      <a:pPr algn="ctr" fontAlgn="t">
                        <a:lnSpc>
                          <a:spcPct val="150000"/>
                        </a:lnSpc>
                      </a:pPr>
                      <a:r>
                        <a:rPr lang="en-US" sz="1800" b="1" i="0" u="none" strike="noStrike" dirty="0">
                          <a:solidFill>
                            <a:srgbClr val="000000"/>
                          </a:solidFill>
                          <a:effectLst/>
                          <a:latin typeface="Calibri" panose="020F0502020204030204" pitchFamily="34" charset="0"/>
                          <a:cs typeface="Calibri" panose="020F0502020204030204" pitchFamily="34" charset="0"/>
                        </a:rPr>
                        <a:t>Content</a:t>
                      </a:r>
                    </a:p>
                  </a:txBody>
                  <a:tcPr marL="9525" marR="9525" marT="9525" marB="0"/>
                </a:tc>
                <a:tc>
                  <a:txBody>
                    <a:bodyPr/>
                    <a:lstStyle/>
                    <a:p>
                      <a:pPr algn="ctr" fontAlgn="t">
                        <a:lnSpc>
                          <a:spcPct val="150000"/>
                        </a:lnSpc>
                      </a:pPr>
                      <a:r>
                        <a:rPr lang="en-US" sz="1800" b="1" i="0" u="none" strike="noStrike" dirty="0">
                          <a:solidFill>
                            <a:srgbClr val="000000"/>
                          </a:solidFill>
                          <a:effectLst/>
                          <a:latin typeface="Calibri" panose="020F0502020204030204" pitchFamily="34" charset="0"/>
                          <a:cs typeface="Calibri" panose="020F0502020204030204" pitchFamily="34" charset="0"/>
                        </a:rPr>
                        <a:t>Deadline</a:t>
                      </a:r>
                    </a:p>
                  </a:txBody>
                  <a:tcPr marL="9525" marR="9525" marT="9525" marB="0"/>
                </a:tc>
                <a:extLst>
                  <a:ext uri="{0D108BD9-81ED-4DB2-BD59-A6C34878D82A}">
                    <a16:rowId xmlns:a16="http://schemas.microsoft.com/office/drawing/2014/main" val="3324809"/>
                  </a:ext>
                </a:extLst>
              </a:tr>
              <a:tr h="676517">
                <a:tc>
                  <a:txBody>
                    <a:bodyPr/>
                    <a:lstStyle/>
                    <a:p>
                      <a:pPr algn="ctr" fontAlgn="t">
                        <a:lnSpc>
                          <a:spcPct val="150000"/>
                        </a:lnSpc>
                      </a:pPr>
                      <a:r>
                        <a:rPr lang="en-US" sz="1200" u="none" strike="noStrike" dirty="0">
                          <a:effectLst/>
                          <a:latin typeface="Calibri" panose="020F0502020204030204" pitchFamily="34" charset="0"/>
                          <a:cs typeface="Calibri" panose="020F0502020204030204" pitchFamily="34" charset="0"/>
                        </a:rPr>
                        <a:t>Week 1</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ctr" fontAlgn="t">
                        <a:lnSpc>
                          <a:spcPct val="150000"/>
                        </a:lnSpc>
                      </a:pPr>
                      <a:r>
                        <a:rPr lang="en-US" sz="1200" u="none" strike="noStrike" dirty="0">
                          <a:effectLst/>
                          <a:latin typeface="Calibri" panose="020F0502020204030204" pitchFamily="34" charset="0"/>
                          <a:cs typeface="Calibri" panose="020F0502020204030204" pitchFamily="34" charset="0"/>
                        </a:rPr>
                        <a:t>Sections: </a:t>
                      </a:r>
                      <a:r>
                        <a:rPr lang="en-US" sz="1200" b="0" i="0" u="none" strike="noStrike" dirty="0">
                          <a:solidFill>
                            <a:srgbClr val="000000"/>
                          </a:solidFill>
                          <a:effectLst/>
                          <a:latin typeface="Calibri" panose="020F0502020204030204" pitchFamily="34" charset="0"/>
                          <a:cs typeface="Calibri" panose="020F0502020204030204" pitchFamily="34" charset="0"/>
                        </a:rPr>
                        <a:t> 2, 3, 4, 5, 6</a:t>
                      </a:r>
                    </a:p>
                    <a:p>
                      <a:pPr algn="ctr" fontAlgn="t">
                        <a:lnSpc>
                          <a:spcPct val="150000"/>
                        </a:lnSpc>
                      </a:pPr>
                      <a:r>
                        <a:rPr lang="en-US" sz="1200" b="0" i="0" u="none" strike="noStrike" dirty="0">
                          <a:solidFill>
                            <a:srgbClr val="000000"/>
                          </a:solidFill>
                          <a:effectLst/>
                          <a:latin typeface="Calibri" panose="020F0502020204030204" pitchFamily="34" charset="0"/>
                          <a:cs typeface="Calibri" panose="020F0502020204030204" pitchFamily="34" charset="0"/>
                        </a:rPr>
                        <a:t>To refresh Python knowledge: Sections:  9, 10</a:t>
                      </a:r>
                      <a:endParaRPr lang="en-US" sz="1200" u="none" strike="noStrike" dirty="0">
                        <a:effectLst/>
                        <a:latin typeface="Calibri" panose="020F0502020204030204" pitchFamily="34" charset="0"/>
                        <a:cs typeface="Calibri" panose="020F0502020204030204" pitchFamily="34" charset="0"/>
                      </a:endParaRPr>
                    </a:p>
                  </a:txBody>
                  <a:tcPr marL="9525" marR="9525" marT="9525" marB="0"/>
                </a:tc>
                <a:tc>
                  <a:txBody>
                    <a:bodyPr/>
                    <a:lstStyle/>
                    <a:p>
                      <a:pPr algn="ctr" fontAlgn="t">
                        <a:lnSpc>
                          <a:spcPct val="150000"/>
                        </a:lnSpc>
                      </a:pPr>
                      <a:r>
                        <a:rPr lang="en-US" sz="1200" u="none" strike="noStrike" dirty="0">
                          <a:effectLst/>
                          <a:latin typeface="Calibri" panose="020F0502020204030204" pitchFamily="34" charset="0"/>
                          <a:cs typeface="Calibri" panose="020F0502020204030204" pitchFamily="34" charset="0"/>
                        </a:rPr>
                        <a:t>29</a:t>
                      </a:r>
                      <a:r>
                        <a:rPr lang="en-US" sz="1200" u="none" strike="noStrike" baseline="30000" dirty="0">
                          <a:effectLst/>
                          <a:latin typeface="Calibri" panose="020F0502020204030204" pitchFamily="34" charset="0"/>
                          <a:cs typeface="Calibri" panose="020F0502020204030204" pitchFamily="34" charset="0"/>
                        </a:rPr>
                        <a:t>th</a:t>
                      </a:r>
                      <a:r>
                        <a:rPr lang="en-US" sz="1200" u="none" strike="noStrike" dirty="0">
                          <a:effectLst/>
                          <a:latin typeface="Calibri" panose="020F0502020204030204" pitchFamily="34" charset="0"/>
                          <a:cs typeface="Calibri" panose="020F0502020204030204" pitchFamily="34" charset="0"/>
                        </a:rPr>
                        <a:t> of January</a:t>
                      </a:r>
                    </a:p>
                  </a:txBody>
                  <a:tcPr marL="9525" marR="9525" marT="9525" marB="0"/>
                </a:tc>
                <a:extLst>
                  <a:ext uri="{0D108BD9-81ED-4DB2-BD59-A6C34878D82A}">
                    <a16:rowId xmlns:a16="http://schemas.microsoft.com/office/drawing/2014/main" val="1491402086"/>
                  </a:ext>
                </a:extLst>
              </a:tr>
              <a:tr h="437442">
                <a:tc>
                  <a:txBody>
                    <a:bodyPr/>
                    <a:lstStyle/>
                    <a:p>
                      <a:pPr algn="ctr" fontAlgn="t">
                        <a:lnSpc>
                          <a:spcPct val="150000"/>
                        </a:lnSpc>
                      </a:pPr>
                      <a:r>
                        <a:rPr lang="en-US" sz="1200" u="none" strike="noStrike" dirty="0">
                          <a:effectLst/>
                          <a:latin typeface="Calibri" panose="020F0502020204030204" pitchFamily="34" charset="0"/>
                          <a:cs typeface="Calibri" panose="020F0502020204030204" pitchFamily="34" charset="0"/>
                        </a:rPr>
                        <a:t>Week 2</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ctr" fontAlgn="t">
                        <a:lnSpc>
                          <a:spcPct val="150000"/>
                        </a:lnSpc>
                      </a:pPr>
                      <a:r>
                        <a:rPr lang="en-US" sz="1200" u="none" strike="noStrike" dirty="0">
                          <a:effectLst/>
                          <a:latin typeface="Calibri" panose="020F0502020204030204" pitchFamily="34" charset="0"/>
                          <a:cs typeface="Calibri" panose="020F0502020204030204" pitchFamily="34" charset="0"/>
                        </a:rPr>
                        <a:t> Sections :  7, 8, 11, 12, 13, 14</a:t>
                      </a:r>
                    </a:p>
                  </a:txBody>
                  <a:tcPr marL="9525" marR="9525" marT="9525" marB="0"/>
                </a:tc>
                <a:tc>
                  <a:txBody>
                    <a:bodyPr/>
                    <a:lstStyle/>
                    <a:p>
                      <a:pPr algn="ctr" fontAlgn="t">
                        <a:lnSpc>
                          <a:spcPct val="150000"/>
                        </a:lnSpc>
                      </a:pPr>
                      <a:r>
                        <a:rPr lang="en-US" sz="1200" b="0" i="0" u="none" strike="noStrike" dirty="0">
                          <a:solidFill>
                            <a:srgbClr val="000000"/>
                          </a:solidFill>
                          <a:effectLst/>
                          <a:latin typeface="Calibri" panose="020F0502020204030204" pitchFamily="34" charset="0"/>
                          <a:cs typeface="Calibri" panose="020F0502020204030204" pitchFamily="34" charset="0"/>
                        </a:rPr>
                        <a:t>5</a:t>
                      </a:r>
                      <a:r>
                        <a:rPr lang="en-US" sz="1200" b="0" i="0" u="none" strike="noStrike" baseline="30000" dirty="0">
                          <a:solidFill>
                            <a:srgbClr val="000000"/>
                          </a:solidFill>
                          <a:effectLst/>
                          <a:latin typeface="Calibri" panose="020F0502020204030204" pitchFamily="34" charset="0"/>
                          <a:cs typeface="Calibri" panose="020F0502020204030204" pitchFamily="34" charset="0"/>
                        </a:rPr>
                        <a:t>th</a:t>
                      </a:r>
                      <a:r>
                        <a:rPr lang="en-US" sz="1200" b="0" i="0" u="none" strike="noStrike" dirty="0">
                          <a:solidFill>
                            <a:srgbClr val="000000"/>
                          </a:solidFill>
                          <a:effectLst/>
                          <a:latin typeface="Calibri" panose="020F0502020204030204" pitchFamily="34" charset="0"/>
                          <a:cs typeface="Calibri" panose="020F0502020204030204" pitchFamily="34" charset="0"/>
                        </a:rPr>
                        <a:t> of February</a:t>
                      </a:r>
                    </a:p>
                  </a:txBody>
                  <a:tcPr marL="9525" marR="9525" marT="9525" marB="0"/>
                </a:tc>
                <a:extLst>
                  <a:ext uri="{0D108BD9-81ED-4DB2-BD59-A6C34878D82A}">
                    <a16:rowId xmlns:a16="http://schemas.microsoft.com/office/drawing/2014/main" val="1639903797"/>
                  </a:ext>
                </a:extLst>
              </a:tr>
              <a:tr h="458221">
                <a:tc>
                  <a:txBody>
                    <a:bodyPr/>
                    <a:lstStyle/>
                    <a:p>
                      <a:pPr algn="ctr" fontAlgn="t">
                        <a:lnSpc>
                          <a:spcPct val="150000"/>
                        </a:lnSpc>
                      </a:pPr>
                      <a:r>
                        <a:rPr lang="en-US" sz="1200" b="0" i="0" u="none" strike="noStrike" dirty="0">
                          <a:solidFill>
                            <a:srgbClr val="000000"/>
                          </a:solidFill>
                          <a:effectLst/>
                          <a:latin typeface="Calibri" panose="020F0502020204030204" pitchFamily="34" charset="0"/>
                          <a:cs typeface="Calibri" panose="020F0502020204030204" pitchFamily="34" charset="0"/>
                        </a:rPr>
                        <a:t>Week 3</a:t>
                      </a:r>
                    </a:p>
                  </a:txBody>
                  <a:tcPr marL="9525" marR="9525" marT="9525" marB="0"/>
                </a:tc>
                <a:tc>
                  <a:txBody>
                    <a:bodyPr/>
                    <a:lstStyle/>
                    <a:p>
                      <a:pPr marL="0" marR="0" lvl="0" indent="0" algn="ctr" defTabSz="914400" rtl="0" eaLnBrk="1" fontAlgn="t" latinLnBrk="0" hangingPunct="1">
                        <a:lnSpc>
                          <a:spcPct val="150000"/>
                        </a:lnSpc>
                        <a:spcBef>
                          <a:spcPts val="0"/>
                        </a:spcBef>
                        <a:spcAft>
                          <a:spcPts val="0"/>
                        </a:spcAft>
                        <a:buClrTx/>
                        <a:buSzTx/>
                        <a:buFontTx/>
                        <a:buNone/>
                        <a:tabLst/>
                        <a:defRPr/>
                      </a:pPr>
                      <a:r>
                        <a:rPr lang="en-EG" sz="1200" u="none" strike="noStrike" dirty="0">
                          <a:effectLst/>
                          <a:latin typeface="Calibri" panose="020F0502020204030204" pitchFamily="34" charset="0"/>
                          <a:cs typeface="Calibri" panose="020F0502020204030204" pitchFamily="34" charset="0"/>
                        </a:rPr>
                        <a:t> </a:t>
                      </a:r>
                      <a:r>
                        <a:rPr lang="en-US" sz="1200" b="1" u="none" strike="noStrike" dirty="0">
                          <a:effectLst/>
                          <a:latin typeface="Calibri" panose="020F0502020204030204" pitchFamily="34" charset="0"/>
                          <a:cs typeface="Calibri" panose="020F0502020204030204" pitchFamily="34" charset="0"/>
                        </a:rPr>
                        <a:t>Assignment 1</a:t>
                      </a:r>
                      <a:endParaRPr lang="en-US" sz="12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marL="0" algn="ctr" defTabSz="914400" rtl="0" eaLnBrk="1" fontAlgn="t" latinLnBrk="0" hangingPunct="1">
                        <a:lnSpc>
                          <a:spcPct val="150000"/>
                        </a:lnSpc>
                      </a:pPr>
                      <a:r>
                        <a:rPr lang="en-EG" sz="1200" u="none" strike="noStrike" kern="1200" dirty="0">
                          <a:solidFill>
                            <a:schemeClr val="dk1"/>
                          </a:solidFill>
                          <a:effectLst/>
                          <a:latin typeface="Calibri" panose="020F0502020204030204" pitchFamily="34" charset="0"/>
                          <a:ea typeface="+mn-ea"/>
                          <a:cs typeface="Calibri" panose="020F0502020204030204" pitchFamily="34" charset="0"/>
                        </a:rPr>
                        <a:t>12</a:t>
                      </a:r>
                      <a:r>
                        <a:rPr lang="en-EG" sz="1200" u="none" strike="noStrike" kern="1200" baseline="30000" dirty="0">
                          <a:solidFill>
                            <a:schemeClr val="dk1"/>
                          </a:solidFill>
                          <a:effectLst/>
                          <a:latin typeface="Calibri" panose="020F0502020204030204" pitchFamily="34" charset="0"/>
                          <a:ea typeface="+mn-ea"/>
                          <a:cs typeface="Calibri" panose="020F0502020204030204" pitchFamily="34" charset="0"/>
                        </a:rPr>
                        <a:t>th</a:t>
                      </a:r>
                      <a:r>
                        <a:rPr lang="en-EG" sz="1200" u="none" strike="noStrike" kern="1200" dirty="0">
                          <a:solidFill>
                            <a:schemeClr val="dk1"/>
                          </a:solidFill>
                          <a:effectLst/>
                          <a:latin typeface="Calibri" panose="020F0502020204030204" pitchFamily="34" charset="0"/>
                          <a:ea typeface="+mn-ea"/>
                          <a:cs typeface="Calibri" panose="020F0502020204030204" pitchFamily="34" charset="0"/>
                        </a:rPr>
                        <a:t> of </a:t>
                      </a:r>
                      <a:r>
                        <a:rPr lang="en-US" sz="1200" b="0" i="0" u="none" strike="noStrike" dirty="0">
                          <a:solidFill>
                            <a:srgbClr val="000000"/>
                          </a:solidFill>
                          <a:effectLst/>
                          <a:latin typeface="Calibri" panose="020F0502020204030204" pitchFamily="34" charset="0"/>
                          <a:cs typeface="Calibri" panose="020F0502020204030204" pitchFamily="34" charset="0"/>
                        </a:rPr>
                        <a:t>February</a:t>
                      </a:r>
                      <a:endParaRPr lang="en-EG" sz="12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9525" marR="9525" marT="9525" marB="0"/>
                </a:tc>
                <a:extLst>
                  <a:ext uri="{0D108BD9-81ED-4DB2-BD59-A6C34878D82A}">
                    <a16:rowId xmlns:a16="http://schemas.microsoft.com/office/drawing/2014/main" val="4032505323"/>
                  </a:ext>
                </a:extLst>
              </a:tr>
              <a:tr h="393088">
                <a:tc>
                  <a:txBody>
                    <a:bodyPr/>
                    <a:lstStyle/>
                    <a:p>
                      <a:pPr algn="ctr" fontAlgn="t">
                        <a:lnSpc>
                          <a:spcPct val="150000"/>
                        </a:lnSpc>
                      </a:pPr>
                      <a:r>
                        <a:rPr lang="en-US" sz="1200" u="none" strike="noStrike" dirty="0">
                          <a:effectLst/>
                          <a:latin typeface="Calibri" panose="020F0502020204030204" pitchFamily="34" charset="0"/>
                          <a:cs typeface="Calibri" panose="020F0502020204030204" pitchFamily="34" charset="0"/>
                        </a:rPr>
                        <a:t>Week 4 </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ctr" fontAlgn="t">
                        <a:lnSpc>
                          <a:spcPct val="150000"/>
                        </a:lnSpc>
                      </a:pPr>
                      <a:r>
                        <a:rPr lang="en-EG" sz="1200" u="none" strike="noStrike" dirty="0">
                          <a:effectLst/>
                          <a:latin typeface="Calibri" panose="020F0502020204030204" pitchFamily="34" charset="0"/>
                          <a:cs typeface="Calibri" panose="020F0502020204030204" pitchFamily="34" charset="0"/>
                        </a:rPr>
                        <a:t>Sections: 15, 16, 17, 18, 19</a:t>
                      </a:r>
                      <a:endParaRPr lang="en-EG"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ctr" fontAlgn="t">
                        <a:lnSpc>
                          <a:spcPct val="150000"/>
                        </a:lnSpc>
                      </a:pPr>
                      <a:r>
                        <a:rPr lang="en-EG" sz="1200" b="0" i="0" u="none" strike="noStrike" dirty="0">
                          <a:solidFill>
                            <a:srgbClr val="000000"/>
                          </a:solidFill>
                          <a:effectLst/>
                          <a:latin typeface="Calibri" panose="020F0502020204030204" pitchFamily="34" charset="0"/>
                          <a:cs typeface="Calibri" panose="020F0502020204030204" pitchFamily="34" charset="0"/>
                        </a:rPr>
                        <a:t>19</a:t>
                      </a:r>
                      <a:r>
                        <a:rPr lang="en-EG" sz="1200" b="0" i="0" u="none" strike="noStrike" baseline="30000" dirty="0">
                          <a:solidFill>
                            <a:srgbClr val="000000"/>
                          </a:solidFill>
                          <a:effectLst/>
                          <a:latin typeface="Calibri" panose="020F0502020204030204" pitchFamily="34" charset="0"/>
                          <a:cs typeface="Calibri" panose="020F0502020204030204" pitchFamily="34" charset="0"/>
                        </a:rPr>
                        <a:t>th</a:t>
                      </a:r>
                      <a:r>
                        <a:rPr lang="en-EG" sz="1200" b="0" i="0" u="none" strike="noStrike" baseline="0" dirty="0">
                          <a:solidFill>
                            <a:srgbClr val="000000"/>
                          </a:solidFill>
                          <a:effectLst/>
                          <a:latin typeface="Calibri" panose="020F0502020204030204" pitchFamily="34" charset="0"/>
                          <a:cs typeface="Calibri" panose="020F0502020204030204" pitchFamily="34" charset="0"/>
                        </a:rPr>
                        <a:t> of </a:t>
                      </a:r>
                      <a:r>
                        <a:rPr lang="en-US" sz="1200" b="0" i="0" u="none" strike="noStrike" dirty="0">
                          <a:solidFill>
                            <a:srgbClr val="000000"/>
                          </a:solidFill>
                          <a:effectLst/>
                          <a:latin typeface="Calibri" panose="020F0502020204030204" pitchFamily="34" charset="0"/>
                          <a:cs typeface="Calibri" panose="020F0502020204030204" pitchFamily="34" charset="0"/>
                        </a:rPr>
                        <a:t>February</a:t>
                      </a:r>
                      <a:endParaRPr lang="en-EG"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extLst>
                  <a:ext uri="{0D108BD9-81ED-4DB2-BD59-A6C34878D82A}">
                    <a16:rowId xmlns:a16="http://schemas.microsoft.com/office/drawing/2014/main" val="2260862641"/>
                  </a:ext>
                </a:extLst>
              </a:tr>
              <a:tr h="685946">
                <a:tc>
                  <a:txBody>
                    <a:bodyPr/>
                    <a:lstStyle/>
                    <a:p>
                      <a:pPr algn="ctr" fontAlgn="t">
                        <a:lnSpc>
                          <a:spcPct val="150000"/>
                        </a:lnSpc>
                      </a:pPr>
                      <a:r>
                        <a:rPr lang="en-US" sz="1200" u="none" strike="noStrike" dirty="0">
                          <a:effectLst/>
                          <a:latin typeface="Calibri" panose="020F0502020204030204" pitchFamily="34" charset="0"/>
                          <a:cs typeface="Calibri" panose="020F0502020204030204" pitchFamily="34" charset="0"/>
                        </a:rPr>
                        <a:t>Week 5</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marL="0" algn="ctr" defTabSz="914400" rtl="0" eaLnBrk="1" fontAlgn="t" latinLnBrk="0" hangingPunct="1">
                        <a:lnSpc>
                          <a:spcPct val="150000"/>
                        </a:lnSpc>
                      </a:pPr>
                      <a:r>
                        <a:rPr lang="en-EG" sz="1200" b="0" i="0" u="none" strike="noStrike" dirty="0">
                          <a:solidFill>
                            <a:srgbClr val="000000"/>
                          </a:solidFill>
                          <a:effectLst/>
                          <a:latin typeface="Calibri" panose="020F0502020204030204" pitchFamily="34" charset="0"/>
                          <a:cs typeface="Calibri" panose="020F0502020204030204" pitchFamily="34" charset="0"/>
                        </a:rPr>
                        <a:t>Sections: 20, 21, 22, 23</a:t>
                      </a:r>
                    </a:p>
                    <a:p>
                      <a:pPr marL="0" algn="ctr" defTabSz="914400" rtl="0" eaLnBrk="1" fontAlgn="t" latinLnBrk="0" hangingPunct="1">
                        <a:lnSpc>
                          <a:spcPct val="150000"/>
                        </a:lnSpc>
                      </a:pPr>
                      <a:r>
                        <a:rPr lang="en-EG" sz="1200" b="0" i="0" u="none" strike="noStrike" dirty="0">
                          <a:solidFill>
                            <a:srgbClr val="000000"/>
                          </a:solidFill>
                          <a:effectLst/>
                          <a:latin typeface="Calibri" panose="020F0502020204030204" pitchFamily="34" charset="0"/>
                          <a:cs typeface="Calibri" panose="020F0502020204030204" pitchFamily="34" charset="0"/>
                        </a:rPr>
                        <a:t>Optional: 24</a:t>
                      </a:r>
                    </a:p>
                  </a:txBody>
                  <a:tcPr marL="9525" marR="9525" marT="9525" marB="0"/>
                </a:tc>
                <a:tc>
                  <a:txBody>
                    <a:bodyPr/>
                    <a:lstStyle/>
                    <a:p>
                      <a:pPr marL="0" algn="ctr" defTabSz="914400" rtl="0" eaLnBrk="1" fontAlgn="t" latinLnBrk="0" hangingPunct="1">
                        <a:lnSpc>
                          <a:spcPct val="150000"/>
                        </a:lnSpc>
                      </a:pPr>
                      <a:r>
                        <a:rPr lang="en-EG" sz="1200" b="0" i="0" u="none" strike="noStrike" dirty="0">
                          <a:solidFill>
                            <a:srgbClr val="000000"/>
                          </a:solidFill>
                          <a:effectLst/>
                          <a:latin typeface="Calibri" panose="020F0502020204030204" pitchFamily="34" charset="0"/>
                          <a:cs typeface="Calibri" panose="020F0502020204030204" pitchFamily="34" charset="0"/>
                        </a:rPr>
                        <a:t>26</a:t>
                      </a:r>
                      <a:r>
                        <a:rPr lang="en-EG" sz="1200" b="0" i="0" u="none" strike="noStrike" baseline="30000" dirty="0">
                          <a:solidFill>
                            <a:srgbClr val="000000"/>
                          </a:solidFill>
                          <a:effectLst/>
                          <a:latin typeface="Calibri" panose="020F0502020204030204" pitchFamily="34" charset="0"/>
                          <a:cs typeface="Calibri" panose="020F0502020204030204" pitchFamily="34" charset="0"/>
                        </a:rPr>
                        <a:t>th</a:t>
                      </a:r>
                      <a:r>
                        <a:rPr lang="en-EG" sz="1200" b="0" i="0" u="none" strike="noStrike" baseline="0" dirty="0">
                          <a:solidFill>
                            <a:srgbClr val="000000"/>
                          </a:solidFill>
                          <a:effectLst/>
                          <a:latin typeface="Calibri" panose="020F0502020204030204" pitchFamily="34" charset="0"/>
                          <a:cs typeface="Calibri" panose="020F0502020204030204" pitchFamily="34" charset="0"/>
                        </a:rPr>
                        <a:t> of </a:t>
                      </a:r>
                      <a:r>
                        <a:rPr lang="en-US" sz="1200" b="0" i="0" u="none" strike="noStrike" dirty="0">
                          <a:solidFill>
                            <a:srgbClr val="000000"/>
                          </a:solidFill>
                          <a:effectLst/>
                          <a:latin typeface="Calibri" panose="020F0502020204030204" pitchFamily="34" charset="0"/>
                          <a:cs typeface="Calibri" panose="020F0502020204030204" pitchFamily="34" charset="0"/>
                        </a:rPr>
                        <a:t>February</a:t>
                      </a:r>
                      <a:endParaRPr lang="en-EG"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extLst>
                  <a:ext uri="{0D108BD9-81ED-4DB2-BD59-A6C34878D82A}">
                    <a16:rowId xmlns:a16="http://schemas.microsoft.com/office/drawing/2014/main" val="2702441702"/>
                  </a:ext>
                </a:extLst>
              </a:tr>
              <a:tr h="422508">
                <a:tc>
                  <a:txBody>
                    <a:bodyPr/>
                    <a:lstStyle/>
                    <a:p>
                      <a:pPr algn="ctr" fontAlgn="t">
                        <a:lnSpc>
                          <a:spcPct val="150000"/>
                        </a:lnSpc>
                      </a:pPr>
                      <a:r>
                        <a:rPr lang="en-US" sz="1200" b="0" i="0" u="none" strike="noStrike" dirty="0">
                          <a:solidFill>
                            <a:srgbClr val="000000"/>
                          </a:solidFill>
                          <a:effectLst/>
                          <a:latin typeface="Calibri" panose="020F0502020204030204" pitchFamily="34" charset="0"/>
                          <a:cs typeface="Calibri" panose="020F0502020204030204" pitchFamily="34" charset="0"/>
                        </a:rPr>
                        <a:t>Week 6</a:t>
                      </a:r>
                    </a:p>
                  </a:txBody>
                  <a:tcPr marL="9525" marR="9525" marT="9525" marB="0"/>
                </a:tc>
                <a:tc>
                  <a:txBody>
                    <a:bodyPr/>
                    <a:lstStyle/>
                    <a:p>
                      <a:pPr marL="0" marR="0" lvl="0" indent="0" algn="ctr" defTabSz="914400" rtl="0" eaLnBrk="1" fontAlgn="t" latinLnBrk="0" hangingPunct="1">
                        <a:lnSpc>
                          <a:spcPct val="150000"/>
                        </a:lnSpc>
                        <a:spcBef>
                          <a:spcPts val="0"/>
                        </a:spcBef>
                        <a:spcAft>
                          <a:spcPts val="0"/>
                        </a:spcAft>
                        <a:buClrTx/>
                        <a:buSzTx/>
                        <a:buFontTx/>
                        <a:buNone/>
                        <a:tabLst/>
                        <a:defRPr/>
                      </a:pPr>
                      <a:r>
                        <a:rPr lang="en-US" sz="1200" b="1" u="none" strike="noStrike" dirty="0">
                          <a:effectLst/>
                          <a:latin typeface="Calibri" panose="020F0502020204030204" pitchFamily="34" charset="0"/>
                          <a:cs typeface="Calibri" panose="020F0502020204030204" pitchFamily="34" charset="0"/>
                        </a:rPr>
                        <a:t>Assignment 2</a:t>
                      </a:r>
                      <a:r>
                        <a:rPr lang="en-EG" sz="1200" u="none" strike="noStrike" dirty="0">
                          <a:effectLst/>
                          <a:latin typeface="Calibri" panose="020F0502020204030204" pitchFamily="34" charset="0"/>
                          <a:cs typeface="Calibri" panose="020F0502020204030204" pitchFamily="34" charset="0"/>
                        </a:rPr>
                        <a:t> </a:t>
                      </a:r>
                      <a:endParaRPr lang="en-EG"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ctr" fontAlgn="t">
                        <a:lnSpc>
                          <a:spcPct val="150000"/>
                        </a:lnSpc>
                      </a:pPr>
                      <a:r>
                        <a:rPr lang="en-EG" sz="1200" b="0" i="0" u="none" strike="noStrike" dirty="0">
                          <a:solidFill>
                            <a:srgbClr val="000000"/>
                          </a:solidFill>
                          <a:effectLst/>
                          <a:latin typeface="Calibri" panose="020F0502020204030204" pitchFamily="34" charset="0"/>
                          <a:cs typeface="Calibri" panose="020F0502020204030204" pitchFamily="34" charset="0"/>
                        </a:rPr>
                        <a:t>5</a:t>
                      </a:r>
                      <a:r>
                        <a:rPr lang="en-EG" sz="1200" b="0" i="0" u="none" strike="noStrike" baseline="30000" dirty="0">
                          <a:solidFill>
                            <a:srgbClr val="000000"/>
                          </a:solidFill>
                          <a:effectLst/>
                          <a:latin typeface="Calibri" panose="020F0502020204030204" pitchFamily="34" charset="0"/>
                          <a:cs typeface="Calibri" panose="020F0502020204030204" pitchFamily="34" charset="0"/>
                        </a:rPr>
                        <a:t>th</a:t>
                      </a:r>
                      <a:r>
                        <a:rPr lang="en-EG" sz="1200" b="0" i="0" u="none" strike="noStrike" baseline="0" dirty="0">
                          <a:solidFill>
                            <a:srgbClr val="000000"/>
                          </a:solidFill>
                          <a:effectLst/>
                          <a:latin typeface="Calibri" panose="020F0502020204030204" pitchFamily="34" charset="0"/>
                          <a:cs typeface="Calibri" panose="020F0502020204030204" pitchFamily="34" charset="0"/>
                        </a:rPr>
                        <a:t> of March</a:t>
                      </a:r>
                      <a:endParaRPr lang="en-EG"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extLst>
                  <a:ext uri="{0D108BD9-81ED-4DB2-BD59-A6C34878D82A}">
                    <a16:rowId xmlns:a16="http://schemas.microsoft.com/office/drawing/2014/main" val="2630009339"/>
                  </a:ext>
                </a:extLst>
              </a:tr>
            </a:tbl>
          </a:graphicData>
        </a:graphic>
      </p:graphicFrame>
      <p:pic>
        <p:nvPicPr>
          <p:cNvPr id="5" name="Picture 4">
            <a:extLst>
              <a:ext uri="{FF2B5EF4-FFF2-40B4-BE49-F238E27FC236}">
                <a16:creationId xmlns:a16="http://schemas.microsoft.com/office/drawing/2014/main" id="{A8464547-57E0-ED3C-4150-E72517626E91}"/>
              </a:ext>
            </a:extLst>
          </p:cNvPr>
          <p:cNvPicPr>
            <a:picLocks noChangeAspect="1"/>
          </p:cNvPicPr>
          <p:nvPr/>
        </p:nvPicPr>
        <p:blipFill>
          <a:blip r:embed="rId4"/>
          <a:stretch>
            <a:fillRect/>
          </a:stretch>
        </p:blipFill>
        <p:spPr>
          <a:xfrm>
            <a:off x="11053916" y="6325497"/>
            <a:ext cx="909868" cy="311277"/>
          </a:xfrm>
          <a:prstGeom prst="rect">
            <a:avLst/>
          </a:prstGeom>
        </p:spPr>
      </p:pic>
    </p:spTree>
    <p:extLst>
      <p:ext uri="{BB962C8B-B14F-4D97-AF65-F5344CB8AC3E}">
        <p14:creationId xmlns:p14="http://schemas.microsoft.com/office/powerpoint/2010/main" val="273518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C62AA-1E1B-3250-EB5B-6E4CD3DBB133}"/>
              </a:ext>
            </a:extLst>
          </p:cNvPr>
          <p:cNvSpPr>
            <a:spLocks noGrp="1"/>
          </p:cNvSpPr>
          <p:nvPr>
            <p:ph type="title"/>
          </p:nvPr>
        </p:nvSpPr>
        <p:spPr>
          <a:xfrm>
            <a:off x="633660" y="365125"/>
            <a:ext cx="10515600" cy="1325563"/>
          </a:xfrm>
        </p:spPr>
        <p:txBody>
          <a:bodyPr/>
          <a:lstStyle/>
          <a:p>
            <a:r>
              <a:rPr lang="en-EG" dirty="0"/>
              <a:t>References</a:t>
            </a:r>
          </a:p>
        </p:txBody>
      </p:sp>
      <p:sp>
        <p:nvSpPr>
          <p:cNvPr id="3" name="Content Placeholder 2">
            <a:extLst>
              <a:ext uri="{FF2B5EF4-FFF2-40B4-BE49-F238E27FC236}">
                <a16:creationId xmlns:a16="http://schemas.microsoft.com/office/drawing/2014/main" id="{82748B3C-A04D-D2C0-3B3F-2C42B507BFD8}"/>
              </a:ext>
            </a:extLst>
          </p:cNvPr>
          <p:cNvSpPr>
            <a:spLocks noGrp="1"/>
          </p:cNvSpPr>
          <p:nvPr>
            <p:ph idx="1"/>
          </p:nvPr>
        </p:nvSpPr>
        <p:spPr>
          <a:xfrm>
            <a:off x="838200" y="2027583"/>
            <a:ext cx="10515600" cy="4465292"/>
          </a:xfrm>
        </p:spPr>
        <p:txBody>
          <a:bodyPr>
            <a:normAutofit/>
          </a:bodyPr>
          <a:lstStyle/>
          <a:p>
            <a:r>
              <a:rPr lang="en-US" dirty="0">
                <a:hlinkClick r:id="rId3"/>
              </a:rPr>
              <a:t>https://www.guru99.com/page-object-model-pom-page-factory-in-selenium-ultimate-guide.html</a:t>
            </a:r>
            <a:r>
              <a:rPr lang="en-US" dirty="0"/>
              <a:t> </a:t>
            </a:r>
          </a:p>
          <a:p>
            <a:r>
              <a:rPr lang="en-US" dirty="0">
                <a:hlinkClick r:id="rId4"/>
              </a:rPr>
              <a:t>https://www.selenium.dev/documentation/test_practices/encouraged/page_object_models/</a:t>
            </a:r>
            <a:endParaRPr lang="en-US" dirty="0"/>
          </a:p>
          <a:p>
            <a:r>
              <a:rPr lang="en-US" dirty="0">
                <a:hlinkClick r:id="rId5"/>
              </a:rPr>
              <a:t>https://selenium-python.readthedocs.io/page-objects.html</a:t>
            </a:r>
            <a:r>
              <a:rPr lang="en-US" dirty="0"/>
              <a:t> </a:t>
            </a:r>
          </a:p>
        </p:txBody>
      </p:sp>
      <p:pic>
        <p:nvPicPr>
          <p:cNvPr id="4" name="Picture 3">
            <a:extLst>
              <a:ext uri="{FF2B5EF4-FFF2-40B4-BE49-F238E27FC236}">
                <a16:creationId xmlns:a16="http://schemas.microsoft.com/office/drawing/2014/main" id="{93F55A31-6007-43B1-6959-65FD18390190}"/>
              </a:ext>
            </a:extLst>
          </p:cNvPr>
          <p:cNvPicPr>
            <a:picLocks noChangeAspect="1"/>
          </p:cNvPicPr>
          <p:nvPr/>
        </p:nvPicPr>
        <p:blipFill>
          <a:blip r:embed="rId6"/>
          <a:stretch>
            <a:fillRect/>
          </a:stretch>
        </p:blipFill>
        <p:spPr>
          <a:xfrm>
            <a:off x="11053916" y="6325497"/>
            <a:ext cx="909868" cy="311277"/>
          </a:xfrm>
          <a:prstGeom prst="rect">
            <a:avLst/>
          </a:prstGeom>
        </p:spPr>
      </p:pic>
    </p:spTree>
    <p:extLst>
      <p:ext uri="{BB962C8B-B14F-4D97-AF65-F5344CB8AC3E}">
        <p14:creationId xmlns:p14="http://schemas.microsoft.com/office/powerpoint/2010/main" val="1249729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E559B7-FFF0-4CD8-9260-633468131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logo with a green circle&#10;&#10;Description automatically generated">
            <a:extLst>
              <a:ext uri="{FF2B5EF4-FFF2-40B4-BE49-F238E27FC236}">
                <a16:creationId xmlns:a16="http://schemas.microsoft.com/office/drawing/2014/main" id="{217FE2E4-FBC5-F0A9-E6EC-93C324839BCD}"/>
              </a:ext>
            </a:extLst>
          </p:cNvPr>
          <p:cNvPicPr>
            <a:picLocks noChangeAspect="1"/>
          </p:cNvPicPr>
          <p:nvPr/>
        </p:nvPicPr>
        <p:blipFill>
          <a:blip r:embed="rId3"/>
          <a:stretch>
            <a:fillRect/>
          </a:stretch>
        </p:blipFill>
        <p:spPr>
          <a:xfrm>
            <a:off x="6095903" y="2083328"/>
            <a:ext cx="5135784" cy="268344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6" name="Picture 15">
            <a:extLst>
              <a:ext uri="{FF2B5EF4-FFF2-40B4-BE49-F238E27FC236}">
                <a16:creationId xmlns:a16="http://schemas.microsoft.com/office/drawing/2014/main" id="{180BC9E0-1901-4FD9-90B5-82D9EE5137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705FE4D9-E77D-F6F7-8A2B-3DCECACF0910}"/>
              </a:ext>
            </a:extLst>
          </p:cNvPr>
          <p:cNvSpPr txBox="1">
            <a:spLocks/>
          </p:cNvSpPr>
          <p:nvPr/>
        </p:nvSpPr>
        <p:spPr>
          <a:xfrm>
            <a:off x="960120" y="957486"/>
            <a:ext cx="4175471" cy="31319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pPr>
              <a:spcAft>
                <a:spcPts val="600"/>
              </a:spcAft>
            </a:pPr>
            <a:r>
              <a:rPr lang="en-US"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What is Cypress ? </a:t>
            </a:r>
          </a:p>
        </p:txBody>
      </p:sp>
      <p:pic>
        <p:nvPicPr>
          <p:cNvPr id="5" name="Picture 4">
            <a:extLst>
              <a:ext uri="{FF2B5EF4-FFF2-40B4-BE49-F238E27FC236}">
                <a16:creationId xmlns:a16="http://schemas.microsoft.com/office/drawing/2014/main" id="{A90343E8-618F-89E6-CFF7-26638F5A4EAB}"/>
              </a:ext>
            </a:extLst>
          </p:cNvPr>
          <p:cNvPicPr>
            <a:picLocks noChangeAspect="1"/>
          </p:cNvPicPr>
          <p:nvPr/>
        </p:nvPicPr>
        <p:blipFill>
          <a:blip r:embed="rId5"/>
          <a:stretch>
            <a:fillRect/>
          </a:stretch>
        </p:blipFill>
        <p:spPr>
          <a:xfrm>
            <a:off x="11053916" y="6325497"/>
            <a:ext cx="909868" cy="311277"/>
          </a:xfrm>
          <a:prstGeom prst="rect">
            <a:avLst/>
          </a:prstGeom>
        </p:spPr>
      </p:pic>
      <p:sp>
        <p:nvSpPr>
          <p:cNvPr id="8" name="Content Placeholder 2">
            <a:extLst>
              <a:ext uri="{FF2B5EF4-FFF2-40B4-BE49-F238E27FC236}">
                <a16:creationId xmlns:a16="http://schemas.microsoft.com/office/drawing/2014/main" id="{D207BDAE-EE47-B093-5469-4EC3BB9D0885}"/>
              </a:ext>
            </a:extLst>
          </p:cNvPr>
          <p:cNvSpPr txBox="1">
            <a:spLocks/>
          </p:cNvSpPr>
          <p:nvPr/>
        </p:nvSpPr>
        <p:spPr>
          <a:xfrm>
            <a:off x="838200" y="192501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pPr>
              <a:lnSpc>
                <a:spcPct val="100000"/>
              </a:lnSpc>
            </a:pPr>
            <a:endParaRPr lang="en-US" sz="1600" dirty="0">
              <a:ea typeface="Tahoma" panose="020B0604030504040204" pitchFamily="34" charset="0"/>
              <a:cs typeface="Tahoma" panose="020B0604030504040204" pitchFamily="34" charset="0"/>
            </a:endParaRPr>
          </a:p>
          <a:p>
            <a:endParaRPr lang="en-US" dirty="0">
              <a:solidFill>
                <a:schemeClr val="bg1">
                  <a:lumMod val="95000"/>
                  <a:lumOff val="5000"/>
                </a:schemeClr>
              </a:solidFill>
              <a:ea typeface="Tahoma" panose="020B0604030504040204" pitchFamily="34" charset="0"/>
              <a:cs typeface="Tahoma" panose="020B0604030504040204" pitchFamily="34" charset="0"/>
            </a:endParaRPr>
          </a:p>
          <a:p>
            <a:endParaRPr lang="en-US" dirty="0">
              <a:solidFill>
                <a:srgbClr val="222222"/>
              </a:solidFill>
            </a:endParaRPr>
          </a:p>
          <a:p>
            <a:endParaRPr lang="en-US" dirty="0">
              <a:solidFill>
                <a:schemeClr val="bg1">
                  <a:lumMod val="95000"/>
                  <a:lumOff val="5000"/>
                </a:schemeClr>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2883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E559B7-FFF0-4CD8-9260-633468131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80BC9E0-1901-4FD9-90B5-82D9EE5137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705FE4D9-E77D-F6F7-8A2B-3DCECACF0910}"/>
              </a:ext>
            </a:extLst>
          </p:cNvPr>
          <p:cNvSpPr txBox="1">
            <a:spLocks/>
          </p:cNvSpPr>
          <p:nvPr/>
        </p:nvSpPr>
        <p:spPr>
          <a:xfrm>
            <a:off x="1828799" y="-3995"/>
            <a:ext cx="8534400" cy="11480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n-US" dirty="0">
                <a:solidFill>
                  <a:schemeClr val="accent1">
                    <a:lumMod val="50000"/>
                  </a:schemeClr>
                </a:solidFill>
                <a:latin typeface="Roboto" panose="02000000000000000000" pitchFamily="2" charset="0"/>
                <a:ea typeface="Roboto" panose="02000000000000000000" pitchFamily="2" charset="0"/>
                <a:cs typeface="Roboto" panose="02000000000000000000" pitchFamily="2" charset="0"/>
              </a:rPr>
              <a:t>Cypress Features</a:t>
            </a:r>
          </a:p>
        </p:txBody>
      </p:sp>
      <p:pic>
        <p:nvPicPr>
          <p:cNvPr id="5" name="Picture 4">
            <a:extLst>
              <a:ext uri="{FF2B5EF4-FFF2-40B4-BE49-F238E27FC236}">
                <a16:creationId xmlns:a16="http://schemas.microsoft.com/office/drawing/2014/main" id="{A90343E8-618F-89E6-CFF7-26638F5A4EAB}"/>
              </a:ext>
            </a:extLst>
          </p:cNvPr>
          <p:cNvPicPr>
            <a:picLocks noChangeAspect="1"/>
          </p:cNvPicPr>
          <p:nvPr/>
        </p:nvPicPr>
        <p:blipFill>
          <a:blip r:embed="rId4"/>
          <a:stretch>
            <a:fillRect/>
          </a:stretch>
        </p:blipFill>
        <p:spPr>
          <a:xfrm>
            <a:off x="11053916" y="6325497"/>
            <a:ext cx="909868" cy="311277"/>
          </a:xfrm>
          <a:prstGeom prst="rect">
            <a:avLst/>
          </a:prstGeom>
        </p:spPr>
      </p:pic>
      <p:sp>
        <p:nvSpPr>
          <p:cNvPr id="8" name="Content Placeholder 2">
            <a:extLst>
              <a:ext uri="{FF2B5EF4-FFF2-40B4-BE49-F238E27FC236}">
                <a16:creationId xmlns:a16="http://schemas.microsoft.com/office/drawing/2014/main" id="{D207BDAE-EE47-B093-5469-4EC3BB9D0885}"/>
              </a:ext>
            </a:extLst>
          </p:cNvPr>
          <p:cNvSpPr txBox="1">
            <a:spLocks/>
          </p:cNvSpPr>
          <p:nvPr/>
        </p:nvSpPr>
        <p:spPr>
          <a:xfrm>
            <a:off x="838200" y="192501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pPr>
              <a:lnSpc>
                <a:spcPct val="100000"/>
              </a:lnSpc>
            </a:pPr>
            <a:endParaRPr lang="en-US" sz="1600" dirty="0">
              <a:ea typeface="Tahoma" panose="020B0604030504040204" pitchFamily="34" charset="0"/>
              <a:cs typeface="Tahoma" panose="020B0604030504040204" pitchFamily="34" charset="0"/>
            </a:endParaRPr>
          </a:p>
          <a:p>
            <a:endParaRPr lang="en-US" dirty="0">
              <a:solidFill>
                <a:schemeClr val="bg1">
                  <a:lumMod val="95000"/>
                  <a:lumOff val="5000"/>
                </a:schemeClr>
              </a:solidFill>
              <a:ea typeface="Tahoma" panose="020B0604030504040204" pitchFamily="34" charset="0"/>
              <a:cs typeface="Tahoma" panose="020B0604030504040204" pitchFamily="34" charset="0"/>
            </a:endParaRPr>
          </a:p>
          <a:p>
            <a:endParaRPr lang="en-US" dirty="0">
              <a:solidFill>
                <a:srgbClr val="222222"/>
              </a:solidFill>
            </a:endParaRPr>
          </a:p>
          <a:p>
            <a:endParaRPr lang="en-US" dirty="0">
              <a:solidFill>
                <a:schemeClr val="bg1">
                  <a:lumMod val="95000"/>
                  <a:lumOff val="5000"/>
                </a:schemeClr>
              </a:solidFill>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5DD219D6-1885-F68E-8508-B1C54A2442E0}"/>
              </a:ext>
            </a:extLst>
          </p:cNvPr>
          <p:cNvSpPr txBox="1"/>
          <p:nvPr/>
        </p:nvSpPr>
        <p:spPr>
          <a:xfrm>
            <a:off x="1097280" y="1279711"/>
            <a:ext cx="8686800" cy="5201424"/>
          </a:xfrm>
          <a:prstGeom prst="rect">
            <a:avLst/>
          </a:prstGeom>
          <a:noFill/>
        </p:spPr>
        <p:txBody>
          <a:bodyPr wrap="square">
            <a:spAutoFit/>
          </a:bodyPr>
          <a:lstStyle/>
          <a:p>
            <a:pPr>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No need of using external drivers</a:t>
            </a:r>
          </a:p>
          <a:p>
            <a:pPr>
              <a:buFont typeface="Arial" panose="020B0604020202020204" pitchFamily="34" charset="0"/>
              <a:buChar char="•"/>
            </a:pPr>
            <a:r>
              <a:rPr lang="en-US" sz="2800" b="0" dirty="0">
                <a:effectLst/>
                <a:latin typeface="Roboto" panose="02000000000000000000" pitchFamily="2" charset="0"/>
                <a:ea typeface="Roboto" panose="02000000000000000000" pitchFamily="2" charset="0"/>
                <a:cs typeface="Roboto" panose="02000000000000000000" pitchFamily="2" charset="0"/>
              </a:rPr>
              <a:t>interactive debugger</a:t>
            </a:r>
            <a:endParaRPr lang="en-US" sz="2800" dirty="0">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Supports cross browser testing</a:t>
            </a:r>
          </a:p>
          <a:p>
            <a:pPr>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Takes screenshots as your tests execute</a:t>
            </a:r>
          </a:p>
          <a:p>
            <a:pPr>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Built in video recording</a:t>
            </a:r>
          </a:p>
          <a:p>
            <a:pPr>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Built in reporting dashboard</a:t>
            </a:r>
          </a:p>
          <a:p>
            <a:pPr>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It has a readymade framework structure</a:t>
            </a:r>
          </a:p>
          <a:p>
            <a:pPr>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Automatically handles implicit/explicit waits</a:t>
            </a:r>
          </a:p>
          <a:p>
            <a:pPr>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Assertions are built in</a:t>
            </a:r>
          </a:p>
          <a:p>
            <a:pPr>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Can test APIs</a:t>
            </a:r>
          </a:p>
          <a:p>
            <a:pPr>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Mocking is possible</a:t>
            </a:r>
          </a:p>
          <a:p>
            <a:endParaRPr lang="en-US" sz="2400" dirty="0"/>
          </a:p>
        </p:txBody>
      </p:sp>
    </p:spTree>
    <p:extLst>
      <p:ext uri="{BB962C8B-B14F-4D97-AF65-F5344CB8AC3E}">
        <p14:creationId xmlns:p14="http://schemas.microsoft.com/office/powerpoint/2010/main" val="2620910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E559B7-FFF0-4CD8-9260-633468131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80BC9E0-1901-4FD9-90B5-82D9EE5137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705FE4D9-E77D-F6F7-8A2B-3DCECACF0910}"/>
              </a:ext>
            </a:extLst>
          </p:cNvPr>
          <p:cNvSpPr txBox="1">
            <a:spLocks/>
          </p:cNvSpPr>
          <p:nvPr/>
        </p:nvSpPr>
        <p:spPr>
          <a:xfrm>
            <a:off x="1828799" y="-3995"/>
            <a:ext cx="8534400" cy="11480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n-US" dirty="0">
                <a:solidFill>
                  <a:schemeClr val="accent1">
                    <a:lumMod val="50000"/>
                  </a:schemeClr>
                </a:solidFill>
                <a:latin typeface="Roboto" panose="02000000000000000000" pitchFamily="2" charset="0"/>
                <a:ea typeface="Roboto" panose="02000000000000000000" pitchFamily="2" charset="0"/>
                <a:cs typeface="Roboto" panose="02000000000000000000" pitchFamily="2" charset="0"/>
              </a:rPr>
              <a:t>Cypress </a:t>
            </a:r>
            <a:r>
              <a:rPr lang="en-US" dirty="0"/>
              <a:t>Installing</a:t>
            </a:r>
            <a:endParaRPr lang="en-US" dirty="0">
              <a:solidFill>
                <a:schemeClr val="accent1">
                  <a:lumMod val="50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A90343E8-618F-89E6-CFF7-26638F5A4EAB}"/>
              </a:ext>
            </a:extLst>
          </p:cNvPr>
          <p:cNvPicPr>
            <a:picLocks noChangeAspect="1"/>
          </p:cNvPicPr>
          <p:nvPr/>
        </p:nvPicPr>
        <p:blipFill>
          <a:blip r:embed="rId4"/>
          <a:stretch>
            <a:fillRect/>
          </a:stretch>
        </p:blipFill>
        <p:spPr>
          <a:xfrm>
            <a:off x="11053916" y="6325497"/>
            <a:ext cx="909868" cy="311277"/>
          </a:xfrm>
          <a:prstGeom prst="rect">
            <a:avLst/>
          </a:prstGeom>
        </p:spPr>
      </p:pic>
      <p:sp>
        <p:nvSpPr>
          <p:cNvPr id="8" name="Content Placeholder 2">
            <a:extLst>
              <a:ext uri="{FF2B5EF4-FFF2-40B4-BE49-F238E27FC236}">
                <a16:creationId xmlns:a16="http://schemas.microsoft.com/office/drawing/2014/main" id="{D207BDAE-EE47-B093-5469-4EC3BB9D0885}"/>
              </a:ext>
            </a:extLst>
          </p:cNvPr>
          <p:cNvSpPr txBox="1">
            <a:spLocks/>
          </p:cNvSpPr>
          <p:nvPr/>
        </p:nvSpPr>
        <p:spPr>
          <a:xfrm>
            <a:off x="838200" y="192501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pPr>
              <a:lnSpc>
                <a:spcPct val="100000"/>
              </a:lnSpc>
            </a:pPr>
            <a:endParaRPr lang="en-US" sz="1600" dirty="0">
              <a:ea typeface="Tahoma" panose="020B0604030504040204" pitchFamily="34" charset="0"/>
              <a:cs typeface="Tahoma" panose="020B0604030504040204" pitchFamily="34" charset="0"/>
            </a:endParaRPr>
          </a:p>
          <a:p>
            <a:endParaRPr lang="en-US" dirty="0">
              <a:solidFill>
                <a:schemeClr val="bg1">
                  <a:lumMod val="95000"/>
                  <a:lumOff val="5000"/>
                </a:schemeClr>
              </a:solidFill>
              <a:ea typeface="Tahoma" panose="020B0604030504040204" pitchFamily="34" charset="0"/>
              <a:cs typeface="Tahoma" panose="020B0604030504040204" pitchFamily="34" charset="0"/>
            </a:endParaRPr>
          </a:p>
          <a:p>
            <a:endParaRPr lang="en-US" dirty="0">
              <a:solidFill>
                <a:srgbClr val="222222"/>
              </a:solidFill>
            </a:endParaRPr>
          </a:p>
          <a:p>
            <a:endParaRPr lang="en-US" dirty="0">
              <a:solidFill>
                <a:schemeClr val="bg1">
                  <a:lumMod val="95000"/>
                  <a:lumOff val="5000"/>
                </a:schemeClr>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1928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0343E8-618F-89E6-CFF7-26638F5A4EAB}"/>
              </a:ext>
            </a:extLst>
          </p:cNvPr>
          <p:cNvPicPr>
            <a:picLocks noChangeAspect="1"/>
          </p:cNvPicPr>
          <p:nvPr/>
        </p:nvPicPr>
        <p:blipFill>
          <a:blip r:embed="rId3"/>
          <a:stretch>
            <a:fillRect/>
          </a:stretch>
        </p:blipFill>
        <p:spPr>
          <a:xfrm>
            <a:off x="11053916" y="6325497"/>
            <a:ext cx="909868" cy="311277"/>
          </a:xfrm>
          <a:prstGeom prst="rect">
            <a:avLst/>
          </a:prstGeom>
        </p:spPr>
      </p:pic>
      <p:sp>
        <p:nvSpPr>
          <p:cNvPr id="6" name="Content Placeholder 2">
            <a:extLst>
              <a:ext uri="{FF2B5EF4-FFF2-40B4-BE49-F238E27FC236}">
                <a16:creationId xmlns:a16="http://schemas.microsoft.com/office/drawing/2014/main" id="{A323A40B-8D4D-011A-F2EE-A02940D39122}"/>
              </a:ext>
            </a:extLst>
          </p:cNvPr>
          <p:cNvSpPr txBox="1">
            <a:spLocks/>
          </p:cNvSpPr>
          <p:nvPr/>
        </p:nvSpPr>
        <p:spPr>
          <a:xfrm>
            <a:off x="838200" y="2320413"/>
            <a:ext cx="9859297" cy="3955940"/>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pPr>
              <a:lnSpc>
                <a:spcPct val="100000"/>
              </a:lnSpc>
            </a:pPr>
            <a:r>
              <a:rPr lang="en-US" sz="1800">
                <a:solidFill>
                  <a:srgbClr val="222222"/>
                </a:solidFill>
                <a:latin typeface="Source Sans Pro" panose="020B0503030403020204" pitchFamily="34" charset="0"/>
              </a:rPr>
              <a:t>Page Object Design Pattern says operations and flows in the UI should be separated from verification. This concept makes our code cleaner and easy to understand.</a:t>
            </a:r>
          </a:p>
          <a:p>
            <a:pPr>
              <a:lnSpc>
                <a:spcPct val="100000"/>
              </a:lnSpc>
            </a:pPr>
            <a:r>
              <a:rPr lang="en-US" sz="1800">
                <a:solidFill>
                  <a:srgbClr val="222222"/>
                </a:solidFill>
                <a:latin typeface="Source Sans Pro" panose="020B0503030403020204" pitchFamily="34" charset="0"/>
              </a:rPr>
              <a:t>The Second benefit is the object repository is independent of test cases, so we can use the same object repository for a different purpose with different tools</a:t>
            </a:r>
            <a:endParaRPr lang="en-US" sz="1800" b="1" cap="none">
              <a:solidFill>
                <a:srgbClr val="222222"/>
              </a:solidFill>
              <a:latin typeface="Source Sans Pro" panose="020B0503030403020204" pitchFamily="34" charset="0"/>
            </a:endParaRPr>
          </a:p>
          <a:p>
            <a:pPr>
              <a:lnSpc>
                <a:spcPct val="100000"/>
              </a:lnSpc>
            </a:pPr>
            <a:r>
              <a:rPr lang="en-US" sz="1800">
                <a:solidFill>
                  <a:srgbClr val="222222"/>
                </a:solidFill>
                <a:latin typeface="Source Sans Pro" panose="020B0503030403020204" pitchFamily="34" charset="0"/>
              </a:rPr>
              <a:t>Code becomes less and optimized because of the reusable page methods in the POM classes</a:t>
            </a:r>
            <a:endParaRPr lang="en-US" sz="1800" b="1" cap="none">
              <a:solidFill>
                <a:srgbClr val="222222"/>
              </a:solidFill>
              <a:latin typeface="Source Sans Pro" panose="020B0503030403020204" pitchFamily="34" charset="0"/>
            </a:endParaRPr>
          </a:p>
          <a:p>
            <a:pPr>
              <a:lnSpc>
                <a:spcPct val="100000"/>
              </a:lnSpc>
            </a:pPr>
            <a:r>
              <a:rPr lang="en-US" sz="1800">
                <a:solidFill>
                  <a:srgbClr val="222222"/>
                </a:solidFill>
                <a:latin typeface="Source Sans Pro" panose="020B0503030403020204" pitchFamily="34" charset="0"/>
              </a:rPr>
              <a:t>Methods get more realistic names which can be easily mapped with the operation happening in UI. i.e. if after clicking on the button we land on the home page, the method name will be like ‘gotoHomePage()’.</a:t>
            </a:r>
            <a:endParaRPr lang="en-US" sz="1800">
              <a:solidFill>
                <a:schemeClr val="bg1">
                  <a:lumMod val="95000"/>
                  <a:lumOff val="5000"/>
                </a:schemeClr>
              </a:solidFill>
              <a:ea typeface="Tahoma" panose="020B0604030504040204" pitchFamily="34" charset="0"/>
              <a:cs typeface="Tahoma" panose="020B0604030504040204" pitchFamily="34" charset="0"/>
            </a:endParaRPr>
          </a:p>
          <a:p>
            <a:endParaRPr lang="en-US">
              <a:solidFill>
                <a:srgbClr val="222222"/>
              </a:solidFill>
            </a:endParaRPr>
          </a:p>
          <a:p>
            <a:pPr lvl="1"/>
            <a:endParaRPr lang="en-US" dirty="0">
              <a:solidFill>
                <a:schemeClr val="bg1">
                  <a:lumMod val="95000"/>
                  <a:lumOff val="5000"/>
                </a:schemeClr>
              </a:solidFill>
              <a:ea typeface="Tahoma" panose="020B0604030504040204" pitchFamily="34" charset="0"/>
              <a:cs typeface="Tahoma" panose="020B0604030504040204" pitchFamily="34" charset="0"/>
            </a:endParaRPr>
          </a:p>
        </p:txBody>
      </p:sp>
      <p:sp>
        <p:nvSpPr>
          <p:cNvPr id="7" name="Title 1">
            <a:extLst>
              <a:ext uri="{FF2B5EF4-FFF2-40B4-BE49-F238E27FC236}">
                <a16:creationId xmlns:a16="http://schemas.microsoft.com/office/drawing/2014/main" id="{59553817-7F39-F09C-DD0F-8E360C3F2B80}"/>
              </a:ext>
            </a:extLst>
          </p:cNvPr>
          <p:cNvSpPr txBox="1">
            <a:spLocks/>
          </p:cNvSpPr>
          <p:nvPr/>
        </p:nvSpPr>
        <p:spPr>
          <a:xfrm>
            <a:off x="540028"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n-US" b="1" cap="none">
                <a:latin typeface="+mn-lt"/>
                <a:ea typeface="Tahoma" panose="020B0604030504040204" pitchFamily="34" charset="0"/>
                <a:cs typeface="Tahoma" panose="020B0604030504040204" pitchFamily="34" charset="0"/>
              </a:rPr>
              <a:t>A</a:t>
            </a:r>
            <a:r>
              <a:rPr lang="en-US" sz="3600" b="1" cap="none">
                <a:latin typeface="+mn-lt"/>
                <a:ea typeface="Tahoma" panose="020B0604030504040204" pitchFamily="34" charset="0"/>
                <a:cs typeface="Tahoma" panose="020B0604030504040204" pitchFamily="34" charset="0"/>
              </a:rPr>
              <a:t>dvantages Of</a:t>
            </a:r>
            <a:r>
              <a:rPr lang="en-US" sz="3600" b="1">
                <a:latin typeface="+mn-lt"/>
                <a:ea typeface="Tahoma" panose="020B0604030504040204" pitchFamily="34" charset="0"/>
                <a:cs typeface="Tahoma" panose="020B0604030504040204" pitchFamily="34" charset="0"/>
              </a:rPr>
              <a:t> </a:t>
            </a:r>
            <a:r>
              <a:rPr lang="en-US" sz="4000" b="1">
                <a:latin typeface="+mn-lt"/>
                <a:ea typeface="Tahoma" panose="020B0604030504040204" pitchFamily="34" charset="0"/>
                <a:cs typeface="Tahoma" panose="020B0604030504040204" pitchFamily="34" charset="0"/>
              </a:rPr>
              <a:t>POM </a:t>
            </a:r>
            <a:endParaRPr lang="en-US" sz="4000" dirty="0">
              <a:latin typeface="+mn-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87836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FD11-F358-914A-8D07-29C694CFEB6A}"/>
              </a:ext>
            </a:extLst>
          </p:cNvPr>
          <p:cNvSpPr>
            <a:spLocks noGrp="1"/>
          </p:cNvSpPr>
          <p:nvPr>
            <p:ph type="ctrTitle"/>
          </p:nvPr>
        </p:nvSpPr>
        <p:spPr>
          <a:xfrm>
            <a:off x="1084006" y="1086143"/>
            <a:ext cx="9969910" cy="2342857"/>
          </a:xfrm>
        </p:spPr>
        <p:txBody>
          <a:bodyPr anchor="b">
            <a:normAutofit/>
          </a:bodyPr>
          <a:lstStyle/>
          <a:p>
            <a:r>
              <a:rPr lang="en-US" sz="5400" dirty="0" err="1"/>
              <a:t>PyTest</a:t>
            </a:r>
            <a:endParaRPr lang="en-US" sz="5400" dirty="0"/>
          </a:p>
        </p:txBody>
      </p:sp>
      <p:pic>
        <p:nvPicPr>
          <p:cNvPr id="5" name="Picture 4">
            <a:extLst>
              <a:ext uri="{FF2B5EF4-FFF2-40B4-BE49-F238E27FC236}">
                <a16:creationId xmlns:a16="http://schemas.microsoft.com/office/drawing/2014/main" id="{A90343E8-618F-89E6-CFF7-26638F5A4EAB}"/>
              </a:ext>
            </a:extLst>
          </p:cNvPr>
          <p:cNvPicPr>
            <a:picLocks noChangeAspect="1"/>
          </p:cNvPicPr>
          <p:nvPr/>
        </p:nvPicPr>
        <p:blipFill>
          <a:blip r:embed="rId3"/>
          <a:stretch>
            <a:fillRect/>
          </a:stretch>
        </p:blipFill>
        <p:spPr>
          <a:xfrm>
            <a:off x="11053916" y="6325497"/>
            <a:ext cx="909868" cy="311277"/>
          </a:xfrm>
          <a:prstGeom prst="rect">
            <a:avLst/>
          </a:prstGeom>
        </p:spPr>
      </p:pic>
    </p:spTree>
    <p:extLst>
      <p:ext uri="{BB962C8B-B14F-4D97-AF65-F5344CB8AC3E}">
        <p14:creationId xmlns:p14="http://schemas.microsoft.com/office/powerpoint/2010/main" val="114666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FD11-F358-914A-8D07-29C694CFEB6A}"/>
              </a:ext>
            </a:extLst>
          </p:cNvPr>
          <p:cNvSpPr>
            <a:spLocks noGrp="1"/>
          </p:cNvSpPr>
          <p:nvPr>
            <p:ph type="ctrTitle"/>
          </p:nvPr>
        </p:nvSpPr>
        <p:spPr>
          <a:xfrm>
            <a:off x="1111045" y="0"/>
            <a:ext cx="9969910" cy="1006642"/>
          </a:xfrm>
        </p:spPr>
        <p:txBody>
          <a:bodyPr anchor="b">
            <a:normAutofit/>
          </a:bodyPr>
          <a:lstStyle/>
          <a:p>
            <a:r>
              <a:rPr lang="en-US" sz="5400" dirty="0"/>
              <a:t>Install </a:t>
            </a:r>
            <a:r>
              <a:rPr lang="en-US" sz="5400" dirty="0" err="1"/>
              <a:t>PyTest</a:t>
            </a:r>
            <a:endParaRPr lang="en-US" sz="5400" dirty="0"/>
          </a:p>
        </p:txBody>
      </p:sp>
      <p:pic>
        <p:nvPicPr>
          <p:cNvPr id="5" name="Picture 4">
            <a:extLst>
              <a:ext uri="{FF2B5EF4-FFF2-40B4-BE49-F238E27FC236}">
                <a16:creationId xmlns:a16="http://schemas.microsoft.com/office/drawing/2014/main" id="{A90343E8-618F-89E6-CFF7-26638F5A4EAB}"/>
              </a:ext>
            </a:extLst>
          </p:cNvPr>
          <p:cNvPicPr>
            <a:picLocks noChangeAspect="1"/>
          </p:cNvPicPr>
          <p:nvPr/>
        </p:nvPicPr>
        <p:blipFill>
          <a:blip r:embed="rId3"/>
          <a:stretch>
            <a:fillRect/>
          </a:stretch>
        </p:blipFill>
        <p:spPr>
          <a:xfrm>
            <a:off x="11053916" y="6325497"/>
            <a:ext cx="909868" cy="311277"/>
          </a:xfrm>
          <a:prstGeom prst="rect">
            <a:avLst/>
          </a:prstGeom>
        </p:spPr>
      </p:pic>
      <p:pic>
        <p:nvPicPr>
          <p:cNvPr id="7" name="Picture 6">
            <a:extLst>
              <a:ext uri="{FF2B5EF4-FFF2-40B4-BE49-F238E27FC236}">
                <a16:creationId xmlns:a16="http://schemas.microsoft.com/office/drawing/2014/main" id="{22BB5CEC-62B7-A220-F676-5CCCD00AB66E}"/>
              </a:ext>
            </a:extLst>
          </p:cNvPr>
          <p:cNvPicPr>
            <a:picLocks noChangeAspect="1"/>
          </p:cNvPicPr>
          <p:nvPr/>
        </p:nvPicPr>
        <p:blipFill>
          <a:blip r:embed="rId4"/>
          <a:stretch>
            <a:fillRect/>
          </a:stretch>
        </p:blipFill>
        <p:spPr>
          <a:xfrm>
            <a:off x="266400" y="1825542"/>
            <a:ext cx="11659199" cy="4334626"/>
          </a:xfrm>
          <a:prstGeom prst="rect">
            <a:avLst/>
          </a:prstGeom>
        </p:spPr>
      </p:pic>
    </p:spTree>
    <p:extLst>
      <p:ext uri="{BB962C8B-B14F-4D97-AF65-F5344CB8AC3E}">
        <p14:creationId xmlns:p14="http://schemas.microsoft.com/office/powerpoint/2010/main" val="2754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FD11-F358-914A-8D07-29C694CFEB6A}"/>
              </a:ext>
            </a:extLst>
          </p:cNvPr>
          <p:cNvSpPr>
            <a:spLocks noGrp="1"/>
          </p:cNvSpPr>
          <p:nvPr>
            <p:ph type="ctrTitle"/>
          </p:nvPr>
        </p:nvSpPr>
        <p:spPr>
          <a:xfrm>
            <a:off x="1111045" y="0"/>
            <a:ext cx="9969910" cy="1006642"/>
          </a:xfrm>
        </p:spPr>
        <p:txBody>
          <a:bodyPr anchor="b">
            <a:normAutofit/>
          </a:bodyPr>
          <a:lstStyle/>
          <a:p>
            <a:r>
              <a:rPr lang="en-US" sz="5400" dirty="0"/>
              <a:t>use </a:t>
            </a:r>
            <a:r>
              <a:rPr lang="en-US" sz="5400" dirty="0" err="1"/>
              <a:t>PyTest</a:t>
            </a:r>
            <a:endParaRPr lang="en-US" sz="5400" dirty="0"/>
          </a:p>
        </p:txBody>
      </p:sp>
      <p:pic>
        <p:nvPicPr>
          <p:cNvPr id="5" name="Picture 4">
            <a:extLst>
              <a:ext uri="{FF2B5EF4-FFF2-40B4-BE49-F238E27FC236}">
                <a16:creationId xmlns:a16="http://schemas.microsoft.com/office/drawing/2014/main" id="{A90343E8-618F-89E6-CFF7-26638F5A4EAB}"/>
              </a:ext>
            </a:extLst>
          </p:cNvPr>
          <p:cNvPicPr>
            <a:picLocks noChangeAspect="1"/>
          </p:cNvPicPr>
          <p:nvPr/>
        </p:nvPicPr>
        <p:blipFill>
          <a:blip r:embed="rId3"/>
          <a:stretch>
            <a:fillRect/>
          </a:stretch>
        </p:blipFill>
        <p:spPr>
          <a:xfrm>
            <a:off x="11053916" y="6325497"/>
            <a:ext cx="909868" cy="311277"/>
          </a:xfrm>
          <a:prstGeom prst="rect">
            <a:avLst/>
          </a:prstGeom>
        </p:spPr>
      </p:pic>
      <p:pic>
        <p:nvPicPr>
          <p:cNvPr id="8" name="Picture 7">
            <a:extLst>
              <a:ext uri="{FF2B5EF4-FFF2-40B4-BE49-F238E27FC236}">
                <a16:creationId xmlns:a16="http://schemas.microsoft.com/office/drawing/2014/main" id="{2092E70B-7EFA-4DEC-3325-85C35BCC10F4}"/>
              </a:ext>
            </a:extLst>
          </p:cNvPr>
          <p:cNvPicPr>
            <a:picLocks noChangeAspect="1"/>
          </p:cNvPicPr>
          <p:nvPr/>
        </p:nvPicPr>
        <p:blipFill>
          <a:blip r:embed="rId4"/>
          <a:stretch>
            <a:fillRect/>
          </a:stretch>
        </p:blipFill>
        <p:spPr>
          <a:xfrm>
            <a:off x="1111045" y="1006642"/>
            <a:ext cx="9669969" cy="5479837"/>
          </a:xfrm>
          <a:prstGeom prst="rect">
            <a:avLst/>
          </a:prstGeom>
        </p:spPr>
      </p:pic>
    </p:spTree>
    <p:extLst>
      <p:ext uri="{BB962C8B-B14F-4D97-AF65-F5344CB8AC3E}">
        <p14:creationId xmlns:p14="http://schemas.microsoft.com/office/powerpoint/2010/main" val="542132850"/>
      </p:ext>
    </p:extLst>
  </p:cSld>
  <p:clrMapOvr>
    <a:masterClrMapping/>
  </p:clrMapOvr>
</p:sld>
</file>

<file path=ppt/theme/theme1.xml><?xml version="1.0" encoding="utf-8"?>
<a:theme xmlns:a="http://schemas.openxmlformats.org/drawingml/2006/main" name="Dropl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15453</TotalTime>
  <Words>957</Words>
  <Application>Microsoft Office PowerPoint</Application>
  <PresentationFormat>Widescreen</PresentationFormat>
  <Paragraphs>154</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JetBrains Mono</vt:lpstr>
      <vt:lpstr>Lato</vt:lpstr>
      <vt:lpstr>Roboto</vt:lpstr>
      <vt:lpstr>Source Sans Pro</vt:lpstr>
      <vt:lpstr>Tw Cen MT</vt:lpstr>
      <vt:lpstr>Wingdings</vt:lpstr>
      <vt:lpstr>Droplet</vt:lpstr>
      <vt:lpstr> Radwa Younis 1th of Jan 2024</vt:lpstr>
      <vt:lpstr>PowerPoint Presentation</vt:lpstr>
      <vt:lpstr>PowerPoint Presentation</vt:lpstr>
      <vt:lpstr>PowerPoint Presentation</vt:lpstr>
      <vt:lpstr>PowerPoint Presentation</vt:lpstr>
      <vt:lpstr>PowerPoint Presentation</vt:lpstr>
      <vt:lpstr>PyTest</vt:lpstr>
      <vt:lpstr>Install PyTest</vt:lpstr>
      <vt:lpstr>use PyTest</vt:lpstr>
      <vt:lpstr>pytest Fixture</vt:lpstr>
      <vt:lpstr>Skip Testcase</vt:lpstr>
      <vt:lpstr>Order Testcase</vt:lpstr>
      <vt:lpstr>Dependency Testcase</vt:lpstr>
      <vt:lpstr>Grouping Testcases</vt:lpstr>
      <vt:lpstr>parameterize</vt:lpstr>
      <vt:lpstr>PyTest HTML Report</vt:lpstr>
      <vt:lpstr>Install PyTest HTML Report</vt:lpstr>
      <vt:lpstr>Generate PyTest HTML Report</vt:lpstr>
      <vt:lpstr>Install PyTest Allure Report</vt:lpstr>
      <vt:lpstr>PyTest Allure Report</vt:lpstr>
      <vt:lpstr>Generate PyTest Allure Report</vt:lpstr>
      <vt:lpstr>Open PyTest Allure Report</vt:lpstr>
      <vt:lpstr>Materials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Locating WebElements</dc:title>
  <dc:creator>Amira Shoukry</dc:creator>
  <cp:lastModifiedBy>Radwa Younis</cp:lastModifiedBy>
  <cp:revision>122</cp:revision>
  <dcterms:created xsi:type="dcterms:W3CDTF">2020-07-21T21:44:14Z</dcterms:created>
  <dcterms:modified xsi:type="dcterms:W3CDTF">2023-12-18T08:03:06Z</dcterms:modified>
</cp:coreProperties>
</file>