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14" r:id="rId5"/>
    <p:sldId id="329" r:id="rId6"/>
    <p:sldId id="334" r:id="rId7"/>
    <p:sldId id="344" r:id="rId8"/>
    <p:sldId id="343" r:id="rId9"/>
    <p:sldId id="345" r:id="rId10"/>
    <p:sldId id="341" r:id="rId11"/>
    <p:sldId id="339" r:id="rId12"/>
    <p:sldId id="328" r:id="rId13"/>
    <p:sldId id="346" r:id="rId14"/>
    <p:sldId id="322" r:id="rId15"/>
    <p:sldId id="338" r:id="rId16"/>
    <p:sldId id="33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DFE"/>
    <a:srgbClr val="D4DDFE"/>
    <a:srgbClr val="D5DEFF"/>
    <a:srgbClr val="F6F7FF"/>
    <a:srgbClr val="DBDCE5"/>
    <a:srgbClr val="F0F1FB"/>
    <a:srgbClr val="DFE1F6"/>
    <a:srgbClr val="EEEFF5"/>
    <a:srgbClr val="DFE1EF"/>
    <a:srgbClr val="A9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25" autoAdjust="0"/>
    <p:restoredTop sz="95394" autoAdjust="0"/>
  </p:normalViewPr>
  <p:slideViewPr>
    <p:cSldViewPr snapToGrid="0">
      <p:cViewPr>
        <p:scale>
          <a:sx n="91" d="100"/>
          <a:sy n="91" d="100"/>
        </p:scale>
        <p:origin x="643" y="53"/>
      </p:cViewPr>
      <p:guideLst>
        <p:guide orient="horz" pos="1416"/>
        <p:guide orient="horz" pos="1008"/>
        <p:guide pos="3840"/>
      </p:guideLst>
    </p:cSldViewPr>
  </p:slideViewPr>
  <p:outlineViewPr>
    <p:cViewPr>
      <p:scale>
        <a:sx n="33" d="100"/>
        <a:sy n="33" d="100"/>
      </p:scale>
      <p:origin x="0" y="-1036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32BE22-BCF5-218A-BCDB-9D6463B9A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C6B9B-3CD0-9D38-9EB7-8FC9403B85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62055-8DBD-6042-92AC-66DE479F90DE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5B14E-D4D7-1E40-CD23-AE797C236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2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E50A-AB77-49BE-9076-23C4C8D08BB2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09883-B744-4FDD-8623-D69A66650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4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2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6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51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63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2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5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98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106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23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8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1185" y="629469"/>
            <a:ext cx="8961120" cy="5599062"/>
          </a:xfrm>
        </p:spPr>
        <p:txBody>
          <a:bodyPr lIns="0" tIns="0" rIns="0" bIns="0" anchor="ctr">
            <a:noAutofit/>
          </a:bodyPr>
          <a:lstStyle>
            <a:lvl1pPr mar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7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A65DB93-2357-6899-3DDD-DC79C877AD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Object 1">
            <a:extLst>
              <a:ext uri="{FF2B5EF4-FFF2-40B4-BE49-F238E27FC236}">
                <a16:creationId xmlns:a16="http://schemas.microsoft.com/office/drawing/2014/main" id="{056E6431-5C32-6197-AA1B-3763794313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D978EB2-1AE7-BB87-954B-F3DBF50805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4" y="621973"/>
            <a:ext cx="10569634" cy="1801793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06BDC3-2B84-117A-BF71-A331C1DD6BC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183" y="2796209"/>
            <a:ext cx="3657598" cy="3147392"/>
          </a:xfrm>
        </p:spPr>
        <p:txBody>
          <a:bodyPr lIns="0" tIns="0" rIns="0" bIns="0"/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411480">
              <a:defRPr sz="1600"/>
            </a:lvl2pPr>
            <a:lvl3pPr marL="685800">
              <a:defRPr sz="1400"/>
            </a:lvl3pPr>
            <a:lvl4pPr marL="1051560">
              <a:defRPr sz="1200"/>
            </a:lvl4pPr>
            <a:lvl5pPr marL="1417320"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4D2A92BD-8372-F61F-9551-6FA12079139B}"/>
              </a:ext>
            </a:extLst>
          </p:cNvPr>
          <p:cNvSpPr>
            <a:spLocks noGrp="1"/>
          </p:cNvSpPr>
          <p:nvPr>
            <p:ph type="tbl" sz="quarter" idx="28" hasCustomPrompt="1"/>
          </p:nvPr>
        </p:nvSpPr>
        <p:spPr>
          <a:xfrm>
            <a:off x="4902200" y="2795588"/>
            <a:ext cx="6478617" cy="31480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9EF52E1-6F3C-5D9B-32DC-A156BDDE28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2647" b="86709"/>
          <a:stretch/>
        </p:blipFill>
        <p:spPr>
          <a:xfrm>
            <a:off x="-1" y="5946505"/>
            <a:ext cx="5304866" cy="911495"/>
          </a:xfrm>
          <a:custGeom>
            <a:avLst/>
            <a:gdLst>
              <a:gd name="connsiteX0" fmla="*/ 0 w 5304866"/>
              <a:gd name="connsiteY0" fmla="*/ 0 h 1912980"/>
              <a:gd name="connsiteX1" fmla="*/ 5304866 w 5304866"/>
              <a:gd name="connsiteY1" fmla="*/ 0 h 1912980"/>
              <a:gd name="connsiteX2" fmla="*/ 5304866 w 5304866"/>
              <a:gd name="connsiteY2" fmla="*/ 1912980 h 1912980"/>
              <a:gd name="connsiteX3" fmla="*/ 5304865 w 5304866"/>
              <a:gd name="connsiteY3" fmla="*/ 1912980 h 1912980"/>
              <a:gd name="connsiteX4" fmla="*/ 0 w 5304866"/>
              <a:gd name="connsiteY4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4866" h="1912980">
                <a:moveTo>
                  <a:pt x="0" y="0"/>
                </a:moveTo>
                <a:lnTo>
                  <a:pt x="5304866" y="0"/>
                </a:lnTo>
                <a:lnTo>
                  <a:pt x="5304866" y="1912980"/>
                </a:lnTo>
                <a:lnTo>
                  <a:pt x="5304865" y="1912980"/>
                </a:lnTo>
                <a:lnTo>
                  <a:pt x="0" y="1912980"/>
                </a:lnTo>
                <a:close/>
              </a:path>
            </a:pathLst>
          </a:cu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4510996E-0672-63AB-DCBF-25B251B228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0497680" y="0"/>
            <a:ext cx="1694321" cy="2692400"/>
          </a:xfrm>
          <a:custGeom>
            <a:avLst/>
            <a:gdLst>
              <a:gd name="connsiteX0" fmla="*/ 1346200 w 1694321"/>
              <a:gd name="connsiteY0" fmla="*/ 0 h 2692400"/>
              <a:gd name="connsiteX1" fmla="*/ 1617506 w 1694321"/>
              <a:gd name="connsiteY1" fmla="*/ 27350 h 2692400"/>
              <a:gd name="connsiteX2" fmla="*/ 1694321 w 1694321"/>
              <a:gd name="connsiteY2" fmla="*/ 47101 h 2692400"/>
              <a:gd name="connsiteX3" fmla="*/ 1694321 w 1694321"/>
              <a:gd name="connsiteY3" fmla="*/ 528114 h 2692400"/>
              <a:gd name="connsiteX4" fmla="*/ 1692265 w 1694321"/>
              <a:gd name="connsiteY4" fmla="*/ 526998 h 2692400"/>
              <a:gd name="connsiteX5" fmla="*/ 1346199 w 1694321"/>
              <a:gd name="connsiteY5" fmla="*/ 457130 h 2692400"/>
              <a:gd name="connsiteX6" fmla="*/ 457130 w 1694321"/>
              <a:gd name="connsiteY6" fmla="*/ 1346199 h 2692400"/>
              <a:gd name="connsiteX7" fmla="*/ 1346199 w 1694321"/>
              <a:gd name="connsiteY7" fmla="*/ 2235268 h 2692400"/>
              <a:gd name="connsiteX8" fmla="*/ 1692265 w 1694321"/>
              <a:gd name="connsiteY8" fmla="*/ 2165401 h 2692400"/>
              <a:gd name="connsiteX9" fmla="*/ 1694321 w 1694321"/>
              <a:gd name="connsiteY9" fmla="*/ 2164285 h 2692400"/>
              <a:gd name="connsiteX10" fmla="*/ 1694321 w 1694321"/>
              <a:gd name="connsiteY10" fmla="*/ 2645299 h 2692400"/>
              <a:gd name="connsiteX11" fmla="*/ 1617506 w 1694321"/>
              <a:gd name="connsiteY11" fmla="*/ 2665050 h 2692400"/>
              <a:gd name="connsiteX12" fmla="*/ 1346200 w 1694321"/>
              <a:gd name="connsiteY12" fmla="*/ 2692400 h 2692400"/>
              <a:gd name="connsiteX13" fmla="*/ 0 w 1694321"/>
              <a:gd name="connsiteY13" fmla="*/ 1346200 h 2692400"/>
              <a:gd name="connsiteX14" fmla="*/ 1346200 w 1694321"/>
              <a:gd name="connsiteY14" fmla="*/ 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21" h="2692400">
                <a:moveTo>
                  <a:pt x="1346200" y="0"/>
                </a:moveTo>
                <a:cubicBezTo>
                  <a:pt x="1439136" y="0"/>
                  <a:pt x="1529872" y="9417"/>
                  <a:pt x="1617506" y="27350"/>
                </a:cubicBezTo>
                <a:lnTo>
                  <a:pt x="1694321" y="47101"/>
                </a:lnTo>
                <a:lnTo>
                  <a:pt x="1694321" y="528114"/>
                </a:lnTo>
                <a:lnTo>
                  <a:pt x="1692265" y="526998"/>
                </a:lnTo>
                <a:cubicBezTo>
                  <a:pt x="1585898" y="482008"/>
                  <a:pt x="1468954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468954" y="2235268"/>
                  <a:pt x="1585898" y="2210390"/>
                  <a:pt x="1692265" y="2165401"/>
                </a:cubicBezTo>
                <a:lnTo>
                  <a:pt x="1694321" y="2164285"/>
                </a:lnTo>
                <a:lnTo>
                  <a:pt x="1694321" y="2645299"/>
                </a:lnTo>
                <a:lnTo>
                  <a:pt x="1617506" y="2665050"/>
                </a:lnTo>
                <a:cubicBezTo>
                  <a:pt x="1529872" y="2682983"/>
                  <a:pt x="143913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6400800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DE2B4D4-87FA-ACC4-A0FD-E98B07CE9852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185" y="3067050"/>
            <a:ext cx="6400800" cy="3048000"/>
          </a:xfrm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11480">
              <a:defRPr sz="1800"/>
            </a:lvl2pPr>
            <a:lvl3pPr marL="685800">
              <a:defRPr sz="1800"/>
            </a:lvl3pPr>
            <a:lvl4pPr marL="1051560">
              <a:defRPr sz="1800"/>
            </a:lvl4pPr>
            <a:lvl5pPr marL="141732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F85D-7A7F-3D36-8C6A-6589D66D2AFD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861300" y="3067050"/>
            <a:ext cx="3519515" cy="3048000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 sz="1800"/>
            </a:lvl1pPr>
            <a:lvl2pPr marL="525780" indent="-342900">
              <a:buFont typeface="+mj-lt"/>
              <a:buAutoNum type="alphaLcPeriod"/>
              <a:defRPr sz="1800"/>
            </a:lvl2pPr>
            <a:lvl3pPr marL="800100" indent="-342900">
              <a:buFont typeface="+mj-lt"/>
              <a:buAutoNum type="arabicParenR"/>
              <a:defRPr sz="1800"/>
            </a:lvl3pPr>
            <a:lvl4pPr marL="1165860" indent="-342900">
              <a:buFont typeface="+mj-lt"/>
              <a:buAutoNum type="alphaLcPeriod"/>
              <a:defRPr sz="1800"/>
            </a:lvl4pPr>
            <a:lvl5pPr marL="1531620" indent="-34290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4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45028" b="67254"/>
          <a:stretch>
            <a:fillRect/>
          </a:stretch>
        </p:blipFill>
        <p:spPr>
          <a:xfrm>
            <a:off x="0" y="4612248"/>
            <a:ext cx="3769950" cy="2245753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7309086" cy="1828800"/>
          </a:xfrm>
        </p:spPr>
        <p:txBody>
          <a:bodyPr lIns="0" tIns="0" rIns="0" bIns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3E0C7AAD-1535-12DC-133E-2253BF501721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811183" y="2757488"/>
            <a:ext cx="10548967" cy="3399964"/>
          </a:xfrm>
        </p:spPr>
        <p:txBody>
          <a:bodyPr/>
          <a:lstStyle/>
          <a:p>
            <a:r>
              <a:rPr lang="en-US" dirty="0"/>
              <a:t>Click icon to insert table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74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8AC6985-AA41-BCAE-CEDF-E736D973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4" y="612647"/>
            <a:ext cx="10002589" cy="3657600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7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7B85660-94E4-85D1-95CA-415513A0355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1185" y="4724033"/>
            <a:ext cx="7000972" cy="170942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i="0">
                <a:solidFill>
                  <a:schemeClr val="accent4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DCAF5C0-1B51-02B5-924D-230575353A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0800000">
            <a:off x="9829617" y="4724034"/>
            <a:ext cx="2133966" cy="2133966"/>
            <a:chOff x="9654699" y="2229295"/>
            <a:chExt cx="2133966" cy="2133966"/>
          </a:xfrm>
        </p:grpSpPr>
        <p:sp>
          <p:nvSpPr>
            <p:cNvPr id="3" name="Freeform 11">
              <a:extLst>
                <a:ext uri="{FF2B5EF4-FFF2-40B4-BE49-F238E27FC236}">
                  <a16:creationId xmlns:a16="http://schemas.microsoft.com/office/drawing/2014/main" id="{41AAE8D5-8E6A-7CBE-9018-DD8F3493D049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C694532E-B147-38A2-55EE-24483385016A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114B3BE5-2D39-542C-00BB-A940C568E4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3"/>
            <a:ext cx="6400800" cy="1828800"/>
          </a:xfrm>
        </p:spPr>
        <p:txBody>
          <a:bodyPr lIns="0" tIns="0" rIns="0" bIns="0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1AC91-E5AE-A457-178C-6A577DAAF4C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1185" y="2774786"/>
            <a:ext cx="6400800" cy="3257550"/>
          </a:xfrm>
        </p:spPr>
        <p:txBody>
          <a:bodyPr lIns="0"/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D4FED77-2877-7D28-E27C-7BE9F5E73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0785AC1-54EA-61EE-115B-C1910CC60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0B2CA14-03DC-FC05-7713-E0261B4B2F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642" b="69630"/>
          <a:stretch>
            <a:fillRect/>
          </a:stretch>
        </p:blipFill>
        <p:spPr>
          <a:xfrm>
            <a:off x="1" y="4775200"/>
            <a:ext cx="6608233" cy="2082800"/>
          </a:xfrm>
          <a:custGeom>
            <a:avLst/>
            <a:gdLst>
              <a:gd name="connsiteX0" fmla="*/ 0 w 6608233"/>
              <a:gd name="connsiteY0" fmla="*/ 0 h 2082800"/>
              <a:gd name="connsiteX1" fmla="*/ 6608233 w 6608233"/>
              <a:gd name="connsiteY1" fmla="*/ 0 h 2082800"/>
              <a:gd name="connsiteX2" fmla="*/ 6608233 w 6608233"/>
              <a:gd name="connsiteY2" fmla="*/ 2082800 h 2082800"/>
              <a:gd name="connsiteX3" fmla="*/ 0 w 6608233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5EC223C2-E475-8E7A-48D4-A9BC2EB693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249382" y="1747860"/>
            <a:ext cx="2692400" cy="2692400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D9D7CE-BCD9-0B12-1945-C5FFE31A7D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793014" y="361075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455275E-28AB-F0B7-E799-5116B11205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827307"/>
            <a:ext cx="6400800" cy="5203387"/>
          </a:xfrm>
        </p:spPr>
        <p:txBody>
          <a:bodyPr lIns="0" tIns="0" rIns="0" bIns="0" anchor="ctr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7BD7E0A-39A9-0CF7-F1CE-E777075BFAA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01915" y="304690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ln w="57150">
            <a:noFill/>
          </a:ln>
        </p:spPr>
        <p:txBody>
          <a:bodyPr wrap="square" tIns="137160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>
            <a:extLst>
              <a:ext uri="{FF2B5EF4-FFF2-40B4-BE49-F238E27FC236}">
                <a16:creationId xmlns:a16="http://schemas.microsoft.com/office/drawing/2014/main" id="{269C21E5-B8EE-7438-A771-34BC8006E1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8F333FA-6DDE-DB6C-73BB-FE8387977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87953E-96F2-8BCC-B295-E1033E7D2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7599718" cy="3051394"/>
          </a:xfrm>
        </p:spPr>
        <p:txBody>
          <a:bodyPr lIns="0" tIns="0" rIns="0" bIns="0" anchor="b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0A627B70-91C8-40B9-6189-B29749FF6E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1185" y="3965028"/>
            <a:ext cx="7599718" cy="14937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accent4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47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7C12813-DBA6-41C2-2418-83919E059F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0800000">
            <a:off x="741680" y="0"/>
            <a:ext cx="2133966" cy="2133966"/>
            <a:chOff x="9654699" y="2229295"/>
            <a:chExt cx="2133966" cy="2133966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2A74540-7988-B712-8AB1-9EE03FE1EC8A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6CF9A1-91DA-6419-08F2-4CC262EA4D1E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AAAE3BC0-55AE-B520-F2B8-50BF886EF7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52884" r="34757"/>
          <a:stretch>
            <a:fillRect/>
          </a:stretch>
        </p:blipFill>
        <p:spPr>
          <a:xfrm flipH="1" flipV="1">
            <a:off x="0" y="3626779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B29A2F3-C289-9762-6F9F-DA18D322DF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0" y="621972"/>
            <a:ext cx="6400800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F2A1870-E86B-5125-7AB3-A1F5DF7E7528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953000" y="2768043"/>
            <a:ext cx="6400799" cy="3231221"/>
          </a:xfrm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11480">
              <a:defRPr sz="1600"/>
            </a:lvl2pPr>
            <a:lvl3pPr marL="685800">
              <a:defRPr sz="1400"/>
            </a:lvl3pPr>
            <a:lvl4pPr marL="1051560">
              <a:defRPr sz="1200"/>
            </a:lvl4pPr>
            <a:lvl5pPr marL="1417320"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1FE2A1C-A3CC-9D8B-DE44-FDE1132F7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3C454DD-C924-8468-6944-AF53508CD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25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6400800" cy="3051393"/>
          </a:xfrm>
        </p:spPr>
        <p:txBody>
          <a:bodyPr lIns="0" tIns="0" rIns="0" bIns="0" anchor="b">
            <a:noAutofit/>
          </a:bodyPr>
          <a:lstStyle>
            <a:lvl1pPr>
              <a:defRPr sz="54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0CDAE70-42DC-AB0D-6734-B9944B799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185" y="3965028"/>
            <a:ext cx="6400799" cy="1966747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400" b="1" i="0" dirty="0">
                <a:solidFill>
                  <a:schemeClr val="accent4"/>
                </a:solidFill>
                <a:latin typeface="+mj-lt"/>
                <a:cs typeface="Arial Black" panose="020B0604020202020204" pitchFamily="34" charset="0"/>
              </a:defRPr>
            </a:lvl1pPr>
          </a:lstStyle>
          <a:p>
            <a:pPr marL="228600" lvl="0" indent="-228600"/>
            <a:r>
              <a:rPr lang="en-US"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8EDAF-6CF8-D96E-EB91-CAFEBE0CA1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91187" y="247518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solidFill>
            <a:schemeClr val="accent3"/>
          </a:solidFill>
          <a:ln w="57150">
            <a:noFill/>
          </a:ln>
        </p:spPr>
        <p:txBody>
          <a:bodyPr wrap="square" tIns="11887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E148B4D-CB0B-8B95-BA58-B33DE0530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895145-43B3-C337-08C1-C009F83D8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83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A22F8239-92F5-595B-5DD3-ACBA1C19E6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82969"/>
          <a:stretch/>
        </p:blipFill>
        <p:spPr>
          <a:xfrm>
            <a:off x="3459002" y="5609995"/>
            <a:ext cx="7328137" cy="1248005"/>
          </a:xfrm>
          <a:custGeom>
            <a:avLst/>
            <a:gdLst>
              <a:gd name="connsiteX0" fmla="*/ 0 w 7328137"/>
              <a:gd name="connsiteY0" fmla="*/ 0 h 1912980"/>
              <a:gd name="connsiteX1" fmla="*/ 7328137 w 7328137"/>
              <a:gd name="connsiteY1" fmla="*/ 0 h 1912980"/>
              <a:gd name="connsiteX2" fmla="*/ 7328137 w 7328137"/>
              <a:gd name="connsiteY2" fmla="*/ 1912980 h 1912980"/>
              <a:gd name="connsiteX3" fmla="*/ 0 w 7328137"/>
              <a:gd name="connsiteY3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F9E987C-6F3E-FB11-D796-2D5F9075A7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0800000">
            <a:off x="9829617" y="0"/>
            <a:ext cx="2133966" cy="2133966"/>
            <a:chOff x="9654699" y="2229295"/>
            <a:chExt cx="2133966" cy="213396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342B09-3192-492F-3F5F-19163C83F9E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62E2B15-36A9-C2C7-6306-EEA512B646D0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52DD956C-BC83-8F97-6FF5-5A11028FE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621792"/>
            <a:ext cx="8180412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A612ED1-3CD3-8532-2C92-777F6D005F1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38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BCE7-3651-7CA3-1353-9B2526D267A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4217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86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83F8143D-16B1-4CE2-1910-9E5074922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 rot="10800000">
            <a:off x="1084203" y="4586286"/>
            <a:ext cx="1574573" cy="227171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6BE63D1-6CC6-AD50-D587-0514090FB3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>
            <a:off x="813816" y="2184400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605155"/>
            <a:ext cx="10571734" cy="1160145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DE6614-889D-2DB5-4C2F-DCBD22BA3B2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835400" y="2185127"/>
            <a:ext cx="2736849" cy="4067717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 sz="1800"/>
            </a:lvl1pPr>
            <a:lvl2pPr marL="525780" indent="-342900">
              <a:buFont typeface="+mj-lt"/>
              <a:buAutoNum type="alphaLcPeriod"/>
              <a:defRPr sz="1800"/>
            </a:lvl2pPr>
            <a:lvl3pPr marL="800100" indent="-342900">
              <a:buFont typeface="+mj-lt"/>
              <a:buAutoNum type="arabicParenR"/>
              <a:defRPr sz="1800"/>
            </a:lvl3pPr>
            <a:lvl4pPr marL="1051560" indent="-228600">
              <a:buFont typeface="+mj-lt"/>
              <a:buAutoNum type="alphaLcParenR"/>
              <a:defRPr sz="1800"/>
            </a:lvl4pPr>
            <a:lvl5pPr marL="1417320" indent="-22860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B2B871-B646-8E1E-CD57-2224B2D4E590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7221564" y="2184400"/>
            <a:ext cx="4156619" cy="4046290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98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45028" b="78285"/>
          <a:stretch/>
        </p:blipFill>
        <p:spPr>
          <a:xfrm>
            <a:off x="0" y="5368807"/>
            <a:ext cx="3769950" cy="1489194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4" y="621973"/>
            <a:ext cx="6275416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E945C7-CAAC-C9B4-0B56-EC62E53C8D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282467" y="5439854"/>
            <a:ext cx="1096391" cy="10963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4">
            <a:extLst>
              <a:ext uri="{FF2B5EF4-FFF2-40B4-BE49-F238E27FC236}">
                <a16:creationId xmlns:a16="http://schemas.microsoft.com/office/drawing/2014/main" id="{E58C5299-758C-70DA-D929-E0BC719E9A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616629" y="3758740"/>
            <a:ext cx="2130921" cy="2130921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4C6AC-F9E8-412E-2D6B-9FDD07ADDE7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10330" y="2771566"/>
            <a:ext cx="6275387" cy="3271324"/>
          </a:xfr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C0463C33-FF99-2443-BE5D-682AC8CB8B7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09054" y="459137"/>
            <a:ext cx="4126800" cy="4126800"/>
          </a:xfrm>
          <a:custGeom>
            <a:avLst/>
            <a:gdLst>
              <a:gd name="connsiteX0" fmla="*/ 2063400 w 4126800"/>
              <a:gd name="connsiteY0" fmla="*/ 0 h 4126800"/>
              <a:gd name="connsiteX1" fmla="*/ 4126800 w 4126800"/>
              <a:gd name="connsiteY1" fmla="*/ 2063400 h 4126800"/>
              <a:gd name="connsiteX2" fmla="*/ 2063400 w 4126800"/>
              <a:gd name="connsiteY2" fmla="*/ 4126800 h 4126800"/>
              <a:gd name="connsiteX3" fmla="*/ 0 w 4126800"/>
              <a:gd name="connsiteY3" fmla="*/ 2063400 h 4126800"/>
              <a:gd name="connsiteX4" fmla="*/ 2063400 w 4126800"/>
              <a:gd name="connsiteY4" fmla="*/ 0 h 412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6800" h="4126800">
                <a:moveTo>
                  <a:pt x="2063400" y="0"/>
                </a:moveTo>
                <a:cubicBezTo>
                  <a:pt x="3202984" y="0"/>
                  <a:pt x="4126800" y="923816"/>
                  <a:pt x="4126800" y="2063400"/>
                </a:cubicBezTo>
                <a:cubicBezTo>
                  <a:pt x="4126800" y="3202984"/>
                  <a:pt x="3202984" y="4126800"/>
                  <a:pt x="2063400" y="4126800"/>
                </a:cubicBezTo>
                <a:cubicBezTo>
                  <a:pt x="923816" y="4126800"/>
                  <a:pt x="0" y="3202984"/>
                  <a:pt x="0" y="2063400"/>
                </a:cubicBezTo>
                <a:cubicBezTo>
                  <a:pt x="0" y="923816"/>
                  <a:pt x="923816" y="0"/>
                  <a:pt x="2063400" y="0"/>
                </a:cubicBezTo>
                <a:close/>
              </a:path>
            </a:pathLst>
          </a:custGeom>
        </p:spPr>
        <p:txBody>
          <a:bodyPr wrap="square" tIns="7315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06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569630" cy="1068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85" y="1825625"/>
            <a:ext cx="1056963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5" r:id="rId3"/>
    <p:sldLayoutId id="2147483683" r:id="rId4"/>
    <p:sldLayoutId id="2147483684" r:id="rId5"/>
    <p:sldLayoutId id="2147483685" r:id="rId6"/>
    <p:sldLayoutId id="2147483671" r:id="rId7"/>
    <p:sldLayoutId id="2147483679" r:id="rId8"/>
    <p:sldLayoutId id="2147483676" r:id="rId9"/>
    <p:sldLayoutId id="2147483669" r:id="rId10"/>
    <p:sldLayoutId id="2147483673" r:id="rId11"/>
    <p:sldLayoutId id="2147483682" r:id="rId12"/>
    <p:sldLayoutId id="2147483656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spc="100" baseline="0">
          <a:solidFill>
            <a:schemeClr val="bg1"/>
          </a:solidFill>
          <a:latin typeface="+mj-lt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15D2-7F57-AF2A-38D7-558098789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88" y="4782020"/>
            <a:ext cx="8299259" cy="1484557"/>
          </a:xfrm>
        </p:spPr>
        <p:txBody>
          <a:bodyPr/>
          <a:lstStyle/>
          <a:p>
            <a:r>
              <a:rPr lang="en-US" sz="5000" dirty="0" err="1" smtClean="0"/>
              <a:t>Radwan</a:t>
            </a:r>
            <a:r>
              <a:rPr lang="en-US" sz="5000" dirty="0" smtClean="0"/>
              <a:t> Mohamed Amin </a:t>
            </a:r>
            <a:r>
              <a:rPr lang="en-US" sz="5000" dirty="0" err="1" smtClean="0"/>
              <a:t>Hefny</a:t>
            </a:r>
            <a:endParaRPr lang="en-US" sz="5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08315D2-7F57-AF2A-38D7-558098789073}"/>
              </a:ext>
            </a:extLst>
          </p:cNvPr>
          <p:cNvSpPr txBox="1">
            <a:spLocks/>
          </p:cNvSpPr>
          <p:nvPr/>
        </p:nvSpPr>
        <p:spPr>
          <a:xfrm>
            <a:off x="509182" y="616886"/>
            <a:ext cx="7728807" cy="245348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000" b="1" i="0" kern="1200" spc="100" baseline="0">
                <a:solidFill>
                  <a:schemeClr val="bg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Disease </a:t>
            </a:r>
            <a:r>
              <a:rPr lang="en-US" dirty="0" smtClean="0"/>
              <a:t>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40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621972"/>
            <a:ext cx="6128857" cy="493764"/>
          </a:xfrm>
        </p:spPr>
        <p:txBody>
          <a:bodyPr/>
          <a:lstStyle/>
          <a:p>
            <a:r>
              <a:rPr lang="en-US" dirty="0"/>
              <a:t>Model Training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6"/>
          </p:nvPr>
        </p:nvSpPr>
        <p:spPr>
          <a:xfrm>
            <a:off x="4953000" y="1425805"/>
            <a:ext cx="5063455" cy="285550"/>
          </a:xfrm>
        </p:spPr>
        <p:txBody>
          <a:bodyPr/>
          <a:lstStyle/>
          <a:p>
            <a:r>
              <a:rPr lang="en-US" b="1" dirty="0"/>
              <a:t>Features and Target Split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35554" y="3093296"/>
            <a:ext cx="5063455" cy="285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1148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1732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Standardize Features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57737" y="4375634"/>
            <a:ext cx="5063455" cy="285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1148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1732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554" y="1681833"/>
            <a:ext cx="5200650" cy="1276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737" y="3404871"/>
            <a:ext cx="4505325" cy="809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632" y="5348200"/>
            <a:ext cx="6372225" cy="52387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757736" y="4678532"/>
            <a:ext cx="5063455" cy="285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1148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1732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Train </a:t>
            </a:r>
            <a:r>
              <a:rPr lang="en-US" b="1" dirty="0" err="1"/>
              <a:t>RandomForest</a:t>
            </a:r>
            <a:r>
              <a:rPr lang="en-US" b="1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370660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348845-3852-D4E6-EF42-8024EAC0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621792"/>
            <a:ext cx="7776511" cy="712058"/>
          </a:xfrm>
        </p:spPr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AE87B-E37F-614C-6EE5-D03C01018C99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13816" y="2948152"/>
            <a:ext cx="3741406" cy="399055"/>
          </a:xfrm>
        </p:spPr>
        <p:txBody>
          <a:bodyPr/>
          <a:lstStyle/>
          <a:p>
            <a:r>
              <a:rPr lang="en-US" b="1" dirty="0"/>
              <a:t>Performance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Accuracy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Precision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Recall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F1 Score</a:t>
            </a:r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80844" y="1333850"/>
            <a:ext cx="1526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Predictions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665" y="1654154"/>
            <a:ext cx="3741406" cy="447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680" y="1703182"/>
            <a:ext cx="49720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5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62D7-27D2-94DC-1264-B7922668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605155"/>
            <a:ext cx="10571734" cy="1160145"/>
          </a:xfrm>
        </p:spPr>
        <p:txBody>
          <a:bodyPr/>
          <a:lstStyle/>
          <a:p>
            <a:r>
              <a:rPr lang="en-US" dirty="0"/>
              <a:t>Conclusion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61A2D1D-0937-D2AC-EE47-05940DD770E0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3624044" y="2184400"/>
            <a:ext cx="7754139" cy="4046290"/>
          </a:xfrm>
        </p:spPr>
        <p:txBody>
          <a:bodyPr/>
          <a:lstStyle/>
          <a:p>
            <a:r>
              <a:rPr lang="en-US" dirty="0" smtClean="0"/>
              <a:t>The Random Forest </a:t>
            </a:r>
            <a:r>
              <a:rPr lang="en-US" dirty="0"/>
              <a:t>model demonstrated good performance in predicting disease presence.</a:t>
            </a:r>
          </a:p>
          <a:p>
            <a:r>
              <a:rPr lang="en-US" dirty="0"/>
              <a:t>Further improvements can be achieved by exploring more advanced models and feature engineering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41302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CE595D9-27F3-FE1C-9A37-0F9F79030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4" y="612647"/>
            <a:ext cx="10002589" cy="365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A4869-4108-EB15-4EB0-B65C291C5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4724033"/>
            <a:ext cx="7000972" cy="1709423"/>
          </a:xfrm>
        </p:spPr>
        <p:txBody>
          <a:bodyPr/>
          <a:lstStyle/>
          <a:p>
            <a:r>
              <a:rPr lang="en-US" dirty="0" err="1" smtClean="0"/>
              <a:t>Radwan</a:t>
            </a:r>
            <a:r>
              <a:rPr lang="en-US" dirty="0" smtClean="0"/>
              <a:t> Mohamed Amin </a:t>
            </a:r>
            <a:r>
              <a:rPr lang="en-US" dirty="0" err="1" smtClean="0"/>
              <a:t>Hefny</a:t>
            </a:r>
            <a:endParaRPr lang="en-US" dirty="0"/>
          </a:p>
          <a:p>
            <a:r>
              <a:rPr lang="en-US" dirty="0" smtClean="0"/>
              <a:t>01203741440</a:t>
            </a:r>
            <a:endParaRPr lang="en-US" dirty="0"/>
          </a:p>
          <a:p>
            <a:r>
              <a:rPr lang="en-US" dirty="0" smtClean="0"/>
              <a:t>radwanmoh1624@gmail.com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50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6400800" cy="18288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1185" y="2774786"/>
            <a:ext cx="6400800" cy="3257550"/>
          </a:xfrm>
        </p:spPr>
        <p:txBody>
          <a:bodyPr/>
          <a:lstStyle/>
          <a:p>
            <a:r>
              <a:rPr lang="en-US" b="1" dirty="0"/>
              <a:t>Introduction</a:t>
            </a:r>
          </a:p>
          <a:p>
            <a:r>
              <a:rPr lang="en-US" b="1" dirty="0" smtClean="0"/>
              <a:t>Data </a:t>
            </a:r>
            <a:r>
              <a:rPr lang="en-US" b="1" dirty="0"/>
              <a:t>Loading and Preprocessing</a:t>
            </a:r>
          </a:p>
          <a:p>
            <a:r>
              <a:rPr lang="en-US" b="1" dirty="0"/>
              <a:t>Data Transformation</a:t>
            </a:r>
          </a:p>
          <a:p>
            <a:r>
              <a:rPr lang="en-US" b="1" dirty="0"/>
              <a:t>Exploratory Data Analysis (EDA)</a:t>
            </a:r>
          </a:p>
          <a:p>
            <a:r>
              <a:rPr lang="en-US" b="1" dirty="0"/>
              <a:t>Feature </a:t>
            </a:r>
            <a:r>
              <a:rPr lang="en-US" b="1" dirty="0" smtClean="0"/>
              <a:t>Engineering</a:t>
            </a:r>
          </a:p>
          <a:p>
            <a:r>
              <a:rPr lang="en-US" b="1" dirty="0"/>
              <a:t>Model </a:t>
            </a:r>
            <a:r>
              <a:rPr lang="en-US" b="1" dirty="0" smtClean="0"/>
              <a:t>Training</a:t>
            </a:r>
          </a:p>
          <a:p>
            <a:r>
              <a:rPr lang="en-US" b="1" dirty="0"/>
              <a:t>Model Evaluation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6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FA43-637B-EF8D-3849-CFD9352B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827307"/>
            <a:ext cx="6400800" cy="5203387"/>
          </a:xfrm>
        </p:spPr>
        <p:txBody>
          <a:bodyPr anchor="ctr"/>
          <a:lstStyle/>
          <a:p>
            <a:r>
              <a:rPr lang="en-US" dirty="0"/>
              <a:t>Data Loading and Preprocessing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2" r="19222"/>
          <a:stretch>
            <a:fillRect/>
          </a:stretch>
        </p:blipFill>
        <p:spPr>
          <a:xfrm>
            <a:off x="7351581" y="3306964"/>
            <a:ext cx="3456590" cy="3456590"/>
          </a:xfrm>
        </p:spPr>
      </p:pic>
    </p:spTree>
    <p:extLst>
      <p:ext uri="{BB962C8B-B14F-4D97-AF65-F5344CB8AC3E}">
        <p14:creationId xmlns:p14="http://schemas.microsoft.com/office/powerpoint/2010/main" val="119822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77" y="998290"/>
            <a:ext cx="5346335" cy="570451"/>
          </a:xfrm>
        </p:spPr>
        <p:txBody>
          <a:bodyPr/>
          <a:lstStyle/>
          <a:p>
            <a:r>
              <a:rPr lang="en-US" sz="4000" smtClean="0"/>
              <a:t>Load the Datasets</a:t>
            </a:r>
            <a:br>
              <a:rPr lang="en-US" sz="4000" smtClean="0"/>
            </a:br>
            <a:endParaRPr lang="en-US" sz="4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30028" y="1352026"/>
            <a:ext cx="7140181" cy="5704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spc="100" baseline="0">
                <a:solidFill>
                  <a:schemeClr val="bg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sz="4000" smtClean="0"/>
              <a:t>and Display Initial Data</a:t>
            </a:r>
            <a:endParaRPr lang="en-US" sz="4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9731" y="4339905"/>
            <a:ext cx="7863032" cy="5704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spc="100" baseline="0">
                <a:solidFill>
                  <a:schemeClr val="bg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sz="4000" dirty="0"/>
              <a:t>Check for Missing Values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77" y="2021660"/>
            <a:ext cx="6753225" cy="2076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156" y="472606"/>
            <a:ext cx="3548543" cy="32632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77" y="4910356"/>
            <a:ext cx="5083472" cy="14736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6770" y="3921013"/>
            <a:ext cx="2961314" cy="293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4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FA43-637B-EF8D-3849-CFD9352B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2"/>
            <a:ext cx="7599718" cy="3051394"/>
          </a:xfrm>
        </p:spPr>
        <p:txBody>
          <a:bodyPr anchor="b"/>
          <a:lstStyle/>
          <a:p>
            <a:r>
              <a:rPr lang="en-US" dirty="0"/>
              <a:t>Data Transformation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6450F-A8E5-8B7F-1C54-79C0810102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1185" y="3965028"/>
            <a:ext cx="7599718" cy="149378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7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16902" y="919824"/>
            <a:ext cx="7599718" cy="1493781"/>
          </a:xfrm>
        </p:spPr>
        <p:txBody>
          <a:bodyPr/>
          <a:lstStyle/>
          <a:p>
            <a:r>
              <a:rPr lang="en-US" sz="4000" dirty="0"/>
              <a:t>Convert Disease Labels to </a:t>
            </a:r>
            <a:r>
              <a:rPr lang="en-US" sz="4000" dirty="0" smtClean="0"/>
              <a:t>Binary</a:t>
            </a:r>
          </a:p>
          <a:p>
            <a:r>
              <a:rPr lang="en-US" dirty="0"/>
              <a:t>0:</a:t>
            </a:r>
            <a:r>
              <a:rPr lang="en-US" b="0" dirty="0"/>
              <a:t> Healthy</a:t>
            </a:r>
          </a:p>
          <a:p>
            <a:r>
              <a:rPr lang="en-US" dirty="0"/>
              <a:t>1:</a:t>
            </a:r>
            <a:r>
              <a:rPr lang="en-US" b="0" dirty="0"/>
              <a:t> Any disease</a:t>
            </a:r>
          </a:p>
          <a:p>
            <a:endParaRPr lang="en-US" sz="4000" dirty="0"/>
          </a:p>
          <a:p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53" y="3478503"/>
            <a:ext cx="10460569" cy="147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3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B1ED-4D78-65EC-0579-DA9E41D7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458" y="360727"/>
            <a:ext cx="6193623" cy="2373071"/>
          </a:xfrm>
        </p:spPr>
        <p:txBody>
          <a:bodyPr anchor="b"/>
          <a:lstStyle/>
          <a:p>
            <a:r>
              <a:rPr lang="en-US" dirty="0"/>
              <a:t>Exploratory Data Analysis (EDA)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31" y="4752476"/>
            <a:ext cx="6305550" cy="143827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C428E5B-47A0-EF94-A53D-6FDB74C9D848}"/>
              </a:ext>
            </a:extLst>
          </p:cNvPr>
          <p:cNvSpPr txBox="1">
            <a:spLocks/>
          </p:cNvSpPr>
          <p:nvPr/>
        </p:nvSpPr>
        <p:spPr>
          <a:xfrm>
            <a:off x="394494" y="3516174"/>
            <a:ext cx="6400799" cy="91321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spc="100" baseline="0">
                <a:solidFill>
                  <a:schemeClr val="bg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sz="4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Correlation Matrix</a:t>
            </a:r>
            <a:endParaRPr lang="en-US"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31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3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1C18C4A-EC5D-2A92-B45E-8EDBE44F5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5950343" cy="711877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4DB8A-F6D0-FE86-2F30-5BB5576A593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11184" y="1521606"/>
            <a:ext cx="3795226" cy="1229983"/>
          </a:xfrm>
        </p:spPr>
        <p:txBody>
          <a:bodyPr/>
          <a:lstStyle/>
          <a:p>
            <a:r>
              <a:rPr lang="en-US" b="1" dirty="0"/>
              <a:t>Add Interaction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Cholesterol/HDL </a:t>
            </a:r>
            <a:r>
              <a:rPr lang="en-US" b="1" dirty="0"/>
              <a:t>Ratio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04" y="2751589"/>
            <a:ext cx="94297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9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3460604_win32_SL_V10" id="{99B34821-6204-44CE-8DD7-2088F7B07FF3}" vid="{E244DE33-B49D-4797-B149-ADA6E5DF59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458E52-C9AB-45CD-90E2-A592FBC3F28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81F5C2-3514-4A07-8A5F-801AC1F704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F14FD5-A096-4D90-927F-14121C0402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tf03460604_wac</Template>
  <TotalTime>34</TotalTime>
  <Words>138</Words>
  <Application>Microsoft Office PowerPoint</Application>
  <PresentationFormat>Widescreen</PresentationFormat>
  <Paragraphs>52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Calibri</vt:lpstr>
      <vt:lpstr>Custom</vt:lpstr>
      <vt:lpstr>Radwan Mohamed Amin Hefny</vt:lpstr>
      <vt:lpstr>Agenda</vt:lpstr>
      <vt:lpstr>Data Loading and Preprocessing</vt:lpstr>
      <vt:lpstr>Load the Datasets </vt:lpstr>
      <vt:lpstr>Data Transformation</vt:lpstr>
      <vt:lpstr>PowerPoint Presentation</vt:lpstr>
      <vt:lpstr>Exploratory Data Analysis (EDA)</vt:lpstr>
      <vt:lpstr>PowerPoint Presentation</vt:lpstr>
      <vt:lpstr>Feature Engineering</vt:lpstr>
      <vt:lpstr>Model Training </vt:lpstr>
      <vt:lpstr>Model Evaluation</vt:lpstr>
      <vt:lpstr>Conclusion</vt:lpstr>
      <vt:lpstr>Thank you</vt:lpstr>
    </vt:vector>
  </TitlesOfParts>
  <Company>Kimo Store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Kimo Store</dc:creator>
  <cp:lastModifiedBy>Kimo Store</cp:lastModifiedBy>
  <cp:revision>5</cp:revision>
  <dcterms:created xsi:type="dcterms:W3CDTF">2024-05-21T14:42:18Z</dcterms:created>
  <dcterms:modified xsi:type="dcterms:W3CDTF">2024-05-21T15:17:13Z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