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48" r:id="rId6"/>
    <p:sldId id="533" r:id="rId7"/>
    <p:sldId id="537" r:id="rId8"/>
    <p:sldId id="549" r:id="rId9"/>
    <p:sldId id="550" r:id="rId10"/>
    <p:sldId id="534" r:id="rId11"/>
    <p:sldId id="553" r:id="rId12"/>
    <p:sldId id="551" r:id="rId13"/>
    <p:sldId id="552" r:id="rId14"/>
    <p:sldId id="545" r:id="rId15"/>
    <p:sldId id="554" r:id="rId16"/>
    <p:sldId id="546" r:id="rId17"/>
    <p:sldId id="555" r:id="rId18"/>
    <p:sldId id="556" r:id="rId19"/>
    <p:sldId id="557" r:id="rId20"/>
    <p:sldId id="558" r:id="rId21"/>
    <p:sldId id="543" r:id="rId22"/>
    <p:sldId id="540"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B81D7"/>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110" d="100"/>
          <a:sy n="110" d="100"/>
        </p:scale>
        <p:origin x="58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412653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pPr marL="0" marR="0" algn="ctr">
              <a:lnSpc>
                <a:spcPct val="107000"/>
              </a:lnSpc>
              <a:spcBef>
                <a:spcPts val="0"/>
              </a:spcBef>
              <a:spcAft>
                <a:spcPts val="800"/>
              </a:spcAft>
            </a:pPr>
            <a:r>
              <a:rPr lang="en-US" sz="6600" b="0" dirty="0">
                <a:effectLst/>
                <a:latin typeface="Times New Roman" panose="02020603050405020304" pitchFamily="18" charset="0"/>
                <a:ea typeface="Calibri" panose="020F0502020204030204" pitchFamily="34" charset="0"/>
                <a:cs typeface="Arial" panose="020B0604020202020204" pitchFamily="34" charset="0"/>
              </a:rPr>
              <a:t>EVAN</a:t>
            </a:r>
            <a:br>
              <a:rPr lang="en-US" sz="3200" b="0" dirty="0">
                <a:effectLst/>
                <a:latin typeface="Calibri" panose="020F0502020204030204" pitchFamily="34" charset="0"/>
                <a:ea typeface="Calibri" panose="020F0502020204030204" pitchFamily="34" charset="0"/>
                <a:cs typeface="Arial" panose="020B0604020202020204" pitchFamily="34" charset="0"/>
              </a:rPr>
            </a:br>
            <a:r>
              <a:rPr lang="en-US" sz="3200" b="0" dirty="0">
                <a:effectLst/>
                <a:latin typeface="Times New Roman" panose="02020603050405020304" pitchFamily="18" charset="0"/>
                <a:ea typeface="Calibri" panose="020F0502020204030204" pitchFamily="34" charset="0"/>
                <a:cs typeface="Arial" panose="020B0604020202020204" pitchFamily="34" charset="0"/>
              </a:rPr>
              <a:t> </a:t>
            </a:r>
            <a:br>
              <a:rPr lang="en-US" sz="3200" b="0" dirty="0">
                <a:effectLst/>
                <a:latin typeface="Calibri" panose="020F0502020204030204" pitchFamily="34" charset="0"/>
                <a:ea typeface="Calibri" panose="020F0502020204030204" pitchFamily="34" charset="0"/>
                <a:cs typeface="Arial" panose="020B0604020202020204" pitchFamily="34" charset="0"/>
              </a:rPr>
            </a:br>
            <a:r>
              <a:rPr lang="en-US" sz="3200" b="0" dirty="0">
                <a:effectLst/>
                <a:latin typeface="Times New Roman" panose="02020603050405020304" pitchFamily="18" charset="0"/>
                <a:ea typeface="Calibri" panose="020F0502020204030204" pitchFamily="34" charset="0"/>
                <a:cs typeface="Arial" panose="020B0604020202020204" pitchFamily="34" charset="0"/>
              </a:rPr>
              <a:t>An application for Emergency Vehicle Assistance Network</a:t>
            </a:r>
            <a:endParaRPr lang="en-US" sz="3200" b="0"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lowchart: Process 91">
            <a:extLst>
              <a:ext uri="{FF2B5EF4-FFF2-40B4-BE49-F238E27FC236}">
                <a16:creationId xmlns:a16="http://schemas.microsoft.com/office/drawing/2014/main" id="{28C49887-77B6-CFA2-17D8-9375AB015C07}"/>
              </a:ext>
            </a:extLst>
          </p:cNvPr>
          <p:cNvSpPr/>
          <p:nvPr/>
        </p:nvSpPr>
        <p:spPr>
          <a:xfrm>
            <a:off x="4660683" y="1350757"/>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17E22B8-2AD5-3585-0158-C045A7310511}"/>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8" name="Diamond 17">
            <a:extLst>
              <a:ext uri="{FF2B5EF4-FFF2-40B4-BE49-F238E27FC236}">
                <a16:creationId xmlns:a16="http://schemas.microsoft.com/office/drawing/2014/main" id="{53977B9B-3DF9-1C5C-54E3-B0EB4281A6B7}"/>
              </a:ext>
            </a:extLst>
          </p:cNvPr>
          <p:cNvSpPr/>
          <p:nvPr/>
        </p:nvSpPr>
        <p:spPr>
          <a:xfrm>
            <a:off x="8057363" y="2592785"/>
            <a:ext cx="1080000" cy="72000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1050">
              <a:solidFill>
                <a:schemeClr val="bg1"/>
              </a:solidFill>
              <a:latin typeface="Times New Roman" panose="02020603050405020304" pitchFamily="18" charset="0"/>
              <a:cs typeface="Times New Roman" panose="02020603050405020304" pitchFamily="18" charset="0"/>
            </a:endParaRPr>
          </a:p>
        </p:txBody>
      </p:sp>
      <p:sp>
        <p:nvSpPr>
          <p:cNvPr id="19" name="Diamond 18">
            <a:extLst>
              <a:ext uri="{FF2B5EF4-FFF2-40B4-BE49-F238E27FC236}">
                <a16:creationId xmlns:a16="http://schemas.microsoft.com/office/drawing/2014/main" id="{0E43F239-1AC3-5447-70AD-8FB4E75CDFBD}"/>
              </a:ext>
            </a:extLst>
          </p:cNvPr>
          <p:cNvSpPr/>
          <p:nvPr/>
        </p:nvSpPr>
        <p:spPr>
          <a:xfrm>
            <a:off x="2703957" y="3503470"/>
            <a:ext cx="1080000" cy="72000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1050">
              <a:solidFill>
                <a:schemeClr val="bg1"/>
              </a:solidFill>
              <a:latin typeface="Times New Roman" panose="02020603050405020304" pitchFamily="18" charset="0"/>
              <a:cs typeface="Times New Roman" panose="02020603050405020304" pitchFamily="18" charset="0"/>
            </a:endParaRPr>
          </a:p>
        </p:txBody>
      </p:sp>
      <p:sp>
        <p:nvSpPr>
          <p:cNvPr id="20" name="Diamond 19">
            <a:extLst>
              <a:ext uri="{FF2B5EF4-FFF2-40B4-BE49-F238E27FC236}">
                <a16:creationId xmlns:a16="http://schemas.microsoft.com/office/drawing/2014/main" id="{BD655493-AFFE-A556-5F02-66F1878D6920}"/>
              </a:ext>
            </a:extLst>
          </p:cNvPr>
          <p:cNvSpPr/>
          <p:nvPr/>
        </p:nvSpPr>
        <p:spPr>
          <a:xfrm>
            <a:off x="4622699" y="2588463"/>
            <a:ext cx="1080000" cy="72000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1050">
              <a:solidFill>
                <a:schemeClr val="bg1"/>
              </a:solidFill>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FEC78068-51F2-2301-ADDA-D0130FF1F8E5}"/>
              </a:ext>
            </a:extLst>
          </p:cNvPr>
          <p:cNvCxnSpPr>
            <a:cxnSpLocks/>
          </p:cNvCxnSpPr>
          <p:nvPr/>
        </p:nvCxnSpPr>
        <p:spPr>
          <a:xfrm flipH="1">
            <a:off x="5184476" y="1144573"/>
            <a:ext cx="1419" cy="21233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BDFEF65-0780-C6CA-9EBE-4371B4EB08D9}"/>
              </a:ext>
            </a:extLst>
          </p:cNvPr>
          <p:cNvCxnSpPr>
            <a:cxnSpLocks/>
          </p:cNvCxnSpPr>
          <p:nvPr/>
        </p:nvCxnSpPr>
        <p:spPr>
          <a:xfrm>
            <a:off x="5162699" y="1820121"/>
            <a:ext cx="0" cy="165686"/>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6CC9D02-814C-2216-B381-6A40D6A5DAF8}"/>
              </a:ext>
            </a:extLst>
          </p:cNvPr>
          <p:cNvCxnSpPr>
            <a:cxnSpLocks/>
            <a:endCxn id="20" idx="0"/>
          </p:cNvCxnSpPr>
          <p:nvPr/>
        </p:nvCxnSpPr>
        <p:spPr>
          <a:xfrm>
            <a:off x="5162699" y="2434381"/>
            <a:ext cx="0" cy="15408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9D885F1-4870-168D-E098-083EAD54A043}"/>
              </a:ext>
            </a:extLst>
          </p:cNvPr>
          <p:cNvCxnSpPr>
            <a:cxnSpLocks/>
            <a:stCxn id="20" idx="3"/>
            <a:endCxn id="112" idx="1"/>
          </p:cNvCxnSpPr>
          <p:nvPr/>
        </p:nvCxnSpPr>
        <p:spPr>
          <a:xfrm>
            <a:off x="5702699" y="2948463"/>
            <a:ext cx="578598" cy="7087"/>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417A134D-67C1-4C46-4E5B-EF5EDF4A9F9E}"/>
              </a:ext>
            </a:extLst>
          </p:cNvPr>
          <p:cNvCxnSpPr>
            <a:cxnSpLocks/>
            <a:stCxn id="20" idx="1"/>
          </p:cNvCxnSpPr>
          <p:nvPr/>
        </p:nvCxnSpPr>
        <p:spPr>
          <a:xfrm flipH="1">
            <a:off x="3781580" y="2948463"/>
            <a:ext cx="841119"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640131C0-F94F-BDA8-B9D0-CCFEE7E863D7}"/>
              </a:ext>
            </a:extLst>
          </p:cNvPr>
          <p:cNvCxnSpPr>
            <a:cxnSpLocks/>
          </p:cNvCxnSpPr>
          <p:nvPr/>
        </p:nvCxnSpPr>
        <p:spPr>
          <a:xfrm>
            <a:off x="3231379" y="3167286"/>
            <a:ext cx="9040" cy="330587"/>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68DB20D9-0EDF-B1D9-3CCE-A14D1CAECEC6}"/>
              </a:ext>
            </a:extLst>
          </p:cNvPr>
          <p:cNvCxnSpPr>
            <a:cxnSpLocks/>
            <a:stCxn id="19" idx="3"/>
          </p:cNvCxnSpPr>
          <p:nvPr/>
        </p:nvCxnSpPr>
        <p:spPr>
          <a:xfrm>
            <a:off x="3783957" y="3863470"/>
            <a:ext cx="217552"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542D4D4-90F8-6CEE-37F7-E628072324F8}"/>
              </a:ext>
            </a:extLst>
          </p:cNvPr>
          <p:cNvCxnSpPr>
            <a:cxnSpLocks/>
            <a:stCxn id="19" idx="1"/>
          </p:cNvCxnSpPr>
          <p:nvPr/>
        </p:nvCxnSpPr>
        <p:spPr>
          <a:xfrm flipH="1" flipV="1">
            <a:off x="2451357" y="3863337"/>
            <a:ext cx="252600" cy="13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852A0815-8709-2EFB-0AC3-41D3AEDF3699}"/>
              </a:ext>
            </a:extLst>
          </p:cNvPr>
          <p:cNvCxnSpPr>
            <a:cxnSpLocks/>
            <a:stCxn id="112" idx="3"/>
            <a:endCxn id="18" idx="1"/>
          </p:cNvCxnSpPr>
          <p:nvPr/>
        </p:nvCxnSpPr>
        <p:spPr>
          <a:xfrm flipV="1">
            <a:off x="7361297" y="2952785"/>
            <a:ext cx="696066" cy="276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0692D31B-0CA4-E029-1E47-4544E056677B}"/>
              </a:ext>
            </a:extLst>
          </p:cNvPr>
          <p:cNvCxnSpPr>
            <a:cxnSpLocks/>
            <a:stCxn id="18" idx="3"/>
          </p:cNvCxnSpPr>
          <p:nvPr/>
        </p:nvCxnSpPr>
        <p:spPr>
          <a:xfrm>
            <a:off x="9137363" y="2952785"/>
            <a:ext cx="398293" cy="721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6629C688-BA4B-EF3B-3244-794251D49633}"/>
              </a:ext>
            </a:extLst>
          </p:cNvPr>
          <p:cNvSpPr txBox="1"/>
          <p:nvPr/>
        </p:nvSpPr>
        <p:spPr>
          <a:xfrm>
            <a:off x="4719739" y="1414466"/>
            <a:ext cx="961885" cy="253916"/>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Splash screen</a:t>
            </a:r>
            <a:endParaRPr lang="ar-JO" sz="1050" b="1" dirty="0">
              <a:solidFill>
                <a:schemeClr val="bg1"/>
              </a:solidFill>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EDF553F8-734E-A595-163B-D2B0076EECEF}"/>
              </a:ext>
            </a:extLst>
          </p:cNvPr>
          <p:cNvGrpSpPr/>
          <p:nvPr/>
        </p:nvGrpSpPr>
        <p:grpSpPr>
          <a:xfrm>
            <a:off x="4622700" y="2004020"/>
            <a:ext cx="1079999" cy="408332"/>
            <a:chOff x="4622700" y="2004020"/>
            <a:chExt cx="1079999" cy="408332"/>
          </a:xfrm>
        </p:grpSpPr>
        <p:sp>
          <p:nvSpPr>
            <p:cNvPr id="94" name="Flowchart: Process 93">
              <a:extLst>
                <a:ext uri="{FF2B5EF4-FFF2-40B4-BE49-F238E27FC236}">
                  <a16:creationId xmlns:a16="http://schemas.microsoft.com/office/drawing/2014/main" id="{7A782E39-69F7-7FE6-3A04-CE663503ED07}"/>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ED11A7E-8899-D99B-785C-B4AFB9305E51}"/>
                </a:ext>
              </a:extLst>
            </p:cNvPr>
            <p:cNvSpPr txBox="1"/>
            <p:nvPr/>
          </p:nvSpPr>
          <p:spPr>
            <a:xfrm>
              <a:off x="4717299" y="2074531"/>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Login Check</a:t>
              </a:r>
              <a:endParaRPr lang="ar-JO" sz="1050" b="1" dirty="0">
                <a:solidFill>
                  <a:schemeClr val="bg1"/>
                </a:solidFill>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8A21DB56-BCD2-5926-C559-49ACFE29E0BC}"/>
              </a:ext>
            </a:extLst>
          </p:cNvPr>
          <p:cNvSpPr txBox="1"/>
          <p:nvPr/>
        </p:nvSpPr>
        <p:spPr>
          <a:xfrm>
            <a:off x="4660683" y="2719485"/>
            <a:ext cx="1013766" cy="430887"/>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Already Logged In?</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50FEED9E-9BCD-4D8D-D6B7-465F8C004B42}"/>
              </a:ext>
            </a:extLst>
          </p:cNvPr>
          <p:cNvSpPr txBox="1"/>
          <p:nvPr/>
        </p:nvSpPr>
        <p:spPr>
          <a:xfrm>
            <a:off x="2905697" y="3611313"/>
            <a:ext cx="770528" cy="430887"/>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Have</a:t>
            </a:r>
            <a:br>
              <a:rPr lang="en-US" sz="1050" b="1" dirty="0">
                <a:solidFill>
                  <a:schemeClr val="bg1"/>
                </a:solidFill>
                <a:latin typeface="Times New Roman" panose="02020603050405020304" pitchFamily="18" charset="0"/>
                <a:cs typeface="Times New Roman" panose="02020603050405020304" pitchFamily="18" charset="0"/>
              </a:rPr>
            </a:br>
            <a:r>
              <a:rPr lang="en-US" sz="1050" b="1" dirty="0">
                <a:solidFill>
                  <a:schemeClr val="bg1"/>
                </a:solidFill>
                <a:latin typeface="Times New Roman" panose="02020603050405020304" pitchFamily="18" charset="0"/>
                <a:cs typeface="Times New Roman" panose="02020603050405020304" pitchFamily="18" charset="0"/>
              </a:rPr>
              <a:t>Account?</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7D65652D-072A-516D-3D10-A67899555D8A}"/>
              </a:ext>
            </a:extLst>
          </p:cNvPr>
          <p:cNvSpPr txBox="1"/>
          <p:nvPr/>
        </p:nvSpPr>
        <p:spPr>
          <a:xfrm>
            <a:off x="6455407" y="2836196"/>
            <a:ext cx="744649" cy="253916"/>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Home</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4D0AB68A-D1A3-B08D-8240-9A73F558D0F5}"/>
              </a:ext>
            </a:extLst>
          </p:cNvPr>
          <p:cNvSpPr txBox="1"/>
          <p:nvPr/>
        </p:nvSpPr>
        <p:spPr>
          <a:xfrm>
            <a:off x="8296525" y="2727179"/>
            <a:ext cx="664234" cy="415498"/>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View Profile</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4D9A1099-CE80-D47E-79AE-BE2001C9EBE7}"/>
              </a:ext>
            </a:extLst>
          </p:cNvPr>
          <p:cNvSpPr txBox="1"/>
          <p:nvPr/>
        </p:nvSpPr>
        <p:spPr>
          <a:xfrm>
            <a:off x="5833289" y="2726012"/>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Yes</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C00BCCB8-D9C6-FCA2-7ED6-EB64C2DE32E3}"/>
              </a:ext>
            </a:extLst>
          </p:cNvPr>
          <p:cNvSpPr txBox="1"/>
          <p:nvPr/>
        </p:nvSpPr>
        <p:spPr>
          <a:xfrm>
            <a:off x="3638143" y="3609241"/>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Yes</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1F381FC4-1DBC-A119-71E8-0305BC858AE5}"/>
              </a:ext>
            </a:extLst>
          </p:cNvPr>
          <p:cNvSpPr txBox="1"/>
          <p:nvPr/>
        </p:nvSpPr>
        <p:spPr>
          <a:xfrm>
            <a:off x="9074082" y="2705391"/>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Yes</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C778B2E3-1427-85B9-2B47-614B14CE26CA}"/>
              </a:ext>
            </a:extLst>
          </p:cNvPr>
          <p:cNvSpPr txBox="1"/>
          <p:nvPr/>
        </p:nvSpPr>
        <p:spPr>
          <a:xfrm>
            <a:off x="4008068" y="2717860"/>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No</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A957250A-605E-C6E9-644A-6FAC91DB8503}"/>
              </a:ext>
            </a:extLst>
          </p:cNvPr>
          <p:cNvSpPr txBox="1"/>
          <p:nvPr/>
        </p:nvSpPr>
        <p:spPr>
          <a:xfrm>
            <a:off x="2513457" y="3625159"/>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No</a:t>
            </a:r>
            <a:endParaRPr lang="ar-JO" sz="1050" b="1" dirty="0">
              <a:solidFill>
                <a:schemeClr val="bg1"/>
              </a:solidFill>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014DFF9E-1254-0601-52CA-65B00F3BAF84}"/>
              </a:ext>
            </a:extLst>
          </p:cNvPr>
          <p:cNvCxnSpPr>
            <a:cxnSpLocks/>
          </p:cNvCxnSpPr>
          <p:nvPr/>
        </p:nvCxnSpPr>
        <p:spPr>
          <a:xfrm>
            <a:off x="6858123" y="4087757"/>
            <a:ext cx="0" cy="224287"/>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8E08AAAE-9178-5096-7750-11562B7C88D1}"/>
              </a:ext>
            </a:extLst>
          </p:cNvPr>
          <p:cNvCxnSpPr>
            <a:cxnSpLocks/>
          </p:cNvCxnSpPr>
          <p:nvPr/>
        </p:nvCxnSpPr>
        <p:spPr>
          <a:xfrm>
            <a:off x="6881883" y="4740497"/>
            <a:ext cx="12340" cy="30663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91" name="Flowchart: Terminator 90">
            <a:extLst>
              <a:ext uri="{FF2B5EF4-FFF2-40B4-BE49-F238E27FC236}">
                <a16:creationId xmlns:a16="http://schemas.microsoft.com/office/drawing/2014/main" id="{68BF383B-67A7-A7EB-130D-ACC776B0BD21}"/>
              </a:ext>
            </a:extLst>
          </p:cNvPr>
          <p:cNvSpPr/>
          <p:nvPr/>
        </p:nvSpPr>
        <p:spPr>
          <a:xfrm>
            <a:off x="4622699" y="658859"/>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C7E50EA1-6425-DFE6-FCC3-EBF51F88EE16}"/>
              </a:ext>
            </a:extLst>
          </p:cNvPr>
          <p:cNvSpPr txBox="1"/>
          <p:nvPr/>
        </p:nvSpPr>
        <p:spPr>
          <a:xfrm>
            <a:off x="4740814" y="750892"/>
            <a:ext cx="961885" cy="253916"/>
          </a:xfrm>
          <a:prstGeom prst="rect">
            <a:avLst/>
          </a:prstGeom>
          <a:noFill/>
          <a:ln>
            <a:noFill/>
          </a:ln>
        </p:spPr>
        <p:txBody>
          <a:bodyPr wrap="square" rtlCol="1">
            <a:spAutoFit/>
          </a:bodyPr>
          <a:lstStyle/>
          <a:p>
            <a:pPr algn="ctr"/>
            <a:r>
              <a:rPr lang="ar-SA" sz="1050" b="1" dirty="0">
                <a:solidFill>
                  <a:schemeClr val="bg1"/>
                </a:solidFill>
                <a:latin typeface="Times New Roman" panose="02020603050405020304" pitchFamily="18" charset="0"/>
                <a:cs typeface="Times New Roman" panose="02020603050405020304" pitchFamily="18" charset="0"/>
              </a:rPr>
              <a:t>Start the </a:t>
            </a:r>
            <a:r>
              <a:rPr lang="en-US" sz="1050" b="1" dirty="0">
                <a:solidFill>
                  <a:schemeClr val="bg1"/>
                </a:solidFill>
                <a:latin typeface="Times New Roman" panose="02020603050405020304" pitchFamily="18" charset="0"/>
                <a:cs typeface="Times New Roman" panose="02020603050405020304" pitchFamily="18" charset="0"/>
              </a:rPr>
              <a:t>a</a:t>
            </a:r>
            <a:r>
              <a:rPr lang="ar-SA" sz="1050" b="1" dirty="0">
                <a:solidFill>
                  <a:schemeClr val="bg1"/>
                </a:solidFill>
                <a:latin typeface="Times New Roman" panose="02020603050405020304" pitchFamily="18" charset="0"/>
                <a:cs typeface="Times New Roman" panose="02020603050405020304" pitchFamily="18" charset="0"/>
              </a:rPr>
              <a:t>pp</a:t>
            </a:r>
            <a:endParaRPr lang="ar-JO" sz="1050" b="1" dirty="0">
              <a:solidFill>
                <a:schemeClr val="bg1"/>
              </a:solidFill>
              <a:latin typeface="Times New Roman" panose="02020603050405020304" pitchFamily="18" charset="0"/>
              <a:cs typeface="Times New Roman" panose="02020603050405020304" pitchFamily="18" charset="0"/>
            </a:endParaRPr>
          </a:p>
        </p:txBody>
      </p:sp>
      <p:grpSp>
        <p:nvGrpSpPr>
          <p:cNvPr id="96" name="Group 95">
            <a:extLst>
              <a:ext uri="{FF2B5EF4-FFF2-40B4-BE49-F238E27FC236}">
                <a16:creationId xmlns:a16="http://schemas.microsoft.com/office/drawing/2014/main" id="{CE34C61E-A453-ADD3-726E-360B3BD205D2}"/>
              </a:ext>
            </a:extLst>
          </p:cNvPr>
          <p:cNvGrpSpPr/>
          <p:nvPr/>
        </p:nvGrpSpPr>
        <p:grpSpPr>
          <a:xfrm>
            <a:off x="2686126" y="2677941"/>
            <a:ext cx="1097556" cy="496645"/>
            <a:chOff x="4622700" y="2004020"/>
            <a:chExt cx="1079999" cy="408332"/>
          </a:xfrm>
        </p:grpSpPr>
        <p:sp>
          <p:nvSpPr>
            <p:cNvPr id="97" name="Flowchart: Process 96">
              <a:extLst>
                <a:ext uri="{FF2B5EF4-FFF2-40B4-BE49-F238E27FC236}">
                  <a16:creationId xmlns:a16="http://schemas.microsoft.com/office/drawing/2014/main" id="{2A6D357F-1838-49E6-5836-70C2426C1DF6}"/>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3A4555C-29A4-ECD1-2DC8-FB234DE23A21}"/>
                </a:ext>
              </a:extLst>
            </p:cNvPr>
            <p:cNvSpPr txBox="1"/>
            <p:nvPr/>
          </p:nvSpPr>
          <p:spPr>
            <a:xfrm>
              <a:off x="4656597" y="2034379"/>
              <a:ext cx="966075" cy="341614"/>
            </a:xfrm>
            <a:prstGeom prst="rect">
              <a:avLst/>
            </a:prstGeom>
            <a:noFill/>
            <a:ln>
              <a:noFill/>
            </a:ln>
          </p:spPr>
          <p:txBody>
            <a:bodyPr wrap="square" rtlCol="1">
              <a:spAutoFit/>
            </a:bodyPr>
            <a:lstStyle/>
            <a:p>
              <a:pPr algn="ctr"/>
              <a:r>
                <a:rPr lang="en-US" sz="1050" b="1" dirty="0">
                  <a:solidFill>
                    <a:schemeClr val="bg1"/>
                  </a:solidFill>
                  <a:latin typeface="Times New Roman" panose="02020603050405020304" pitchFamily="18" charset="0"/>
                  <a:cs typeface="Times New Roman" panose="02020603050405020304" pitchFamily="18" charset="0"/>
                </a:rPr>
                <a:t>Login</a:t>
              </a:r>
              <a:br>
                <a:rPr lang="en-US" sz="1050" b="1" dirty="0">
                  <a:solidFill>
                    <a:schemeClr val="bg1"/>
                  </a:solidFill>
                  <a:latin typeface="Times New Roman" panose="02020603050405020304" pitchFamily="18" charset="0"/>
                  <a:cs typeface="Times New Roman" panose="02020603050405020304" pitchFamily="18" charset="0"/>
                </a:rPr>
              </a:br>
              <a:r>
                <a:rPr lang="en-US" sz="1050" b="1" dirty="0">
                  <a:solidFill>
                    <a:schemeClr val="bg1"/>
                  </a:solidFill>
                  <a:latin typeface="Times New Roman" panose="02020603050405020304" pitchFamily="18" charset="0"/>
                  <a:cs typeface="Times New Roman" panose="02020603050405020304" pitchFamily="18" charset="0"/>
                </a:rPr>
                <a:t>Activity</a:t>
              </a:r>
              <a:endParaRPr lang="ar-JO" sz="1050" b="1" dirty="0">
                <a:solidFill>
                  <a:schemeClr val="bg1"/>
                </a:solidFill>
                <a:latin typeface="Times New Roman" panose="02020603050405020304" pitchFamily="18" charset="0"/>
                <a:cs typeface="Times New Roman" panose="02020603050405020304" pitchFamily="18" charset="0"/>
              </a:endParaRPr>
            </a:p>
          </p:txBody>
        </p:sp>
      </p:grpSp>
      <p:grpSp>
        <p:nvGrpSpPr>
          <p:cNvPr id="101" name="Group 100">
            <a:extLst>
              <a:ext uri="{FF2B5EF4-FFF2-40B4-BE49-F238E27FC236}">
                <a16:creationId xmlns:a16="http://schemas.microsoft.com/office/drawing/2014/main" id="{F4BF3AF8-DD69-9EF3-5C1C-015792CB6961}"/>
              </a:ext>
            </a:extLst>
          </p:cNvPr>
          <p:cNvGrpSpPr/>
          <p:nvPr/>
        </p:nvGrpSpPr>
        <p:grpSpPr>
          <a:xfrm>
            <a:off x="1378098" y="3649079"/>
            <a:ext cx="1079999" cy="408332"/>
            <a:chOff x="4622700" y="2004020"/>
            <a:chExt cx="1079999" cy="408332"/>
          </a:xfrm>
        </p:grpSpPr>
        <p:sp>
          <p:nvSpPr>
            <p:cNvPr id="102" name="Flowchart: Process 101">
              <a:extLst>
                <a:ext uri="{FF2B5EF4-FFF2-40B4-BE49-F238E27FC236}">
                  <a16:creationId xmlns:a16="http://schemas.microsoft.com/office/drawing/2014/main" id="{DC397B6B-1ABD-299C-E896-6FD0D7E16718}"/>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2CB5B863-F1F4-7A9D-FDF1-8667259A621F}"/>
                </a:ext>
              </a:extLst>
            </p:cNvPr>
            <p:cNvSpPr txBox="1"/>
            <p:nvPr/>
          </p:nvSpPr>
          <p:spPr>
            <a:xfrm>
              <a:off x="4717299" y="2074531"/>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Registration</a:t>
              </a:r>
              <a:endParaRPr lang="ar-JO" sz="1050" b="1" dirty="0">
                <a:solidFill>
                  <a:schemeClr val="bg1"/>
                </a:solidFill>
                <a:latin typeface="Times New Roman" panose="02020603050405020304" pitchFamily="18" charset="0"/>
                <a:cs typeface="Times New Roman" panose="02020603050405020304" pitchFamily="18" charset="0"/>
              </a:endParaRPr>
            </a:p>
          </p:txBody>
        </p:sp>
      </p:grpSp>
      <p:grpSp>
        <p:nvGrpSpPr>
          <p:cNvPr id="106" name="Group 105">
            <a:extLst>
              <a:ext uri="{FF2B5EF4-FFF2-40B4-BE49-F238E27FC236}">
                <a16:creationId xmlns:a16="http://schemas.microsoft.com/office/drawing/2014/main" id="{C5BE94C8-1092-55ED-2BCE-3C14FE95D45B}"/>
              </a:ext>
            </a:extLst>
          </p:cNvPr>
          <p:cNvGrpSpPr/>
          <p:nvPr/>
        </p:nvGrpSpPr>
        <p:grpSpPr>
          <a:xfrm>
            <a:off x="4029401" y="3640362"/>
            <a:ext cx="1241900" cy="408332"/>
            <a:chOff x="4622700" y="2004020"/>
            <a:chExt cx="1241900" cy="408332"/>
          </a:xfrm>
        </p:grpSpPr>
        <p:sp>
          <p:nvSpPr>
            <p:cNvPr id="107" name="Flowchart: Process 106">
              <a:extLst>
                <a:ext uri="{FF2B5EF4-FFF2-40B4-BE49-F238E27FC236}">
                  <a16:creationId xmlns:a16="http://schemas.microsoft.com/office/drawing/2014/main" id="{E7254B99-BDA0-A525-CCDE-E77DEA17FDC4}"/>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EBE83420-5211-AA12-E64B-E55EF2002904}"/>
                </a:ext>
              </a:extLst>
            </p:cNvPr>
            <p:cNvSpPr txBox="1"/>
            <p:nvPr/>
          </p:nvSpPr>
          <p:spPr>
            <a:xfrm>
              <a:off x="4898525" y="2072148"/>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Login </a:t>
              </a:r>
              <a:endParaRPr lang="ar-JO" sz="1050" b="1" dirty="0">
                <a:solidFill>
                  <a:schemeClr val="bg1"/>
                </a:solidFill>
                <a:latin typeface="Times New Roman" panose="02020603050405020304" pitchFamily="18" charset="0"/>
                <a:cs typeface="Times New Roman" panose="02020603050405020304" pitchFamily="18" charset="0"/>
              </a:endParaRPr>
            </a:p>
          </p:txBody>
        </p:sp>
      </p:grpSp>
      <p:sp>
        <p:nvSpPr>
          <p:cNvPr id="112" name="Diamond 111">
            <a:extLst>
              <a:ext uri="{FF2B5EF4-FFF2-40B4-BE49-F238E27FC236}">
                <a16:creationId xmlns:a16="http://schemas.microsoft.com/office/drawing/2014/main" id="{B69F4BFD-82F0-37E0-9FE0-29891C5CE6CD}"/>
              </a:ext>
            </a:extLst>
          </p:cNvPr>
          <p:cNvSpPr/>
          <p:nvPr/>
        </p:nvSpPr>
        <p:spPr>
          <a:xfrm>
            <a:off x="6281297" y="2595550"/>
            <a:ext cx="1080000" cy="72000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1050">
              <a:solidFill>
                <a:schemeClr val="bg1"/>
              </a:solidFill>
              <a:latin typeface="Times New Roman" panose="02020603050405020304" pitchFamily="18" charset="0"/>
              <a:cs typeface="Times New Roman" panose="02020603050405020304" pitchFamily="18" charset="0"/>
            </a:endParaRPr>
          </a:p>
        </p:txBody>
      </p:sp>
      <p:cxnSp>
        <p:nvCxnSpPr>
          <p:cNvPr id="115" name="Straight Arrow Connector 114">
            <a:extLst>
              <a:ext uri="{FF2B5EF4-FFF2-40B4-BE49-F238E27FC236}">
                <a16:creationId xmlns:a16="http://schemas.microsoft.com/office/drawing/2014/main" id="{7C77EC3E-A6A9-B375-3143-A5EC1E500AD6}"/>
              </a:ext>
            </a:extLst>
          </p:cNvPr>
          <p:cNvCxnSpPr>
            <a:cxnSpLocks/>
          </p:cNvCxnSpPr>
          <p:nvPr/>
        </p:nvCxnSpPr>
        <p:spPr>
          <a:xfrm flipV="1">
            <a:off x="8597363" y="2208186"/>
            <a:ext cx="0" cy="374899"/>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118" name="Group 117">
            <a:extLst>
              <a:ext uri="{FF2B5EF4-FFF2-40B4-BE49-F238E27FC236}">
                <a16:creationId xmlns:a16="http://schemas.microsoft.com/office/drawing/2014/main" id="{B214A9E6-8AD5-34CF-BD60-AC5A0EC94F9D}"/>
              </a:ext>
            </a:extLst>
          </p:cNvPr>
          <p:cNvGrpSpPr/>
          <p:nvPr/>
        </p:nvGrpSpPr>
        <p:grpSpPr>
          <a:xfrm>
            <a:off x="8028925" y="1795004"/>
            <a:ext cx="1082755" cy="408332"/>
            <a:chOff x="4631721" y="2004020"/>
            <a:chExt cx="1082755" cy="408332"/>
          </a:xfrm>
        </p:grpSpPr>
        <p:sp>
          <p:nvSpPr>
            <p:cNvPr id="119" name="Flowchart: Process 118">
              <a:extLst>
                <a:ext uri="{FF2B5EF4-FFF2-40B4-BE49-F238E27FC236}">
                  <a16:creationId xmlns:a16="http://schemas.microsoft.com/office/drawing/2014/main" id="{C310F10D-F826-2469-59B8-080D549265CA}"/>
                </a:ext>
              </a:extLst>
            </p:cNvPr>
            <p:cNvSpPr/>
            <p:nvPr/>
          </p:nvSpPr>
          <p:spPr>
            <a:xfrm>
              <a:off x="4631721"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10C51D-01EB-1FCA-5C35-7ADB5D01BEB7}"/>
                </a:ext>
              </a:extLst>
            </p:cNvPr>
            <p:cNvSpPr txBox="1"/>
            <p:nvPr/>
          </p:nvSpPr>
          <p:spPr>
            <a:xfrm>
              <a:off x="4748401" y="2065957"/>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Contact us</a:t>
              </a:r>
              <a:endParaRPr lang="ar-JO" sz="1050" b="1" dirty="0">
                <a:solidFill>
                  <a:schemeClr val="bg1"/>
                </a:solidFill>
                <a:latin typeface="Times New Roman" panose="02020603050405020304" pitchFamily="18" charset="0"/>
                <a:cs typeface="Times New Roman" panose="02020603050405020304" pitchFamily="18" charset="0"/>
              </a:endParaRPr>
            </a:p>
          </p:txBody>
        </p:sp>
      </p:grpSp>
      <p:grpSp>
        <p:nvGrpSpPr>
          <p:cNvPr id="121" name="Group 120">
            <a:extLst>
              <a:ext uri="{FF2B5EF4-FFF2-40B4-BE49-F238E27FC236}">
                <a16:creationId xmlns:a16="http://schemas.microsoft.com/office/drawing/2014/main" id="{E815C1A3-4A2A-9DEC-9E94-500A4FB2E164}"/>
              </a:ext>
            </a:extLst>
          </p:cNvPr>
          <p:cNvGrpSpPr/>
          <p:nvPr/>
        </p:nvGrpSpPr>
        <p:grpSpPr>
          <a:xfrm>
            <a:off x="9533501" y="2783456"/>
            <a:ext cx="1180592" cy="408332"/>
            <a:chOff x="4631721" y="2004020"/>
            <a:chExt cx="1180592" cy="408332"/>
          </a:xfrm>
        </p:grpSpPr>
        <p:sp>
          <p:nvSpPr>
            <p:cNvPr id="122" name="Flowchart: Process 121">
              <a:extLst>
                <a:ext uri="{FF2B5EF4-FFF2-40B4-BE49-F238E27FC236}">
                  <a16:creationId xmlns:a16="http://schemas.microsoft.com/office/drawing/2014/main" id="{D9DFD60E-B529-F2D8-4143-CC065A7F0333}"/>
                </a:ext>
              </a:extLst>
            </p:cNvPr>
            <p:cNvSpPr/>
            <p:nvPr/>
          </p:nvSpPr>
          <p:spPr>
            <a:xfrm>
              <a:off x="4631721"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78264085-922A-C3B8-98F5-21CACAADC41C}"/>
                </a:ext>
              </a:extLst>
            </p:cNvPr>
            <p:cNvSpPr txBox="1"/>
            <p:nvPr/>
          </p:nvSpPr>
          <p:spPr>
            <a:xfrm>
              <a:off x="4846238" y="2066107"/>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Logout</a:t>
              </a:r>
              <a:endParaRPr lang="ar-JO" sz="1050" b="1" dirty="0">
                <a:solidFill>
                  <a:schemeClr val="bg1"/>
                </a:solidFill>
                <a:latin typeface="Times New Roman" panose="02020603050405020304" pitchFamily="18" charset="0"/>
                <a:cs typeface="Times New Roman" panose="02020603050405020304" pitchFamily="18" charset="0"/>
              </a:endParaRPr>
            </a:p>
          </p:txBody>
        </p:sp>
      </p:grpSp>
      <p:cxnSp>
        <p:nvCxnSpPr>
          <p:cNvPr id="127" name="Straight Arrow Connector 126">
            <a:extLst>
              <a:ext uri="{FF2B5EF4-FFF2-40B4-BE49-F238E27FC236}">
                <a16:creationId xmlns:a16="http://schemas.microsoft.com/office/drawing/2014/main" id="{F9D5281F-5DFE-81ED-937E-08B62F516F18}"/>
              </a:ext>
            </a:extLst>
          </p:cNvPr>
          <p:cNvCxnSpPr>
            <a:cxnSpLocks/>
            <a:stCxn id="112" idx="2"/>
          </p:cNvCxnSpPr>
          <p:nvPr/>
        </p:nvCxnSpPr>
        <p:spPr>
          <a:xfrm>
            <a:off x="6821297" y="3315550"/>
            <a:ext cx="6488" cy="312849"/>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130" name="Group 129">
            <a:extLst>
              <a:ext uri="{FF2B5EF4-FFF2-40B4-BE49-F238E27FC236}">
                <a16:creationId xmlns:a16="http://schemas.microsoft.com/office/drawing/2014/main" id="{295B1C08-37A7-22CF-E6CD-F1B474B3A34C}"/>
              </a:ext>
            </a:extLst>
          </p:cNvPr>
          <p:cNvGrpSpPr/>
          <p:nvPr/>
        </p:nvGrpSpPr>
        <p:grpSpPr>
          <a:xfrm>
            <a:off x="6354225" y="3649079"/>
            <a:ext cx="1079999" cy="408332"/>
            <a:chOff x="4631721" y="2004020"/>
            <a:chExt cx="1079999" cy="408332"/>
          </a:xfrm>
        </p:grpSpPr>
        <p:sp>
          <p:nvSpPr>
            <p:cNvPr id="131" name="Flowchart: Process 130">
              <a:extLst>
                <a:ext uri="{FF2B5EF4-FFF2-40B4-BE49-F238E27FC236}">
                  <a16:creationId xmlns:a16="http://schemas.microsoft.com/office/drawing/2014/main" id="{E44E32DE-B8C8-6A4F-8B9B-64F7599B251B}"/>
                </a:ext>
              </a:extLst>
            </p:cNvPr>
            <p:cNvSpPr/>
            <p:nvPr/>
          </p:nvSpPr>
          <p:spPr>
            <a:xfrm>
              <a:off x="4631721"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5B6DD0B6-99BB-18C8-5F9E-4227B669929D}"/>
                </a:ext>
              </a:extLst>
            </p:cNvPr>
            <p:cNvSpPr txBox="1"/>
            <p:nvPr/>
          </p:nvSpPr>
          <p:spPr>
            <a:xfrm>
              <a:off x="4688682" y="2087899"/>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Select service</a:t>
              </a:r>
              <a:endParaRPr lang="ar-JO" sz="1050" b="1" dirty="0">
                <a:solidFill>
                  <a:schemeClr val="bg1"/>
                </a:solidFill>
                <a:latin typeface="Times New Roman" panose="02020603050405020304" pitchFamily="18" charset="0"/>
                <a:cs typeface="Times New Roman" panose="02020603050405020304" pitchFamily="18" charset="0"/>
              </a:endParaRPr>
            </a:p>
          </p:txBody>
        </p:sp>
      </p:grpSp>
      <p:grpSp>
        <p:nvGrpSpPr>
          <p:cNvPr id="133" name="Group 132">
            <a:extLst>
              <a:ext uri="{FF2B5EF4-FFF2-40B4-BE49-F238E27FC236}">
                <a16:creationId xmlns:a16="http://schemas.microsoft.com/office/drawing/2014/main" id="{F7160432-FAF4-8545-D206-37C24052A34A}"/>
              </a:ext>
            </a:extLst>
          </p:cNvPr>
          <p:cNvGrpSpPr/>
          <p:nvPr/>
        </p:nvGrpSpPr>
        <p:grpSpPr>
          <a:xfrm>
            <a:off x="6354579" y="4332165"/>
            <a:ext cx="1090781" cy="408332"/>
            <a:chOff x="4631721" y="2004020"/>
            <a:chExt cx="1090781" cy="408332"/>
          </a:xfrm>
        </p:grpSpPr>
        <p:sp>
          <p:nvSpPr>
            <p:cNvPr id="134" name="Flowchart: Process 133">
              <a:extLst>
                <a:ext uri="{FF2B5EF4-FFF2-40B4-BE49-F238E27FC236}">
                  <a16:creationId xmlns:a16="http://schemas.microsoft.com/office/drawing/2014/main" id="{F004F09D-BC82-8B46-A289-6BCA694816A4}"/>
                </a:ext>
              </a:extLst>
            </p:cNvPr>
            <p:cNvSpPr/>
            <p:nvPr/>
          </p:nvSpPr>
          <p:spPr>
            <a:xfrm>
              <a:off x="4631721"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4CF897FD-61F9-8DF4-8A68-2385B2F9F9EC}"/>
                </a:ext>
              </a:extLst>
            </p:cNvPr>
            <p:cNvSpPr txBox="1"/>
            <p:nvPr/>
          </p:nvSpPr>
          <p:spPr>
            <a:xfrm>
              <a:off x="4756427" y="2058408"/>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Set location</a:t>
              </a:r>
              <a:endParaRPr lang="ar-JO" sz="1050" b="1" dirty="0">
                <a:solidFill>
                  <a:schemeClr val="bg1"/>
                </a:solidFill>
                <a:latin typeface="Times New Roman" panose="02020603050405020304" pitchFamily="18" charset="0"/>
                <a:cs typeface="Times New Roman" panose="02020603050405020304" pitchFamily="18" charset="0"/>
              </a:endParaRPr>
            </a:p>
          </p:txBody>
        </p:sp>
      </p:grpSp>
      <p:grpSp>
        <p:nvGrpSpPr>
          <p:cNvPr id="139" name="Group 138">
            <a:extLst>
              <a:ext uri="{FF2B5EF4-FFF2-40B4-BE49-F238E27FC236}">
                <a16:creationId xmlns:a16="http://schemas.microsoft.com/office/drawing/2014/main" id="{235AA7A4-1C8B-FD31-BA81-A8B2F2845D9A}"/>
              </a:ext>
            </a:extLst>
          </p:cNvPr>
          <p:cNvGrpSpPr/>
          <p:nvPr/>
        </p:nvGrpSpPr>
        <p:grpSpPr>
          <a:xfrm>
            <a:off x="6365151" y="5069639"/>
            <a:ext cx="1079999" cy="408332"/>
            <a:chOff x="4622700" y="2004020"/>
            <a:chExt cx="1079999" cy="408332"/>
          </a:xfrm>
        </p:grpSpPr>
        <p:sp>
          <p:nvSpPr>
            <p:cNvPr id="140" name="Flowchart: Process 139">
              <a:extLst>
                <a:ext uri="{FF2B5EF4-FFF2-40B4-BE49-F238E27FC236}">
                  <a16:creationId xmlns:a16="http://schemas.microsoft.com/office/drawing/2014/main" id="{E00C749E-F9A1-5732-B43E-D76B173250F6}"/>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F4D17DE0-7132-B4C0-3A4F-9AEE72748EB2}"/>
                </a:ext>
              </a:extLst>
            </p:cNvPr>
            <p:cNvSpPr txBox="1"/>
            <p:nvPr/>
          </p:nvSpPr>
          <p:spPr>
            <a:xfrm>
              <a:off x="4717299" y="2074531"/>
              <a:ext cx="966075" cy="253916"/>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Submit order</a:t>
              </a:r>
              <a:endParaRPr lang="ar-JO" sz="1050" b="1" dirty="0">
                <a:solidFill>
                  <a:schemeClr val="bg1"/>
                </a:solidFill>
                <a:latin typeface="Times New Roman" panose="02020603050405020304" pitchFamily="18" charset="0"/>
                <a:cs typeface="Times New Roman" panose="02020603050405020304" pitchFamily="18" charset="0"/>
              </a:endParaRPr>
            </a:p>
          </p:txBody>
        </p:sp>
      </p:grpSp>
      <p:cxnSp>
        <p:nvCxnSpPr>
          <p:cNvPr id="142" name="Straight Arrow Connector 141">
            <a:extLst>
              <a:ext uri="{FF2B5EF4-FFF2-40B4-BE49-F238E27FC236}">
                <a16:creationId xmlns:a16="http://schemas.microsoft.com/office/drawing/2014/main" id="{12D87EC3-6351-D9CF-9C6C-8AC4BCE168B7}"/>
              </a:ext>
            </a:extLst>
          </p:cNvPr>
          <p:cNvCxnSpPr>
            <a:cxnSpLocks/>
          </p:cNvCxnSpPr>
          <p:nvPr/>
        </p:nvCxnSpPr>
        <p:spPr>
          <a:xfrm>
            <a:off x="7451652" y="5280606"/>
            <a:ext cx="69395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146" name="Group 145">
            <a:extLst>
              <a:ext uri="{FF2B5EF4-FFF2-40B4-BE49-F238E27FC236}">
                <a16:creationId xmlns:a16="http://schemas.microsoft.com/office/drawing/2014/main" id="{C8F73A2F-4012-8960-1646-A92413545653}"/>
              </a:ext>
            </a:extLst>
          </p:cNvPr>
          <p:cNvGrpSpPr/>
          <p:nvPr/>
        </p:nvGrpSpPr>
        <p:grpSpPr>
          <a:xfrm>
            <a:off x="8122927" y="5074811"/>
            <a:ext cx="1287116" cy="415498"/>
            <a:chOff x="4622700" y="2002391"/>
            <a:chExt cx="1287116" cy="415498"/>
          </a:xfrm>
        </p:grpSpPr>
        <p:sp>
          <p:nvSpPr>
            <p:cNvPr id="147" name="Flowchart: Process 146">
              <a:extLst>
                <a:ext uri="{FF2B5EF4-FFF2-40B4-BE49-F238E27FC236}">
                  <a16:creationId xmlns:a16="http://schemas.microsoft.com/office/drawing/2014/main" id="{2204A8BC-3CDE-995D-2722-B253DDBAD283}"/>
                </a:ext>
              </a:extLst>
            </p:cNvPr>
            <p:cNvSpPr/>
            <p:nvPr/>
          </p:nvSpPr>
          <p:spPr>
            <a:xfrm>
              <a:off x="4622700" y="2004020"/>
              <a:ext cx="1079999" cy="4083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844A456A-CA7A-2B16-782E-A36D18FDB397}"/>
                </a:ext>
              </a:extLst>
            </p:cNvPr>
            <p:cNvSpPr txBox="1"/>
            <p:nvPr/>
          </p:nvSpPr>
          <p:spPr>
            <a:xfrm>
              <a:off x="4829817" y="2002391"/>
              <a:ext cx="1079999" cy="415498"/>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Waiting provider</a:t>
              </a:r>
              <a:endParaRPr lang="ar-JO" sz="1050" b="1" dirty="0">
                <a:solidFill>
                  <a:schemeClr val="bg1"/>
                </a:solidFill>
                <a:latin typeface="Times New Roman" panose="02020603050405020304" pitchFamily="18" charset="0"/>
                <a:cs typeface="Times New Roman" panose="02020603050405020304" pitchFamily="18" charset="0"/>
              </a:endParaRPr>
            </a:p>
          </p:txBody>
        </p:sp>
      </p:grpSp>
      <p:sp>
        <p:nvSpPr>
          <p:cNvPr id="149" name="Flowchart: Terminator 148">
            <a:extLst>
              <a:ext uri="{FF2B5EF4-FFF2-40B4-BE49-F238E27FC236}">
                <a16:creationId xmlns:a16="http://schemas.microsoft.com/office/drawing/2014/main" id="{F68B381C-283E-ED61-164E-5D424BF56AD2}"/>
              </a:ext>
            </a:extLst>
          </p:cNvPr>
          <p:cNvSpPr/>
          <p:nvPr/>
        </p:nvSpPr>
        <p:spPr>
          <a:xfrm>
            <a:off x="9874201" y="5127541"/>
            <a:ext cx="966075" cy="2539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end</a:t>
            </a:r>
          </a:p>
        </p:txBody>
      </p:sp>
      <p:cxnSp>
        <p:nvCxnSpPr>
          <p:cNvPr id="150" name="Straight Arrow Connector 149">
            <a:extLst>
              <a:ext uri="{FF2B5EF4-FFF2-40B4-BE49-F238E27FC236}">
                <a16:creationId xmlns:a16="http://schemas.microsoft.com/office/drawing/2014/main" id="{95D362E1-A69E-D8CD-5EE5-AEB3FC6474C6}"/>
              </a:ext>
            </a:extLst>
          </p:cNvPr>
          <p:cNvCxnSpPr>
            <a:cxnSpLocks/>
          </p:cNvCxnSpPr>
          <p:nvPr/>
        </p:nvCxnSpPr>
        <p:spPr>
          <a:xfrm>
            <a:off x="9186524" y="5280606"/>
            <a:ext cx="69395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51" name="Flowchart: Terminator 150">
            <a:extLst>
              <a:ext uri="{FF2B5EF4-FFF2-40B4-BE49-F238E27FC236}">
                <a16:creationId xmlns:a16="http://schemas.microsoft.com/office/drawing/2014/main" id="{488D1209-902D-7640-D74E-8B0BC449A3B1}"/>
              </a:ext>
            </a:extLst>
          </p:cNvPr>
          <p:cNvSpPr/>
          <p:nvPr/>
        </p:nvSpPr>
        <p:spPr>
          <a:xfrm>
            <a:off x="11174663" y="2852512"/>
            <a:ext cx="966075" cy="2539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end</a:t>
            </a:r>
          </a:p>
        </p:txBody>
      </p:sp>
      <p:cxnSp>
        <p:nvCxnSpPr>
          <p:cNvPr id="152" name="Straight Arrow Connector 151">
            <a:extLst>
              <a:ext uri="{FF2B5EF4-FFF2-40B4-BE49-F238E27FC236}">
                <a16:creationId xmlns:a16="http://schemas.microsoft.com/office/drawing/2014/main" id="{2759545E-5A8F-8D69-ECB2-880EC3C20FE7}"/>
              </a:ext>
            </a:extLst>
          </p:cNvPr>
          <p:cNvCxnSpPr>
            <a:cxnSpLocks/>
            <a:endCxn id="151" idx="1"/>
          </p:cNvCxnSpPr>
          <p:nvPr/>
        </p:nvCxnSpPr>
        <p:spPr>
          <a:xfrm flipV="1">
            <a:off x="10613500" y="2979470"/>
            <a:ext cx="561163" cy="81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54" name="Rectangle 153">
            <a:extLst>
              <a:ext uri="{FF2B5EF4-FFF2-40B4-BE49-F238E27FC236}">
                <a16:creationId xmlns:a16="http://schemas.microsoft.com/office/drawing/2014/main" id="{FC0A29B7-2894-7F11-DA4D-A84E82E6EF74}"/>
              </a:ext>
            </a:extLst>
          </p:cNvPr>
          <p:cNvSpPr/>
          <p:nvPr/>
        </p:nvSpPr>
        <p:spPr>
          <a:xfrm>
            <a:off x="-109325" y="746276"/>
            <a:ext cx="4161703" cy="780598"/>
          </a:xfrm>
          <a:prstGeom prst="rect">
            <a:avLst/>
          </a:prstGeom>
        </p:spPr>
        <p:txBody>
          <a:bodyPr wrap="square">
            <a:spAutoFit/>
          </a:bodyPr>
          <a:lstStyle/>
          <a:p>
            <a:pPr lvl="1" algn="ctr">
              <a:lnSpc>
                <a:spcPct val="107000"/>
              </a:lnSpc>
              <a:spcAft>
                <a:spcPts val="800"/>
              </a:spcAft>
              <a:buSzPts val="1000"/>
              <a:tabLst>
                <a:tab pos="914400" algn="l"/>
              </a:tabLst>
            </a:pPr>
            <a:r>
              <a:rPr lang="en-US" sz="4400" dirty="0">
                <a:solidFill>
                  <a:schemeClr val="bg1"/>
                </a:solidFill>
                <a:latin typeface="+mj-lt"/>
                <a:ea typeface="Calibri" panose="020F0502020204030204" pitchFamily="34" charset="0"/>
                <a:cs typeface="Times New Roman" panose="02020603050405020304" pitchFamily="18" charset="0"/>
              </a:rPr>
              <a:t>Flow chart</a:t>
            </a:r>
          </a:p>
        </p:txBody>
      </p:sp>
    </p:spTree>
    <p:extLst>
      <p:ext uri="{BB962C8B-B14F-4D97-AF65-F5344CB8AC3E}">
        <p14:creationId xmlns:p14="http://schemas.microsoft.com/office/powerpoint/2010/main" val="196931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1000"/>
                                        <p:tgtEl>
                                          <p:spTgt spid="51"/>
                                        </p:tgtEl>
                                      </p:cBhvr>
                                    </p:animEffect>
                                    <p:anim calcmode="lin" valueType="num">
                                      <p:cBhvr>
                                        <p:cTn id="68" dur="1000" fill="hold"/>
                                        <p:tgtEl>
                                          <p:spTgt spid="51"/>
                                        </p:tgtEl>
                                        <p:attrNameLst>
                                          <p:attrName>ppt_x</p:attrName>
                                        </p:attrNameLst>
                                      </p:cBhvr>
                                      <p:tavLst>
                                        <p:tav tm="0">
                                          <p:val>
                                            <p:strVal val="#ppt_x"/>
                                          </p:val>
                                        </p:tav>
                                        <p:tav tm="100000">
                                          <p:val>
                                            <p:strVal val="#ppt_x"/>
                                          </p:val>
                                        </p:tav>
                                      </p:tavLst>
                                    </p:anim>
                                    <p:anim calcmode="lin" valueType="num">
                                      <p:cBhvr>
                                        <p:cTn id="69" dur="1000" fill="hold"/>
                                        <p:tgtEl>
                                          <p:spTgt spid="5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1000"/>
                                        <p:tgtEl>
                                          <p:spTgt spid="55"/>
                                        </p:tgtEl>
                                      </p:cBhvr>
                                    </p:animEffect>
                                    <p:anim calcmode="lin" valueType="num">
                                      <p:cBhvr>
                                        <p:cTn id="73" dur="1000" fill="hold"/>
                                        <p:tgtEl>
                                          <p:spTgt spid="55"/>
                                        </p:tgtEl>
                                        <p:attrNameLst>
                                          <p:attrName>ppt_x</p:attrName>
                                        </p:attrNameLst>
                                      </p:cBhvr>
                                      <p:tavLst>
                                        <p:tav tm="0">
                                          <p:val>
                                            <p:strVal val="#ppt_x"/>
                                          </p:val>
                                        </p:tav>
                                        <p:tav tm="100000">
                                          <p:val>
                                            <p:strVal val="#ppt_x"/>
                                          </p:val>
                                        </p:tav>
                                      </p:tavLst>
                                    </p:anim>
                                    <p:anim calcmode="lin" valueType="num">
                                      <p:cBhvr>
                                        <p:cTn id="74" dur="1000" fill="hold"/>
                                        <p:tgtEl>
                                          <p:spTgt spid="5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anim calcmode="lin" valueType="num">
                                      <p:cBhvr>
                                        <p:cTn id="90" dur="1000" fill="hold"/>
                                        <p:tgtEl>
                                          <p:spTgt spid="24"/>
                                        </p:tgtEl>
                                        <p:attrNameLst>
                                          <p:attrName>ppt_x</p:attrName>
                                        </p:attrNameLst>
                                      </p:cBhvr>
                                      <p:tavLst>
                                        <p:tav tm="0">
                                          <p:val>
                                            <p:strVal val="#ppt_x"/>
                                          </p:val>
                                        </p:tav>
                                        <p:tav tm="100000">
                                          <p:val>
                                            <p:strVal val="#ppt_x"/>
                                          </p:val>
                                        </p:tav>
                                      </p:tavLst>
                                    </p:anim>
                                    <p:anim calcmode="lin" valueType="num">
                                      <p:cBhvr>
                                        <p:cTn id="91" dur="1000" fill="hold"/>
                                        <p:tgtEl>
                                          <p:spTgt spid="2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1000"/>
                                        <p:tgtEl>
                                          <p:spTgt spid="41"/>
                                        </p:tgtEl>
                                      </p:cBhvr>
                                    </p:animEffect>
                                    <p:anim calcmode="lin" valueType="num">
                                      <p:cBhvr>
                                        <p:cTn id="95" dur="1000" fill="hold"/>
                                        <p:tgtEl>
                                          <p:spTgt spid="41"/>
                                        </p:tgtEl>
                                        <p:attrNameLst>
                                          <p:attrName>ppt_x</p:attrName>
                                        </p:attrNameLst>
                                      </p:cBhvr>
                                      <p:tavLst>
                                        <p:tav tm="0">
                                          <p:val>
                                            <p:strVal val="#ppt_x"/>
                                          </p:val>
                                        </p:tav>
                                        <p:tav tm="100000">
                                          <p:val>
                                            <p:strVal val="#ppt_x"/>
                                          </p:val>
                                        </p:tav>
                                      </p:tavLst>
                                    </p:anim>
                                    <p:anim calcmode="lin" valueType="num">
                                      <p:cBhvr>
                                        <p:cTn id="96" dur="1000" fill="hold"/>
                                        <p:tgtEl>
                                          <p:spTgt spid="41"/>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1000"/>
                                        <p:tgtEl>
                                          <p:spTgt spid="29"/>
                                        </p:tgtEl>
                                      </p:cBhvr>
                                    </p:animEffect>
                                    <p:anim calcmode="lin" valueType="num">
                                      <p:cBhvr>
                                        <p:cTn id="100" dur="1000" fill="hold"/>
                                        <p:tgtEl>
                                          <p:spTgt spid="29"/>
                                        </p:tgtEl>
                                        <p:attrNameLst>
                                          <p:attrName>ppt_x</p:attrName>
                                        </p:attrNameLst>
                                      </p:cBhvr>
                                      <p:tavLst>
                                        <p:tav tm="0">
                                          <p:val>
                                            <p:strVal val="#ppt_x"/>
                                          </p:val>
                                        </p:tav>
                                        <p:tav tm="100000">
                                          <p:val>
                                            <p:strVal val="#ppt_x"/>
                                          </p:val>
                                        </p:tav>
                                      </p:tavLst>
                                    </p:anim>
                                    <p:anim calcmode="lin" valueType="num">
                                      <p:cBhvr>
                                        <p:cTn id="101" dur="1000" fill="hold"/>
                                        <p:tgtEl>
                                          <p:spTgt spid="29"/>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0"/>
                                        <p:tgtEl>
                                          <p:spTgt spid="18"/>
                                        </p:tgtEl>
                                      </p:cBhvr>
                                    </p:animEffect>
                                    <p:anim calcmode="lin" valueType="num">
                                      <p:cBhvr>
                                        <p:cTn id="105" dur="1000" fill="hold"/>
                                        <p:tgtEl>
                                          <p:spTgt spid="18"/>
                                        </p:tgtEl>
                                        <p:attrNameLst>
                                          <p:attrName>ppt_x</p:attrName>
                                        </p:attrNameLst>
                                      </p:cBhvr>
                                      <p:tavLst>
                                        <p:tav tm="0">
                                          <p:val>
                                            <p:strVal val="#ppt_x"/>
                                          </p:val>
                                        </p:tav>
                                        <p:tav tm="100000">
                                          <p:val>
                                            <p:strVal val="#ppt_x"/>
                                          </p:val>
                                        </p:tav>
                                      </p:tavLst>
                                    </p:anim>
                                    <p:anim calcmode="lin" valueType="num">
                                      <p:cBhvr>
                                        <p:cTn id="106" dur="1000" fill="hold"/>
                                        <p:tgtEl>
                                          <p:spTgt spid="1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fade">
                                      <p:cBhvr>
                                        <p:cTn id="109" dur="1000"/>
                                        <p:tgtEl>
                                          <p:spTgt spid="42"/>
                                        </p:tgtEl>
                                      </p:cBhvr>
                                    </p:animEffect>
                                    <p:anim calcmode="lin" valueType="num">
                                      <p:cBhvr>
                                        <p:cTn id="110" dur="1000" fill="hold"/>
                                        <p:tgtEl>
                                          <p:spTgt spid="42"/>
                                        </p:tgtEl>
                                        <p:attrNameLst>
                                          <p:attrName>ppt_x</p:attrName>
                                        </p:attrNameLst>
                                      </p:cBhvr>
                                      <p:tavLst>
                                        <p:tav tm="0">
                                          <p:val>
                                            <p:strVal val="#ppt_x"/>
                                          </p:val>
                                        </p:tav>
                                        <p:tav tm="100000">
                                          <p:val>
                                            <p:strVal val="#ppt_x"/>
                                          </p:val>
                                        </p:tav>
                                      </p:tavLst>
                                    </p:anim>
                                    <p:anim calcmode="lin" valueType="num">
                                      <p:cBhvr>
                                        <p:cTn id="111" dur="1000" fill="hold"/>
                                        <p:tgtEl>
                                          <p:spTgt spid="42"/>
                                        </p:tgtEl>
                                        <p:attrNameLst>
                                          <p:attrName>ppt_y</p:attrName>
                                        </p:attrNameLst>
                                      </p:cBhvr>
                                      <p:tavLst>
                                        <p:tav tm="0">
                                          <p:val>
                                            <p:strVal val="#ppt_y+.1"/>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 calcmode="lin" valueType="num">
                                      <p:cBhvr additive="base">
                                        <p:cTn id="118" dur="1000" fill="hold"/>
                                        <p:tgtEl>
                                          <p:spTgt spid="52"/>
                                        </p:tgtEl>
                                        <p:attrNameLst>
                                          <p:attrName>ppt_x</p:attrName>
                                        </p:attrNameLst>
                                      </p:cBhvr>
                                      <p:tavLst>
                                        <p:tav tm="0">
                                          <p:val>
                                            <p:strVal val="#ppt_x"/>
                                          </p:val>
                                        </p:tav>
                                        <p:tav tm="100000">
                                          <p:val>
                                            <p:strVal val="#ppt_x"/>
                                          </p:val>
                                        </p:tav>
                                      </p:tavLst>
                                    </p:anim>
                                    <p:anim calcmode="lin" valueType="num">
                                      <p:cBhvr additive="base">
                                        <p:cTn id="119" dur="1000" fill="hold"/>
                                        <p:tgtEl>
                                          <p:spTgt spid="52"/>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 calcmode="lin" valueType="num">
                                      <p:cBhvr additive="base">
                                        <p:cTn id="122" dur="500" fill="hold"/>
                                        <p:tgtEl>
                                          <p:spTgt spid="65"/>
                                        </p:tgtEl>
                                        <p:attrNameLst>
                                          <p:attrName>ppt_x</p:attrName>
                                        </p:attrNameLst>
                                      </p:cBhvr>
                                      <p:tavLst>
                                        <p:tav tm="0">
                                          <p:val>
                                            <p:strVal val="#ppt_x"/>
                                          </p:val>
                                        </p:tav>
                                        <p:tav tm="100000">
                                          <p:val>
                                            <p:strVal val="#ppt_x"/>
                                          </p:val>
                                        </p:tav>
                                      </p:tavLst>
                                    </p:anim>
                                    <p:anim calcmode="lin" valueType="num">
                                      <p:cBhvr additive="base">
                                        <p:cTn id="123" dur="500" fill="hold"/>
                                        <p:tgtEl>
                                          <p:spTgt spid="65"/>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66"/>
                                        </p:tgtEl>
                                        <p:attrNameLst>
                                          <p:attrName>style.visibility</p:attrName>
                                        </p:attrNameLst>
                                      </p:cBhvr>
                                      <p:to>
                                        <p:strVal val="visible"/>
                                      </p:to>
                                    </p:set>
                                    <p:anim calcmode="lin" valueType="num">
                                      <p:cBhvr additive="base">
                                        <p:cTn id="126" dur="500" fill="hold"/>
                                        <p:tgtEl>
                                          <p:spTgt spid="66"/>
                                        </p:tgtEl>
                                        <p:attrNameLst>
                                          <p:attrName>ppt_x</p:attrName>
                                        </p:attrNameLst>
                                      </p:cBhvr>
                                      <p:tavLst>
                                        <p:tav tm="0">
                                          <p:val>
                                            <p:strVal val="#ppt_x"/>
                                          </p:val>
                                        </p:tav>
                                        <p:tav tm="100000">
                                          <p:val>
                                            <p:strVal val="#ppt_x"/>
                                          </p:val>
                                        </p:tav>
                                      </p:tavLst>
                                    </p:anim>
                                    <p:anim calcmode="lin" valueType="num">
                                      <p:cBhvr additive="base">
                                        <p:cTn id="127" dur="500" fill="hold"/>
                                        <p:tgtEl>
                                          <p:spTgt spid="66"/>
                                        </p:tgtEl>
                                        <p:attrNameLst>
                                          <p:attrName>ppt_y</p:attrName>
                                        </p:attrNameLst>
                                      </p:cBhvr>
                                      <p:tavLst>
                                        <p:tav tm="0">
                                          <p:val>
                                            <p:strVal val="1+#ppt_h/2"/>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88"/>
                                        </p:tgtEl>
                                        <p:attrNameLst>
                                          <p:attrName>style.visibility</p:attrName>
                                        </p:attrNameLst>
                                      </p:cBhvr>
                                      <p:to>
                                        <p:strVal val="visible"/>
                                      </p:to>
                                    </p:set>
                                    <p:animEffect transition="in" filter="fade">
                                      <p:cBhvr>
                                        <p:cTn id="130" dur="1000"/>
                                        <p:tgtEl>
                                          <p:spTgt spid="88"/>
                                        </p:tgtEl>
                                      </p:cBhvr>
                                    </p:animEffect>
                                    <p:anim calcmode="lin" valueType="num">
                                      <p:cBhvr>
                                        <p:cTn id="131" dur="1000" fill="hold"/>
                                        <p:tgtEl>
                                          <p:spTgt spid="88"/>
                                        </p:tgtEl>
                                        <p:attrNameLst>
                                          <p:attrName>ppt_x</p:attrName>
                                        </p:attrNameLst>
                                      </p:cBhvr>
                                      <p:tavLst>
                                        <p:tav tm="0">
                                          <p:val>
                                            <p:strVal val="#ppt_x"/>
                                          </p:val>
                                        </p:tav>
                                        <p:tav tm="100000">
                                          <p:val>
                                            <p:strVal val="#ppt_x"/>
                                          </p:val>
                                        </p:tav>
                                      </p:tavLst>
                                    </p:anim>
                                    <p:anim calcmode="lin" valueType="num">
                                      <p:cBhvr>
                                        <p:cTn id="132" dur="1000" fill="hold"/>
                                        <p:tgtEl>
                                          <p:spTgt spid="88"/>
                                        </p:tgtEl>
                                        <p:attrNameLst>
                                          <p:attrName>ppt_y</p:attrName>
                                        </p:attrNameLst>
                                      </p:cBhvr>
                                      <p:tavLst>
                                        <p:tav tm="0">
                                          <p:val>
                                            <p:strVal val="#ppt_y+.1"/>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15"/>
                                        </p:tgtEl>
                                        <p:attrNameLst>
                                          <p:attrName>style.visibility</p:attrName>
                                        </p:attrNameLst>
                                      </p:cBhvr>
                                      <p:to>
                                        <p:strVal val="visible"/>
                                      </p:to>
                                    </p:set>
                                    <p:anim calcmode="lin" valueType="num">
                                      <p:cBhvr additive="base">
                                        <p:cTn id="139" dur="500" fill="hold"/>
                                        <p:tgtEl>
                                          <p:spTgt spid="115"/>
                                        </p:tgtEl>
                                        <p:attrNameLst>
                                          <p:attrName>ppt_x</p:attrName>
                                        </p:attrNameLst>
                                      </p:cBhvr>
                                      <p:tavLst>
                                        <p:tav tm="0">
                                          <p:val>
                                            <p:strVal val="#ppt_x"/>
                                          </p:val>
                                        </p:tav>
                                        <p:tav tm="100000">
                                          <p:val>
                                            <p:strVal val="#ppt_x"/>
                                          </p:val>
                                        </p:tav>
                                      </p:tavLst>
                                    </p:anim>
                                    <p:anim calcmode="lin" valueType="num">
                                      <p:cBhvr additive="base">
                                        <p:cTn id="140" dur="500" fill="hold"/>
                                        <p:tgtEl>
                                          <p:spTgt spid="11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27"/>
                                        </p:tgtEl>
                                        <p:attrNameLst>
                                          <p:attrName>style.visibility</p:attrName>
                                        </p:attrNameLst>
                                      </p:cBhvr>
                                      <p:to>
                                        <p:strVal val="visible"/>
                                      </p:to>
                                    </p:set>
                                    <p:anim calcmode="lin" valueType="num">
                                      <p:cBhvr additive="base">
                                        <p:cTn id="143" dur="500" fill="hold"/>
                                        <p:tgtEl>
                                          <p:spTgt spid="127"/>
                                        </p:tgtEl>
                                        <p:attrNameLst>
                                          <p:attrName>ppt_x</p:attrName>
                                        </p:attrNameLst>
                                      </p:cBhvr>
                                      <p:tavLst>
                                        <p:tav tm="0">
                                          <p:val>
                                            <p:strVal val="#ppt_x"/>
                                          </p:val>
                                        </p:tav>
                                        <p:tav tm="100000">
                                          <p:val>
                                            <p:strVal val="#ppt_x"/>
                                          </p:val>
                                        </p:tav>
                                      </p:tavLst>
                                    </p:anim>
                                    <p:anim calcmode="lin" valueType="num">
                                      <p:cBhvr additive="base">
                                        <p:cTn id="144" dur="500" fill="hold"/>
                                        <p:tgtEl>
                                          <p:spTgt spid="12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2"/>
                                        </p:tgtEl>
                                        <p:attrNameLst>
                                          <p:attrName>style.visibility</p:attrName>
                                        </p:attrNameLst>
                                      </p:cBhvr>
                                      <p:to>
                                        <p:strVal val="visible"/>
                                      </p:to>
                                    </p:set>
                                    <p:anim calcmode="lin" valueType="num">
                                      <p:cBhvr additive="base">
                                        <p:cTn id="147" dur="500" fill="hold"/>
                                        <p:tgtEl>
                                          <p:spTgt spid="142"/>
                                        </p:tgtEl>
                                        <p:attrNameLst>
                                          <p:attrName>ppt_x</p:attrName>
                                        </p:attrNameLst>
                                      </p:cBhvr>
                                      <p:tavLst>
                                        <p:tav tm="0">
                                          <p:val>
                                            <p:strVal val="#ppt_x"/>
                                          </p:val>
                                        </p:tav>
                                        <p:tav tm="100000">
                                          <p:val>
                                            <p:strVal val="#ppt_x"/>
                                          </p:val>
                                        </p:tav>
                                      </p:tavLst>
                                    </p:anim>
                                    <p:anim calcmode="lin" valueType="num">
                                      <p:cBhvr additive="base">
                                        <p:cTn id="148" dur="500" fill="hold"/>
                                        <p:tgtEl>
                                          <p:spTgt spid="14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50"/>
                                        </p:tgtEl>
                                        <p:attrNameLst>
                                          <p:attrName>style.visibility</p:attrName>
                                        </p:attrNameLst>
                                      </p:cBhvr>
                                      <p:to>
                                        <p:strVal val="visible"/>
                                      </p:to>
                                    </p:set>
                                    <p:anim calcmode="lin" valueType="num">
                                      <p:cBhvr additive="base">
                                        <p:cTn id="151" dur="500" fill="hold"/>
                                        <p:tgtEl>
                                          <p:spTgt spid="150"/>
                                        </p:tgtEl>
                                        <p:attrNameLst>
                                          <p:attrName>ppt_x</p:attrName>
                                        </p:attrNameLst>
                                      </p:cBhvr>
                                      <p:tavLst>
                                        <p:tav tm="0">
                                          <p:val>
                                            <p:strVal val="#ppt_x"/>
                                          </p:val>
                                        </p:tav>
                                        <p:tav tm="100000">
                                          <p:val>
                                            <p:strVal val="#ppt_x"/>
                                          </p:val>
                                        </p:tav>
                                      </p:tavLst>
                                    </p:anim>
                                    <p:anim calcmode="lin" valueType="num">
                                      <p:cBhvr additive="base">
                                        <p:cTn id="152" dur="500" fill="hold"/>
                                        <p:tgtEl>
                                          <p:spTgt spid="150"/>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52"/>
                                        </p:tgtEl>
                                        <p:attrNameLst>
                                          <p:attrName>style.visibility</p:attrName>
                                        </p:attrNameLst>
                                      </p:cBhvr>
                                      <p:to>
                                        <p:strVal val="visible"/>
                                      </p:to>
                                    </p:set>
                                    <p:anim calcmode="lin" valueType="num">
                                      <p:cBhvr additive="base">
                                        <p:cTn id="155" dur="500" fill="hold"/>
                                        <p:tgtEl>
                                          <p:spTgt spid="152"/>
                                        </p:tgtEl>
                                        <p:attrNameLst>
                                          <p:attrName>ppt_x</p:attrName>
                                        </p:attrNameLst>
                                      </p:cBhvr>
                                      <p:tavLst>
                                        <p:tav tm="0">
                                          <p:val>
                                            <p:strVal val="#ppt_x"/>
                                          </p:val>
                                        </p:tav>
                                        <p:tav tm="100000">
                                          <p:val>
                                            <p:strVal val="#ppt_x"/>
                                          </p:val>
                                        </p:tav>
                                      </p:tavLst>
                                    </p:anim>
                                    <p:anim calcmode="lin" valueType="num">
                                      <p:cBhvr additive="base">
                                        <p:cTn id="156"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4" grpId="0"/>
      <p:bldP spid="36" grpId="0"/>
      <p:bldP spid="38" grpId="0"/>
      <p:bldP spid="41" grpId="0"/>
      <p:bldP spid="42" grpId="0"/>
      <p:bldP spid="50" grpId="0"/>
      <p:bldP spid="51" grpId="0"/>
      <p:bldP spid="52" grpId="0"/>
      <p:bldP spid="55" grpId="0"/>
      <p:bldP spid="56" grpId="0"/>
      <p:bldP spid="88" grpId="0"/>
      <p:bldP spid="1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How our application works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472629" y="3068485"/>
            <a:ext cx="965444" cy="541406"/>
          </a:xfrm>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a:xfrm>
            <a:off x="1814471" y="4035029"/>
            <a:ext cx="146304" cy="146304"/>
          </a:xfrm>
        </p:spPr>
        <p:txBody>
          <a:bodyPr/>
          <a:lstStyle/>
          <a:p>
            <a:endParaRPr lang="en-US" dirty="0"/>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a:xfrm>
            <a:off x="4007118" y="4035029"/>
            <a:ext cx="146304" cy="146304"/>
          </a:xfrm>
        </p:spPr>
        <p:txBody>
          <a:bodyPr/>
          <a:lstStyle/>
          <a:p>
            <a:endParaRPr lang="en-US" dirty="0"/>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a:xfrm>
            <a:off x="6224403" y="4038850"/>
            <a:ext cx="146304" cy="146304"/>
          </a:xfrm>
        </p:spPr>
        <p:txBody>
          <a:bodyPr/>
          <a:lstStyle/>
          <a:p>
            <a:endParaRPr lang="en-US" dirty="0"/>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a:xfrm>
            <a:off x="8417050" y="4035029"/>
            <a:ext cx="137979" cy="142483"/>
          </a:xfrm>
        </p:spPr>
        <p:txBody>
          <a:bodyPr/>
          <a:lstStyle/>
          <a:p>
            <a:endParaRPr lang="en-US" dirty="0"/>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a:xfrm>
            <a:off x="10593324" y="4038850"/>
            <a:ext cx="146304" cy="146304"/>
          </a:xfrm>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110111" y="4312825"/>
            <a:ext cx="1564849" cy="740664"/>
          </a:xfrm>
        </p:spPr>
        <p:txBody>
          <a:bodyPr/>
          <a:lstStyle/>
          <a:p>
            <a:pPr algn="ctr"/>
            <a:r>
              <a:rPr lang="en-US" sz="1800" dirty="0"/>
              <a:t>Login or registration </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415897" y="4326477"/>
            <a:ext cx="1362456" cy="740664"/>
          </a:xfrm>
        </p:spPr>
        <p:txBody>
          <a:bodyPr/>
          <a:lstStyle/>
          <a:p>
            <a:pPr algn="ctr"/>
            <a:r>
              <a:rPr lang="en-US" sz="1800" dirty="0"/>
              <a:t>Select service </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519423" y="4326472"/>
            <a:ext cx="1564849" cy="820980"/>
          </a:xfrm>
        </p:spPr>
        <p:txBody>
          <a:bodyPr/>
          <a:lstStyle/>
          <a:p>
            <a:pPr algn="ctr"/>
            <a:r>
              <a:rPr lang="en-US" sz="1800" dirty="0"/>
              <a:t>Receive location</a:t>
            </a:r>
          </a:p>
          <a:p>
            <a:pPr algn="ctr"/>
            <a:r>
              <a:rPr lang="en-US" sz="1800" dirty="0"/>
              <a:t>configuration  </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791096" y="4381064"/>
            <a:ext cx="1362456" cy="740664"/>
          </a:xfrm>
        </p:spPr>
        <p:txBody>
          <a:bodyPr/>
          <a:lstStyle/>
          <a:p>
            <a:pPr algn="ctr"/>
            <a:r>
              <a:rPr lang="en-US" sz="1800" dirty="0"/>
              <a:t>Confirm your order</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962864" y="4435656"/>
            <a:ext cx="1362456" cy="740664"/>
          </a:xfrm>
        </p:spPr>
        <p:txBody>
          <a:bodyPr/>
          <a:lstStyle/>
          <a:p>
            <a:pPr lvl="0" algn="ctr"/>
            <a:r>
              <a:rPr lang="en-US" sz="1800" dirty="0"/>
              <a:t>Wait and</a:t>
            </a:r>
          </a:p>
          <a:p>
            <a:pPr lvl="0" algn="ctr"/>
            <a:r>
              <a:rPr lang="en-US" sz="1800" dirty="0"/>
              <a:t>pay </a:t>
            </a:r>
          </a:p>
        </p:txBody>
      </p:sp>
      <p:sp>
        <p:nvSpPr>
          <p:cNvPr id="20"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3710873" y="3006186"/>
            <a:ext cx="965444" cy="541406"/>
          </a:xfrm>
        </p:spPr>
        <p:txBody>
          <a:bodyPr/>
          <a:lstStyle/>
          <a:p>
            <a:r>
              <a:rPr lang="en-US" dirty="0"/>
              <a:t>Step 2</a:t>
            </a:r>
          </a:p>
        </p:txBody>
      </p:sp>
      <p:sp>
        <p:nvSpPr>
          <p:cNvPr id="21"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5853796" y="3075525"/>
            <a:ext cx="965444" cy="541406"/>
          </a:xfrm>
        </p:spPr>
        <p:txBody>
          <a:bodyPr/>
          <a:lstStyle/>
          <a:p>
            <a:r>
              <a:rPr lang="en-US" dirty="0"/>
              <a:t>Step 3</a:t>
            </a:r>
          </a:p>
        </p:txBody>
      </p:sp>
      <p:sp>
        <p:nvSpPr>
          <p:cNvPr id="22"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7998406" y="3075525"/>
            <a:ext cx="965444" cy="541406"/>
          </a:xfrm>
        </p:spPr>
        <p:txBody>
          <a:bodyPr/>
          <a:lstStyle/>
          <a:p>
            <a:r>
              <a:rPr lang="en-US" dirty="0"/>
              <a:t>Step 4</a:t>
            </a:r>
          </a:p>
        </p:txBody>
      </p:sp>
      <p:sp>
        <p:nvSpPr>
          <p:cNvPr id="2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0189005" y="3075525"/>
            <a:ext cx="965444" cy="541406"/>
          </a:xfrm>
        </p:spPr>
        <p:txBody>
          <a:bodyPr/>
          <a:lstStyle/>
          <a:p>
            <a:r>
              <a:rPr lang="en-US" dirty="0"/>
              <a:t>Step 5</a:t>
            </a:r>
          </a:p>
        </p:txBody>
      </p:sp>
    </p:spTree>
    <p:extLst>
      <p:ext uri="{BB962C8B-B14F-4D97-AF65-F5344CB8AC3E}">
        <p14:creationId xmlns:p14="http://schemas.microsoft.com/office/powerpoint/2010/main" val="351013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2071" y="212585"/>
            <a:ext cx="7464701" cy="830997"/>
          </a:xfrm>
          <a:prstGeom prst="rect">
            <a:avLst/>
          </a:prstGeom>
          <a:noFill/>
        </p:spPr>
        <p:txBody>
          <a:bodyPr wrap="square" rtlCol="0">
            <a:spAutoFit/>
          </a:bodyPr>
          <a:lstStyle/>
          <a:p>
            <a:pPr algn="ctr"/>
            <a:r>
              <a:rPr lang="en-US" sz="4800" b="1" dirty="0">
                <a:solidFill>
                  <a:schemeClr val="bg1"/>
                </a:solidFill>
              </a:rPr>
              <a:t>User Results</a:t>
            </a:r>
          </a:p>
        </p:txBody>
      </p:sp>
      <p:cxnSp>
        <p:nvCxnSpPr>
          <p:cNvPr id="4" name="Straight Connector 3"/>
          <p:cNvCxnSpPr/>
          <p:nvPr/>
        </p:nvCxnSpPr>
        <p:spPr>
          <a:xfrm flipV="1">
            <a:off x="1255594" y="1323833"/>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135034" y="5611516"/>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F0F1244-D271-524A-95D5-A25BA252C024}"/>
              </a:ext>
            </a:extLst>
          </p:cNvPr>
          <p:cNvPicPr>
            <a:picLocks noChangeAspect="1"/>
          </p:cNvPicPr>
          <p:nvPr/>
        </p:nvPicPr>
        <p:blipFill>
          <a:blip r:embed="rId2"/>
          <a:stretch>
            <a:fillRect/>
          </a:stretch>
        </p:blipFill>
        <p:spPr>
          <a:xfrm>
            <a:off x="4343913" y="1456592"/>
            <a:ext cx="1971402" cy="4022996"/>
          </a:xfrm>
          <a:prstGeom prst="rect">
            <a:avLst/>
          </a:prstGeom>
        </p:spPr>
      </p:pic>
      <p:pic>
        <p:nvPicPr>
          <p:cNvPr id="7" name="Picture 6">
            <a:extLst>
              <a:ext uri="{FF2B5EF4-FFF2-40B4-BE49-F238E27FC236}">
                <a16:creationId xmlns:a16="http://schemas.microsoft.com/office/drawing/2014/main" id="{375DA62B-82BE-DD95-6532-B689E24969AB}"/>
              </a:ext>
            </a:extLst>
          </p:cNvPr>
          <p:cNvPicPr>
            <a:picLocks noChangeAspect="1"/>
          </p:cNvPicPr>
          <p:nvPr/>
        </p:nvPicPr>
        <p:blipFill>
          <a:blip r:embed="rId3"/>
          <a:stretch>
            <a:fillRect/>
          </a:stretch>
        </p:blipFill>
        <p:spPr>
          <a:xfrm>
            <a:off x="6622487" y="1449375"/>
            <a:ext cx="1971401" cy="4022994"/>
          </a:xfrm>
          <a:prstGeom prst="rect">
            <a:avLst/>
          </a:prstGeom>
        </p:spPr>
      </p:pic>
      <p:sp>
        <p:nvSpPr>
          <p:cNvPr id="3" name="TextBox 2">
            <a:extLst>
              <a:ext uri="{FF2B5EF4-FFF2-40B4-BE49-F238E27FC236}">
                <a16:creationId xmlns:a16="http://schemas.microsoft.com/office/drawing/2014/main" id="{674A85C0-9C3D-78D2-CF99-13E8E4620EAC}"/>
              </a:ext>
            </a:extLst>
          </p:cNvPr>
          <p:cNvSpPr txBox="1"/>
          <p:nvPr/>
        </p:nvSpPr>
        <p:spPr>
          <a:xfrm>
            <a:off x="589343" y="2828835"/>
            <a:ext cx="3254228" cy="1200329"/>
          </a:xfrm>
          <a:prstGeom prst="rect">
            <a:avLst/>
          </a:prstGeom>
          <a:noFill/>
        </p:spPr>
        <p:txBody>
          <a:bodyPr wrap="square" rtlCol="0">
            <a:spAutoFit/>
          </a:bodyPr>
          <a:lstStyle/>
          <a:p>
            <a:pPr algn="ctr"/>
            <a:r>
              <a:rPr lang="en-US" sz="3600" b="1" dirty="0">
                <a:solidFill>
                  <a:schemeClr val="bg1"/>
                </a:solidFill>
              </a:rPr>
              <a:t>Login and </a:t>
            </a:r>
          </a:p>
          <a:p>
            <a:pPr algn="ctr"/>
            <a:r>
              <a:rPr lang="en-US" sz="3600" b="1" dirty="0">
                <a:solidFill>
                  <a:schemeClr val="bg1"/>
                </a:solidFill>
              </a:rPr>
              <a:t>registration</a:t>
            </a:r>
          </a:p>
        </p:txBody>
      </p:sp>
      <p:pic>
        <p:nvPicPr>
          <p:cNvPr id="8" name="Picture 7">
            <a:extLst>
              <a:ext uri="{FF2B5EF4-FFF2-40B4-BE49-F238E27FC236}">
                <a16:creationId xmlns:a16="http://schemas.microsoft.com/office/drawing/2014/main" id="{86BCC38B-0E78-139E-9EB8-25114BFAFC6D}"/>
              </a:ext>
            </a:extLst>
          </p:cNvPr>
          <p:cNvPicPr>
            <a:picLocks noChangeAspect="1"/>
          </p:cNvPicPr>
          <p:nvPr/>
        </p:nvPicPr>
        <p:blipFill>
          <a:blip r:embed="rId4"/>
          <a:stretch>
            <a:fillRect/>
          </a:stretch>
        </p:blipFill>
        <p:spPr>
          <a:xfrm>
            <a:off x="8901060" y="1449375"/>
            <a:ext cx="1971401" cy="4037430"/>
          </a:xfrm>
          <a:prstGeom prst="rect">
            <a:avLst/>
          </a:prstGeom>
        </p:spPr>
      </p:pic>
    </p:spTree>
    <p:extLst>
      <p:ext uri="{BB962C8B-B14F-4D97-AF65-F5344CB8AC3E}">
        <p14:creationId xmlns:p14="http://schemas.microsoft.com/office/powerpoint/2010/main" val="374095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255594" y="1323833"/>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135034" y="5611516"/>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D3E1D6A-6C92-5351-DB80-E38AE16D75A5}"/>
              </a:ext>
            </a:extLst>
          </p:cNvPr>
          <p:cNvPicPr>
            <a:picLocks noChangeAspect="1"/>
          </p:cNvPicPr>
          <p:nvPr/>
        </p:nvPicPr>
        <p:blipFill>
          <a:blip r:embed="rId2"/>
          <a:stretch>
            <a:fillRect/>
          </a:stretch>
        </p:blipFill>
        <p:spPr>
          <a:xfrm>
            <a:off x="4631571" y="1466636"/>
            <a:ext cx="1986314" cy="4053427"/>
          </a:xfrm>
          <a:prstGeom prst="rect">
            <a:avLst/>
          </a:prstGeom>
        </p:spPr>
      </p:pic>
      <p:sp>
        <p:nvSpPr>
          <p:cNvPr id="19" name="TextBox 18">
            <a:extLst>
              <a:ext uri="{FF2B5EF4-FFF2-40B4-BE49-F238E27FC236}">
                <a16:creationId xmlns:a16="http://schemas.microsoft.com/office/drawing/2014/main" id="{B71DD5B3-FD1D-D425-38FB-4CFF53174186}"/>
              </a:ext>
            </a:extLst>
          </p:cNvPr>
          <p:cNvSpPr txBox="1"/>
          <p:nvPr/>
        </p:nvSpPr>
        <p:spPr>
          <a:xfrm>
            <a:off x="428524" y="2828835"/>
            <a:ext cx="3407299" cy="1200329"/>
          </a:xfrm>
          <a:prstGeom prst="rect">
            <a:avLst/>
          </a:prstGeom>
          <a:noFill/>
        </p:spPr>
        <p:txBody>
          <a:bodyPr wrap="square" rtlCol="0">
            <a:spAutoFit/>
          </a:bodyPr>
          <a:lstStyle/>
          <a:p>
            <a:pPr algn="ctr"/>
            <a:r>
              <a:rPr lang="en-US" sz="3600" b="1" dirty="0">
                <a:solidFill>
                  <a:schemeClr val="bg1"/>
                </a:solidFill>
              </a:rPr>
              <a:t>Profile and </a:t>
            </a:r>
          </a:p>
          <a:p>
            <a:pPr algn="ctr"/>
            <a:r>
              <a:rPr lang="en-US" sz="3600" b="1" dirty="0">
                <a:solidFill>
                  <a:schemeClr val="bg1"/>
                </a:solidFill>
              </a:rPr>
              <a:t>Home</a:t>
            </a:r>
          </a:p>
        </p:txBody>
      </p:sp>
      <p:pic>
        <p:nvPicPr>
          <p:cNvPr id="23" name="Picture 22">
            <a:extLst>
              <a:ext uri="{FF2B5EF4-FFF2-40B4-BE49-F238E27FC236}">
                <a16:creationId xmlns:a16="http://schemas.microsoft.com/office/drawing/2014/main" id="{8DB4C9AA-CBCE-8C21-C143-0D7FC763D4F0}"/>
              </a:ext>
            </a:extLst>
          </p:cNvPr>
          <p:cNvPicPr>
            <a:picLocks noChangeAspect="1"/>
          </p:cNvPicPr>
          <p:nvPr/>
        </p:nvPicPr>
        <p:blipFill>
          <a:blip r:embed="rId3"/>
          <a:stretch>
            <a:fillRect/>
          </a:stretch>
        </p:blipFill>
        <p:spPr>
          <a:xfrm>
            <a:off x="7112076" y="1466636"/>
            <a:ext cx="1986314" cy="4054995"/>
          </a:xfrm>
          <a:prstGeom prst="rect">
            <a:avLst/>
          </a:prstGeom>
        </p:spPr>
      </p:pic>
      <p:sp>
        <p:nvSpPr>
          <p:cNvPr id="25" name="TextBox 24">
            <a:extLst>
              <a:ext uri="{FF2B5EF4-FFF2-40B4-BE49-F238E27FC236}">
                <a16:creationId xmlns:a16="http://schemas.microsoft.com/office/drawing/2014/main" id="{3F6FA767-65D5-B0BF-C56B-9B3A5C69F8C0}"/>
              </a:ext>
            </a:extLst>
          </p:cNvPr>
          <p:cNvSpPr txBox="1"/>
          <p:nvPr/>
        </p:nvSpPr>
        <p:spPr>
          <a:xfrm>
            <a:off x="1862071" y="212585"/>
            <a:ext cx="7464701" cy="830997"/>
          </a:xfrm>
          <a:prstGeom prst="rect">
            <a:avLst/>
          </a:prstGeom>
          <a:noFill/>
        </p:spPr>
        <p:txBody>
          <a:bodyPr wrap="square" rtlCol="0">
            <a:spAutoFit/>
          </a:bodyPr>
          <a:lstStyle/>
          <a:p>
            <a:pPr algn="ctr"/>
            <a:r>
              <a:rPr lang="en-US" sz="4800" b="1" dirty="0">
                <a:solidFill>
                  <a:schemeClr val="bg1"/>
                </a:solidFill>
              </a:rPr>
              <a:t>User Results</a:t>
            </a:r>
          </a:p>
        </p:txBody>
      </p:sp>
    </p:spTree>
    <p:extLst>
      <p:ext uri="{BB962C8B-B14F-4D97-AF65-F5344CB8AC3E}">
        <p14:creationId xmlns:p14="http://schemas.microsoft.com/office/powerpoint/2010/main" val="143013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255594" y="1323833"/>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135034" y="5611516"/>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4A85C0-9C3D-78D2-CF99-13E8E4620EAC}"/>
              </a:ext>
            </a:extLst>
          </p:cNvPr>
          <p:cNvSpPr txBox="1"/>
          <p:nvPr/>
        </p:nvSpPr>
        <p:spPr>
          <a:xfrm>
            <a:off x="589343" y="2828835"/>
            <a:ext cx="3254228" cy="1754326"/>
          </a:xfrm>
          <a:prstGeom prst="rect">
            <a:avLst/>
          </a:prstGeom>
          <a:noFill/>
        </p:spPr>
        <p:txBody>
          <a:bodyPr wrap="square" rtlCol="0">
            <a:spAutoFit/>
          </a:bodyPr>
          <a:lstStyle/>
          <a:p>
            <a:pPr algn="ctr"/>
            <a:r>
              <a:rPr lang="en-US" sz="3600" b="1" dirty="0">
                <a:solidFill>
                  <a:schemeClr val="bg1"/>
                </a:solidFill>
              </a:rPr>
              <a:t>Submit order and waiting for</a:t>
            </a:r>
          </a:p>
          <a:p>
            <a:pPr algn="ctr"/>
            <a:r>
              <a:rPr lang="en-US" sz="3600" b="1" dirty="0">
                <a:solidFill>
                  <a:schemeClr val="bg1"/>
                </a:solidFill>
              </a:rPr>
              <a:t>provider</a:t>
            </a:r>
          </a:p>
        </p:txBody>
      </p:sp>
      <p:pic>
        <p:nvPicPr>
          <p:cNvPr id="16" name="Picture 15">
            <a:extLst>
              <a:ext uri="{FF2B5EF4-FFF2-40B4-BE49-F238E27FC236}">
                <a16:creationId xmlns:a16="http://schemas.microsoft.com/office/drawing/2014/main" id="{9D95DF9F-70CB-42D4-78B1-0B2D420974BB}"/>
              </a:ext>
            </a:extLst>
          </p:cNvPr>
          <p:cNvPicPr>
            <a:picLocks noChangeAspect="1"/>
          </p:cNvPicPr>
          <p:nvPr/>
        </p:nvPicPr>
        <p:blipFill>
          <a:blip r:embed="rId2"/>
          <a:stretch>
            <a:fillRect/>
          </a:stretch>
        </p:blipFill>
        <p:spPr>
          <a:xfrm>
            <a:off x="4084608" y="1420840"/>
            <a:ext cx="2011392" cy="4094499"/>
          </a:xfrm>
          <a:prstGeom prst="rect">
            <a:avLst/>
          </a:prstGeom>
        </p:spPr>
      </p:pic>
      <p:pic>
        <p:nvPicPr>
          <p:cNvPr id="18" name="Picture 17">
            <a:extLst>
              <a:ext uri="{FF2B5EF4-FFF2-40B4-BE49-F238E27FC236}">
                <a16:creationId xmlns:a16="http://schemas.microsoft.com/office/drawing/2014/main" id="{DA52A9D3-D0C5-AE24-DC29-E7A4C3284D3F}"/>
              </a:ext>
            </a:extLst>
          </p:cNvPr>
          <p:cNvPicPr>
            <a:picLocks noChangeAspect="1"/>
          </p:cNvPicPr>
          <p:nvPr/>
        </p:nvPicPr>
        <p:blipFill>
          <a:blip r:embed="rId3"/>
          <a:stretch>
            <a:fillRect/>
          </a:stretch>
        </p:blipFill>
        <p:spPr>
          <a:xfrm>
            <a:off x="6541284" y="1420010"/>
            <a:ext cx="2010577" cy="4092838"/>
          </a:xfrm>
          <a:prstGeom prst="rect">
            <a:avLst/>
          </a:prstGeom>
        </p:spPr>
      </p:pic>
      <p:pic>
        <p:nvPicPr>
          <p:cNvPr id="20" name="Picture 19">
            <a:extLst>
              <a:ext uri="{FF2B5EF4-FFF2-40B4-BE49-F238E27FC236}">
                <a16:creationId xmlns:a16="http://schemas.microsoft.com/office/drawing/2014/main" id="{069668EB-01C5-D01B-4055-C5CE5363013F}"/>
              </a:ext>
            </a:extLst>
          </p:cNvPr>
          <p:cNvPicPr>
            <a:picLocks noChangeAspect="1"/>
          </p:cNvPicPr>
          <p:nvPr/>
        </p:nvPicPr>
        <p:blipFill>
          <a:blip r:embed="rId4"/>
          <a:stretch>
            <a:fillRect/>
          </a:stretch>
        </p:blipFill>
        <p:spPr>
          <a:xfrm>
            <a:off x="8997145" y="1420010"/>
            <a:ext cx="2010576" cy="4055288"/>
          </a:xfrm>
          <a:prstGeom prst="rect">
            <a:avLst/>
          </a:prstGeom>
        </p:spPr>
      </p:pic>
      <p:sp>
        <p:nvSpPr>
          <p:cNvPr id="21" name="TextBox 20">
            <a:extLst>
              <a:ext uri="{FF2B5EF4-FFF2-40B4-BE49-F238E27FC236}">
                <a16:creationId xmlns:a16="http://schemas.microsoft.com/office/drawing/2014/main" id="{E64FA865-BAA5-81B2-C2F4-2C956FE12B67}"/>
              </a:ext>
            </a:extLst>
          </p:cNvPr>
          <p:cNvSpPr txBox="1"/>
          <p:nvPr/>
        </p:nvSpPr>
        <p:spPr>
          <a:xfrm>
            <a:off x="1862071" y="212585"/>
            <a:ext cx="7464701" cy="830997"/>
          </a:xfrm>
          <a:prstGeom prst="rect">
            <a:avLst/>
          </a:prstGeom>
          <a:noFill/>
        </p:spPr>
        <p:txBody>
          <a:bodyPr wrap="square" rtlCol="0">
            <a:spAutoFit/>
          </a:bodyPr>
          <a:lstStyle/>
          <a:p>
            <a:pPr algn="ctr"/>
            <a:r>
              <a:rPr lang="en-US" sz="4800" b="1" dirty="0">
                <a:solidFill>
                  <a:schemeClr val="bg1"/>
                </a:solidFill>
              </a:rPr>
              <a:t>User Results</a:t>
            </a:r>
          </a:p>
        </p:txBody>
      </p:sp>
    </p:spTree>
    <p:extLst>
      <p:ext uri="{BB962C8B-B14F-4D97-AF65-F5344CB8AC3E}">
        <p14:creationId xmlns:p14="http://schemas.microsoft.com/office/powerpoint/2010/main" val="388773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255594" y="1323833"/>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135034" y="5611516"/>
            <a:ext cx="9616867" cy="83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4A85C0-9C3D-78D2-CF99-13E8E4620EAC}"/>
              </a:ext>
            </a:extLst>
          </p:cNvPr>
          <p:cNvSpPr txBox="1"/>
          <p:nvPr/>
        </p:nvSpPr>
        <p:spPr>
          <a:xfrm>
            <a:off x="589343" y="2828835"/>
            <a:ext cx="3254228" cy="1200329"/>
          </a:xfrm>
          <a:prstGeom prst="rect">
            <a:avLst/>
          </a:prstGeom>
          <a:noFill/>
        </p:spPr>
        <p:txBody>
          <a:bodyPr wrap="square" rtlCol="0">
            <a:spAutoFit/>
          </a:bodyPr>
          <a:lstStyle/>
          <a:p>
            <a:pPr algn="ctr"/>
            <a:r>
              <a:rPr lang="en-US" sz="3600" b="1" dirty="0">
                <a:solidFill>
                  <a:schemeClr val="bg1"/>
                </a:solidFill>
              </a:rPr>
              <a:t>Login and order</a:t>
            </a:r>
          </a:p>
        </p:txBody>
      </p:sp>
      <p:sp>
        <p:nvSpPr>
          <p:cNvPr id="21" name="TextBox 20">
            <a:extLst>
              <a:ext uri="{FF2B5EF4-FFF2-40B4-BE49-F238E27FC236}">
                <a16:creationId xmlns:a16="http://schemas.microsoft.com/office/drawing/2014/main" id="{E64FA865-BAA5-81B2-C2F4-2C956FE12B67}"/>
              </a:ext>
            </a:extLst>
          </p:cNvPr>
          <p:cNvSpPr txBox="1"/>
          <p:nvPr/>
        </p:nvSpPr>
        <p:spPr>
          <a:xfrm>
            <a:off x="1862071" y="212585"/>
            <a:ext cx="7464701" cy="830997"/>
          </a:xfrm>
          <a:prstGeom prst="rect">
            <a:avLst/>
          </a:prstGeom>
          <a:noFill/>
        </p:spPr>
        <p:txBody>
          <a:bodyPr wrap="square" rtlCol="0">
            <a:spAutoFit/>
          </a:bodyPr>
          <a:lstStyle/>
          <a:p>
            <a:pPr algn="ctr"/>
            <a:r>
              <a:rPr lang="en-US" sz="4800" b="1" dirty="0">
                <a:solidFill>
                  <a:schemeClr val="bg1"/>
                </a:solidFill>
              </a:rPr>
              <a:t>Admin Results</a:t>
            </a:r>
          </a:p>
        </p:txBody>
      </p:sp>
      <p:pic>
        <p:nvPicPr>
          <p:cNvPr id="5" name="Picture 4">
            <a:extLst>
              <a:ext uri="{FF2B5EF4-FFF2-40B4-BE49-F238E27FC236}">
                <a16:creationId xmlns:a16="http://schemas.microsoft.com/office/drawing/2014/main" id="{9BA5957E-518F-1720-D5F2-312FF7E6F904}"/>
              </a:ext>
            </a:extLst>
          </p:cNvPr>
          <p:cNvPicPr>
            <a:picLocks noChangeAspect="1"/>
          </p:cNvPicPr>
          <p:nvPr/>
        </p:nvPicPr>
        <p:blipFill>
          <a:blip r:embed="rId2"/>
          <a:stretch>
            <a:fillRect/>
          </a:stretch>
        </p:blipFill>
        <p:spPr>
          <a:xfrm>
            <a:off x="4085422" y="1420009"/>
            <a:ext cx="2010578" cy="4072057"/>
          </a:xfrm>
          <a:prstGeom prst="rect">
            <a:avLst/>
          </a:prstGeom>
        </p:spPr>
      </p:pic>
      <p:pic>
        <p:nvPicPr>
          <p:cNvPr id="7" name="Picture 6">
            <a:extLst>
              <a:ext uri="{FF2B5EF4-FFF2-40B4-BE49-F238E27FC236}">
                <a16:creationId xmlns:a16="http://schemas.microsoft.com/office/drawing/2014/main" id="{E7A1F93B-7875-4949-FC70-D9B802586D50}"/>
              </a:ext>
            </a:extLst>
          </p:cNvPr>
          <p:cNvPicPr>
            <a:picLocks noChangeAspect="1"/>
          </p:cNvPicPr>
          <p:nvPr/>
        </p:nvPicPr>
        <p:blipFill>
          <a:blip r:embed="rId3"/>
          <a:stretch>
            <a:fillRect/>
          </a:stretch>
        </p:blipFill>
        <p:spPr>
          <a:xfrm>
            <a:off x="6601802" y="1420009"/>
            <a:ext cx="2010578" cy="4084984"/>
          </a:xfrm>
          <a:prstGeom prst="rect">
            <a:avLst/>
          </a:prstGeom>
        </p:spPr>
      </p:pic>
      <p:pic>
        <p:nvPicPr>
          <p:cNvPr id="9" name="Picture 8">
            <a:extLst>
              <a:ext uri="{FF2B5EF4-FFF2-40B4-BE49-F238E27FC236}">
                <a16:creationId xmlns:a16="http://schemas.microsoft.com/office/drawing/2014/main" id="{88ECF70D-9353-53F9-7429-AB5E02362072}"/>
              </a:ext>
            </a:extLst>
          </p:cNvPr>
          <p:cNvPicPr>
            <a:picLocks noChangeAspect="1"/>
          </p:cNvPicPr>
          <p:nvPr/>
        </p:nvPicPr>
        <p:blipFill>
          <a:blip r:embed="rId4"/>
          <a:stretch>
            <a:fillRect/>
          </a:stretch>
        </p:blipFill>
        <p:spPr>
          <a:xfrm>
            <a:off x="9118182" y="1420009"/>
            <a:ext cx="1982326" cy="4046854"/>
          </a:xfrm>
          <a:prstGeom prst="rect">
            <a:avLst/>
          </a:prstGeom>
        </p:spPr>
      </p:pic>
    </p:spTree>
    <p:extLst>
      <p:ext uri="{BB962C8B-B14F-4D97-AF65-F5344CB8AC3E}">
        <p14:creationId xmlns:p14="http://schemas.microsoft.com/office/powerpoint/2010/main" val="22125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499D4E-AF9E-4546-45BC-F276BFC62466}"/>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6" name="Title 3">
            <a:extLst>
              <a:ext uri="{FF2B5EF4-FFF2-40B4-BE49-F238E27FC236}">
                <a16:creationId xmlns:a16="http://schemas.microsoft.com/office/drawing/2014/main" id="{8199CD02-7C93-0674-6297-CB970C3D4E73}"/>
              </a:ext>
            </a:extLst>
          </p:cNvPr>
          <p:cNvSpPr>
            <a:spLocks noGrp="1"/>
          </p:cNvSpPr>
          <p:nvPr>
            <p:ph type="title"/>
          </p:nvPr>
        </p:nvSpPr>
        <p:spPr>
          <a:xfrm>
            <a:off x="850392" y="972186"/>
            <a:ext cx="8878888" cy="1069975"/>
          </a:xfrm>
        </p:spPr>
        <p:txBody>
          <a:bodyPr/>
          <a:lstStyle/>
          <a:p>
            <a:r>
              <a:rPr lang="en-US" sz="4000" dirty="0"/>
              <a:t>CONCLUSION</a:t>
            </a:r>
            <a:endParaRPr lang="en-US" dirty="0"/>
          </a:p>
        </p:txBody>
      </p:sp>
      <p:sp>
        <p:nvSpPr>
          <p:cNvPr id="7" name="Content Placeholder 4">
            <a:extLst>
              <a:ext uri="{FF2B5EF4-FFF2-40B4-BE49-F238E27FC236}">
                <a16:creationId xmlns:a16="http://schemas.microsoft.com/office/drawing/2014/main" id="{4489AA40-DB73-882A-DD0B-642D91E344BD}"/>
              </a:ext>
            </a:extLst>
          </p:cNvPr>
          <p:cNvSpPr>
            <a:spLocks noGrp="1"/>
          </p:cNvSpPr>
          <p:nvPr>
            <p:ph idx="1"/>
          </p:nvPr>
        </p:nvSpPr>
        <p:spPr>
          <a:xfrm>
            <a:off x="718416" y="2291971"/>
            <a:ext cx="11112222" cy="4066347"/>
          </a:xfrm>
        </p:spPr>
        <p:txBody>
          <a:bodyPr/>
          <a:lstStyle/>
          <a:p>
            <a:pPr>
              <a:buFont typeface="Arial" panose="020B0604020202020204" pitchFamily="34" charset="0"/>
              <a:buChar char="•"/>
            </a:pPr>
            <a:r>
              <a:rPr lang="en-US" sz="2000" b="1" i="0" u="none" strike="noStrike" baseline="0" dirty="0">
                <a:latin typeface="Open Sans ExtraBold" panose="020F0502020204030204" pitchFamily="34" charset="0"/>
              </a:rPr>
              <a:t>EVAN is a road service app designed to provide assistance in case of unexpected car breakdowns or emergencies. </a:t>
            </a:r>
            <a:endParaRPr lang="en-US" sz="2000" b="1" i="0" u="none" strike="noStrike" baseline="0" dirty="0">
              <a:latin typeface="Open Sans ExtraBold" panose="020B0906030804020204" pitchFamily="34" charset="0"/>
            </a:endParaRPr>
          </a:p>
          <a:p>
            <a:pPr algn="l">
              <a:buFont typeface="Arial" panose="020B0604020202020204" pitchFamily="34" charset="0"/>
              <a:buChar char="•"/>
            </a:pPr>
            <a:r>
              <a:rPr lang="en-US" sz="2000" dirty="0">
                <a:solidFill>
                  <a:srgbClr val="000000"/>
                </a:solidFill>
                <a:latin typeface="Open Sans ExtraBold" panose="020B0906030804020204" pitchFamily="34" charset="0"/>
              </a:rPr>
              <a:t> </a:t>
            </a:r>
            <a:r>
              <a:rPr lang="en-US" sz="2000" b="1" i="0" u="none" strike="noStrike" baseline="0" dirty="0">
                <a:latin typeface="Open Sans ExtraBold" panose="020B0906030804020204" pitchFamily="34" charset="0"/>
              </a:rPr>
              <a:t>The App Aims To Revolutionize The Way People Navigate Unforeseen Circumstances On The Rode.  </a:t>
            </a:r>
            <a:endParaRPr lang="en-US" sz="2000" b="1" dirty="0">
              <a:latin typeface="Open Sans ExtraBold" panose="020B0906030804020204" pitchFamily="34" charset="0"/>
            </a:endParaRPr>
          </a:p>
          <a:p>
            <a:pPr algn="l">
              <a:buFont typeface="Arial" panose="020B0604020202020204" pitchFamily="34" charset="0"/>
              <a:buChar char="•"/>
            </a:pPr>
            <a:r>
              <a:rPr lang="en-US" sz="2000" b="1" i="0" u="none" strike="noStrike" baseline="0">
                <a:latin typeface="Open Sans ExtraBold" panose="020B0906030804020204" pitchFamily="34" charset="0"/>
              </a:rPr>
              <a:t>Evan serves as a trusted companion, ready to assist users even when they are miles away from help.</a:t>
            </a:r>
            <a:endParaRPr lang="en-US" sz="1800" b="0" i="0" u="none" strike="noStrike" baseline="0" dirty="0">
              <a:latin typeface="Open Sans ExtraBold" panose="020B0906030804020204" pitchFamily="34" charset="0"/>
            </a:endParaRPr>
          </a:p>
          <a:p>
            <a:endParaRPr lang="en-US" sz="1800" b="0" i="0" u="none" strike="noStrike" baseline="0" dirty="0">
              <a:latin typeface="Open Sans ExtraBold" panose="020B0906030804020204" pitchFamily="34" charset="0"/>
            </a:endParaRPr>
          </a:p>
          <a:p>
            <a:endParaRPr lang="en-US" sz="1800" b="0" i="0" u="none" strike="noStrike" baseline="0" dirty="0">
              <a:latin typeface="Open Sans ExtraBold" panose="020B0906030804020204" pitchFamily="34" charset="0"/>
            </a:endParaRPr>
          </a:p>
          <a:p>
            <a:pPr marL="0" indent="0">
              <a:buNone/>
            </a:pPr>
            <a:r>
              <a:rPr lang="en-US" sz="1800" b="1" i="0" u="none" strike="noStrike" baseline="0" dirty="0">
                <a:solidFill>
                  <a:srgbClr val="0365B1"/>
                </a:solidFill>
                <a:latin typeface="Open Sans ExtraBold" panose="020B0906030804020204" pitchFamily="34" charset="0"/>
              </a:rPr>
              <a:t>. </a:t>
            </a:r>
            <a:endParaRPr lang="en-US" sz="1800" dirty="0"/>
          </a:p>
          <a:p>
            <a:pPr algn="l"/>
            <a:endParaRPr lang="en-US" sz="1800" b="0" i="0" u="none" strike="noStrike" baseline="0" dirty="0">
              <a:solidFill>
                <a:srgbClr val="000000"/>
              </a:solidFill>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r>
              <a:rPr lang="en-US" sz="1800" b="0" i="0" u="none" strike="noStrike" baseline="0" dirty="0">
                <a:latin typeface="Open Sans ExtraBold" panose="020F0502020204030204" pitchFamily="34" charset="0"/>
              </a:rPr>
              <a:t> </a:t>
            </a: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p:txBody>
      </p:sp>
    </p:spTree>
    <p:extLst>
      <p:ext uri="{BB962C8B-B14F-4D97-AF65-F5344CB8AC3E}">
        <p14:creationId xmlns:p14="http://schemas.microsoft.com/office/powerpoint/2010/main" val="1769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499D4E-AF9E-4546-45BC-F276BFC62466}"/>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6" name="Title 3">
            <a:extLst>
              <a:ext uri="{FF2B5EF4-FFF2-40B4-BE49-F238E27FC236}">
                <a16:creationId xmlns:a16="http://schemas.microsoft.com/office/drawing/2014/main" id="{8199CD02-7C93-0674-6297-CB970C3D4E73}"/>
              </a:ext>
            </a:extLst>
          </p:cNvPr>
          <p:cNvSpPr>
            <a:spLocks noGrp="1"/>
          </p:cNvSpPr>
          <p:nvPr>
            <p:ph type="title"/>
          </p:nvPr>
        </p:nvSpPr>
        <p:spPr>
          <a:xfrm>
            <a:off x="850392" y="972186"/>
            <a:ext cx="8878888" cy="1069975"/>
          </a:xfrm>
        </p:spPr>
        <p:txBody>
          <a:bodyPr/>
          <a:lstStyle/>
          <a:p>
            <a:r>
              <a:rPr lang="en-US" sz="4000" dirty="0"/>
              <a:t>FUTURE PLAN</a:t>
            </a:r>
            <a:endParaRPr lang="en-US" dirty="0"/>
          </a:p>
        </p:txBody>
      </p:sp>
      <p:sp>
        <p:nvSpPr>
          <p:cNvPr id="7" name="Content Placeholder 4">
            <a:extLst>
              <a:ext uri="{FF2B5EF4-FFF2-40B4-BE49-F238E27FC236}">
                <a16:creationId xmlns:a16="http://schemas.microsoft.com/office/drawing/2014/main" id="{4489AA40-DB73-882A-DD0B-642D91E344BD}"/>
              </a:ext>
            </a:extLst>
          </p:cNvPr>
          <p:cNvSpPr>
            <a:spLocks noGrp="1"/>
          </p:cNvSpPr>
          <p:nvPr>
            <p:ph idx="1"/>
          </p:nvPr>
        </p:nvSpPr>
        <p:spPr>
          <a:xfrm>
            <a:off x="718416" y="2291971"/>
            <a:ext cx="11112222" cy="4066347"/>
          </a:xfrm>
        </p:spPr>
        <p:txBody>
          <a:bodyPr/>
          <a:lstStyle/>
          <a:p>
            <a:pPr>
              <a:buFont typeface="Arial" panose="020B0604020202020204" pitchFamily="34" charset="0"/>
              <a:buChar char="•"/>
            </a:pPr>
            <a:r>
              <a:rPr lang="en-US" b="1" i="0" u="none" strike="noStrike" baseline="0" dirty="0">
                <a:latin typeface="Open Sans ExtraBold" panose="020F0502020204030204" pitchFamily="34" charset="0"/>
              </a:rPr>
              <a:t>Make The Application Compatible With Ios</a:t>
            </a:r>
            <a:r>
              <a:rPr lang="en-US" b="1" dirty="0">
                <a:latin typeface="Open Sans ExtraBold" panose="020B0906030804020204" pitchFamily="34" charset="0"/>
              </a:rPr>
              <a:t>.</a:t>
            </a:r>
            <a:endParaRPr lang="en-US" dirty="0">
              <a:solidFill>
                <a:srgbClr val="000000"/>
              </a:solidFill>
              <a:latin typeface="Open Sans ExtraBold" panose="020B0906030804020204" pitchFamily="34" charset="0"/>
            </a:endParaRPr>
          </a:p>
          <a:p>
            <a:pPr>
              <a:buFont typeface="Arial" panose="020B0604020202020204" pitchFamily="34" charset="0"/>
              <a:buChar char="•"/>
            </a:pPr>
            <a:r>
              <a:rPr lang="en-US" b="0" i="0" u="none" strike="noStrike" baseline="0" dirty="0">
                <a:latin typeface="Open Sans ExtraBold" panose="020B0906030804020204" pitchFamily="34" charset="0"/>
              </a:rPr>
              <a:t>Make our services available worldwide.</a:t>
            </a:r>
          </a:p>
          <a:p>
            <a:pPr>
              <a:buFont typeface="Arial" panose="020B0604020202020204" pitchFamily="34" charset="0"/>
              <a:buChar char="•"/>
            </a:pPr>
            <a:r>
              <a:rPr lang="en-US" b="0" i="0" u="none" strike="noStrike" baseline="0" dirty="0">
                <a:latin typeface="Open Sans ExtraBold" panose="020B0906030804020204" pitchFamily="34" charset="0"/>
              </a:rPr>
              <a:t>Make The Application Available In Multiple Language.</a:t>
            </a:r>
          </a:p>
          <a:p>
            <a:pPr>
              <a:buFont typeface="Arial" panose="020B0604020202020204" pitchFamily="34" charset="0"/>
              <a:buChar char="•"/>
            </a:pPr>
            <a:r>
              <a:rPr lang="en-US" dirty="0">
                <a:latin typeface="Open Sans ExtraBold" panose="020B0906030804020204" pitchFamily="34" charset="0"/>
              </a:rPr>
              <a:t>C</a:t>
            </a:r>
            <a:r>
              <a:rPr lang="en-US" b="0" i="0" u="none" strike="noStrike" baseline="0" dirty="0">
                <a:latin typeface="Open Sans ExtraBold" panose="020B0906030804020204" pitchFamily="34" charset="0"/>
              </a:rPr>
              <a:t>reate partnerships with other businesses to expand the quantity of services.</a:t>
            </a:r>
            <a:endParaRPr lang="en-US" sz="1800" dirty="0"/>
          </a:p>
          <a:p>
            <a:pPr algn="l"/>
            <a:endParaRPr lang="en-US" sz="1800" b="0" i="0" u="none" strike="noStrike" baseline="0" dirty="0">
              <a:solidFill>
                <a:srgbClr val="000000"/>
              </a:solidFill>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r>
              <a:rPr lang="en-US" sz="1800" b="0" i="0" u="none" strike="noStrike" baseline="0" dirty="0">
                <a:latin typeface="Open Sans ExtraBold" panose="020F0502020204030204" pitchFamily="34" charset="0"/>
              </a:rPr>
              <a:t> </a:t>
            </a: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p:txBody>
      </p:sp>
    </p:spTree>
    <p:extLst>
      <p:ext uri="{BB962C8B-B14F-4D97-AF65-F5344CB8AC3E}">
        <p14:creationId xmlns:p14="http://schemas.microsoft.com/office/powerpoint/2010/main" val="328275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7" y="3685032"/>
            <a:ext cx="7912199" cy="2006084"/>
          </a:xfrm>
        </p:spPr>
        <p:txBody>
          <a:bodyPr/>
          <a:lstStyle/>
          <a:p>
            <a:r>
              <a:rPr lang="en-US" sz="2400" dirty="0">
                <a:solidFill>
                  <a:schemeClr val="bg1">
                    <a:lumMod val="95000"/>
                  </a:schemeClr>
                </a:solidFill>
              </a:rPr>
              <a:t>Evan is </a:t>
            </a:r>
            <a:r>
              <a:rPr lang="en-US" sz="2400" b="0" i="0" dirty="0">
                <a:solidFill>
                  <a:schemeClr val="bg1">
                    <a:lumMod val="95000"/>
                  </a:schemeClr>
                </a:solidFill>
                <a:effectLst/>
              </a:rPr>
              <a:t>the convenient and user-friendly solution for drivers in need. With 24/7 availability, GPS location, service customization, transparent updates, low cost payment, and a feedback system, it simplifies emergency help on the road.</a:t>
            </a:r>
            <a:endParaRPr lang="en-US" sz="2400" dirty="0">
              <a:solidFill>
                <a:schemeClr val="bg1">
                  <a:lumMod val="95000"/>
                </a:schemeClr>
              </a:solidFill>
            </a:endParaRPr>
          </a:p>
        </p:txBody>
      </p:sp>
    </p:spTree>
    <p:extLst>
      <p:ext uri="{BB962C8B-B14F-4D97-AF65-F5344CB8AC3E}">
        <p14:creationId xmlns:p14="http://schemas.microsoft.com/office/powerpoint/2010/main" val="195875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Presented by</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a:xfrm>
            <a:off x="1479299" y="2990808"/>
            <a:ext cx="1595330" cy="707885"/>
          </a:xfrm>
        </p:spPr>
        <p:txBody>
          <a:bodyPr/>
          <a:lstStyle/>
          <a:p>
            <a:r>
              <a:rPr lang="en-US" sz="2400" dirty="0"/>
              <a:t>Radwan </a:t>
            </a:r>
          </a:p>
          <a:p>
            <a:r>
              <a:rPr lang="en-US" sz="2400" dirty="0"/>
              <a:t>Al  </a:t>
            </a:r>
            <a:r>
              <a:rPr lang="en-US" sz="2400" dirty="0" err="1"/>
              <a:t>Zoubi</a:t>
            </a:r>
            <a:endParaRPr lang="en-US" sz="2400" dirty="0"/>
          </a:p>
        </p:txBody>
      </p:sp>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a:xfrm>
            <a:off x="6230425" y="3074676"/>
            <a:ext cx="2381313" cy="920127"/>
          </a:xfrm>
        </p:spPr>
        <p:txBody>
          <a:bodyPr/>
          <a:lstStyle/>
          <a:p>
            <a:r>
              <a:rPr lang="en-US" dirty="0">
                <a:effectLst/>
                <a:latin typeface="Tw Cen MT (Headings)"/>
                <a:ea typeface="Calibri" panose="020F0502020204030204" pitchFamily="34" charset="0"/>
                <a:cs typeface="Segoe UI Light" panose="020B0502040204020203" pitchFamily="34" charset="0"/>
              </a:rPr>
              <a:t>Nasser </a:t>
            </a:r>
          </a:p>
          <a:p>
            <a:r>
              <a:rPr lang="en-US" dirty="0">
                <a:effectLst/>
                <a:latin typeface="Tw Cen MT (Headings)"/>
                <a:ea typeface="Calibri" panose="020F0502020204030204" pitchFamily="34" charset="0"/>
                <a:cs typeface="Segoe UI Light" panose="020B0502040204020203" pitchFamily="34" charset="0"/>
              </a:rPr>
              <a:t>Abo Aisha</a:t>
            </a:r>
            <a:endParaRPr lang="en-US" dirty="0">
              <a:latin typeface="Tw Cen MT (Headings)"/>
            </a:endParaRPr>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a:xfrm>
            <a:off x="8762055" y="3243909"/>
            <a:ext cx="2468880" cy="365760"/>
          </a:xfrm>
        </p:spPr>
        <p:txBody>
          <a:bodyPr/>
          <a:lstStyle/>
          <a:p>
            <a:r>
              <a:rPr lang="en-US" dirty="0">
                <a:effectLst/>
                <a:latin typeface="Tw Cen MT (Headings)"/>
                <a:ea typeface="Calibri" panose="020F0502020204030204" pitchFamily="34" charset="0"/>
                <a:cs typeface="Segoe UI Light" panose="020B0502040204020203" pitchFamily="34" charset="0"/>
              </a:rPr>
              <a:t>Malik </a:t>
            </a:r>
            <a:r>
              <a:rPr lang="en-US" dirty="0" err="1">
                <a:effectLst/>
                <a:latin typeface="Tw Cen MT (Headings)"/>
                <a:ea typeface="Calibri" panose="020F0502020204030204" pitchFamily="34" charset="0"/>
                <a:cs typeface="Segoe UI Light" panose="020B0502040204020203" pitchFamily="34" charset="0"/>
              </a:rPr>
              <a:t>Obeidat</a:t>
            </a:r>
            <a:endParaRPr lang="en-US" dirty="0">
              <a:latin typeface="Tw Cen MT (Headings)"/>
            </a:endParaRPr>
          </a:p>
        </p:txBody>
      </p:sp>
      <p:sp>
        <p:nvSpPr>
          <p:cNvPr id="24" name="TextBox 23">
            <a:extLst>
              <a:ext uri="{FF2B5EF4-FFF2-40B4-BE49-F238E27FC236}">
                <a16:creationId xmlns:a16="http://schemas.microsoft.com/office/drawing/2014/main" id="{062FDFD3-284A-3514-4508-AC4BF19DDE33}"/>
              </a:ext>
            </a:extLst>
          </p:cNvPr>
          <p:cNvSpPr txBox="1"/>
          <p:nvPr/>
        </p:nvSpPr>
        <p:spPr>
          <a:xfrm>
            <a:off x="4016551" y="2856309"/>
            <a:ext cx="1669770" cy="1015663"/>
          </a:xfrm>
          <a:prstGeom prst="rect">
            <a:avLst/>
          </a:prstGeom>
          <a:noFill/>
        </p:spPr>
        <p:txBody>
          <a:bodyPr wrap="square" rtlCol="0">
            <a:spAutoFit/>
          </a:bodyPr>
          <a:lstStyle/>
          <a:p>
            <a:pPr algn="ctr"/>
            <a:r>
              <a:rPr lang="en-US" sz="2000" b="1" dirty="0">
                <a:solidFill>
                  <a:schemeClr val="bg1">
                    <a:lumMod val="95000"/>
                  </a:schemeClr>
                </a:solidFill>
                <a:latin typeface="Tw Cen MT (Headings)"/>
              </a:rPr>
              <a:t>Marwan</a:t>
            </a:r>
          </a:p>
          <a:p>
            <a:pPr algn="ctr"/>
            <a:r>
              <a:rPr lang="en-US" sz="2000" b="1" dirty="0">
                <a:solidFill>
                  <a:schemeClr val="bg1">
                    <a:lumMod val="95000"/>
                  </a:schemeClr>
                </a:solidFill>
                <a:latin typeface="Tw Cen MT (Headings)"/>
              </a:rPr>
              <a:t> Al </a:t>
            </a:r>
            <a:r>
              <a:rPr lang="en-US" sz="2000" b="1" dirty="0" err="1">
                <a:solidFill>
                  <a:schemeClr val="bg1">
                    <a:lumMod val="95000"/>
                  </a:schemeClr>
                </a:solidFill>
                <a:latin typeface="Tw Cen MT (Headings)"/>
              </a:rPr>
              <a:t>Harahsheh</a:t>
            </a:r>
            <a:endParaRPr lang="en-US" sz="2000" b="1" dirty="0">
              <a:solidFill>
                <a:schemeClr val="bg1">
                  <a:lumMod val="95000"/>
                </a:schemeClr>
              </a:solidFill>
              <a:latin typeface="Tw Cen MT (Headings)"/>
            </a:endParaRPr>
          </a:p>
        </p:txBody>
      </p:sp>
    </p:spTree>
    <p:extLst>
      <p:ext uri="{BB962C8B-B14F-4D97-AF65-F5344CB8AC3E}">
        <p14:creationId xmlns:p14="http://schemas.microsoft.com/office/powerpoint/2010/main" val="157956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52B4-8514-3037-5E55-09E259748C95}"/>
              </a:ext>
            </a:extLst>
          </p:cNvPr>
          <p:cNvSpPr>
            <a:spLocks noGrp="1"/>
          </p:cNvSpPr>
          <p:nvPr>
            <p:ph type="title"/>
          </p:nvPr>
        </p:nvSpPr>
        <p:spPr>
          <a:xfrm>
            <a:off x="1602557" y="338327"/>
            <a:ext cx="9191134" cy="1876972"/>
          </a:xfrm>
        </p:spPr>
        <p:txBody>
          <a:bodyPr/>
          <a:lstStyle/>
          <a:p>
            <a:r>
              <a:rPr lang="en-US" sz="4400" b="1" kern="1200" dirty="0">
                <a:ln w="9525" cap="flat" cmpd="sng" algn="ctr">
                  <a:solidFill>
                    <a:srgbClr val="000000"/>
                  </a:solidFill>
                  <a:prstDash val="solid"/>
                  <a:round/>
                </a:ln>
                <a:effectLst/>
                <a:latin typeface="Corbel" panose="020B0503020204020204" pitchFamily="34" charset="0"/>
                <a:ea typeface="+mn-ea"/>
                <a:cs typeface="+mn-cs"/>
              </a:rPr>
              <a:t>Presentation Outline</a:t>
            </a:r>
            <a:br>
              <a:rPr lang="en-US" dirty="0">
                <a:effectLst/>
              </a:rPr>
            </a:br>
            <a:endParaRPr lang="en-US" dirty="0"/>
          </a:p>
        </p:txBody>
      </p:sp>
      <p:sp>
        <p:nvSpPr>
          <p:cNvPr id="4" name="Slide Number Placeholder 3">
            <a:extLst>
              <a:ext uri="{FF2B5EF4-FFF2-40B4-BE49-F238E27FC236}">
                <a16:creationId xmlns:a16="http://schemas.microsoft.com/office/drawing/2014/main" id="{68C8BD44-8BE5-28AF-7A8C-CC03810C5E2A}"/>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5" name="Text Placeholder 4">
            <a:extLst>
              <a:ext uri="{FF2B5EF4-FFF2-40B4-BE49-F238E27FC236}">
                <a16:creationId xmlns:a16="http://schemas.microsoft.com/office/drawing/2014/main" id="{68CE9EA1-9092-02AF-5B64-AE8B7D86FB1E}"/>
              </a:ext>
            </a:extLst>
          </p:cNvPr>
          <p:cNvSpPr>
            <a:spLocks noGrp="1"/>
          </p:cNvSpPr>
          <p:nvPr>
            <p:ph type="body" sz="quarter" idx="12"/>
          </p:nvPr>
        </p:nvSpPr>
        <p:spPr>
          <a:xfrm>
            <a:off x="1794074" y="1926843"/>
            <a:ext cx="1051560" cy="1069848"/>
          </a:xfrm>
        </p:spPr>
        <p:txBody>
          <a:bodyPr/>
          <a:lstStyle/>
          <a:p>
            <a:r>
              <a:rPr lang="en-US" sz="4800" dirty="0"/>
              <a:t>1</a:t>
            </a:r>
          </a:p>
        </p:txBody>
      </p:sp>
      <p:sp>
        <p:nvSpPr>
          <p:cNvPr id="7" name="Text Placeholder 6">
            <a:extLst>
              <a:ext uri="{FF2B5EF4-FFF2-40B4-BE49-F238E27FC236}">
                <a16:creationId xmlns:a16="http://schemas.microsoft.com/office/drawing/2014/main" id="{3D24B0D6-DCFC-F6DE-08AC-2D2B0EAB21E6}"/>
              </a:ext>
            </a:extLst>
          </p:cNvPr>
          <p:cNvSpPr>
            <a:spLocks noGrp="1"/>
          </p:cNvSpPr>
          <p:nvPr>
            <p:ph type="body" sz="quarter" idx="14"/>
          </p:nvPr>
        </p:nvSpPr>
        <p:spPr>
          <a:xfrm>
            <a:off x="1156324" y="3189941"/>
            <a:ext cx="2286000" cy="182880"/>
          </a:xfrm>
        </p:spPr>
        <p:txBody>
          <a:bodyPr/>
          <a:lstStyle/>
          <a:p>
            <a:r>
              <a:rPr lang="en-US" sz="2000" dirty="0"/>
              <a:t>Introduction</a:t>
            </a:r>
          </a:p>
        </p:txBody>
      </p:sp>
      <p:sp>
        <p:nvSpPr>
          <p:cNvPr id="9" name="Text Placeholder 8">
            <a:extLst>
              <a:ext uri="{FF2B5EF4-FFF2-40B4-BE49-F238E27FC236}">
                <a16:creationId xmlns:a16="http://schemas.microsoft.com/office/drawing/2014/main" id="{A2636081-AC67-D5A0-1FA2-3C5EB0BB529D}"/>
              </a:ext>
            </a:extLst>
          </p:cNvPr>
          <p:cNvSpPr>
            <a:spLocks noGrp="1"/>
          </p:cNvSpPr>
          <p:nvPr>
            <p:ph type="body" sz="quarter" idx="16"/>
          </p:nvPr>
        </p:nvSpPr>
        <p:spPr>
          <a:xfrm>
            <a:off x="6344539" y="3241548"/>
            <a:ext cx="2286000" cy="182880"/>
          </a:xfrm>
        </p:spPr>
        <p:txBody>
          <a:bodyPr/>
          <a:lstStyle/>
          <a:p>
            <a:r>
              <a:rPr lang="en-US" sz="2000" dirty="0"/>
              <a:t>Project objectives</a:t>
            </a:r>
          </a:p>
        </p:txBody>
      </p:sp>
      <p:sp>
        <p:nvSpPr>
          <p:cNvPr id="31" name="Text Placeholder 4">
            <a:extLst>
              <a:ext uri="{FF2B5EF4-FFF2-40B4-BE49-F238E27FC236}">
                <a16:creationId xmlns:a16="http://schemas.microsoft.com/office/drawing/2014/main" id="{99D7CE5D-B93F-A3B9-2BA3-9AA828967A0A}"/>
              </a:ext>
            </a:extLst>
          </p:cNvPr>
          <p:cNvSpPr txBox="1">
            <a:spLocks/>
          </p:cNvSpPr>
          <p:nvPr/>
        </p:nvSpPr>
        <p:spPr>
          <a:xfrm>
            <a:off x="4318348" y="1904223"/>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2</a:t>
            </a:r>
          </a:p>
        </p:txBody>
      </p:sp>
      <p:sp>
        <p:nvSpPr>
          <p:cNvPr id="32" name="Text Placeholder 6">
            <a:extLst>
              <a:ext uri="{FF2B5EF4-FFF2-40B4-BE49-F238E27FC236}">
                <a16:creationId xmlns:a16="http://schemas.microsoft.com/office/drawing/2014/main" id="{0706A77F-3C19-65A3-CE1B-C2F1655D8DEB}"/>
              </a:ext>
            </a:extLst>
          </p:cNvPr>
          <p:cNvSpPr txBox="1">
            <a:spLocks/>
          </p:cNvSpPr>
          <p:nvPr/>
        </p:nvSpPr>
        <p:spPr>
          <a:xfrm>
            <a:off x="3595323" y="3203911"/>
            <a:ext cx="2630079" cy="505041"/>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Motivation &amp; Problem Statement</a:t>
            </a:r>
          </a:p>
        </p:txBody>
      </p:sp>
      <p:sp>
        <p:nvSpPr>
          <p:cNvPr id="33" name="Text Placeholder 4">
            <a:extLst>
              <a:ext uri="{FF2B5EF4-FFF2-40B4-BE49-F238E27FC236}">
                <a16:creationId xmlns:a16="http://schemas.microsoft.com/office/drawing/2014/main" id="{5AB87997-270C-656D-0245-047FE28B15CC}"/>
              </a:ext>
            </a:extLst>
          </p:cNvPr>
          <p:cNvSpPr txBox="1">
            <a:spLocks/>
          </p:cNvSpPr>
          <p:nvPr/>
        </p:nvSpPr>
        <p:spPr>
          <a:xfrm>
            <a:off x="6842622" y="1926843"/>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3</a:t>
            </a:r>
          </a:p>
        </p:txBody>
      </p:sp>
      <p:sp>
        <p:nvSpPr>
          <p:cNvPr id="34" name="Text Placeholder 4">
            <a:extLst>
              <a:ext uri="{FF2B5EF4-FFF2-40B4-BE49-F238E27FC236}">
                <a16:creationId xmlns:a16="http://schemas.microsoft.com/office/drawing/2014/main" id="{67415198-C38B-8905-2460-D82CB6D84FA0}"/>
              </a:ext>
            </a:extLst>
          </p:cNvPr>
          <p:cNvSpPr txBox="1">
            <a:spLocks/>
          </p:cNvSpPr>
          <p:nvPr/>
        </p:nvSpPr>
        <p:spPr>
          <a:xfrm>
            <a:off x="9366896" y="1897380"/>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4</a:t>
            </a:r>
          </a:p>
        </p:txBody>
      </p:sp>
      <p:sp>
        <p:nvSpPr>
          <p:cNvPr id="35" name="Text Placeholder 8">
            <a:extLst>
              <a:ext uri="{FF2B5EF4-FFF2-40B4-BE49-F238E27FC236}">
                <a16:creationId xmlns:a16="http://schemas.microsoft.com/office/drawing/2014/main" id="{9F5B33AE-5F44-6A92-4F04-A4452FE17679}"/>
              </a:ext>
            </a:extLst>
          </p:cNvPr>
          <p:cNvSpPr txBox="1">
            <a:spLocks/>
          </p:cNvSpPr>
          <p:nvPr/>
        </p:nvSpPr>
        <p:spPr>
          <a:xfrm>
            <a:off x="8749676" y="3241548"/>
            <a:ext cx="2286000" cy="182880"/>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EVAN Services</a:t>
            </a:r>
          </a:p>
        </p:txBody>
      </p:sp>
      <p:sp>
        <p:nvSpPr>
          <p:cNvPr id="36" name="Text Placeholder 6">
            <a:extLst>
              <a:ext uri="{FF2B5EF4-FFF2-40B4-BE49-F238E27FC236}">
                <a16:creationId xmlns:a16="http://schemas.microsoft.com/office/drawing/2014/main" id="{8C704D41-9FB1-7440-2C11-B0BC605F2DFB}"/>
              </a:ext>
            </a:extLst>
          </p:cNvPr>
          <p:cNvSpPr txBox="1">
            <a:spLocks/>
          </p:cNvSpPr>
          <p:nvPr/>
        </p:nvSpPr>
        <p:spPr>
          <a:xfrm>
            <a:off x="1176854" y="5436438"/>
            <a:ext cx="2286000" cy="182880"/>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Methodology</a:t>
            </a:r>
          </a:p>
        </p:txBody>
      </p:sp>
      <p:sp>
        <p:nvSpPr>
          <p:cNvPr id="37" name="Text Placeholder 4">
            <a:extLst>
              <a:ext uri="{FF2B5EF4-FFF2-40B4-BE49-F238E27FC236}">
                <a16:creationId xmlns:a16="http://schemas.microsoft.com/office/drawing/2014/main" id="{CF524D91-A3B5-1AFE-DDC1-5E58B313022B}"/>
              </a:ext>
            </a:extLst>
          </p:cNvPr>
          <p:cNvSpPr txBox="1">
            <a:spLocks/>
          </p:cNvSpPr>
          <p:nvPr/>
        </p:nvSpPr>
        <p:spPr>
          <a:xfrm>
            <a:off x="1794074" y="4084738"/>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5</a:t>
            </a:r>
          </a:p>
        </p:txBody>
      </p:sp>
      <p:sp>
        <p:nvSpPr>
          <p:cNvPr id="38" name="Text Placeholder 4">
            <a:extLst>
              <a:ext uri="{FF2B5EF4-FFF2-40B4-BE49-F238E27FC236}">
                <a16:creationId xmlns:a16="http://schemas.microsoft.com/office/drawing/2014/main" id="{86527424-995C-2BB5-72CF-9A55C2ABF7CE}"/>
              </a:ext>
            </a:extLst>
          </p:cNvPr>
          <p:cNvSpPr txBox="1">
            <a:spLocks/>
          </p:cNvSpPr>
          <p:nvPr/>
        </p:nvSpPr>
        <p:spPr>
          <a:xfrm>
            <a:off x="4318348" y="4116700"/>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6</a:t>
            </a:r>
          </a:p>
        </p:txBody>
      </p:sp>
      <p:sp>
        <p:nvSpPr>
          <p:cNvPr id="39" name="Text Placeholder 4">
            <a:extLst>
              <a:ext uri="{FF2B5EF4-FFF2-40B4-BE49-F238E27FC236}">
                <a16:creationId xmlns:a16="http://schemas.microsoft.com/office/drawing/2014/main" id="{EA19ED23-F07F-29BE-3494-BA024AA08537}"/>
              </a:ext>
            </a:extLst>
          </p:cNvPr>
          <p:cNvSpPr txBox="1">
            <a:spLocks/>
          </p:cNvSpPr>
          <p:nvPr/>
        </p:nvSpPr>
        <p:spPr>
          <a:xfrm>
            <a:off x="6868412" y="4084738"/>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7</a:t>
            </a:r>
          </a:p>
        </p:txBody>
      </p:sp>
      <p:sp>
        <p:nvSpPr>
          <p:cNvPr id="40" name="Text Placeholder 4">
            <a:extLst>
              <a:ext uri="{FF2B5EF4-FFF2-40B4-BE49-F238E27FC236}">
                <a16:creationId xmlns:a16="http://schemas.microsoft.com/office/drawing/2014/main" id="{063589FD-AC06-F57A-31DF-E3D14CC9B91E}"/>
              </a:ext>
            </a:extLst>
          </p:cNvPr>
          <p:cNvSpPr txBox="1">
            <a:spLocks/>
          </p:cNvSpPr>
          <p:nvPr/>
        </p:nvSpPr>
        <p:spPr>
          <a:xfrm>
            <a:off x="9366896" y="4116700"/>
            <a:ext cx="1051560" cy="1069848"/>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8</a:t>
            </a:r>
          </a:p>
        </p:txBody>
      </p:sp>
      <p:sp>
        <p:nvSpPr>
          <p:cNvPr id="41" name="Text Placeholder 6">
            <a:extLst>
              <a:ext uri="{FF2B5EF4-FFF2-40B4-BE49-F238E27FC236}">
                <a16:creationId xmlns:a16="http://schemas.microsoft.com/office/drawing/2014/main" id="{AB6C9A95-2A3A-81AE-E423-A15E32BA2846}"/>
              </a:ext>
            </a:extLst>
          </p:cNvPr>
          <p:cNvSpPr txBox="1">
            <a:spLocks/>
          </p:cNvSpPr>
          <p:nvPr/>
        </p:nvSpPr>
        <p:spPr>
          <a:xfrm>
            <a:off x="3701128" y="5440680"/>
            <a:ext cx="2286000" cy="182880"/>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Results</a:t>
            </a:r>
          </a:p>
        </p:txBody>
      </p:sp>
      <p:sp>
        <p:nvSpPr>
          <p:cNvPr id="42" name="Text Placeholder 6">
            <a:extLst>
              <a:ext uri="{FF2B5EF4-FFF2-40B4-BE49-F238E27FC236}">
                <a16:creationId xmlns:a16="http://schemas.microsoft.com/office/drawing/2014/main" id="{7A2EED7A-F504-BBCA-17E6-0976292377CB}"/>
              </a:ext>
            </a:extLst>
          </p:cNvPr>
          <p:cNvSpPr txBox="1">
            <a:spLocks/>
          </p:cNvSpPr>
          <p:nvPr/>
        </p:nvSpPr>
        <p:spPr>
          <a:xfrm>
            <a:off x="6251192" y="5440680"/>
            <a:ext cx="2286000" cy="182880"/>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Conclusions</a:t>
            </a:r>
          </a:p>
        </p:txBody>
      </p:sp>
      <p:sp>
        <p:nvSpPr>
          <p:cNvPr id="43" name="Text Placeholder 6">
            <a:extLst>
              <a:ext uri="{FF2B5EF4-FFF2-40B4-BE49-F238E27FC236}">
                <a16:creationId xmlns:a16="http://schemas.microsoft.com/office/drawing/2014/main" id="{27B9A5F5-731C-35CB-9832-07164024C80D}"/>
              </a:ext>
            </a:extLst>
          </p:cNvPr>
          <p:cNvSpPr txBox="1">
            <a:spLocks/>
          </p:cNvSpPr>
          <p:nvPr/>
        </p:nvSpPr>
        <p:spPr>
          <a:xfrm>
            <a:off x="8806963" y="5440680"/>
            <a:ext cx="2286000" cy="182880"/>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1600" b="1" kern="1200" spc="2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Future Work</a:t>
            </a:r>
          </a:p>
        </p:txBody>
      </p:sp>
    </p:spTree>
    <p:extLst>
      <p:ext uri="{BB962C8B-B14F-4D97-AF65-F5344CB8AC3E}">
        <p14:creationId xmlns:p14="http://schemas.microsoft.com/office/powerpoint/2010/main" val="350288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062921"/>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924334" y="2402007"/>
            <a:ext cx="8379726" cy="2183642"/>
          </a:xfrm>
        </p:spPr>
        <p:txBody>
          <a:bodyPr/>
          <a:lstStyle/>
          <a:p>
            <a:r>
              <a:rPr lang="en-US" sz="2000" dirty="0"/>
              <a:t>Imagine</a:t>
            </a:r>
            <a:r>
              <a:rPr lang="en-US" sz="2000" b="0" i="0" dirty="0">
                <a:effectLst/>
              </a:rPr>
              <a:t> </a:t>
            </a:r>
            <a:r>
              <a:rPr lang="en-US" sz="2000" dirty="0"/>
              <a:t>y</a:t>
            </a:r>
            <a:r>
              <a:rPr lang="en-US" sz="2000" b="0" i="0" dirty="0">
                <a:effectLst/>
              </a:rPr>
              <a:t>ou're driving down a peaceful countryside road, enjoying the scenic beauty, when suddenly, your car sputters and comes to a halt. Panic sets in as you realize you're miles away from any help</a:t>
            </a:r>
          </a:p>
          <a:p>
            <a:r>
              <a:rPr lang="en-US" sz="2000" dirty="0"/>
              <a:t>Our road service app is designed to revolutionize the way you navigate unforeseen circumstances on the road. It's time to take control of your journey and eliminate the stress and uncertainty associated with car troubles.</a:t>
            </a:r>
            <a:endParaRPr lang="en-US" sz="2000" b="0" i="0" dirty="0">
              <a:effectLst/>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p:cNvSpPr txBox="1"/>
          <p:nvPr/>
        </p:nvSpPr>
        <p:spPr>
          <a:xfrm>
            <a:off x="3402148" y="2010006"/>
            <a:ext cx="6784936" cy="1631216"/>
          </a:xfrm>
          <a:prstGeom prst="rect">
            <a:avLst/>
          </a:prstGeom>
          <a:noFill/>
        </p:spPr>
        <p:txBody>
          <a:bodyPr wrap="square" rtlCol="0">
            <a:spAutoFit/>
          </a:bodyPr>
          <a:lstStyle/>
          <a:p>
            <a:r>
              <a:rPr lang="en-US" sz="2500" dirty="0">
                <a:solidFill>
                  <a:schemeClr val="bg1"/>
                </a:solidFill>
              </a:rPr>
              <a:t>EVAN is not just another roadside assistance app. It's your trusted companion, ready to assist you whenever you're faced with an unexpected breakdown or emergency.</a:t>
            </a:r>
          </a:p>
        </p:txBody>
      </p:sp>
      <p:sp>
        <p:nvSpPr>
          <p:cNvPr id="10" name="TextBox 9"/>
          <p:cNvSpPr txBox="1"/>
          <p:nvPr/>
        </p:nvSpPr>
        <p:spPr>
          <a:xfrm>
            <a:off x="1354481" y="3798312"/>
            <a:ext cx="7434677" cy="2015936"/>
          </a:xfrm>
          <a:prstGeom prst="rect">
            <a:avLst/>
          </a:prstGeom>
          <a:noFill/>
        </p:spPr>
        <p:txBody>
          <a:bodyPr wrap="square" rtlCol="0">
            <a:spAutoFit/>
          </a:bodyPr>
          <a:lstStyle/>
          <a:p>
            <a:r>
              <a:rPr lang="en-US" sz="2500" dirty="0">
                <a:solidFill>
                  <a:schemeClr val="bg1"/>
                </a:solidFill>
              </a:rPr>
              <a:t>Whether it's a flat tire, dead battery, or even running out of fuel, EVAN has got you covered. Our service providers are equipped to handle any roadside mishap, bringing you peace of mind even in the most challenging situations.</a:t>
            </a:r>
            <a:endParaRPr lang="en-US" sz="2500" dirty="0">
              <a:solidFill>
                <a:schemeClr val="bg1"/>
              </a:solidFill>
              <a:effectLst/>
            </a:endParaRPr>
          </a:p>
        </p:txBody>
      </p:sp>
    </p:spTree>
    <p:extLst>
      <p:ext uri="{BB962C8B-B14F-4D97-AF65-F5344CB8AC3E}">
        <p14:creationId xmlns:p14="http://schemas.microsoft.com/office/powerpoint/2010/main" val="121321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49E03B-55A4-3E02-5DA2-2CFC7AD1CC6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itle 3">
            <a:extLst>
              <a:ext uri="{FF2B5EF4-FFF2-40B4-BE49-F238E27FC236}">
                <a16:creationId xmlns:a16="http://schemas.microsoft.com/office/drawing/2014/main" id="{D61690EC-8C84-BFBB-C270-3A74909CF24E}"/>
              </a:ext>
            </a:extLst>
          </p:cNvPr>
          <p:cNvSpPr>
            <a:spLocks noGrp="1"/>
          </p:cNvSpPr>
          <p:nvPr>
            <p:ph type="title"/>
          </p:nvPr>
        </p:nvSpPr>
        <p:spPr>
          <a:xfrm>
            <a:off x="1055801" y="3200682"/>
            <a:ext cx="11877773" cy="671047"/>
          </a:xfrm>
        </p:spPr>
        <p:txBody>
          <a:bodyPr/>
          <a:lstStyle/>
          <a:p>
            <a:r>
              <a:rPr lang="en-US" sz="4000" dirty="0"/>
              <a:t>Motivation &amp; Problem Statement</a:t>
            </a:r>
            <a:endParaRPr lang="en-US" dirty="0"/>
          </a:p>
        </p:txBody>
      </p:sp>
      <p:sp>
        <p:nvSpPr>
          <p:cNvPr id="5" name="Content Placeholder 4">
            <a:extLst>
              <a:ext uri="{FF2B5EF4-FFF2-40B4-BE49-F238E27FC236}">
                <a16:creationId xmlns:a16="http://schemas.microsoft.com/office/drawing/2014/main" id="{FD40618B-05C4-07D8-6859-826F69B81149}"/>
              </a:ext>
            </a:extLst>
          </p:cNvPr>
          <p:cNvSpPr>
            <a:spLocks noGrp="1"/>
          </p:cNvSpPr>
          <p:nvPr>
            <p:ph idx="1"/>
          </p:nvPr>
        </p:nvSpPr>
        <p:spPr>
          <a:xfrm>
            <a:off x="1055801" y="3871729"/>
            <a:ext cx="11095726" cy="2170853"/>
          </a:xfrm>
        </p:spPr>
        <p:txBody>
          <a:bodyPr/>
          <a:lstStyle/>
          <a:p>
            <a:pPr algn="l">
              <a:lnSpc>
                <a:spcPct val="100000"/>
              </a:lnSpc>
              <a:buFont typeface="+mj-lt"/>
              <a:buAutoNum type="arabicPeriod"/>
            </a:pPr>
            <a:r>
              <a:rPr lang="en-US" sz="1800" b="0" i="0" dirty="0">
                <a:effectLst/>
                <a:latin typeface="Söhne"/>
              </a:rPr>
              <a:t>Roadside breakdowns and emergencies can happen unexpectedly, leaving individuals stranded and in need of immediate assistance.</a:t>
            </a:r>
          </a:p>
          <a:p>
            <a:pPr algn="l">
              <a:lnSpc>
                <a:spcPct val="100000"/>
              </a:lnSpc>
              <a:buFont typeface="+mj-lt"/>
              <a:buAutoNum type="arabicPeriod"/>
            </a:pPr>
            <a:r>
              <a:rPr lang="en-US" sz="1800" b="0" i="0" dirty="0">
                <a:effectLst/>
                <a:latin typeface="Söhne"/>
              </a:rPr>
              <a:t>Limited accessibility to reliable roadside assistance services in certain areas, particularly remote or less populated regions, leaving individuals stranded without timely support.</a:t>
            </a:r>
          </a:p>
          <a:p>
            <a:pPr algn="l">
              <a:lnSpc>
                <a:spcPct val="100000"/>
              </a:lnSpc>
              <a:buFont typeface="+mj-lt"/>
              <a:buAutoNum type="arabicPeriod"/>
            </a:pPr>
            <a:r>
              <a:rPr lang="en-US" sz="1800" b="0" i="0" dirty="0">
                <a:effectLst/>
                <a:latin typeface="Söhne"/>
              </a:rPr>
              <a:t>People desire a trustworthy and efficient companion that can reliably assist them during roadside mishaps, providing peace of mind and ensuring their safety.</a:t>
            </a:r>
          </a:p>
          <a:p>
            <a:endParaRPr lang="en-US" dirty="0"/>
          </a:p>
        </p:txBody>
      </p:sp>
      <p:pic>
        <p:nvPicPr>
          <p:cNvPr id="7" name="Picture 6">
            <a:extLst>
              <a:ext uri="{FF2B5EF4-FFF2-40B4-BE49-F238E27FC236}">
                <a16:creationId xmlns:a16="http://schemas.microsoft.com/office/drawing/2014/main" id="{BF0F100A-0935-E1BE-57A1-B57665A89E28}"/>
              </a:ext>
            </a:extLst>
          </p:cNvPr>
          <p:cNvPicPr>
            <a:picLocks noChangeAspect="1"/>
          </p:cNvPicPr>
          <p:nvPr/>
        </p:nvPicPr>
        <p:blipFill>
          <a:blip r:embed="rId2"/>
          <a:stretch>
            <a:fillRect/>
          </a:stretch>
        </p:blipFill>
        <p:spPr>
          <a:xfrm>
            <a:off x="4377877" y="463775"/>
            <a:ext cx="2805347" cy="2805347"/>
          </a:xfrm>
          <a:prstGeom prst="rect">
            <a:avLst/>
          </a:prstGeom>
        </p:spPr>
      </p:pic>
    </p:spTree>
    <p:extLst>
      <p:ext uri="{BB962C8B-B14F-4D97-AF65-F5344CB8AC3E}">
        <p14:creationId xmlns:p14="http://schemas.microsoft.com/office/powerpoint/2010/main" val="382546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E804A9-683A-83A4-2D22-B351183FCED4}"/>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4" name="Title 3">
            <a:extLst>
              <a:ext uri="{FF2B5EF4-FFF2-40B4-BE49-F238E27FC236}">
                <a16:creationId xmlns:a16="http://schemas.microsoft.com/office/drawing/2014/main" id="{96EEE8BF-15DC-CDCF-6C78-F45F56FD8137}"/>
              </a:ext>
            </a:extLst>
          </p:cNvPr>
          <p:cNvSpPr>
            <a:spLocks noGrp="1"/>
          </p:cNvSpPr>
          <p:nvPr>
            <p:ph type="title"/>
          </p:nvPr>
        </p:nvSpPr>
        <p:spPr>
          <a:xfrm>
            <a:off x="1102558" y="921470"/>
            <a:ext cx="8729598" cy="638760"/>
          </a:xfrm>
        </p:spPr>
        <p:txBody>
          <a:bodyPr/>
          <a:lstStyle/>
          <a:p>
            <a:r>
              <a:rPr lang="en-US" sz="4000" dirty="0"/>
              <a:t>Project objectives</a:t>
            </a:r>
            <a:endParaRPr lang="en-US" dirty="0"/>
          </a:p>
        </p:txBody>
      </p:sp>
      <p:sp>
        <p:nvSpPr>
          <p:cNvPr id="5" name="Content Placeholder 4">
            <a:extLst>
              <a:ext uri="{FF2B5EF4-FFF2-40B4-BE49-F238E27FC236}">
                <a16:creationId xmlns:a16="http://schemas.microsoft.com/office/drawing/2014/main" id="{C408E611-2D35-9944-9E10-B38B6AF698B7}"/>
              </a:ext>
            </a:extLst>
          </p:cNvPr>
          <p:cNvSpPr>
            <a:spLocks noGrp="1"/>
          </p:cNvSpPr>
          <p:nvPr>
            <p:ph idx="1"/>
          </p:nvPr>
        </p:nvSpPr>
        <p:spPr>
          <a:xfrm>
            <a:off x="850392" y="1871126"/>
            <a:ext cx="9424824" cy="3360468"/>
          </a:xfrm>
        </p:spPr>
        <p:txBody>
          <a:bodyPr/>
          <a:lstStyle/>
          <a:p>
            <a:pPr>
              <a:buFont typeface="+mj-lt"/>
              <a:buAutoNum type="arabicPeriod"/>
            </a:pPr>
            <a:r>
              <a:rPr lang="en-US" sz="2000" b="1" i="0" u="none" strike="noStrike" baseline="0" dirty="0">
                <a:latin typeface="Open Sans ExtraBold" panose="020F0502020204030204" pitchFamily="34" charset="0"/>
              </a:rPr>
              <a:t>DEVELOP A USER-FRIENDLY AND RELIABLE MOBILE APPLICATION. </a:t>
            </a:r>
          </a:p>
          <a:p>
            <a:pPr algn="l">
              <a:buFont typeface="+mj-lt"/>
              <a:buAutoNum type="arabicPeriod"/>
            </a:pPr>
            <a:r>
              <a:rPr lang="en-US" sz="2000" b="1" i="0" u="none" strike="noStrike" baseline="0" dirty="0">
                <a:latin typeface="Open Sans ExtraBold" panose="020B0906030804020204" pitchFamily="34" charset="0"/>
              </a:rPr>
              <a:t>BUILD A NETWORK OF RELIABLE SERVICE PROVIDERS.</a:t>
            </a:r>
          </a:p>
          <a:p>
            <a:pPr algn="l">
              <a:buFont typeface="+mj-lt"/>
              <a:buAutoNum type="arabicPeriod"/>
            </a:pPr>
            <a:r>
              <a:rPr lang="en-US" sz="2000" dirty="0">
                <a:solidFill>
                  <a:srgbClr val="000000"/>
                </a:solidFill>
                <a:latin typeface="Open Sans ExtraBold" panose="020B0906030804020204" pitchFamily="34" charset="0"/>
              </a:rPr>
              <a:t> </a:t>
            </a:r>
            <a:r>
              <a:rPr lang="en-US" sz="2000" b="1" i="0" u="none" strike="noStrike" baseline="0" dirty="0">
                <a:latin typeface="Open Sans ExtraBold" panose="020B0906030804020204" pitchFamily="34" charset="0"/>
              </a:rPr>
              <a:t>INTEGRATE GPS TECHNOLOGY TO LOCATE USERS.</a:t>
            </a:r>
          </a:p>
          <a:p>
            <a:pPr algn="l">
              <a:buFont typeface="+mj-lt"/>
              <a:buAutoNum type="arabicPeriod"/>
            </a:pPr>
            <a:r>
              <a:rPr lang="en-US" sz="2000" b="1" i="0" u="none" strike="noStrike" baseline="0" dirty="0">
                <a:latin typeface="Open Sans ExtraBold" panose="020B0906030804020204" pitchFamily="34" charset="0"/>
              </a:rPr>
              <a:t>PROVIDE REAL-TIME UPDATES ON SERVICE PROVIDER ETA. </a:t>
            </a:r>
            <a:endParaRPr lang="en-US" sz="2000" b="1" dirty="0">
              <a:latin typeface="Open Sans ExtraBold" panose="020B0906030804020204" pitchFamily="34" charset="0"/>
            </a:endParaRPr>
          </a:p>
          <a:p>
            <a:pPr algn="l">
              <a:buFont typeface="+mj-lt"/>
              <a:buAutoNum type="arabicPeriod"/>
            </a:pPr>
            <a:r>
              <a:rPr lang="en-US" sz="2000" b="1" i="0" u="none" strike="noStrike" baseline="0" dirty="0">
                <a:latin typeface="Open Sans ExtraBold" panose="020B0906030804020204" pitchFamily="34" charset="0"/>
              </a:rPr>
              <a:t> ENSURE TRANSPARENCY IN PRICING AND SERVICES. </a:t>
            </a:r>
          </a:p>
          <a:p>
            <a:pPr algn="l">
              <a:buFont typeface="+mj-lt"/>
              <a:buAutoNum type="arabicPeriod"/>
            </a:pPr>
            <a:r>
              <a:rPr lang="en-US" sz="2000" b="1" i="0" u="none" strike="noStrike" baseline="0" dirty="0">
                <a:latin typeface="Open Sans ExtraBold" panose="020B0906030804020204" pitchFamily="34" charset="0"/>
              </a:rPr>
              <a:t> IMPLEMENT EFFECTIVE CUSTOMER SUPPORT.</a:t>
            </a:r>
            <a:endParaRPr lang="en-US" sz="1800" b="0" i="0" u="none" strike="noStrike" baseline="0" dirty="0">
              <a:latin typeface="Open Sans ExtraBold" panose="020B0906030804020204" pitchFamily="34" charset="0"/>
            </a:endParaRPr>
          </a:p>
          <a:p>
            <a:endParaRPr lang="en-US" sz="1800" b="0" i="0" u="none" strike="noStrike" baseline="0" dirty="0">
              <a:latin typeface="Open Sans ExtraBold" panose="020B0906030804020204" pitchFamily="34" charset="0"/>
            </a:endParaRPr>
          </a:p>
          <a:p>
            <a:endParaRPr lang="en-US" sz="1800" b="0" i="0" u="none" strike="noStrike" baseline="0" dirty="0">
              <a:latin typeface="Open Sans ExtraBold" panose="020B0906030804020204" pitchFamily="34" charset="0"/>
            </a:endParaRPr>
          </a:p>
          <a:p>
            <a:endParaRPr lang="en-US" sz="1800" b="0" i="0" u="none" strike="noStrike" baseline="0" dirty="0">
              <a:latin typeface="Open Sans ExtraBold" panose="020B0906030804020204" pitchFamily="34" charset="0"/>
            </a:endParaRPr>
          </a:p>
          <a:p>
            <a:r>
              <a:rPr lang="en-US" sz="1800" b="1" i="0" u="none" strike="noStrike" baseline="0" dirty="0">
                <a:solidFill>
                  <a:srgbClr val="0365B1"/>
                </a:solidFill>
                <a:latin typeface="Open Sans ExtraBold" panose="020B0906030804020204" pitchFamily="34" charset="0"/>
              </a:rPr>
              <a:t>. </a:t>
            </a:r>
            <a:endParaRPr lang="en-US" sz="1800" dirty="0"/>
          </a:p>
          <a:p>
            <a:pPr algn="l"/>
            <a:endParaRPr lang="en-US" sz="1800" b="0" i="0" u="none" strike="noStrike" baseline="0" dirty="0">
              <a:solidFill>
                <a:srgbClr val="000000"/>
              </a:solidFill>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r>
              <a:rPr lang="en-US" sz="1800" b="0" i="0" u="none" strike="noStrike" baseline="0" dirty="0">
                <a:latin typeface="Open Sans ExtraBold" panose="020F0502020204030204" pitchFamily="34" charset="0"/>
              </a:rPr>
              <a:t> </a:t>
            </a: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a:p>
            <a:endParaRPr lang="en-US" sz="1800" b="0" i="0" u="none" strike="noStrike" baseline="0" dirty="0">
              <a:latin typeface="Open Sans ExtraBold" panose="020F0502020204030204" pitchFamily="34" charset="0"/>
            </a:endParaRPr>
          </a:p>
        </p:txBody>
      </p:sp>
    </p:spTree>
    <p:extLst>
      <p:ext uri="{BB962C8B-B14F-4D97-AF65-F5344CB8AC3E}">
        <p14:creationId xmlns:p14="http://schemas.microsoft.com/office/powerpoint/2010/main" val="377618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3133577"/>
            <a:ext cx="9144000" cy="1069848"/>
          </a:xfrm>
        </p:spPr>
        <p:txBody>
          <a:bodyPr/>
          <a:lstStyle/>
          <a:p>
            <a:pPr>
              <a:lnSpc>
                <a:spcPct val="100000"/>
              </a:lnSpc>
            </a:pPr>
            <a:r>
              <a:rPr lang="en-US" b="0" dirty="0">
                <a:latin typeface="+mn-lt"/>
              </a:rPr>
              <a:t>Evan </a:t>
            </a:r>
            <a:br>
              <a:rPr lang="en-US" b="0" dirty="0">
                <a:latin typeface="+mn-lt"/>
              </a:rPr>
            </a:br>
            <a:r>
              <a:rPr lang="en-US" b="0" dirty="0">
                <a:latin typeface="+mn-lt"/>
              </a:rPr>
              <a:t> SERVICES</a:t>
            </a:r>
          </a:p>
        </p:txBody>
      </p:sp>
      <p:sp>
        <p:nvSpPr>
          <p:cNvPr id="5" name="TextBox 4">
            <a:extLst>
              <a:ext uri="{FF2B5EF4-FFF2-40B4-BE49-F238E27FC236}">
                <a16:creationId xmlns:a16="http://schemas.microsoft.com/office/drawing/2014/main" id="{4F559F0E-2E59-43E5-A099-E9C59FA1439B}"/>
              </a:ext>
            </a:extLst>
          </p:cNvPr>
          <p:cNvSpPr txBox="1"/>
          <p:nvPr/>
        </p:nvSpPr>
        <p:spPr>
          <a:xfrm>
            <a:off x="1891681" y="3128796"/>
            <a:ext cx="1315553" cy="523220"/>
          </a:xfrm>
          <a:prstGeom prst="rect">
            <a:avLst/>
          </a:prstGeom>
          <a:noFill/>
        </p:spPr>
        <p:txBody>
          <a:bodyPr wrap="square" rtlCol="0">
            <a:spAutoFit/>
          </a:bodyPr>
          <a:lstStyle/>
          <a:p>
            <a:r>
              <a:rPr lang="en-US" sz="2800" dirty="0">
                <a:solidFill>
                  <a:schemeClr val="bg1"/>
                </a:solidFill>
                <a:effectLst/>
                <a:ea typeface="Calibri" panose="020F0502020204030204" pitchFamily="34" charset="0"/>
                <a:cs typeface="Arial" panose="020B0604020202020204" pitchFamily="34" charset="0"/>
              </a:rPr>
              <a:t>Towing</a:t>
            </a:r>
            <a:endParaRPr lang="en-US" sz="2800" dirty="0">
              <a:solidFill>
                <a:schemeClr val="bg1"/>
              </a:solidFill>
            </a:endParaRPr>
          </a:p>
        </p:txBody>
      </p:sp>
      <p:sp>
        <p:nvSpPr>
          <p:cNvPr id="7" name="TextBox 6">
            <a:extLst>
              <a:ext uri="{FF2B5EF4-FFF2-40B4-BE49-F238E27FC236}">
                <a16:creationId xmlns:a16="http://schemas.microsoft.com/office/drawing/2014/main" id="{EC86EBCE-CA76-294A-39CA-C888BFFB523E}"/>
              </a:ext>
            </a:extLst>
          </p:cNvPr>
          <p:cNvSpPr txBox="1"/>
          <p:nvPr/>
        </p:nvSpPr>
        <p:spPr>
          <a:xfrm>
            <a:off x="2617595" y="1212454"/>
            <a:ext cx="2350331" cy="519438"/>
          </a:xfrm>
          <a:prstGeom prst="rect">
            <a:avLst/>
          </a:prstGeom>
          <a:noFill/>
        </p:spPr>
        <p:txBody>
          <a:bodyPr wrap="square" rtlCol="0">
            <a:spAutoFit/>
          </a:bodyPr>
          <a:lstStyle/>
          <a:p>
            <a:pPr marR="0" algn="l">
              <a:lnSpc>
                <a:spcPct val="107000"/>
              </a:lnSpc>
              <a:spcBef>
                <a:spcPts val="0"/>
              </a:spcBef>
              <a:spcAft>
                <a:spcPts val="800"/>
              </a:spcAft>
            </a:pPr>
            <a:r>
              <a:rPr lang="en-US" sz="2800" dirty="0">
                <a:solidFill>
                  <a:schemeClr val="bg1"/>
                </a:solidFill>
                <a:ea typeface="Calibri" panose="020F0502020204030204" pitchFamily="34" charset="0"/>
                <a:cs typeface="Arial" panose="020B0604020202020204" pitchFamily="34" charset="0"/>
              </a:rPr>
              <a:t>B</a:t>
            </a:r>
            <a:r>
              <a:rPr lang="en-US" sz="2800" dirty="0">
                <a:solidFill>
                  <a:schemeClr val="bg1"/>
                </a:solidFill>
                <a:effectLst/>
                <a:ea typeface="Calibri" panose="020F0502020204030204" pitchFamily="34" charset="0"/>
                <a:cs typeface="Arial" panose="020B0604020202020204" pitchFamily="34" charset="0"/>
              </a:rPr>
              <a:t>attery issues</a:t>
            </a:r>
          </a:p>
        </p:txBody>
      </p:sp>
      <p:sp>
        <p:nvSpPr>
          <p:cNvPr id="8" name="TextBox 7">
            <a:extLst>
              <a:ext uri="{FF2B5EF4-FFF2-40B4-BE49-F238E27FC236}">
                <a16:creationId xmlns:a16="http://schemas.microsoft.com/office/drawing/2014/main" id="{626CD287-E931-6624-0D59-FE4A4EF32566}"/>
              </a:ext>
            </a:extLst>
          </p:cNvPr>
          <p:cNvSpPr txBox="1"/>
          <p:nvPr/>
        </p:nvSpPr>
        <p:spPr>
          <a:xfrm>
            <a:off x="2715715" y="4830898"/>
            <a:ext cx="2375555" cy="530594"/>
          </a:xfrm>
          <a:prstGeom prst="rect">
            <a:avLst/>
          </a:prstGeom>
          <a:noFill/>
        </p:spPr>
        <p:txBody>
          <a:bodyPr wrap="square" rtlCol="0">
            <a:spAutoFit/>
          </a:bodyPr>
          <a:lstStyle/>
          <a:p>
            <a:pPr marR="0" algn="l">
              <a:lnSpc>
                <a:spcPct val="107000"/>
              </a:lnSpc>
              <a:spcBef>
                <a:spcPts val="0"/>
              </a:spcBef>
              <a:spcAft>
                <a:spcPts val="800"/>
              </a:spcAft>
            </a:pPr>
            <a:r>
              <a:rPr lang="en-US" sz="2800" dirty="0">
                <a:solidFill>
                  <a:schemeClr val="bg1"/>
                </a:solidFill>
                <a:effectLst/>
                <a:ea typeface="Calibri" panose="020F0502020204030204" pitchFamily="34" charset="0"/>
                <a:cs typeface="Arial" panose="020B0604020202020204" pitchFamily="34" charset="0"/>
              </a:rPr>
              <a:t>Car won’t start</a:t>
            </a:r>
          </a:p>
        </p:txBody>
      </p:sp>
      <p:sp>
        <p:nvSpPr>
          <p:cNvPr id="9" name="TextBox 8">
            <a:extLst>
              <a:ext uri="{FF2B5EF4-FFF2-40B4-BE49-F238E27FC236}">
                <a16:creationId xmlns:a16="http://schemas.microsoft.com/office/drawing/2014/main" id="{68439A46-83D6-95E1-A889-E2A4305AF816}"/>
              </a:ext>
            </a:extLst>
          </p:cNvPr>
          <p:cNvSpPr txBox="1"/>
          <p:nvPr/>
        </p:nvSpPr>
        <p:spPr>
          <a:xfrm>
            <a:off x="7283776" y="4830898"/>
            <a:ext cx="2375555" cy="553357"/>
          </a:xfrm>
          <a:prstGeom prst="rect">
            <a:avLst/>
          </a:prstGeom>
          <a:noFill/>
        </p:spPr>
        <p:txBody>
          <a:bodyPr wrap="square" rtlCol="0">
            <a:spAutoFit/>
          </a:bodyPr>
          <a:lstStyle/>
          <a:p>
            <a:pPr marR="0" algn="l">
              <a:lnSpc>
                <a:spcPct val="107000"/>
              </a:lnSpc>
              <a:spcBef>
                <a:spcPts val="0"/>
              </a:spcBef>
              <a:spcAft>
                <a:spcPts val="800"/>
              </a:spcAft>
            </a:pPr>
            <a:r>
              <a:rPr lang="en-US" sz="2800" dirty="0">
                <a:solidFill>
                  <a:schemeClr val="bg1"/>
                </a:solidFill>
                <a:ea typeface="Calibri" panose="020F0502020204030204" pitchFamily="34" charset="0"/>
                <a:cs typeface="Arial" panose="020B0604020202020204" pitchFamily="34" charset="0"/>
              </a:rPr>
              <a:t>G</a:t>
            </a:r>
            <a:r>
              <a:rPr lang="en-US" sz="2800" dirty="0">
                <a:solidFill>
                  <a:schemeClr val="bg1"/>
                </a:solidFill>
                <a:effectLst/>
                <a:ea typeface="Calibri" panose="020F0502020204030204" pitchFamily="34" charset="0"/>
                <a:cs typeface="Arial" panose="020B0604020202020204" pitchFamily="34" charset="0"/>
              </a:rPr>
              <a:t>as delivery</a:t>
            </a:r>
          </a:p>
        </p:txBody>
      </p:sp>
      <p:sp>
        <p:nvSpPr>
          <p:cNvPr id="10" name="TextBox 9">
            <a:extLst>
              <a:ext uri="{FF2B5EF4-FFF2-40B4-BE49-F238E27FC236}">
                <a16:creationId xmlns:a16="http://schemas.microsoft.com/office/drawing/2014/main" id="{91241B6F-9D55-E914-91F1-825241F8B6A8}"/>
              </a:ext>
            </a:extLst>
          </p:cNvPr>
          <p:cNvSpPr txBox="1"/>
          <p:nvPr/>
        </p:nvSpPr>
        <p:spPr>
          <a:xfrm>
            <a:off x="8798231" y="3142444"/>
            <a:ext cx="2375555" cy="523220"/>
          </a:xfrm>
          <a:prstGeom prst="rect">
            <a:avLst/>
          </a:prstGeom>
          <a:noFill/>
        </p:spPr>
        <p:txBody>
          <a:bodyPr wrap="square" rtlCol="0">
            <a:spAutoFit/>
          </a:bodyPr>
          <a:lstStyle/>
          <a:p>
            <a:pPr marR="0" algn="l">
              <a:lnSpc>
                <a:spcPct val="107000"/>
              </a:lnSpc>
              <a:spcBef>
                <a:spcPts val="0"/>
              </a:spcBef>
              <a:spcAft>
                <a:spcPts val="800"/>
              </a:spcAft>
            </a:pPr>
            <a:r>
              <a:rPr lang="en-US" sz="2800" dirty="0">
                <a:solidFill>
                  <a:schemeClr val="bg1"/>
                </a:solidFill>
                <a:ea typeface="Calibri" panose="020F0502020204030204" pitchFamily="34" charset="0"/>
                <a:cs typeface="Arial" panose="020B0604020202020204" pitchFamily="34" charset="0"/>
              </a:rPr>
              <a:t>Car locked</a:t>
            </a:r>
          </a:p>
        </p:txBody>
      </p:sp>
      <p:sp>
        <p:nvSpPr>
          <p:cNvPr id="11" name="TextBox 10">
            <a:extLst>
              <a:ext uri="{FF2B5EF4-FFF2-40B4-BE49-F238E27FC236}">
                <a16:creationId xmlns:a16="http://schemas.microsoft.com/office/drawing/2014/main" id="{DA61D617-5ABE-B354-3218-446F97B88760}"/>
              </a:ext>
            </a:extLst>
          </p:cNvPr>
          <p:cNvSpPr txBox="1"/>
          <p:nvPr/>
        </p:nvSpPr>
        <p:spPr>
          <a:xfrm>
            <a:off x="7619155" y="1212454"/>
            <a:ext cx="2375555" cy="519438"/>
          </a:xfrm>
          <a:prstGeom prst="rect">
            <a:avLst/>
          </a:prstGeom>
          <a:noFill/>
        </p:spPr>
        <p:txBody>
          <a:bodyPr wrap="square" rtlCol="0">
            <a:spAutoFit/>
          </a:bodyPr>
          <a:lstStyle/>
          <a:p>
            <a:pPr marR="0" algn="l">
              <a:lnSpc>
                <a:spcPct val="107000"/>
              </a:lnSpc>
              <a:spcBef>
                <a:spcPts val="0"/>
              </a:spcBef>
              <a:spcAft>
                <a:spcPts val="800"/>
              </a:spcAft>
            </a:pPr>
            <a:r>
              <a:rPr lang="en-US" sz="2800" dirty="0">
                <a:solidFill>
                  <a:schemeClr val="bg1"/>
                </a:solidFill>
                <a:ea typeface="Calibri" panose="020F0502020204030204" pitchFamily="34" charset="0"/>
                <a:cs typeface="Arial" panose="020B0604020202020204" pitchFamily="34" charset="0"/>
              </a:rPr>
              <a:t>Flat T</a:t>
            </a:r>
            <a:r>
              <a:rPr lang="en-US" sz="2800" dirty="0">
                <a:solidFill>
                  <a:schemeClr val="bg1"/>
                </a:solidFill>
                <a:effectLst/>
                <a:ea typeface="Calibri" panose="020F0502020204030204" pitchFamily="34" charset="0"/>
                <a:cs typeface="Arial" panose="020B0604020202020204" pitchFamily="34" charset="0"/>
              </a:rPr>
              <a:t>ire</a:t>
            </a:r>
          </a:p>
        </p:txBody>
      </p:sp>
      <p:sp>
        <p:nvSpPr>
          <p:cNvPr id="4" name="Rounded Rectangle 3"/>
          <p:cNvSpPr/>
          <p:nvPr/>
        </p:nvSpPr>
        <p:spPr>
          <a:xfrm>
            <a:off x="2197290" y="1050878"/>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265428" y="4638995"/>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5378" y="2946854"/>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655039" y="1043713"/>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018465" y="2933206"/>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655038" y="4639830"/>
            <a:ext cx="3248157" cy="914400"/>
          </a:xfrm>
          <a:prstGeom prst="roundRect">
            <a:avLst/>
          </a:prstGeom>
          <a:noFill/>
          <a:ln>
            <a:solidFill>
              <a:srgbClr val="AB8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F40C5-53A8-6E65-02E0-F9C193BBB80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9" name="Flowchart: Terminator 18">
            <a:extLst>
              <a:ext uri="{FF2B5EF4-FFF2-40B4-BE49-F238E27FC236}">
                <a16:creationId xmlns:a16="http://schemas.microsoft.com/office/drawing/2014/main" id="{3DC9F8EC-DF8C-2305-4869-56D5E7D76F87}"/>
              </a:ext>
            </a:extLst>
          </p:cNvPr>
          <p:cNvSpPr/>
          <p:nvPr/>
        </p:nvSpPr>
        <p:spPr>
          <a:xfrm>
            <a:off x="3117978" y="5202581"/>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View profile</a:t>
            </a:r>
          </a:p>
        </p:txBody>
      </p:sp>
      <p:cxnSp>
        <p:nvCxnSpPr>
          <p:cNvPr id="21" name="Straight Connector 20">
            <a:extLst>
              <a:ext uri="{FF2B5EF4-FFF2-40B4-BE49-F238E27FC236}">
                <a16:creationId xmlns:a16="http://schemas.microsoft.com/office/drawing/2014/main" id="{294FDD2E-FEC7-B55E-7F7F-B229CEA02EAC}"/>
              </a:ext>
            </a:extLst>
          </p:cNvPr>
          <p:cNvCxnSpPr>
            <a:cxnSpLocks/>
            <a:stCxn id="46" idx="3"/>
            <a:endCxn id="45" idx="1"/>
          </p:cNvCxnSpPr>
          <p:nvPr/>
        </p:nvCxnSpPr>
        <p:spPr>
          <a:xfrm flipV="1">
            <a:off x="9341017" y="3429000"/>
            <a:ext cx="1620936" cy="1011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5334DDD-E7E0-719C-8889-37724CC26FE5}"/>
              </a:ext>
            </a:extLst>
          </p:cNvPr>
          <p:cNvSpPr/>
          <p:nvPr/>
        </p:nvSpPr>
        <p:spPr>
          <a:xfrm>
            <a:off x="-55322" y="3811196"/>
            <a:ext cx="1784037" cy="467757"/>
          </a:xfrm>
          <a:prstGeom prst="rect">
            <a:avLst/>
          </a:prstGeom>
        </p:spPr>
        <p:txBody>
          <a:bodyPr wrap="square">
            <a:spAutoFit/>
          </a:bodyPr>
          <a:lstStyle/>
          <a:p>
            <a:pPr lvl="1" algn="ctr">
              <a:lnSpc>
                <a:spcPct val="107000"/>
              </a:lnSpc>
              <a:spcAft>
                <a:spcPts val="800"/>
              </a:spcAft>
              <a:buSzPts val="1000"/>
              <a:tabLst>
                <a:tab pos="914400" algn="l"/>
              </a:tabLst>
            </a:pPr>
            <a:r>
              <a:rPr lang="en-US" sz="2400" dirty="0">
                <a:solidFill>
                  <a:schemeClr val="bg1"/>
                </a:solidFill>
                <a:latin typeface="+mj-lt"/>
                <a:ea typeface="Calibri" panose="020F0502020204030204" pitchFamily="34" charset="0"/>
                <a:cs typeface="Times New Roman" panose="02020603050405020304" pitchFamily="18" charset="0"/>
              </a:rPr>
              <a:t>user</a:t>
            </a:r>
          </a:p>
        </p:txBody>
      </p:sp>
      <p:pic>
        <p:nvPicPr>
          <p:cNvPr id="45" name="Graphic 44" descr="Man">
            <a:extLst>
              <a:ext uri="{FF2B5EF4-FFF2-40B4-BE49-F238E27FC236}">
                <a16:creationId xmlns:a16="http://schemas.microsoft.com/office/drawing/2014/main" id="{6BB9D43F-79C1-0DAA-A1AF-50FA33D6AE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61953" y="2971800"/>
            <a:ext cx="914400" cy="914400"/>
          </a:xfrm>
          <a:prstGeom prst="rect">
            <a:avLst/>
          </a:prstGeom>
        </p:spPr>
      </p:pic>
      <p:cxnSp>
        <p:nvCxnSpPr>
          <p:cNvPr id="52" name="Straight Connector 51">
            <a:extLst>
              <a:ext uri="{FF2B5EF4-FFF2-40B4-BE49-F238E27FC236}">
                <a16:creationId xmlns:a16="http://schemas.microsoft.com/office/drawing/2014/main" id="{A90EF9C5-1D8D-37AE-1258-F4EFF4B44260}"/>
              </a:ext>
            </a:extLst>
          </p:cNvPr>
          <p:cNvCxnSpPr>
            <a:cxnSpLocks/>
            <a:stCxn id="48" idx="3"/>
            <a:endCxn id="45" idx="1"/>
          </p:cNvCxnSpPr>
          <p:nvPr/>
        </p:nvCxnSpPr>
        <p:spPr>
          <a:xfrm>
            <a:off x="9341017" y="3153550"/>
            <a:ext cx="1620936" cy="2754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EEEAD9D-FD36-80F3-41C2-C75A1025ED1A}"/>
              </a:ext>
            </a:extLst>
          </p:cNvPr>
          <p:cNvCxnSpPr>
            <a:cxnSpLocks/>
            <a:stCxn id="47" idx="3"/>
            <a:endCxn id="45" idx="1"/>
          </p:cNvCxnSpPr>
          <p:nvPr/>
        </p:nvCxnSpPr>
        <p:spPr>
          <a:xfrm>
            <a:off x="9341017" y="2578312"/>
            <a:ext cx="1620936" cy="8506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329B67-5009-EBEE-BF31-3FD1FBB3B194}"/>
              </a:ext>
            </a:extLst>
          </p:cNvPr>
          <p:cNvCxnSpPr>
            <a:cxnSpLocks/>
            <a:stCxn id="49" idx="3"/>
            <a:endCxn id="45" idx="1"/>
          </p:cNvCxnSpPr>
          <p:nvPr/>
        </p:nvCxnSpPr>
        <p:spPr>
          <a:xfrm flipV="1">
            <a:off x="9341017" y="3429000"/>
            <a:ext cx="1620936" cy="3614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6" name="Graphic 65" descr="Man">
            <a:extLst>
              <a:ext uri="{FF2B5EF4-FFF2-40B4-BE49-F238E27FC236}">
                <a16:creationId xmlns:a16="http://schemas.microsoft.com/office/drawing/2014/main" id="{A4D66E29-32E7-2F7B-69F7-B53534568B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5" y="3003656"/>
            <a:ext cx="914400" cy="914400"/>
          </a:xfrm>
          <a:prstGeom prst="rect">
            <a:avLst/>
          </a:prstGeom>
        </p:spPr>
      </p:pic>
      <p:cxnSp>
        <p:nvCxnSpPr>
          <p:cNvPr id="98" name="Straight Connector 97">
            <a:extLst>
              <a:ext uri="{FF2B5EF4-FFF2-40B4-BE49-F238E27FC236}">
                <a16:creationId xmlns:a16="http://schemas.microsoft.com/office/drawing/2014/main" id="{37245302-629D-D033-D65F-DFAC8FD96823}"/>
              </a:ext>
            </a:extLst>
          </p:cNvPr>
          <p:cNvCxnSpPr>
            <a:cxnSpLocks/>
            <a:stCxn id="97" idx="3"/>
            <a:endCxn id="45" idx="1"/>
          </p:cNvCxnSpPr>
          <p:nvPr/>
        </p:nvCxnSpPr>
        <p:spPr>
          <a:xfrm>
            <a:off x="9295987" y="1990201"/>
            <a:ext cx="1665966" cy="14387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lowchart: Terminator 3">
            <a:extLst>
              <a:ext uri="{FF2B5EF4-FFF2-40B4-BE49-F238E27FC236}">
                <a16:creationId xmlns:a16="http://schemas.microsoft.com/office/drawing/2014/main" id="{FF2285C1-05FF-3C53-94CF-D9D6C909504B}"/>
              </a:ext>
            </a:extLst>
          </p:cNvPr>
          <p:cNvSpPr/>
          <p:nvPr/>
        </p:nvSpPr>
        <p:spPr>
          <a:xfrm>
            <a:off x="3117978" y="4565709"/>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Submit the order</a:t>
            </a:r>
          </a:p>
        </p:txBody>
      </p:sp>
      <p:sp>
        <p:nvSpPr>
          <p:cNvPr id="5" name="Flowchart: Terminator 4">
            <a:extLst>
              <a:ext uri="{FF2B5EF4-FFF2-40B4-BE49-F238E27FC236}">
                <a16:creationId xmlns:a16="http://schemas.microsoft.com/office/drawing/2014/main" id="{F8CB85A5-E105-6222-30FE-14A6F9EF4447}"/>
              </a:ext>
            </a:extLst>
          </p:cNvPr>
          <p:cNvSpPr/>
          <p:nvPr/>
        </p:nvSpPr>
        <p:spPr>
          <a:xfrm>
            <a:off x="3117978" y="3928837"/>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Call the provider</a:t>
            </a:r>
          </a:p>
        </p:txBody>
      </p:sp>
      <p:sp>
        <p:nvSpPr>
          <p:cNvPr id="6" name="Flowchart: Terminator 5">
            <a:extLst>
              <a:ext uri="{FF2B5EF4-FFF2-40B4-BE49-F238E27FC236}">
                <a16:creationId xmlns:a16="http://schemas.microsoft.com/office/drawing/2014/main" id="{3032F51B-6AEB-C4BC-E45B-52F6CB80964D}"/>
              </a:ext>
            </a:extLst>
          </p:cNvPr>
          <p:cNvSpPr/>
          <p:nvPr/>
        </p:nvSpPr>
        <p:spPr>
          <a:xfrm>
            <a:off x="3117978" y="3291965"/>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Select a service</a:t>
            </a:r>
          </a:p>
        </p:txBody>
      </p:sp>
      <p:sp>
        <p:nvSpPr>
          <p:cNvPr id="7" name="Flowchart: Terminator 6">
            <a:extLst>
              <a:ext uri="{FF2B5EF4-FFF2-40B4-BE49-F238E27FC236}">
                <a16:creationId xmlns:a16="http://schemas.microsoft.com/office/drawing/2014/main" id="{8C90FAC6-DC4E-10D3-89B7-E7D9C0A9B2FF}"/>
              </a:ext>
            </a:extLst>
          </p:cNvPr>
          <p:cNvSpPr/>
          <p:nvPr/>
        </p:nvSpPr>
        <p:spPr>
          <a:xfrm>
            <a:off x="3117978" y="1442983"/>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Create account</a:t>
            </a:r>
          </a:p>
        </p:txBody>
      </p:sp>
      <p:sp>
        <p:nvSpPr>
          <p:cNvPr id="8" name="Flowchart: Terminator 7">
            <a:extLst>
              <a:ext uri="{FF2B5EF4-FFF2-40B4-BE49-F238E27FC236}">
                <a16:creationId xmlns:a16="http://schemas.microsoft.com/office/drawing/2014/main" id="{8A84EF82-426B-B748-0C32-927F9980E3BB}"/>
              </a:ext>
            </a:extLst>
          </p:cNvPr>
          <p:cNvSpPr/>
          <p:nvPr/>
        </p:nvSpPr>
        <p:spPr>
          <a:xfrm>
            <a:off x="3117978" y="2018221"/>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Login</a:t>
            </a:r>
          </a:p>
        </p:txBody>
      </p:sp>
      <p:sp>
        <p:nvSpPr>
          <p:cNvPr id="9" name="Flowchart: Terminator 8">
            <a:extLst>
              <a:ext uri="{FF2B5EF4-FFF2-40B4-BE49-F238E27FC236}">
                <a16:creationId xmlns:a16="http://schemas.microsoft.com/office/drawing/2014/main" id="{5D8310AF-B68F-8474-6A2F-8F11DA88E80C}"/>
              </a:ext>
            </a:extLst>
          </p:cNvPr>
          <p:cNvSpPr/>
          <p:nvPr/>
        </p:nvSpPr>
        <p:spPr>
          <a:xfrm>
            <a:off x="3117978" y="2655093"/>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Logout</a:t>
            </a:r>
          </a:p>
        </p:txBody>
      </p:sp>
      <p:sp>
        <p:nvSpPr>
          <p:cNvPr id="46" name="Flowchart: Terminator 45">
            <a:extLst>
              <a:ext uri="{FF2B5EF4-FFF2-40B4-BE49-F238E27FC236}">
                <a16:creationId xmlns:a16="http://schemas.microsoft.com/office/drawing/2014/main" id="{32C5629D-68EB-5977-BC12-61E2467781B7}"/>
              </a:ext>
            </a:extLst>
          </p:cNvPr>
          <p:cNvSpPr/>
          <p:nvPr/>
        </p:nvSpPr>
        <p:spPr>
          <a:xfrm>
            <a:off x="7395882" y="4188436"/>
            <a:ext cx="1945135" cy="504472"/>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Provide the users with the service they need</a:t>
            </a:r>
          </a:p>
        </p:txBody>
      </p:sp>
      <p:sp>
        <p:nvSpPr>
          <p:cNvPr id="47" name="Flowchart: Terminator 46">
            <a:extLst>
              <a:ext uri="{FF2B5EF4-FFF2-40B4-BE49-F238E27FC236}">
                <a16:creationId xmlns:a16="http://schemas.microsoft.com/office/drawing/2014/main" id="{23D79D7C-8ADF-6721-6D43-A2A582A69C2C}"/>
              </a:ext>
            </a:extLst>
          </p:cNvPr>
          <p:cNvSpPr/>
          <p:nvPr/>
        </p:nvSpPr>
        <p:spPr>
          <a:xfrm>
            <a:off x="8084425" y="2339454"/>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Show user location</a:t>
            </a:r>
          </a:p>
        </p:txBody>
      </p:sp>
      <p:sp>
        <p:nvSpPr>
          <p:cNvPr id="48" name="Flowchart: Terminator 47">
            <a:extLst>
              <a:ext uri="{FF2B5EF4-FFF2-40B4-BE49-F238E27FC236}">
                <a16:creationId xmlns:a16="http://schemas.microsoft.com/office/drawing/2014/main" id="{8F3FEE70-04E1-A126-B11C-19C04C9CC481}"/>
              </a:ext>
            </a:extLst>
          </p:cNvPr>
          <p:cNvSpPr/>
          <p:nvPr/>
        </p:nvSpPr>
        <p:spPr>
          <a:xfrm>
            <a:off x="8084425" y="2914692"/>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Show user information </a:t>
            </a:r>
          </a:p>
        </p:txBody>
      </p:sp>
      <p:sp>
        <p:nvSpPr>
          <p:cNvPr id="49" name="Flowchart: Terminator 48">
            <a:extLst>
              <a:ext uri="{FF2B5EF4-FFF2-40B4-BE49-F238E27FC236}">
                <a16:creationId xmlns:a16="http://schemas.microsoft.com/office/drawing/2014/main" id="{388DD81B-8A7B-611E-67D4-D4717BFAA58A}"/>
              </a:ext>
            </a:extLst>
          </p:cNvPr>
          <p:cNvSpPr/>
          <p:nvPr/>
        </p:nvSpPr>
        <p:spPr>
          <a:xfrm>
            <a:off x="8084425" y="3551564"/>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Call the user </a:t>
            </a:r>
          </a:p>
        </p:txBody>
      </p:sp>
      <p:sp>
        <p:nvSpPr>
          <p:cNvPr id="97" name="Flowchart: Terminator 96">
            <a:extLst>
              <a:ext uri="{FF2B5EF4-FFF2-40B4-BE49-F238E27FC236}">
                <a16:creationId xmlns:a16="http://schemas.microsoft.com/office/drawing/2014/main" id="{F9ABDB0E-9297-8BD5-E1C8-23952C5954A7}"/>
              </a:ext>
            </a:extLst>
          </p:cNvPr>
          <p:cNvSpPr/>
          <p:nvPr/>
        </p:nvSpPr>
        <p:spPr>
          <a:xfrm>
            <a:off x="8039395" y="1751343"/>
            <a:ext cx="1256592" cy="4777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Login</a:t>
            </a:r>
          </a:p>
        </p:txBody>
      </p:sp>
      <p:cxnSp>
        <p:nvCxnSpPr>
          <p:cNvPr id="23" name="Straight Connector 22">
            <a:extLst>
              <a:ext uri="{FF2B5EF4-FFF2-40B4-BE49-F238E27FC236}">
                <a16:creationId xmlns:a16="http://schemas.microsoft.com/office/drawing/2014/main" id="{0DD1F660-311A-29D6-D5B6-DE20EBF52514}"/>
              </a:ext>
            </a:extLst>
          </p:cNvPr>
          <p:cNvCxnSpPr>
            <a:cxnSpLocks/>
            <a:stCxn id="66" idx="3"/>
            <a:endCxn id="8" idx="1"/>
          </p:cNvCxnSpPr>
          <p:nvPr/>
        </p:nvCxnSpPr>
        <p:spPr>
          <a:xfrm flipV="1">
            <a:off x="1527715" y="2257079"/>
            <a:ext cx="1590263" cy="12037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5BC4E0-DA0A-78F0-72A5-760A2DEB32F7}"/>
              </a:ext>
            </a:extLst>
          </p:cNvPr>
          <p:cNvCxnSpPr>
            <a:cxnSpLocks/>
            <a:stCxn id="66" idx="3"/>
            <a:endCxn id="9" idx="1"/>
          </p:cNvCxnSpPr>
          <p:nvPr/>
        </p:nvCxnSpPr>
        <p:spPr>
          <a:xfrm flipV="1">
            <a:off x="1527715" y="2893951"/>
            <a:ext cx="1590263" cy="5669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147D1E-1E51-230D-7C3F-393BD0DD01AE}"/>
              </a:ext>
            </a:extLst>
          </p:cNvPr>
          <p:cNvCxnSpPr>
            <a:cxnSpLocks/>
            <a:stCxn id="66" idx="3"/>
            <a:endCxn id="6" idx="1"/>
          </p:cNvCxnSpPr>
          <p:nvPr/>
        </p:nvCxnSpPr>
        <p:spPr>
          <a:xfrm>
            <a:off x="1527715" y="3460856"/>
            <a:ext cx="1590263" cy="699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605FC4-3F93-A0DE-DB22-2EE7D8434C7C}"/>
              </a:ext>
            </a:extLst>
          </p:cNvPr>
          <p:cNvCxnSpPr>
            <a:cxnSpLocks/>
            <a:stCxn id="66" idx="3"/>
            <a:endCxn id="5" idx="1"/>
          </p:cNvCxnSpPr>
          <p:nvPr/>
        </p:nvCxnSpPr>
        <p:spPr>
          <a:xfrm>
            <a:off x="1527715" y="3460856"/>
            <a:ext cx="1590263" cy="7068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A498B1-D620-E245-6A20-C8A0F2ACE377}"/>
              </a:ext>
            </a:extLst>
          </p:cNvPr>
          <p:cNvCxnSpPr>
            <a:cxnSpLocks/>
            <a:stCxn id="66" idx="3"/>
            <a:endCxn id="4" idx="1"/>
          </p:cNvCxnSpPr>
          <p:nvPr/>
        </p:nvCxnSpPr>
        <p:spPr>
          <a:xfrm>
            <a:off x="1527715" y="3460856"/>
            <a:ext cx="1590263" cy="13437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694FC7-81D8-E64A-41DE-41B85BD52D2C}"/>
              </a:ext>
            </a:extLst>
          </p:cNvPr>
          <p:cNvCxnSpPr>
            <a:cxnSpLocks/>
            <a:stCxn id="66" idx="3"/>
            <a:endCxn id="19" idx="1"/>
          </p:cNvCxnSpPr>
          <p:nvPr/>
        </p:nvCxnSpPr>
        <p:spPr>
          <a:xfrm>
            <a:off x="1527715" y="3460856"/>
            <a:ext cx="1590263" cy="19805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59104B4-0DDF-CBED-EABD-362A323873F9}"/>
              </a:ext>
            </a:extLst>
          </p:cNvPr>
          <p:cNvCxnSpPr>
            <a:cxnSpLocks/>
            <a:stCxn id="66" idx="3"/>
            <a:endCxn id="7" idx="1"/>
          </p:cNvCxnSpPr>
          <p:nvPr/>
        </p:nvCxnSpPr>
        <p:spPr>
          <a:xfrm flipV="1">
            <a:off x="1527715" y="1681841"/>
            <a:ext cx="1590263" cy="17790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Flowchart: Process 101">
            <a:extLst>
              <a:ext uri="{FF2B5EF4-FFF2-40B4-BE49-F238E27FC236}">
                <a16:creationId xmlns:a16="http://schemas.microsoft.com/office/drawing/2014/main" id="{32A92825-785E-6C9F-2B41-3A2AFDD63808}"/>
              </a:ext>
            </a:extLst>
          </p:cNvPr>
          <p:cNvSpPr/>
          <p:nvPr/>
        </p:nvSpPr>
        <p:spPr>
          <a:xfrm>
            <a:off x="2850983" y="922585"/>
            <a:ext cx="6696021" cy="4939645"/>
          </a:xfrm>
          <a:prstGeom prst="flowChartProcess">
            <a:avLst/>
          </a:prstGeom>
          <a:noFill/>
          <a:ln w="127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CF1A8EA-2DFE-21BC-1CE4-A0556E698EAE}"/>
              </a:ext>
            </a:extLst>
          </p:cNvPr>
          <p:cNvSpPr/>
          <p:nvPr/>
        </p:nvSpPr>
        <p:spPr>
          <a:xfrm>
            <a:off x="401427" y="51213"/>
            <a:ext cx="3973143" cy="780598"/>
          </a:xfrm>
          <a:prstGeom prst="rect">
            <a:avLst/>
          </a:prstGeom>
        </p:spPr>
        <p:txBody>
          <a:bodyPr wrap="square">
            <a:spAutoFit/>
          </a:bodyPr>
          <a:lstStyle/>
          <a:p>
            <a:pPr lvl="1" algn="ctr">
              <a:lnSpc>
                <a:spcPct val="107000"/>
              </a:lnSpc>
              <a:spcAft>
                <a:spcPts val="800"/>
              </a:spcAft>
              <a:buSzPts val="1000"/>
              <a:tabLst>
                <a:tab pos="914400" algn="l"/>
              </a:tabLst>
            </a:pPr>
            <a:r>
              <a:rPr lang="en-US" sz="4400" dirty="0">
                <a:solidFill>
                  <a:schemeClr val="bg1"/>
                </a:solidFill>
                <a:latin typeface="+mj-lt"/>
                <a:ea typeface="Calibri" panose="020F0502020204030204" pitchFamily="34" charset="0"/>
                <a:cs typeface="Times New Roman" panose="02020603050405020304" pitchFamily="18" charset="0"/>
              </a:rPr>
              <a:t>Methodologies  </a:t>
            </a:r>
          </a:p>
        </p:txBody>
      </p:sp>
      <p:sp>
        <p:nvSpPr>
          <p:cNvPr id="104" name="Rectangle 103">
            <a:extLst>
              <a:ext uri="{FF2B5EF4-FFF2-40B4-BE49-F238E27FC236}">
                <a16:creationId xmlns:a16="http://schemas.microsoft.com/office/drawing/2014/main" id="{372677FC-208D-B449-BB56-25F404C6A6F5}"/>
              </a:ext>
            </a:extLst>
          </p:cNvPr>
          <p:cNvSpPr/>
          <p:nvPr/>
        </p:nvSpPr>
        <p:spPr>
          <a:xfrm>
            <a:off x="10312178" y="3822488"/>
            <a:ext cx="1784037" cy="467757"/>
          </a:xfrm>
          <a:prstGeom prst="rect">
            <a:avLst/>
          </a:prstGeom>
        </p:spPr>
        <p:txBody>
          <a:bodyPr wrap="square">
            <a:spAutoFit/>
          </a:bodyPr>
          <a:lstStyle/>
          <a:p>
            <a:pPr lvl="1" algn="ctr">
              <a:lnSpc>
                <a:spcPct val="107000"/>
              </a:lnSpc>
              <a:spcAft>
                <a:spcPts val="800"/>
              </a:spcAft>
              <a:buSzPts val="1000"/>
              <a:tabLst>
                <a:tab pos="914400" algn="l"/>
              </a:tabLst>
            </a:pPr>
            <a:r>
              <a:rPr lang="en-US" sz="2400" dirty="0">
                <a:solidFill>
                  <a:schemeClr val="bg1"/>
                </a:solidFill>
                <a:latin typeface="+mj-lt"/>
                <a:ea typeface="Calibri" panose="020F0502020204030204" pitchFamily="34" charset="0"/>
                <a:cs typeface="Times New Roman" panose="02020603050405020304" pitchFamily="18" charset="0"/>
              </a:rPr>
              <a:t>admin</a:t>
            </a:r>
          </a:p>
        </p:txBody>
      </p:sp>
      <p:sp>
        <p:nvSpPr>
          <p:cNvPr id="105" name="Rectangle 104">
            <a:extLst>
              <a:ext uri="{FF2B5EF4-FFF2-40B4-BE49-F238E27FC236}">
                <a16:creationId xmlns:a16="http://schemas.microsoft.com/office/drawing/2014/main" id="{C9BD28BA-D2A7-302D-6B46-241DE4DCA2A4}"/>
              </a:ext>
            </a:extLst>
          </p:cNvPr>
          <p:cNvSpPr/>
          <p:nvPr/>
        </p:nvSpPr>
        <p:spPr>
          <a:xfrm>
            <a:off x="4935106" y="995770"/>
            <a:ext cx="1784037" cy="467757"/>
          </a:xfrm>
          <a:prstGeom prst="rect">
            <a:avLst/>
          </a:prstGeom>
        </p:spPr>
        <p:txBody>
          <a:bodyPr wrap="square">
            <a:spAutoFit/>
          </a:bodyPr>
          <a:lstStyle/>
          <a:p>
            <a:pPr lvl="1" algn="ctr">
              <a:lnSpc>
                <a:spcPct val="107000"/>
              </a:lnSpc>
              <a:spcAft>
                <a:spcPts val="800"/>
              </a:spcAft>
              <a:buSzPts val="1000"/>
              <a:tabLst>
                <a:tab pos="914400" algn="l"/>
              </a:tabLst>
            </a:pPr>
            <a:r>
              <a:rPr lang="en-US" sz="2400" dirty="0">
                <a:solidFill>
                  <a:schemeClr val="bg1"/>
                </a:solidFill>
                <a:latin typeface="+mj-lt"/>
                <a:ea typeface="Calibri" panose="020F0502020204030204" pitchFamily="34" charset="0"/>
                <a:cs typeface="Times New Roman" panose="02020603050405020304" pitchFamily="18" charset="0"/>
              </a:rPr>
              <a:t>System</a:t>
            </a:r>
          </a:p>
        </p:txBody>
      </p:sp>
      <p:sp>
        <p:nvSpPr>
          <p:cNvPr id="2" name="Rectangle 1">
            <a:extLst>
              <a:ext uri="{FF2B5EF4-FFF2-40B4-BE49-F238E27FC236}">
                <a16:creationId xmlns:a16="http://schemas.microsoft.com/office/drawing/2014/main" id="{BCB3E8BF-3973-2F82-35F7-E6DE7F914A77}"/>
              </a:ext>
            </a:extLst>
          </p:cNvPr>
          <p:cNvSpPr/>
          <p:nvPr/>
        </p:nvSpPr>
        <p:spPr>
          <a:xfrm>
            <a:off x="3687037" y="405581"/>
            <a:ext cx="4161703" cy="530273"/>
          </a:xfrm>
          <a:prstGeom prst="rect">
            <a:avLst/>
          </a:prstGeom>
        </p:spPr>
        <p:txBody>
          <a:bodyPr wrap="square">
            <a:spAutoFit/>
          </a:bodyPr>
          <a:lstStyle/>
          <a:p>
            <a:pPr lvl="1" algn="ctr">
              <a:lnSpc>
                <a:spcPct val="107000"/>
              </a:lnSpc>
              <a:spcAft>
                <a:spcPts val="800"/>
              </a:spcAft>
              <a:buSzPts val="1000"/>
              <a:tabLst>
                <a:tab pos="914400" algn="l"/>
              </a:tabLst>
            </a:pPr>
            <a:r>
              <a:rPr lang="en-US" sz="2800" kern="1200" dirty="0">
                <a:solidFill>
                  <a:srgbClr val="FFFFFF"/>
                </a:solidFill>
                <a:effectLst/>
                <a:latin typeface="Tw Cen MT" panose="020B0602020104020603" pitchFamily="34" charset="0"/>
                <a:ea typeface="Calibri" panose="020F0502020204030204" pitchFamily="34" charset="0"/>
                <a:cs typeface="Times New Roman" panose="02020603050405020304" pitchFamily="18" charset="0"/>
              </a:rPr>
              <a:t>Use Case diagram</a:t>
            </a:r>
            <a:endParaRPr lang="en-US" sz="2800" dirty="0">
              <a:solidFill>
                <a:schemeClr val="bg1"/>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99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13BC51-BEB9-DD7C-7656-B1B0E378CF9A}"/>
              </a:ext>
            </a:extLst>
          </p:cNvPr>
          <p:cNvSpPr>
            <a:spLocks noGrp="1"/>
          </p:cNvSpPr>
          <p:nvPr>
            <p:ph type="sldNum" sz="quarter" idx="12"/>
          </p:nvPr>
        </p:nvSpPr>
        <p:spPr/>
        <p:txBody>
          <a:bodyPr/>
          <a:lstStyle/>
          <a:p>
            <a:fld id="{294A09A9-5501-47C1-A89A-A340965A2BE2}" type="slidenum">
              <a:rPr lang="en-US" smtClean="0">
                <a:latin typeface="+mj-lt"/>
              </a:rPr>
              <a:pPr/>
              <a:t>9</a:t>
            </a:fld>
            <a:endParaRPr lang="en-US" dirty="0">
              <a:latin typeface="+mj-lt"/>
            </a:endParaRPr>
          </a:p>
        </p:txBody>
      </p:sp>
      <p:sp>
        <p:nvSpPr>
          <p:cNvPr id="20" name="TextBox 19">
            <a:extLst>
              <a:ext uri="{FF2B5EF4-FFF2-40B4-BE49-F238E27FC236}">
                <a16:creationId xmlns:a16="http://schemas.microsoft.com/office/drawing/2014/main" id="{FBE1E5A0-0808-47B7-E7E1-2E1806CF56CC}"/>
              </a:ext>
            </a:extLst>
          </p:cNvPr>
          <p:cNvSpPr txBox="1"/>
          <p:nvPr/>
        </p:nvSpPr>
        <p:spPr>
          <a:xfrm>
            <a:off x="1410507" y="755190"/>
            <a:ext cx="1965960" cy="584775"/>
          </a:xfrm>
          <a:prstGeom prst="rect">
            <a:avLst/>
          </a:prstGeom>
          <a:noFill/>
        </p:spPr>
        <p:txBody>
          <a:bodyPr wrap="square" rtlCol="1">
            <a:spAutoFit/>
          </a:bodyPr>
          <a:lstStyle/>
          <a:p>
            <a:pPr algn="ctr"/>
            <a:r>
              <a:rPr lang="en-US" sz="3200" dirty="0">
                <a:solidFill>
                  <a:schemeClr val="bg1"/>
                </a:solidFill>
                <a:latin typeface="+mj-lt"/>
              </a:rPr>
              <a:t>Customer</a:t>
            </a:r>
            <a:endParaRPr lang="ar-JO" dirty="0">
              <a:solidFill>
                <a:schemeClr val="bg1"/>
              </a:solidFill>
              <a:latin typeface="+mj-lt"/>
            </a:endParaRPr>
          </a:p>
        </p:txBody>
      </p:sp>
      <p:grpSp>
        <p:nvGrpSpPr>
          <p:cNvPr id="208" name="Group 207">
            <a:extLst>
              <a:ext uri="{FF2B5EF4-FFF2-40B4-BE49-F238E27FC236}">
                <a16:creationId xmlns:a16="http://schemas.microsoft.com/office/drawing/2014/main" id="{6D022077-93DF-79A6-BA95-878B887D9C2B}"/>
              </a:ext>
            </a:extLst>
          </p:cNvPr>
          <p:cNvGrpSpPr/>
          <p:nvPr/>
        </p:nvGrpSpPr>
        <p:grpSpPr>
          <a:xfrm>
            <a:off x="1066815" y="-74412"/>
            <a:ext cx="10889042" cy="6169733"/>
            <a:chOff x="1141630" y="266410"/>
            <a:chExt cx="10889042" cy="6169733"/>
          </a:xfrm>
        </p:grpSpPr>
        <p:sp>
          <p:nvSpPr>
            <p:cNvPr id="5" name="Rectangle 4">
              <a:extLst>
                <a:ext uri="{FF2B5EF4-FFF2-40B4-BE49-F238E27FC236}">
                  <a16:creationId xmlns:a16="http://schemas.microsoft.com/office/drawing/2014/main" id="{AC447474-7ECD-42BA-7306-998E0C059A57}"/>
                </a:ext>
              </a:extLst>
            </p:cNvPr>
            <p:cNvSpPr/>
            <p:nvPr/>
          </p:nvSpPr>
          <p:spPr>
            <a:xfrm>
              <a:off x="2483502" y="266410"/>
              <a:ext cx="6345865" cy="780598"/>
            </a:xfrm>
            <a:prstGeom prst="rect">
              <a:avLst/>
            </a:prstGeom>
          </p:spPr>
          <p:txBody>
            <a:bodyPr wrap="square">
              <a:spAutoFit/>
            </a:bodyPr>
            <a:lstStyle/>
            <a:p>
              <a:pPr lvl="1" algn="ctr">
                <a:lnSpc>
                  <a:spcPct val="107000"/>
                </a:lnSpc>
                <a:spcAft>
                  <a:spcPts val="800"/>
                </a:spcAft>
                <a:buSzPts val="1000"/>
                <a:tabLst>
                  <a:tab pos="914400" algn="l"/>
                </a:tabLst>
              </a:pPr>
              <a:r>
                <a:rPr lang="en-US" sz="4400" dirty="0">
                  <a:solidFill>
                    <a:schemeClr val="bg1"/>
                  </a:solidFill>
                  <a:latin typeface="+mj-lt"/>
                  <a:ea typeface="Calibri" panose="020F0502020204030204" pitchFamily="34" charset="0"/>
                  <a:cs typeface="Times New Roman" panose="02020603050405020304" pitchFamily="18" charset="0"/>
                </a:rPr>
                <a:t>Data flow diagram</a:t>
              </a:r>
            </a:p>
          </p:txBody>
        </p:sp>
        <p:sp>
          <p:nvSpPr>
            <p:cNvPr id="149" name="Rectangle 148">
              <a:extLst>
                <a:ext uri="{FF2B5EF4-FFF2-40B4-BE49-F238E27FC236}">
                  <a16:creationId xmlns:a16="http://schemas.microsoft.com/office/drawing/2014/main" id="{F30076AB-168C-C72C-7407-5C6F911534F1}"/>
                </a:ext>
              </a:extLst>
            </p:cNvPr>
            <p:cNvSpPr/>
            <p:nvPr/>
          </p:nvSpPr>
          <p:spPr>
            <a:xfrm>
              <a:off x="4440470" y="5050198"/>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79" name="TextBox 78">
              <a:extLst>
                <a:ext uri="{FF2B5EF4-FFF2-40B4-BE49-F238E27FC236}">
                  <a16:creationId xmlns:a16="http://schemas.microsoft.com/office/drawing/2014/main" id="{C57ADB66-38BB-B85A-0CC4-2DDAD8BFEE44}"/>
                </a:ext>
              </a:extLst>
            </p:cNvPr>
            <p:cNvSpPr txBox="1"/>
            <p:nvPr/>
          </p:nvSpPr>
          <p:spPr>
            <a:xfrm>
              <a:off x="6344875" y="1085544"/>
              <a:ext cx="3083858" cy="523220"/>
            </a:xfrm>
            <a:prstGeom prst="rect">
              <a:avLst/>
            </a:prstGeom>
            <a:noFill/>
          </p:spPr>
          <p:txBody>
            <a:bodyPr wrap="square" rtlCol="1">
              <a:spAutoFit/>
            </a:bodyPr>
            <a:lstStyle/>
            <a:p>
              <a:pPr algn="ctr"/>
              <a:r>
                <a:rPr lang="en-US" sz="2800" dirty="0">
                  <a:solidFill>
                    <a:schemeClr val="bg1"/>
                  </a:solidFill>
                  <a:latin typeface="+mj-lt"/>
                </a:rPr>
                <a:t>Database server</a:t>
              </a:r>
              <a:endParaRPr lang="ar-JO" sz="2800" dirty="0">
                <a:solidFill>
                  <a:schemeClr val="bg1"/>
                </a:solidFill>
                <a:latin typeface="+mj-lt"/>
              </a:endParaRPr>
            </a:p>
          </p:txBody>
        </p:sp>
        <p:sp>
          <p:nvSpPr>
            <p:cNvPr id="18" name="Rectangle 17">
              <a:extLst>
                <a:ext uri="{FF2B5EF4-FFF2-40B4-BE49-F238E27FC236}">
                  <a16:creationId xmlns:a16="http://schemas.microsoft.com/office/drawing/2014/main" id="{33F6B5F4-1ECC-B08E-244D-A6E85118C3FD}"/>
                </a:ext>
              </a:extLst>
            </p:cNvPr>
            <p:cNvSpPr/>
            <p:nvPr/>
          </p:nvSpPr>
          <p:spPr>
            <a:xfrm>
              <a:off x="1651259" y="1936963"/>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66" name="Rectangle 65">
              <a:extLst>
                <a:ext uri="{FF2B5EF4-FFF2-40B4-BE49-F238E27FC236}">
                  <a16:creationId xmlns:a16="http://schemas.microsoft.com/office/drawing/2014/main" id="{CF7C0B33-11D9-E563-EE15-B0D85CD8D895}"/>
                </a:ext>
              </a:extLst>
            </p:cNvPr>
            <p:cNvSpPr/>
            <p:nvPr/>
          </p:nvSpPr>
          <p:spPr>
            <a:xfrm>
              <a:off x="4215741" y="1935133"/>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grpSp>
          <p:nvGrpSpPr>
            <p:cNvPr id="77" name="Group 76">
              <a:extLst>
                <a:ext uri="{FF2B5EF4-FFF2-40B4-BE49-F238E27FC236}">
                  <a16:creationId xmlns:a16="http://schemas.microsoft.com/office/drawing/2014/main" id="{F00803E9-C57E-EC9A-E274-91A500622581}"/>
                </a:ext>
              </a:extLst>
            </p:cNvPr>
            <p:cNvGrpSpPr/>
            <p:nvPr/>
          </p:nvGrpSpPr>
          <p:grpSpPr>
            <a:xfrm>
              <a:off x="1141630" y="1054906"/>
              <a:ext cx="10763721" cy="5381237"/>
              <a:chOff x="1002904" y="906003"/>
              <a:chExt cx="10763721" cy="5381237"/>
            </a:xfrm>
          </p:grpSpPr>
          <p:grpSp>
            <p:nvGrpSpPr>
              <p:cNvPr id="65" name="Group 64">
                <a:extLst>
                  <a:ext uri="{FF2B5EF4-FFF2-40B4-BE49-F238E27FC236}">
                    <a16:creationId xmlns:a16="http://schemas.microsoft.com/office/drawing/2014/main" id="{8655FB39-DC0F-2EA0-9126-6B41C9E5CC7C}"/>
                  </a:ext>
                </a:extLst>
              </p:cNvPr>
              <p:cNvGrpSpPr/>
              <p:nvPr/>
            </p:nvGrpSpPr>
            <p:grpSpPr>
              <a:xfrm>
                <a:off x="1002904" y="906003"/>
                <a:ext cx="5385365" cy="5381237"/>
                <a:chOff x="1002904" y="906003"/>
                <a:chExt cx="5385365" cy="5381237"/>
              </a:xfrm>
            </p:grpSpPr>
            <p:grpSp>
              <p:nvGrpSpPr>
                <p:cNvPr id="63" name="Group 62">
                  <a:extLst>
                    <a:ext uri="{FF2B5EF4-FFF2-40B4-BE49-F238E27FC236}">
                      <a16:creationId xmlns:a16="http://schemas.microsoft.com/office/drawing/2014/main" id="{C81D3DE7-1420-387A-341B-7D32A6A5677E}"/>
                    </a:ext>
                  </a:extLst>
                </p:cNvPr>
                <p:cNvGrpSpPr/>
                <p:nvPr/>
              </p:nvGrpSpPr>
              <p:grpSpPr>
                <a:xfrm>
                  <a:off x="1019623" y="906003"/>
                  <a:ext cx="5368646" cy="5381237"/>
                  <a:chOff x="1002904" y="907321"/>
                  <a:chExt cx="5368646" cy="5381237"/>
                </a:xfrm>
              </p:grpSpPr>
              <p:sp>
                <p:nvSpPr>
                  <p:cNvPr id="31" name="Rectangle 30">
                    <a:extLst>
                      <a:ext uri="{FF2B5EF4-FFF2-40B4-BE49-F238E27FC236}">
                        <a16:creationId xmlns:a16="http://schemas.microsoft.com/office/drawing/2014/main" id="{3F9C70BD-5B52-4DF1-084E-77259E47661D}"/>
                      </a:ext>
                    </a:extLst>
                  </p:cNvPr>
                  <p:cNvSpPr/>
                  <p:nvPr/>
                </p:nvSpPr>
                <p:spPr>
                  <a:xfrm>
                    <a:off x="3690521" y="908588"/>
                    <a:ext cx="2681029" cy="60873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grpSp>
                <p:nvGrpSpPr>
                  <p:cNvPr id="56" name="Group 55">
                    <a:extLst>
                      <a:ext uri="{FF2B5EF4-FFF2-40B4-BE49-F238E27FC236}">
                        <a16:creationId xmlns:a16="http://schemas.microsoft.com/office/drawing/2014/main" id="{78CD426E-467F-EDCF-A328-F355263F3801}"/>
                      </a:ext>
                    </a:extLst>
                  </p:cNvPr>
                  <p:cNvGrpSpPr/>
                  <p:nvPr/>
                </p:nvGrpSpPr>
                <p:grpSpPr>
                  <a:xfrm>
                    <a:off x="1002904" y="907321"/>
                    <a:ext cx="2680819" cy="5379919"/>
                    <a:chOff x="1059087" y="1341392"/>
                    <a:chExt cx="2680819" cy="5379919"/>
                  </a:xfrm>
                </p:grpSpPr>
                <p:sp>
                  <p:nvSpPr>
                    <p:cNvPr id="17" name="Rectangle 16">
                      <a:extLst>
                        <a:ext uri="{FF2B5EF4-FFF2-40B4-BE49-F238E27FC236}">
                          <a16:creationId xmlns:a16="http://schemas.microsoft.com/office/drawing/2014/main" id="{DC129FBB-68F9-BEDE-A5AC-CA5954607D12}"/>
                        </a:ext>
                      </a:extLst>
                    </p:cNvPr>
                    <p:cNvSpPr/>
                    <p:nvPr/>
                  </p:nvSpPr>
                  <p:spPr>
                    <a:xfrm>
                      <a:off x="1059087" y="1341392"/>
                      <a:ext cx="2680819" cy="6112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54" name="Straight Connector 53">
                      <a:extLst>
                        <a:ext uri="{FF2B5EF4-FFF2-40B4-BE49-F238E27FC236}">
                          <a16:creationId xmlns:a16="http://schemas.microsoft.com/office/drawing/2014/main" id="{A6208FE8-BAD6-1D1E-BD5C-A9D8338A558D}"/>
                        </a:ext>
                      </a:extLst>
                    </p:cNvPr>
                    <p:cNvCxnSpPr>
                      <a:stCxn id="17" idx="3"/>
                    </p:cNvCxnSpPr>
                    <p:nvPr/>
                  </p:nvCxnSpPr>
                  <p:spPr>
                    <a:xfrm>
                      <a:off x="3739906" y="1647027"/>
                      <a:ext cx="0" cy="5074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4ADD08B-F543-3948-0B72-037330F7E3F1}"/>
                        </a:ext>
                      </a:extLst>
                    </p:cNvPr>
                    <p:cNvCxnSpPr/>
                    <p:nvPr/>
                  </p:nvCxnSpPr>
                  <p:spPr>
                    <a:xfrm>
                      <a:off x="1059087" y="1647027"/>
                      <a:ext cx="0" cy="507428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48AAF7ED-5279-5B02-AB6D-7266E1879C79}"/>
                      </a:ext>
                    </a:extLst>
                  </p:cNvPr>
                  <p:cNvCxnSpPr>
                    <a:stCxn id="31" idx="3"/>
                  </p:cNvCxnSpPr>
                  <p:nvPr/>
                </p:nvCxnSpPr>
                <p:spPr>
                  <a:xfrm>
                    <a:off x="6371550" y="1212955"/>
                    <a:ext cx="0" cy="50756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6CA9B387-099F-2632-C56A-E4A20D0B327B}"/>
                    </a:ext>
                  </a:extLst>
                </p:cNvPr>
                <p:cNvCxnSpPr>
                  <a:cxnSpLocks/>
                </p:cNvCxnSpPr>
                <p:nvPr/>
              </p:nvCxnSpPr>
              <p:spPr>
                <a:xfrm>
                  <a:off x="1002904" y="6287240"/>
                  <a:ext cx="53853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3A9B7CDD-61E9-6DBC-F5B6-90713EED6AAA}"/>
                  </a:ext>
                </a:extLst>
              </p:cNvPr>
              <p:cNvGrpSpPr/>
              <p:nvPr/>
            </p:nvGrpSpPr>
            <p:grpSpPr>
              <a:xfrm>
                <a:off x="6381260" y="906003"/>
                <a:ext cx="5385365" cy="5381237"/>
                <a:chOff x="1002904" y="906003"/>
                <a:chExt cx="5385365" cy="5381237"/>
              </a:xfrm>
            </p:grpSpPr>
            <p:grpSp>
              <p:nvGrpSpPr>
                <p:cNvPr id="69" name="Group 68">
                  <a:extLst>
                    <a:ext uri="{FF2B5EF4-FFF2-40B4-BE49-F238E27FC236}">
                      <a16:creationId xmlns:a16="http://schemas.microsoft.com/office/drawing/2014/main" id="{275B0D09-B8B8-AB00-E621-126E32797301}"/>
                    </a:ext>
                  </a:extLst>
                </p:cNvPr>
                <p:cNvGrpSpPr/>
                <p:nvPr/>
              </p:nvGrpSpPr>
              <p:grpSpPr>
                <a:xfrm>
                  <a:off x="1019623" y="906003"/>
                  <a:ext cx="5368646" cy="5381237"/>
                  <a:chOff x="1002904" y="907321"/>
                  <a:chExt cx="5368646" cy="5381237"/>
                </a:xfrm>
              </p:grpSpPr>
              <p:sp>
                <p:nvSpPr>
                  <p:cNvPr id="71" name="Rectangle 70">
                    <a:extLst>
                      <a:ext uri="{FF2B5EF4-FFF2-40B4-BE49-F238E27FC236}">
                        <a16:creationId xmlns:a16="http://schemas.microsoft.com/office/drawing/2014/main" id="{61D6A4B8-E8DD-ACE8-F5FF-C3BBBFD3A089}"/>
                      </a:ext>
                    </a:extLst>
                  </p:cNvPr>
                  <p:cNvSpPr/>
                  <p:nvPr/>
                </p:nvSpPr>
                <p:spPr>
                  <a:xfrm>
                    <a:off x="3690521" y="908588"/>
                    <a:ext cx="2681029" cy="60873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grpSp>
                <p:nvGrpSpPr>
                  <p:cNvPr id="72" name="Group 71">
                    <a:extLst>
                      <a:ext uri="{FF2B5EF4-FFF2-40B4-BE49-F238E27FC236}">
                        <a16:creationId xmlns:a16="http://schemas.microsoft.com/office/drawing/2014/main" id="{B8AC7E2C-8693-DB42-A768-D9CD85E8FCBE}"/>
                      </a:ext>
                    </a:extLst>
                  </p:cNvPr>
                  <p:cNvGrpSpPr/>
                  <p:nvPr/>
                </p:nvGrpSpPr>
                <p:grpSpPr>
                  <a:xfrm>
                    <a:off x="1002904" y="907321"/>
                    <a:ext cx="2680819" cy="5379919"/>
                    <a:chOff x="1059087" y="1341392"/>
                    <a:chExt cx="2680819" cy="5379919"/>
                  </a:xfrm>
                </p:grpSpPr>
                <p:sp>
                  <p:nvSpPr>
                    <p:cNvPr id="74" name="Rectangle 73">
                      <a:extLst>
                        <a:ext uri="{FF2B5EF4-FFF2-40B4-BE49-F238E27FC236}">
                          <a16:creationId xmlns:a16="http://schemas.microsoft.com/office/drawing/2014/main" id="{A88D6239-84DF-3585-9257-8D2C9449C7B1}"/>
                        </a:ext>
                      </a:extLst>
                    </p:cNvPr>
                    <p:cNvSpPr/>
                    <p:nvPr/>
                  </p:nvSpPr>
                  <p:spPr>
                    <a:xfrm>
                      <a:off x="1059087" y="1341392"/>
                      <a:ext cx="2680819" cy="6112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75" name="Straight Connector 74">
                      <a:extLst>
                        <a:ext uri="{FF2B5EF4-FFF2-40B4-BE49-F238E27FC236}">
                          <a16:creationId xmlns:a16="http://schemas.microsoft.com/office/drawing/2014/main" id="{2229D484-5D6F-97C5-5250-EF9546B70777}"/>
                        </a:ext>
                      </a:extLst>
                    </p:cNvPr>
                    <p:cNvCxnSpPr>
                      <a:stCxn id="74" idx="3"/>
                    </p:cNvCxnSpPr>
                    <p:nvPr/>
                  </p:nvCxnSpPr>
                  <p:spPr>
                    <a:xfrm>
                      <a:off x="3739906" y="1647027"/>
                      <a:ext cx="0" cy="5074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BBDEC3-5A82-7008-B885-FF38D4D19D67}"/>
                        </a:ext>
                      </a:extLst>
                    </p:cNvPr>
                    <p:cNvCxnSpPr/>
                    <p:nvPr/>
                  </p:nvCxnSpPr>
                  <p:spPr>
                    <a:xfrm>
                      <a:off x="1059087" y="1647027"/>
                      <a:ext cx="0" cy="507428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2D5191D-47DE-8A77-1C1E-2E3D93E01900}"/>
                      </a:ext>
                    </a:extLst>
                  </p:cNvPr>
                  <p:cNvCxnSpPr>
                    <a:stCxn id="71" idx="3"/>
                  </p:cNvCxnSpPr>
                  <p:nvPr/>
                </p:nvCxnSpPr>
                <p:spPr>
                  <a:xfrm>
                    <a:off x="6371550" y="1212955"/>
                    <a:ext cx="0" cy="50756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E862A87F-8775-A230-CA77-44BD6BDF4F0F}"/>
                    </a:ext>
                  </a:extLst>
                </p:cNvPr>
                <p:cNvCxnSpPr>
                  <a:cxnSpLocks/>
                </p:cNvCxnSpPr>
                <p:nvPr/>
              </p:nvCxnSpPr>
              <p:spPr>
                <a:xfrm>
                  <a:off x="1002904" y="6287240"/>
                  <a:ext cx="5385365"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81" name="Diamond 80">
              <a:extLst>
                <a:ext uri="{FF2B5EF4-FFF2-40B4-BE49-F238E27FC236}">
                  <a16:creationId xmlns:a16="http://schemas.microsoft.com/office/drawing/2014/main" id="{CC8DE688-F26C-1962-9116-3F5669A74716}"/>
                </a:ext>
              </a:extLst>
            </p:cNvPr>
            <p:cNvSpPr/>
            <p:nvPr/>
          </p:nvSpPr>
          <p:spPr>
            <a:xfrm>
              <a:off x="6963333" y="1863283"/>
              <a:ext cx="1557217" cy="72666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1050">
                <a:solidFill>
                  <a:schemeClr val="bg1"/>
                </a:solidFill>
                <a:latin typeface="Times New Roman" panose="02020603050405020304" pitchFamily="18"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8A290ECF-DE74-7B1A-AE1A-B11170642CFA}"/>
                </a:ext>
              </a:extLst>
            </p:cNvPr>
            <p:cNvCxnSpPr>
              <a:cxnSpLocks/>
              <a:stCxn id="18" idx="3"/>
              <a:endCxn id="66" idx="1"/>
            </p:cNvCxnSpPr>
            <p:nvPr/>
          </p:nvCxnSpPr>
          <p:spPr>
            <a:xfrm flipV="1">
              <a:off x="3369581" y="2223285"/>
              <a:ext cx="846160" cy="183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7280ECCE-935E-D46A-7B3A-313D4614D028}"/>
                </a:ext>
              </a:extLst>
            </p:cNvPr>
            <p:cNvCxnSpPr>
              <a:cxnSpLocks/>
              <a:stCxn id="66" idx="3"/>
              <a:endCxn id="81" idx="1"/>
            </p:cNvCxnSpPr>
            <p:nvPr/>
          </p:nvCxnSpPr>
          <p:spPr>
            <a:xfrm>
              <a:off x="5934063" y="2223285"/>
              <a:ext cx="1029270" cy="3329"/>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103" name="Group 102">
              <a:extLst>
                <a:ext uri="{FF2B5EF4-FFF2-40B4-BE49-F238E27FC236}">
                  <a16:creationId xmlns:a16="http://schemas.microsoft.com/office/drawing/2014/main" id="{383903E1-EB6A-5A0F-4B39-B0397D80539D}"/>
                </a:ext>
              </a:extLst>
            </p:cNvPr>
            <p:cNvGrpSpPr/>
            <p:nvPr/>
          </p:nvGrpSpPr>
          <p:grpSpPr>
            <a:xfrm flipH="1">
              <a:off x="5095052" y="1785319"/>
              <a:ext cx="2653892" cy="154110"/>
              <a:chOff x="6551629" y="3398593"/>
              <a:chExt cx="1507073" cy="240153"/>
            </a:xfrm>
          </p:grpSpPr>
          <p:cxnSp>
            <p:nvCxnSpPr>
              <p:cNvPr id="95" name="Straight Connector 94">
                <a:extLst>
                  <a:ext uri="{FF2B5EF4-FFF2-40B4-BE49-F238E27FC236}">
                    <a16:creationId xmlns:a16="http://schemas.microsoft.com/office/drawing/2014/main" id="{DCC7D56C-E96E-2039-975F-4060A9B7ACD0}"/>
                  </a:ext>
                </a:extLst>
              </p:cNvPr>
              <p:cNvCxnSpPr>
                <a:cxnSpLocks/>
              </p:cNvCxnSpPr>
              <p:nvPr/>
            </p:nvCxnSpPr>
            <p:spPr>
              <a:xfrm>
                <a:off x="6551629" y="3398593"/>
                <a:ext cx="1507073" cy="231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9186C87-8EA7-4916-85E5-24FB29D09DF0}"/>
                  </a:ext>
                </a:extLst>
              </p:cNvPr>
              <p:cNvCxnSpPr>
                <a:cxnSpLocks/>
              </p:cNvCxnSpPr>
              <p:nvPr/>
            </p:nvCxnSpPr>
            <p:spPr>
              <a:xfrm>
                <a:off x="8058702" y="3421781"/>
                <a:ext cx="0" cy="21696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cxnSp>
          <p:nvCxnSpPr>
            <p:cNvPr id="105" name="Straight Connector 104">
              <a:extLst>
                <a:ext uri="{FF2B5EF4-FFF2-40B4-BE49-F238E27FC236}">
                  <a16:creationId xmlns:a16="http://schemas.microsoft.com/office/drawing/2014/main" id="{EDE89894-4928-08E8-9769-636FA68E96BE}"/>
                </a:ext>
              </a:extLst>
            </p:cNvPr>
            <p:cNvCxnSpPr>
              <a:cxnSpLocks/>
              <a:stCxn id="81" idx="0"/>
            </p:cNvCxnSpPr>
            <p:nvPr/>
          </p:nvCxnSpPr>
          <p:spPr>
            <a:xfrm flipV="1">
              <a:off x="7741942" y="1780619"/>
              <a:ext cx="0" cy="826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DBD1A1E3-628D-B972-D785-C3CBF1F2FEA5}"/>
                </a:ext>
              </a:extLst>
            </p:cNvPr>
            <p:cNvCxnSpPr>
              <a:cxnSpLocks/>
              <a:stCxn id="81" idx="2"/>
              <a:endCxn id="112" idx="3"/>
            </p:cNvCxnSpPr>
            <p:nvPr/>
          </p:nvCxnSpPr>
          <p:spPr>
            <a:xfrm rot="5400000">
              <a:off x="6624344" y="1909102"/>
              <a:ext cx="436757" cy="1798441"/>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C51189B-AC06-E8F9-CA18-2047470985F9}"/>
                </a:ext>
              </a:extLst>
            </p:cNvPr>
            <p:cNvSpPr/>
            <p:nvPr/>
          </p:nvSpPr>
          <p:spPr>
            <a:xfrm>
              <a:off x="4225179" y="2738549"/>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14" name="Rectangle 113">
              <a:extLst>
                <a:ext uri="{FF2B5EF4-FFF2-40B4-BE49-F238E27FC236}">
                  <a16:creationId xmlns:a16="http://schemas.microsoft.com/office/drawing/2014/main" id="{3C5DEEEC-4E55-C777-8F38-D7E07C100840}"/>
                </a:ext>
              </a:extLst>
            </p:cNvPr>
            <p:cNvSpPr/>
            <p:nvPr/>
          </p:nvSpPr>
          <p:spPr>
            <a:xfrm>
              <a:off x="1651259" y="2733357"/>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15" name="Straight Arrow Connector 114">
              <a:extLst>
                <a:ext uri="{FF2B5EF4-FFF2-40B4-BE49-F238E27FC236}">
                  <a16:creationId xmlns:a16="http://schemas.microsoft.com/office/drawing/2014/main" id="{715214B2-2534-B291-CD52-057B54A78BF7}"/>
                </a:ext>
              </a:extLst>
            </p:cNvPr>
            <p:cNvCxnSpPr>
              <a:cxnSpLocks/>
              <a:stCxn id="112" idx="1"/>
              <a:endCxn id="114" idx="3"/>
            </p:cNvCxnSpPr>
            <p:nvPr/>
          </p:nvCxnSpPr>
          <p:spPr>
            <a:xfrm flipH="1" flipV="1">
              <a:off x="3369581" y="3021509"/>
              <a:ext cx="855598" cy="519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9" name="Rectangle 118">
              <a:extLst>
                <a:ext uri="{FF2B5EF4-FFF2-40B4-BE49-F238E27FC236}">
                  <a16:creationId xmlns:a16="http://schemas.microsoft.com/office/drawing/2014/main" id="{D1FCFBAA-673E-754A-EC75-99EC81315880}"/>
                </a:ext>
              </a:extLst>
            </p:cNvPr>
            <p:cNvSpPr/>
            <p:nvPr/>
          </p:nvSpPr>
          <p:spPr>
            <a:xfrm>
              <a:off x="7017953" y="3411082"/>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20" name="Connector: Elbow 119">
              <a:extLst>
                <a:ext uri="{FF2B5EF4-FFF2-40B4-BE49-F238E27FC236}">
                  <a16:creationId xmlns:a16="http://schemas.microsoft.com/office/drawing/2014/main" id="{D253151B-A002-871B-4E3C-49995E8BC17F}"/>
                </a:ext>
              </a:extLst>
            </p:cNvPr>
            <p:cNvCxnSpPr>
              <a:cxnSpLocks/>
              <a:stCxn id="114" idx="2"/>
              <a:endCxn id="119" idx="1"/>
            </p:cNvCxnSpPr>
            <p:nvPr/>
          </p:nvCxnSpPr>
          <p:spPr>
            <a:xfrm rot="16200000" flipH="1">
              <a:off x="4569399" y="1250680"/>
              <a:ext cx="389574" cy="4507533"/>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0CF2ED9B-9981-722A-019A-139D128C1757}"/>
                </a:ext>
              </a:extLst>
            </p:cNvPr>
            <p:cNvSpPr/>
            <p:nvPr/>
          </p:nvSpPr>
          <p:spPr>
            <a:xfrm>
              <a:off x="9756371" y="3406652"/>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24" name="Straight Arrow Connector 123">
              <a:extLst>
                <a:ext uri="{FF2B5EF4-FFF2-40B4-BE49-F238E27FC236}">
                  <a16:creationId xmlns:a16="http://schemas.microsoft.com/office/drawing/2014/main" id="{AFD22312-38D7-8A1D-96C9-D60C9DFD62E6}"/>
                </a:ext>
              </a:extLst>
            </p:cNvPr>
            <p:cNvCxnSpPr>
              <a:cxnSpLocks/>
              <a:stCxn id="119" idx="3"/>
              <a:endCxn id="123" idx="1"/>
            </p:cNvCxnSpPr>
            <p:nvPr/>
          </p:nvCxnSpPr>
          <p:spPr>
            <a:xfrm flipV="1">
              <a:off x="8736275" y="3694804"/>
              <a:ext cx="1020096" cy="443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27" name="Rectangle 126">
              <a:extLst>
                <a:ext uri="{FF2B5EF4-FFF2-40B4-BE49-F238E27FC236}">
                  <a16:creationId xmlns:a16="http://schemas.microsoft.com/office/drawing/2014/main" id="{F31AFCED-AF94-BD36-691E-12A5C9CCDC1F}"/>
                </a:ext>
              </a:extLst>
            </p:cNvPr>
            <p:cNvSpPr/>
            <p:nvPr/>
          </p:nvSpPr>
          <p:spPr>
            <a:xfrm>
              <a:off x="9756371" y="4202575"/>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28" name="Rectangle 127">
              <a:extLst>
                <a:ext uri="{FF2B5EF4-FFF2-40B4-BE49-F238E27FC236}">
                  <a16:creationId xmlns:a16="http://schemas.microsoft.com/office/drawing/2014/main" id="{5CF16922-8F74-F82F-B485-987B2841C71A}"/>
                </a:ext>
              </a:extLst>
            </p:cNvPr>
            <p:cNvSpPr/>
            <p:nvPr/>
          </p:nvSpPr>
          <p:spPr>
            <a:xfrm>
              <a:off x="9756371" y="5031207"/>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29" name="Rectangle 128">
              <a:extLst>
                <a:ext uri="{FF2B5EF4-FFF2-40B4-BE49-F238E27FC236}">
                  <a16:creationId xmlns:a16="http://schemas.microsoft.com/office/drawing/2014/main" id="{062CE963-FF0C-66F9-AE01-83B09E7318BF}"/>
                </a:ext>
              </a:extLst>
            </p:cNvPr>
            <p:cNvSpPr/>
            <p:nvPr/>
          </p:nvSpPr>
          <p:spPr>
            <a:xfrm>
              <a:off x="9760402" y="5799502"/>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30" name="Straight Arrow Connector 129">
              <a:extLst>
                <a:ext uri="{FF2B5EF4-FFF2-40B4-BE49-F238E27FC236}">
                  <a16:creationId xmlns:a16="http://schemas.microsoft.com/office/drawing/2014/main" id="{C316E9B4-33F9-5407-669B-B3C2B3A5F055}"/>
                </a:ext>
              </a:extLst>
            </p:cNvPr>
            <p:cNvCxnSpPr>
              <a:cxnSpLocks/>
              <a:stCxn id="123" idx="2"/>
              <a:endCxn id="127" idx="0"/>
            </p:cNvCxnSpPr>
            <p:nvPr/>
          </p:nvCxnSpPr>
          <p:spPr>
            <a:xfrm>
              <a:off x="10615532" y="3982955"/>
              <a:ext cx="0" cy="21962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2AF901E2-6391-B1B5-3B85-4B1F545C451E}"/>
                </a:ext>
              </a:extLst>
            </p:cNvPr>
            <p:cNvCxnSpPr>
              <a:cxnSpLocks/>
              <a:stCxn id="127" idx="2"/>
              <a:endCxn id="128" idx="0"/>
            </p:cNvCxnSpPr>
            <p:nvPr/>
          </p:nvCxnSpPr>
          <p:spPr>
            <a:xfrm>
              <a:off x="10615532" y="4778878"/>
              <a:ext cx="0" cy="252329"/>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6" name="Straight Arrow Connector 135">
              <a:extLst>
                <a:ext uri="{FF2B5EF4-FFF2-40B4-BE49-F238E27FC236}">
                  <a16:creationId xmlns:a16="http://schemas.microsoft.com/office/drawing/2014/main" id="{15522E96-0D91-D049-E56A-4076FE7DCD36}"/>
                </a:ext>
              </a:extLst>
            </p:cNvPr>
            <p:cNvCxnSpPr>
              <a:cxnSpLocks/>
              <a:stCxn id="128" idx="2"/>
              <a:endCxn id="129" idx="0"/>
            </p:cNvCxnSpPr>
            <p:nvPr/>
          </p:nvCxnSpPr>
          <p:spPr>
            <a:xfrm>
              <a:off x="10615532" y="5607510"/>
              <a:ext cx="4031" cy="19199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42" name="Rectangle 141">
              <a:extLst>
                <a:ext uri="{FF2B5EF4-FFF2-40B4-BE49-F238E27FC236}">
                  <a16:creationId xmlns:a16="http://schemas.microsoft.com/office/drawing/2014/main" id="{4093F097-FE8E-6D4B-9CB4-D0F851D18817}"/>
                </a:ext>
              </a:extLst>
            </p:cNvPr>
            <p:cNvSpPr/>
            <p:nvPr/>
          </p:nvSpPr>
          <p:spPr>
            <a:xfrm>
              <a:off x="7017953" y="5047582"/>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45" name="Connector: Elbow 144">
              <a:extLst>
                <a:ext uri="{FF2B5EF4-FFF2-40B4-BE49-F238E27FC236}">
                  <a16:creationId xmlns:a16="http://schemas.microsoft.com/office/drawing/2014/main" id="{DCE9C38C-6354-4E4D-C2AD-73574CC1E173}"/>
                </a:ext>
              </a:extLst>
            </p:cNvPr>
            <p:cNvCxnSpPr>
              <a:cxnSpLocks/>
              <a:stCxn id="129" idx="1"/>
              <a:endCxn id="142" idx="2"/>
            </p:cNvCxnSpPr>
            <p:nvPr/>
          </p:nvCxnSpPr>
          <p:spPr>
            <a:xfrm rot="10800000">
              <a:off x="7877114" y="5623886"/>
              <a:ext cx="1883288" cy="463769"/>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00EAABB-6861-D45A-856F-84AD8C139FAE}"/>
                </a:ext>
              </a:extLst>
            </p:cNvPr>
            <p:cNvCxnSpPr>
              <a:cxnSpLocks/>
              <a:stCxn id="142" idx="1"/>
              <a:endCxn id="149" idx="3"/>
            </p:cNvCxnSpPr>
            <p:nvPr/>
          </p:nvCxnSpPr>
          <p:spPr>
            <a:xfrm flipH="1">
              <a:off x="6158792" y="5335734"/>
              <a:ext cx="859161" cy="2616"/>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80" name="TextBox 79">
              <a:extLst>
                <a:ext uri="{FF2B5EF4-FFF2-40B4-BE49-F238E27FC236}">
                  <a16:creationId xmlns:a16="http://schemas.microsoft.com/office/drawing/2014/main" id="{FE58F882-46A0-E685-CD93-710C5D34AF89}"/>
                </a:ext>
              </a:extLst>
            </p:cNvPr>
            <p:cNvSpPr txBox="1"/>
            <p:nvPr/>
          </p:nvSpPr>
          <p:spPr>
            <a:xfrm>
              <a:off x="9199843" y="1026969"/>
              <a:ext cx="2830829" cy="584775"/>
            </a:xfrm>
            <a:prstGeom prst="rect">
              <a:avLst/>
            </a:prstGeom>
            <a:noFill/>
          </p:spPr>
          <p:txBody>
            <a:bodyPr wrap="square" rtlCol="1">
              <a:spAutoFit/>
            </a:bodyPr>
            <a:lstStyle/>
            <a:p>
              <a:pPr algn="ctr"/>
              <a:r>
                <a:rPr lang="en-US" sz="3200" dirty="0">
                  <a:solidFill>
                    <a:schemeClr val="bg1"/>
                  </a:solidFill>
                  <a:latin typeface="+mj-lt"/>
                </a:rPr>
                <a:t>Car services</a:t>
              </a:r>
              <a:endParaRPr lang="ar-JO" dirty="0">
                <a:solidFill>
                  <a:schemeClr val="bg1"/>
                </a:solidFill>
                <a:latin typeface="+mj-lt"/>
              </a:endParaRPr>
            </a:p>
          </p:txBody>
        </p:sp>
        <p:sp>
          <p:nvSpPr>
            <p:cNvPr id="38" name="TextBox 37">
              <a:extLst>
                <a:ext uri="{FF2B5EF4-FFF2-40B4-BE49-F238E27FC236}">
                  <a16:creationId xmlns:a16="http://schemas.microsoft.com/office/drawing/2014/main" id="{D4FB896A-8167-2B6C-6EB8-5720E6742246}"/>
                </a:ext>
              </a:extLst>
            </p:cNvPr>
            <p:cNvSpPr txBox="1"/>
            <p:nvPr/>
          </p:nvSpPr>
          <p:spPr>
            <a:xfrm>
              <a:off x="3997822" y="1080357"/>
              <a:ext cx="2181456" cy="523220"/>
            </a:xfrm>
            <a:prstGeom prst="rect">
              <a:avLst/>
            </a:prstGeom>
            <a:noFill/>
          </p:spPr>
          <p:txBody>
            <a:bodyPr wrap="square" rtlCol="0">
              <a:spAutoFit/>
            </a:bodyPr>
            <a:lstStyle/>
            <a:p>
              <a:pPr algn="ctr"/>
              <a:r>
                <a:rPr lang="en-US" sz="2800" dirty="0">
                  <a:solidFill>
                    <a:schemeClr val="bg1"/>
                  </a:solidFill>
                  <a:latin typeface="+mj-lt"/>
                </a:rPr>
                <a:t>Check</a:t>
              </a:r>
            </a:p>
          </p:txBody>
        </p:sp>
        <p:sp>
          <p:nvSpPr>
            <p:cNvPr id="166" name="Rectangle 165">
              <a:extLst>
                <a:ext uri="{FF2B5EF4-FFF2-40B4-BE49-F238E27FC236}">
                  <a16:creationId xmlns:a16="http://schemas.microsoft.com/office/drawing/2014/main" id="{1B892D6F-3A03-8F05-06E3-74205212A214}"/>
                </a:ext>
              </a:extLst>
            </p:cNvPr>
            <p:cNvSpPr/>
            <p:nvPr/>
          </p:nvSpPr>
          <p:spPr>
            <a:xfrm>
              <a:off x="1651259" y="4267687"/>
              <a:ext cx="1718322" cy="576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cxnSp>
          <p:nvCxnSpPr>
            <p:cNvPr id="167" name="Connector: Elbow 166">
              <a:extLst>
                <a:ext uri="{FF2B5EF4-FFF2-40B4-BE49-F238E27FC236}">
                  <a16:creationId xmlns:a16="http://schemas.microsoft.com/office/drawing/2014/main" id="{D030C880-7B63-5ABA-DAFB-A3C1783B7F25}"/>
                </a:ext>
              </a:extLst>
            </p:cNvPr>
            <p:cNvCxnSpPr>
              <a:cxnSpLocks/>
              <a:stCxn id="149" idx="1"/>
              <a:endCxn id="166" idx="3"/>
            </p:cNvCxnSpPr>
            <p:nvPr/>
          </p:nvCxnSpPr>
          <p:spPr>
            <a:xfrm rot="10800000">
              <a:off x="3369582" y="4555840"/>
              <a:ext cx="1070889" cy="782511"/>
            </a:xfrm>
            <a:prstGeom prst="bentConnector3">
              <a:avLst>
                <a:gd name="adj1" fmla="val 2365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54D52FE3-7CD5-CC35-1297-0AF6D5036842}"/>
                </a:ext>
              </a:extLst>
            </p:cNvPr>
            <p:cNvSpPr txBox="1"/>
            <p:nvPr/>
          </p:nvSpPr>
          <p:spPr>
            <a:xfrm>
              <a:off x="1584633" y="2050083"/>
              <a:ext cx="1965960" cy="338554"/>
            </a:xfrm>
            <a:prstGeom prst="rect">
              <a:avLst/>
            </a:prstGeom>
            <a:noFill/>
          </p:spPr>
          <p:txBody>
            <a:bodyPr wrap="square" rtlCol="1">
              <a:spAutoFit/>
            </a:bodyPr>
            <a:lstStyle/>
            <a:p>
              <a:pPr algn="ctr"/>
              <a:r>
                <a:rPr lang="en-US" sz="1600" dirty="0">
                  <a:solidFill>
                    <a:schemeClr val="bg1"/>
                  </a:solidFill>
                  <a:latin typeface="+mj-lt"/>
                </a:rPr>
                <a:t>registration</a:t>
              </a:r>
              <a:endParaRPr lang="ar-JO" sz="1600" dirty="0">
                <a:solidFill>
                  <a:schemeClr val="bg1"/>
                </a:solidFill>
                <a:latin typeface="+mj-lt"/>
              </a:endParaRPr>
            </a:p>
          </p:txBody>
        </p:sp>
        <p:sp>
          <p:nvSpPr>
            <p:cNvPr id="174" name="TextBox 173">
              <a:extLst>
                <a:ext uri="{FF2B5EF4-FFF2-40B4-BE49-F238E27FC236}">
                  <a16:creationId xmlns:a16="http://schemas.microsoft.com/office/drawing/2014/main" id="{7E52B2D4-348A-1C2A-E58F-9BF30A717752}"/>
                </a:ext>
              </a:extLst>
            </p:cNvPr>
            <p:cNvSpPr txBox="1"/>
            <p:nvPr/>
          </p:nvSpPr>
          <p:spPr>
            <a:xfrm>
              <a:off x="4061808" y="2056982"/>
              <a:ext cx="1965960" cy="338554"/>
            </a:xfrm>
            <a:prstGeom prst="rect">
              <a:avLst/>
            </a:prstGeom>
            <a:noFill/>
          </p:spPr>
          <p:txBody>
            <a:bodyPr wrap="square" rtlCol="1">
              <a:spAutoFit/>
            </a:bodyPr>
            <a:lstStyle/>
            <a:p>
              <a:pPr algn="ctr"/>
              <a:r>
                <a:rPr lang="en-US" sz="1600" dirty="0">
                  <a:solidFill>
                    <a:schemeClr val="bg1"/>
                  </a:solidFill>
                  <a:latin typeface="+mj-lt"/>
                </a:rPr>
                <a:t>Login page</a:t>
              </a:r>
              <a:endParaRPr lang="ar-JO" sz="1600" dirty="0">
                <a:solidFill>
                  <a:schemeClr val="bg1"/>
                </a:solidFill>
                <a:latin typeface="+mj-lt"/>
              </a:endParaRPr>
            </a:p>
          </p:txBody>
        </p:sp>
        <p:sp>
          <p:nvSpPr>
            <p:cNvPr id="175" name="TextBox 174">
              <a:extLst>
                <a:ext uri="{FF2B5EF4-FFF2-40B4-BE49-F238E27FC236}">
                  <a16:creationId xmlns:a16="http://schemas.microsoft.com/office/drawing/2014/main" id="{D67E91D8-3B65-7810-EC08-E79BA1C44CED}"/>
                </a:ext>
              </a:extLst>
            </p:cNvPr>
            <p:cNvSpPr txBox="1"/>
            <p:nvPr/>
          </p:nvSpPr>
          <p:spPr>
            <a:xfrm>
              <a:off x="7102265" y="1970847"/>
              <a:ext cx="1341154" cy="461665"/>
            </a:xfrm>
            <a:prstGeom prst="rect">
              <a:avLst/>
            </a:prstGeom>
            <a:noFill/>
          </p:spPr>
          <p:txBody>
            <a:bodyPr wrap="square" rtlCol="1">
              <a:spAutoFit/>
            </a:bodyPr>
            <a:lstStyle/>
            <a:p>
              <a:pPr algn="ctr"/>
              <a:r>
                <a:rPr lang="en-US" sz="1200" dirty="0">
                  <a:solidFill>
                    <a:schemeClr val="bg1"/>
                  </a:solidFill>
                  <a:latin typeface="+mj-lt"/>
                </a:rPr>
                <a:t>Check username and password</a:t>
              </a:r>
              <a:endParaRPr lang="ar-JO" sz="1200" dirty="0">
                <a:solidFill>
                  <a:schemeClr val="bg1"/>
                </a:solidFill>
                <a:latin typeface="+mj-lt"/>
              </a:endParaRPr>
            </a:p>
          </p:txBody>
        </p:sp>
        <p:sp>
          <p:nvSpPr>
            <p:cNvPr id="176" name="TextBox 175">
              <a:extLst>
                <a:ext uri="{FF2B5EF4-FFF2-40B4-BE49-F238E27FC236}">
                  <a16:creationId xmlns:a16="http://schemas.microsoft.com/office/drawing/2014/main" id="{0E86B35A-4952-54A0-665B-CBF107041412}"/>
                </a:ext>
              </a:extLst>
            </p:cNvPr>
            <p:cNvSpPr txBox="1"/>
            <p:nvPr/>
          </p:nvSpPr>
          <p:spPr>
            <a:xfrm>
              <a:off x="1534651" y="2844588"/>
              <a:ext cx="1965960" cy="338554"/>
            </a:xfrm>
            <a:prstGeom prst="rect">
              <a:avLst/>
            </a:prstGeom>
            <a:noFill/>
          </p:spPr>
          <p:txBody>
            <a:bodyPr wrap="square" rtlCol="1">
              <a:spAutoFit/>
            </a:bodyPr>
            <a:lstStyle/>
            <a:p>
              <a:pPr algn="ctr"/>
              <a:r>
                <a:rPr lang="en-US" sz="1600" dirty="0">
                  <a:solidFill>
                    <a:schemeClr val="bg1"/>
                  </a:solidFill>
                  <a:latin typeface="+mj-lt"/>
                </a:rPr>
                <a:t>Enroll in the system</a:t>
              </a:r>
              <a:endParaRPr lang="ar-JO" sz="1600" dirty="0">
                <a:solidFill>
                  <a:schemeClr val="bg1"/>
                </a:solidFill>
                <a:latin typeface="+mj-lt"/>
              </a:endParaRPr>
            </a:p>
          </p:txBody>
        </p:sp>
        <p:sp>
          <p:nvSpPr>
            <p:cNvPr id="177" name="TextBox 176">
              <a:extLst>
                <a:ext uri="{FF2B5EF4-FFF2-40B4-BE49-F238E27FC236}">
                  <a16:creationId xmlns:a16="http://schemas.microsoft.com/office/drawing/2014/main" id="{D71E456C-8CC1-C0B4-DD0C-0E32D9AD4FB7}"/>
                </a:ext>
              </a:extLst>
            </p:cNvPr>
            <p:cNvSpPr txBox="1"/>
            <p:nvPr/>
          </p:nvSpPr>
          <p:spPr>
            <a:xfrm>
              <a:off x="4115160" y="2705741"/>
              <a:ext cx="1965960" cy="584775"/>
            </a:xfrm>
            <a:prstGeom prst="rect">
              <a:avLst/>
            </a:prstGeom>
            <a:noFill/>
          </p:spPr>
          <p:txBody>
            <a:bodyPr wrap="square" rtlCol="1">
              <a:spAutoFit/>
            </a:bodyPr>
            <a:lstStyle/>
            <a:p>
              <a:pPr algn="ctr"/>
              <a:r>
                <a:rPr lang="en-US" sz="1600" dirty="0">
                  <a:solidFill>
                    <a:schemeClr val="bg1"/>
                  </a:solidFill>
                  <a:latin typeface="+mj-lt"/>
                </a:rPr>
                <a:t>Provide a set of </a:t>
              </a:r>
            </a:p>
            <a:p>
              <a:pPr algn="ctr"/>
              <a:r>
                <a:rPr lang="en-US" sz="1600" dirty="0">
                  <a:solidFill>
                    <a:schemeClr val="bg1"/>
                  </a:solidFill>
                  <a:latin typeface="+mj-lt"/>
                </a:rPr>
                <a:t>services</a:t>
              </a:r>
              <a:endParaRPr lang="ar-JO" sz="1600" dirty="0">
                <a:solidFill>
                  <a:schemeClr val="bg1"/>
                </a:solidFill>
                <a:latin typeface="+mj-lt"/>
              </a:endParaRPr>
            </a:p>
          </p:txBody>
        </p:sp>
        <p:sp>
          <p:nvSpPr>
            <p:cNvPr id="178" name="TextBox 177">
              <a:extLst>
                <a:ext uri="{FF2B5EF4-FFF2-40B4-BE49-F238E27FC236}">
                  <a16:creationId xmlns:a16="http://schemas.microsoft.com/office/drawing/2014/main" id="{E5F2E1C9-3264-C2D5-4D19-EDA91EF1B2F5}"/>
                </a:ext>
              </a:extLst>
            </p:cNvPr>
            <p:cNvSpPr txBox="1"/>
            <p:nvPr/>
          </p:nvSpPr>
          <p:spPr>
            <a:xfrm>
              <a:off x="6894133" y="3384904"/>
              <a:ext cx="1965960" cy="584775"/>
            </a:xfrm>
            <a:prstGeom prst="rect">
              <a:avLst/>
            </a:prstGeom>
            <a:noFill/>
          </p:spPr>
          <p:txBody>
            <a:bodyPr wrap="square" rtlCol="1">
              <a:spAutoFit/>
            </a:bodyPr>
            <a:lstStyle/>
            <a:p>
              <a:pPr algn="ctr"/>
              <a:r>
                <a:rPr lang="en-US" sz="1600" dirty="0">
                  <a:solidFill>
                    <a:schemeClr val="bg1"/>
                  </a:solidFill>
                  <a:latin typeface="+mj-lt"/>
                </a:rPr>
                <a:t>Store customer</a:t>
              </a:r>
            </a:p>
            <a:p>
              <a:pPr algn="ctr"/>
              <a:r>
                <a:rPr lang="en-US" sz="1600" dirty="0">
                  <a:solidFill>
                    <a:schemeClr val="bg1"/>
                  </a:solidFill>
                  <a:latin typeface="+mj-lt"/>
                </a:rPr>
                <a:t> data</a:t>
              </a:r>
              <a:endParaRPr lang="ar-JO" sz="1600" dirty="0">
                <a:solidFill>
                  <a:schemeClr val="bg1"/>
                </a:solidFill>
                <a:latin typeface="+mj-lt"/>
              </a:endParaRPr>
            </a:p>
          </p:txBody>
        </p:sp>
        <p:sp>
          <p:nvSpPr>
            <p:cNvPr id="179" name="TextBox 178">
              <a:extLst>
                <a:ext uri="{FF2B5EF4-FFF2-40B4-BE49-F238E27FC236}">
                  <a16:creationId xmlns:a16="http://schemas.microsoft.com/office/drawing/2014/main" id="{5B835C5D-F690-EDE6-DC34-90B894A3B5B3}"/>
                </a:ext>
              </a:extLst>
            </p:cNvPr>
            <p:cNvSpPr txBox="1"/>
            <p:nvPr/>
          </p:nvSpPr>
          <p:spPr>
            <a:xfrm>
              <a:off x="9667169" y="3369765"/>
              <a:ext cx="1965960" cy="584775"/>
            </a:xfrm>
            <a:prstGeom prst="rect">
              <a:avLst/>
            </a:prstGeom>
            <a:noFill/>
          </p:spPr>
          <p:txBody>
            <a:bodyPr wrap="square" rtlCol="1">
              <a:spAutoFit/>
            </a:bodyPr>
            <a:lstStyle/>
            <a:p>
              <a:pPr algn="ctr"/>
              <a:r>
                <a:rPr lang="en-US" sz="1600" dirty="0">
                  <a:solidFill>
                    <a:schemeClr val="bg1"/>
                  </a:solidFill>
                  <a:latin typeface="+mj-lt"/>
                </a:rPr>
                <a:t>Import services</a:t>
              </a:r>
            </a:p>
            <a:p>
              <a:pPr algn="ctr"/>
              <a:r>
                <a:rPr lang="en-US" sz="1600" dirty="0">
                  <a:solidFill>
                    <a:schemeClr val="bg1"/>
                  </a:solidFill>
                  <a:latin typeface="+mj-lt"/>
                </a:rPr>
                <a:t>Enrolments data</a:t>
              </a:r>
              <a:endParaRPr lang="ar-JO" sz="1600" dirty="0">
                <a:solidFill>
                  <a:schemeClr val="bg1"/>
                </a:solidFill>
                <a:latin typeface="+mj-lt"/>
              </a:endParaRPr>
            </a:p>
          </p:txBody>
        </p:sp>
        <p:sp>
          <p:nvSpPr>
            <p:cNvPr id="180" name="TextBox 179">
              <a:extLst>
                <a:ext uri="{FF2B5EF4-FFF2-40B4-BE49-F238E27FC236}">
                  <a16:creationId xmlns:a16="http://schemas.microsoft.com/office/drawing/2014/main" id="{2BB6D8D0-FAA9-45A1-FEA8-7377D742D296}"/>
                </a:ext>
              </a:extLst>
            </p:cNvPr>
            <p:cNvSpPr txBox="1"/>
            <p:nvPr/>
          </p:nvSpPr>
          <p:spPr>
            <a:xfrm>
              <a:off x="1584690" y="4244295"/>
              <a:ext cx="1965960" cy="584775"/>
            </a:xfrm>
            <a:prstGeom prst="rect">
              <a:avLst/>
            </a:prstGeom>
            <a:noFill/>
          </p:spPr>
          <p:txBody>
            <a:bodyPr wrap="square" rtlCol="1">
              <a:spAutoFit/>
            </a:bodyPr>
            <a:lstStyle/>
            <a:p>
              <a:pPr algn="ctr"/>
              <a:r>
                <a:rPr lang="en-US" sz="1600" dirty="0" err="1">
                  <a:solidFill>
                    <a:schemeClr val="bg1"/>
                  </a:solidFill>
                  <a:latin typeface="+mj-lt"/>
                </a:rPr>
                <a:t>Feedback,bill</a:t>
              </a:r>
              <a:endParaRPr lang="en-US" sz="1600" dirty="0">
                <a:solidFill>
                  <a:schemeClr val="bg1"/>
                </a:solidFill>
                <a:latin typeface="+mj-lt"/>
              </a:endParaRPr>
            </a:p>
            <a:p>
              <a:pPr algn="ctr"/>
              <a:r>
                <a:rPr lang="en-US" sz="1600" dirty="0">
                  <a:solidFill>
                    <a:schemeClr val="bg1"/>
                  </a:solidFill>
                  <a:latin typeface="+mj-lt"/>
                </a:rPr>
                <a:t>Order again</a:t>
              </a:r>
              <a:endParaRPr lang="ar-JO" sz="1600" dirty="0">
                <a:solidFill>
                  <a:schemeClr val="bg1"/>
                </a:solidFill>
                <a:latin typeface="+mj-lt"/>
              </a:endParaRPr>
            </a:p>
          </p:txBody>
        </p:sp>
        <p:sp>
          <p:nvSpPr>
            <p:cNvPr id="181" name="TextBox 180">
              <a:extLst>
                <a:ext uri="{FF2B5EF4-FFF2-40B4-BE49-F238E27FC236}">
                  <a16:creationId xmlns:a16="http://schemas.microsoft.com/office/drawing/2014/main" id="{52B3AC32-5E2E-C33D-2645-331CAE9F453B}"/>
                </a:ext>
              </a:extLst>
            </p:cNvPr>
            <p:cNvSpPr txBox="1"/>
            <p:nvPr/>
          </p:nvSpPr>
          <p:spPr>
            <a:xfrm>
              <a:off x="4330121" y="5043345"/>
              <a:ext cx="1965960" cy="584775"/>
            </a:xfrm>
            <a:prstGeom prst="rect">
              <a:avLst/>
            </a:prstGeom>
            <a:noFill/>
          </p:spPr>
          <p:txBody>
            <a:bodyPr wrap="square" rtlCol="1">
              <a:spAutoFit/>
            </a:bodyPr>
            <a:lstStyle/>
            <a:p>
              <a:pPr algn="ctr"/>
              <a:r>
                <a:rPr lang="en-US" sz="1600" dirty="0">
                  <a:solidFill>
                    <a:schemeClr val="bg1"/>
                  </a:solidFill>
                  <a:latin typeface="+mj-lt"/>
                </a:rPr>
                <a:t>Provide cost, location</a:t>
              </a:r>
            </a:p>
            <a:p>
              <a:pPr algn="ctr"/>
              <a:r>
                <a:rPr lang="en-US" sz="1600" dirty="0">
                  <a:solidFill>
                    <a:schemeClr val="bg1"/>
                  </a:solidFill>
                  <a:latin typeface="+mj-lt"/>
                </a:rPr>
                <a:t>And witting time</a:t>
              </a:r>
              <a:endParaRPr lang="ar-JO" sz="1600" dirty="0">
                <a:solidFill>
                  <a:schemeClr val="bg1"/>
                </a:solidFill>
                <a:latin typeface="+mj-lt"/>
              </a:endParaRPr>
            </a:p>
          </p:txBody>
        </p:sp>
        <p:sp>
          <p:nvSpPr>
            <p:cNvPr id="182" name="TextBox 181">
              <a:extLst>
                <a:ext uri="{FF2B5EF4-FFF2-40B4-BE49-F238E27FC236}">
                  <a16:creationId xmlns:a16="http://schemas.microsoft.com/office/drawing/2014/main" id="{CCB8B316-F7FE-0F96-992B-51880215ED35}"/>
                </a:ext>
              </a:extLst>
            </p:cNvPr>
            <p:cNvSpPr txBox="1"/>
            <p:nvPr/>
          </p:nvSpPr>
          <p:spPr>
            <a:xfrm>
              <a:off x="6911479" y="5021405"/>
              <a:ext cx="1965960" cy="584775"/>
            </a:xfrm>
            <a:prstGeom prst="rect">
              <a:avLst/>
            </a:prstGeom>
            <a:noFill/>
          </p:spPr>
          <p:txBody>
            <a:bodyPr wrap="square" rtlCol="1">
              <a:spAutoFit/>
            </a:bodyPr>
            <a:lstStyle/>
            <a:p>
              <a:pPr algn="ctr"/>
              <a:r>
                <a:rPr lang="en-US" sz="1600" dirty="0">
                  <a:solidFill>
                    <a:schemeClr val="bg1"/>
                  </a:solidFill>
                  <a:latin typeface="+mj-lt"/>
                </a:rPr>
                <a:t>Export location </a:t>
              </a:r>
            </a:p>
            <a:p>
              <a:pPr algn="ctr"/>
              <a:r>
                <a:rPr lang="en-US" sz="1600" dirty="0">
                  <a:solidFill>
                    <a:schemeClr val="bg1"/>
                  </a:solidFill>
                  <a:latin typeface="+mj-lt"/>
                </a:rPr>
                <a:t>And co</a:t>
              </a:r>
              <a:endParaRPr lang="ar-JO" sz="1600" dirty="0">
                <a:solidFill>
                  <a:schemeClr val="bg1"/>
                </a:solidFill>
                <a:latin typeface="+mj-lt"/>
              </a:endParaRPr>
            </a:p>
          </p:txBody>
        </p:sp>
        <p:sp>
          <p:nvSpPr>
            <p:cNvPr id="183" name="TextBox 182">
              <a:extLst>
                <a:ext uri="{FF2B5EF4-FFF2-40B4-BE49-F238E27FC236}">
                  <a16:creationId xmlns:a16="http://schemas.microsoft.com/office/drawing/2014/main" id="{C20D3C8B-1111-EEFE-8CC7-E28C946BC675}"/>
                </a:ext>
              </a:extLst>
            </p:cNvPr>
            <p:cNvSpPr txBox="1"/>
            <p:nvPr/>
          </p:nvSpPr>
          <p:spPr>
            <a:xfrm>
              <a:off x="9665650" y="4321449"/>
              <a:ext cx="1965960" cy="338554"/>
            </a:xfrm>
            <a:prstGeom prst="rect">
              <a:avLst/>
            </a:prstGeom>
            <a:noFill/>
          </p:spPr>
          <p:txBody>
            <a:bodyPr wrap="square" rtlCol="1">
              <a:spAutoFit/>
            </a:bodyPr>
            <a:lstStyle/>
            <a:p>
              <a:pPr algn="ctr"/>
              <a:r>
                <a:rPr lang="en-US" sz="1600" dirty="0">
                  <a:solidFill>
                    <a:schemeClr val="bg1"/>
                  </a:solidFill>
                  <a:latin typeface="+mj-lt"/>
                </a:rPr>
                <a:t>Prepare data</a:t>
              </a:r>
              <a:endParaRPr lang="ar-JO" sz="1600" dirty="0">
                <a:solidFill>
                  <a:schemeClr val="bg1"/>
                </a:solidFill>
                <a:latin typeface="+mj-lt"/>
              </a:endParaRPr>
            </a:p>
          </p:txBody>
        </p:sp>
        <p:sp>
          <p:nvSpPr>
            <p:cNvPr id="184" name="TextBox 183">
              <a:extLst>
                <a:ext uri="{FF2B5EF4-FFF2-40B4-BE49-F238E27FC236}">
                  <a16:creationId xmlns:a16="http://schemas.microsoft.com/office/drawing/2014/main" id="{F10B8221-B42E-6597-0784-6FA75A9CEED0}"/>
                </a:ext>
              </a:extLst>
            </p:cNvPr>
            <p:cNvSpPr txBox="1"/>
            <p:nvPr/>
          </p:nvSpPr>
          <p:spPr>
            <a:xfrm>
              <a:off x="9632278" y="5119913"/>
              <a:ext cx="1965960" cy="338554"/>
            </a:xfrm>
            <a:prstGeom prst="rect">
              <a:avLst/>
            </a:prstGeom>
            <a:noFill/>
          </p:spPr>
          <p:txBody>
            <a:bodyPr wrap="square" rtlCol="1">
              <a:spAutoFit/>
            </a:bodyPr>
            <a:lstStyle/>
            <a:p>
              <a:pPr algn="ctr"/>
              <a:r>
                <a:rPr lang="en-US" sz="1600" dirty="0">
                  <a:solidFill>
                    <a:schemeClr val="bg1"/>
                  </a:solidFill>
                  <a:latin typeface="+mj-lt"/>
                </a:rPr>
                <a:t>Apply algorithms</a:t>
              </a:r>
              <a:endParaRPr lang="ar-JO" sz="1600" dirty="0">
                <a:solidFill>
                  <a:schemeClr val="bg1"/>
                </a:solidFill>
                <a:latin typeface="+mj-lt"/>
              </a:endParaRPr>
            </a:p>
          </p:txBody>
        </p:sp>
        <p:sp>
          <p:nvSpPr>
            <p:cNvPr id="185" name="TextBox 184">
              <a:extLst>
                <a:ext uri="{FF2B5EF4-FFF2-40B4-BE49-F238E27FC236}">
                  <a16:creationId xmlns:a16="http://schemas.microsoft.com/office/drawing/2014/main" id="{9DCC0D3F-9F21-942A-C478-D3EECE688E8F}"/>
                </a:ext>
              </a:extLst>
            </p:cNvPr>
            <p:cNvSpPr txBox="1"/>
            <p:nvPr/>
          </p:nvSpPr>
          <p:spPr>
            <a:xfrm>
              <a:off x="9698774" y="5855771"/>
              <a:ext cx="1883288" cy="523220"/>
            </a:xfrm>
            <a:prstGeom prst="rect">
              <a:avLst/>
            </a:prstGeom>
            <a:noFill/>
          </p:spPr>
          <p:txBody>
            <a:bodyPr wrap="square" rtlCol="1">
              <a:spAutoFit/>
            </a:bodyPr>
            <a:lstStyle/>
            <a:p>
              <a:pPr algn="ctr"/>
              <a:r>
                <a:rPr lang="en-US" sz="1400" dirty="0">
                  <a:solidFill>
                    <a:schemeClr val="bg1"/>
                  </a:solidFill>
                  <a:latin typeface="+mj-lt"/>
                </a:rPr>
                <a:t>Find location Calculate time And cost</a:t>
              </a:r>
              <a:endParaRPr lang="ar-JO" sz="1400" dirty="0">
                <a:solidFill>
                  <a:schemeClr val="bg1"/>
                </a:solidFill>
                <a:latin typeface="+mj-lt"/>
              </a:endParaRPr>
            </a:p>
          </p:txBody>
        </p:sp>
        <p:sp>
          <p:nvSpPr>
            <p:cNvPr id="206" name="TextBox 205">
              <a:extLst>
                <a:ext uri="{FF2B5EF4-FFF2-40B4-BE49-F238E27FC236}">
                  <a16:creationId xmlns:a16="http://schemas.microsoft.com/office/drawing/2014/main" id="{B90B5F78-7709-4FA6-5AB6-3ABA0DCAA259}"/>
                </a:ext>
              </a:extLst>
            </p:cNvPr>
            <p:cNvSpPr txBox="1"/>
            <p:nvPr/>
          </p:nvSpPr>
          <p:spPr>
            <a:xfrm>
              <a:off x="7782450" y="1661740"/>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No</a:t>
              </a:r>
              <a:endParaRPr lang="ar-JO" sz="1050" b="1" dirty="0">
                <a:solidFill>
                  <a:schemeClr val="bg1"/>
                </a:solidFill>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5E6751BC-7C9C-61FF-CF3F-AD1D4D98AB24}"/>
                </a:ext>
              </a:extLst>
            </p:cNvPr>
            <p:cNvSpPr txBox="1"/>
            <p:nvPr/>
          </p:nvSpPr>
          <p:spPr>
            <a:xfrm>
              <a:off x="7826524" y="2595009"/>
              <a:ext cx="414235" cy="261610"/>
            </a:xfrm>
            <a:prstGeom prst="rect">
              <a:avLst/>
            </a:prstGeom>
            <a:noFill/>
            <a:ln>
              <a:noFill/>
            </a:ln>
          </p:spPr>
          <p:txBody>
            <a:bodyPr wrap="square" rtlCol="1">
              <a:spAutoFit/>
            </a:bodyPr>
            <a:lstStyle/>
            <a:p>
              <a:r>
                <a:rPr lang="en-US" sz="1050" b="1" dirty="0">
                  <a:solidFill>
                    <a:schemeClr val="bg1"/>
                  </a:solidFill>
                  <a:latin typeface="Times New Roman" panose="02020603050405020304" pitchFamily="18" charset="0"/>
                  <a:cs typeface="Times New Roman" panose="02020603050405020304" pitchFamily="18" charset="0"/>
                </a:rPr>
                <a:t>yes</a:t>
              </a:r>
              <a:endParaRPr lang="ar-JO" sz="105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3664950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663</TotalTime>
  <Words>683</Words>
  <Application>Microsoft Office PowerPoint</Application>
  <PresentationFormat>Widescreen</PresentationFormat>
  <Paragraphs>203</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Corbel</vt:lpstr>
      <vt:lpstr>Courier New</vt:lpstr>
      <vt:lpstr>Open Sans ExtraBold</vt:lpstr>
      <vt:lpstr>Segoe UI Light</vt:lpstr>
      <vt:lpstr>Söhne</vt:lpstr>
      <vt:lpstr>Times New Roman</vt:lpstr>
      <vt:lpstr>Tw Cen MT</vt:lpstr>
      <vt:lpstr>Tw Cen MT (Headings)</vt:lpstr>
      <vt:lpstr>Office Theme</vt:lpstr>
      <vt:lpstr>EVAN   An application for Emergency Vehicle Assistance Network</vt:lpstr>
      <vt:lpstr>Presentation Outline </vt:lpstr>
      <vt:lpstr>INTRODUCTION</vt:lpstr>
      <vt:lpstr>PowerPoint Presentation</vt:lpstr>
      <vt:lpstr>Motivation &amp; Problem Statement</vt:lpstr>
      <vt:lpstr>Project objectives</vt:lpstr>
      <vt:lpstr>Evan   SERVICES</vt:lpstr>
      <vt:lpstr>PowerPoint Presentation</vt:lpstr>
      <vt:lpstr>PowerPoint Presentation</vt:lpstr>
      <vt:lpstr>PowerPoint Presentation</vt:lpstr>
      <vt:lpstr>How our application works</vt:lpstr>
      <vt:lpstr>PowerPoint Presentation</vt:lpstr>
      <vt:lpstr>PowerPoint Presentation</vt:lpstr>
      <vt:lpstr>PowerPoint Presentation</vt:lpstr>
      <vt:lpstr>PowerPoint Presentation</vt:lpstr>
      <vt:lpstr>CONCLUSION</vt:lpstr>
      <vt:lpstr>FUTURE PLAN</vt:lpstr>
      <vt:lpstr>SUMMARY</vt:lpstr>
      <vt:lpstr>Presented by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Radwan AL-Zoubi</cp:lastModifiedBy>
  <cp:revision>21</cp:revision>
  <dcterms:created xsi:type="dcterms:W3CDTF">2023-06-01T21:56:03Z</dcterms:created>
  <dcterms:modified xsi:type="dcterms:W3CDTF">2023-11-21T05:39:31Z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84e309d-6359-4367-9d03-e248bac620e6_Enabled">
    <vt:lpwstr>true</vt:lpwstr>
  </property>
  <property fmtid="{D5CDD505-2E9C-101B-9397-08002B2CF9AE}" pid="4" name="MSIP_Label_284e309d-6359-4367-9d03-e248bac620e6_SetDate">
    <vt:lpwstr>2023-06-01T21:56:07Z</vt:lpwstr>
  </property>
  <property fmtid="{D5CDD505-2E9C-101B-9397-08002B2CF9AE}" pid="5" name="MSIP_Label_284e309d-6359-4367-9d03-e248bac620e6_Method">
    <vt:lpwstr>Standard</vt:lpwstr>
  </property>
  <property fmtid="{D5CDD505-2E9C-101B-9397-08002B2CF9AE}" pid="6" name="MSIP_Label_284e309d-6359-4367-9d03-e248bac620e6_Name">
    <vt:lpwstr>defa4170-0d19-0005-0004-bc88714345d2</vt:lpwstr>
  </property>
  <property fmtid="{D5CDD505-2E9C-101B-9397-08002B2CF9AE}" pid="7" name="MSIP_Label_284e309d-6359-4367-9d03-e248bac620e6_SiteId">
    <vt:lpwstr>4bf7cbc0-71a9-4cae-9625-6dc374768c3e</vt:lpwstr>
  </property>
  <property fmtid="{D5CDD505-2E9C-101B-9397-08002B2CF9AE}" pid="8" name="MSIP_Label_284e309d-6359-4367-9d03-e248bac620e6_ActionId">
    <vt:lpwstr>bf669f51-1160-4020-acdf-c50fa4217a2d</vt:lpwstr>
  </property>
  <property fmtid="{D5CDD505-2E9C-101B-9397-08002B2CF9AE}" pid="9" name="MSIP_Label_284e309d-6359-4367-9d03-e248bac620e6_ContentBits">
    <vt:lpwstr>0</vt:lpwstr>
  </property>
</Properties>
</file>