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7"/>
  </p:notesMasterIdLst>
  <p:sldIdLst>
    <p:sldId id="256" r:id="rId2"/>
    <p:sldId id="347" r:id="rId3"/>
    <p:sldId id="267" r:id="rId4"/>
    <p:sldId id="314" r:id="rId5"/>
    <p:sldId id="273" r:id="rId6"/>
    <p:sldId id="289" r:id="rId7"/>
    <p:sldId id="298" r:id="rId8"/>
    <p:sldId id="280" r:id="rId9"/>
    <p:sldId id="304" r:id="rId10"/>
    <p:sldId id="345" r:id="rId11"/>
    <p:sldId id="346" r:id="rId12"/>
    <p:sldId id="261" r:id="rId13"/>
    <p:sldId id="260" r:id="rId14"/>
    <p:sldId id="287" r:id="rId15"/>
    <p:sldId id="348" r:id="rId1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8"/>
      <p:bold r:id="rId19"/>
      <p:italic r:id="rId20"/>
      <p:boldItalic r:id="rId21"/>
    </p:embeddedFont>
    <p:embeddedFont>
      <p:font typeface="Barlow Medium" panose="00000600000000000000" pitchFamily="2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Exo 2" pitchFamily="2" charset="0"/>
      <p:regular r:id="rId27"/>
      <p:bold r:id="rId28"/>
      <p:italic r:id="rId29"/>
      <p:boldItalic r:id="rId30"/>
    </p:embeddedFont>
    <p:embeddedFont>
      <p:font typeface="Nunito" pitchFamily="2" charset="0"/>
      <p:regular r:id="rId31"/>
      <p:bold r:id="rId32"/>
      <p:italic r:id="rId33"/>
      <p:boldItalic r:id="rId34"/>
    </p:embeddedFont>
    <p:embeddedFont>
      <p:font typeface="Yekan Bakh" panose="00000500000000000000" pitchFamily="2" charset="-78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5D351B-DB6C-4063-AAD2-95D2EB98DCFD}">
  <a:tblStyle styleId="{0C5D351B-DB6C-4063-AAD2-95D2EB98DC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7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8">
          <a:extLst>
            <a:ext uri="{FF2B5EF4-FFF2-40B4-BE49-F238E27FC236}">
              <a16:creationId xmlns:a16="http://schemas.microsoft.com/office/drawing/2014/main" id="{5C51DA3A-5FE9-3DA6-ED4A-52DAD0693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gbd10bfa0de_0_15693:notes">
            <a:extLst>
              <a:ext uri="{FF2B5EF4-FFF2-40B4-BE49-F238E27FC236}">
                <a16:creationId xmlns:a16="http://schemas.microsoft.com/office/drawing/2014/main" id="{B3606FDA-21DC-78B4-4499-7CF4D3AB8D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0" name="Google Shape;2900;gbd10bfa0de_0_15693:notes">
            <a:extLst>
              <a:ext uri="{FF2B5EF4-FFF2-40B4-BE49-F238E27FC236}">
                <a16:creationId xmlns:a16="http://schemas.microsoft.com/office/drawing/2014/main" id="{C449B68E-EF4B-B89A-CC0B-D4AC114B41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606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8">
          <a:extLst>
            <a:ext uri="{FF2B5EF4-FFF2-40B4-BE49-F238E27FC236}">
              <a16:creationId xmlns:a16="http://schemas.microsoft.com/office/drawing/2014/main" id="{A7F3F7F5-9471-0955-A3D3-28ACD26AE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gbd10bfa0de_0_15693:notes">
            <a:extLst>
              <a:ext uri="{FF2B5EF4-FFF2-40B4-BE49-F238E27FC236}">
                <a16:creationId xmlns:a16="http://schemas.microsoft.com/office/drawing/2014/main" id="{9710807E-641E-8AC2-6D72-40A4D35A2B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0" name="Google Shape;2900;gbd10bfa0de_0_15693:notes">
            <a:extLst>
              <a:ext uri="{FF2B5EF4-FFF2-40B4-BE49-F238E27FC236}">
                <a16:creationId xmlns:a16="http://schemas.microsoft.com/office/drawing/2014/main" id="{C2431324-CB04-BDD6-8865-15F466F40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269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2c3505d7c2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2c3505d7c2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b1c2217c3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b1c2217c3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be14d5036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be14d5036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5">
          <a:extLst>
            <a:ext uri="{FF2B5EF4-FFF2-40B4-BE49-F238E27FC236}">
              <a16:creationId xmlns:a16="http://schemas.microsoft.com/office/drawing/2014/main" id="{9141AB12-D705-C36F-C9DE-3180EB90D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gbe14d50368_0_83:notes">
            <a:extLst>
              <a:ext uri="{FF2B5EF4-FFF2-40B4-BE49-F238E27FC236}">
                <a16:creationId xmlns:a16="http://schemas.microsoft.com/office/drawing/2014/main" id="{C0242D7C-3CAF-725E-D7B1-CF5310A650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7" name="Google Shape;1997;gbe14d50368_0_83:notes">
            <a:extLst>
              <a:ext uri="{FF2B5EF4-FFF2-40B4-BE49-F238E27FC236}">
                <a16:creationId xmlns:a16="http://schemas.microsoft.com/office/drawing/2014/main" id="{6F315BF2-E1B0-6958-94B3-F02902A44D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236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7EE59E0E-DAC4-AB4A-D8F2-4E7F7AF5E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:notes">
            <a:extLst>
              <a:ext uri="{FF2B5EF4-FFF2-40B4-BE49-F238E27FC236}">
                <a16:creationId xmlns:a16="http://schemas.microsoft.com/office/drawing/2014/main" id="{0B3AA5E3-9DBE-D580-B702-9D07584058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p:notes">
            <a:extLst>
              <a:ext uri="{FF2B5EF4-FFF2-40B4-BE49-F238E27FC236}">
                <a16:creationId xmlns:a16="http://schemas.microsoft.com/office/drawing/2014/main" id="{564536D4-B18B-3D58-C83B-6E86D5649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071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2c3505d7c2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2c3505d7c2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Google Shape;3240;gbd2b099c0a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1" name="Google Shape;3241;gbd2b099c0a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be14d5036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be14d5036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bd10bfa0de_0_15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6" name="Google Shape;2056;gbd10bfa0de_0_15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bd10bfa0de_0_15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bd10bfa0de_0_15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bd10bfa0de_0_15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bd10bfa0de_0_15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gbd10bfa0de_0_15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0" name="Google Shape;2900;gbd10bfa0de_0_15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8602" y="-17"/>
            <a:ext cx="9272602" cy="5143418"/>
            <a:chOff x="137655" y="846375"/>
            <a:chExt cx="7244220" cy="4007650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846675"/>
              <a:ext cx="3647800" cy="3284650"/>
            </a:xfrm>
            <a:custGeom>
              <a:avLst/>
              <a:gdLst/>
              <a:ahLst/>
              <a:cxnLst/>
              <a:rect l="l" t="t" r="r" b="b"/>
              <a:pathLst>
                <a:path w="145912" h="131386" extrusionOk="0">
                  <a:moveTo>
                    <a:pt x="94679" y="0"/>
                  </a:moveTo>
                  <a:lnTo>
                    <a:pt x="117300" y="41184"/>
                  </a:lnTo>
                  <a:lnTo>
                    <a:pt x="118562" y="40493"/>
                  </a:lnTo>
                  <a:lnTo>
                    <a:pt x="96310" y="0"/>
                  </a:lnTo>
                  <a:close/>
                  <a:moveTo>
                    <a:pt x="58353" y="20467"/>
                  </a:moveTo>
                  <a:lnTo>
                    <a:pt x="58353" y="20622"/>
                  </a:lnTo>
                  <a:lnTo>
                    <a:pt x="56793" y="53697"/>
                  </a:lnTo>
                  <a:cubicBezTo>
                    <a:pt x="56769" y="54423"/>
                    <a:pt x="56507" y="55126"/>
                    <a:pt x="56067" y="55709"/>
                  </a:cubicBezTo>
                  <a:lnTo>
                    <a:pt x="50661" y="62817"/>
                  </a:lnTo>
                  <a:cubicBezTo>
                    <a:pt x="39957" y="55995"/>
                    <a:pt x="31159" y="51066"/>
                    <a:pt x="29349" y="50066"/>
                  </a:cubicBezTo>
                  <a:lnTo>
                    <a:pt x="28158" y="34433"/>
                  </a:lnTo>
                  <a:cubicBezTo>
                    <a:pt x="28146" y="34314"/>
                    <a:pt x="28146" y="34195"/>
                    <a:pt x="28170" y="34064"/>
                  </a:cubicBezTo>
                  <a:cubicBezTo>
                    <a:pt x="29873" y="33778"/>
                    <a:pt x="36088" y="32552"/>
                    <a:pt x="43172" y="29337"/>
                  </a:cubicBezTo>
                  <a:cubicBezTo>
                    <a:pt x="46923" y="27634"/>
                    <a:pt x="52911" y="23967"/>
                    <a:pt x="58353" y="20467"/>
                  </a:cubicBezTo>
                  <a:close/>
                  <a:moveTo>
                    <a:pt x="77795" y="80522"/>
                  </a:moveTo>
                  <a:lnTo>
                    <a:pt x="87189" y="83034"/>
                  </a:lnTo>
                  <a:cubicBezTo>
                    <a:pt x="87606" y="83141"/>
                    <a:pt x="87999" y="83308"/>
                    <a:pt x="88368" y="83522"/>
                  </a:cubicBezTo>
                  <a:lnTo>
                    <a:pt x="89547" y="84213"/>
                  </a:lnTo>
                  <a:lnTo>
                    <a:pt x="85070" y="91345"/>
                  </a:lnTo>
                  <a:cubicBezTo>
                    <a:pt x="84475" y="92309"/>
                    <a:pt x="83570" y="93059"/>
                    <a:pt x="82522" y="93476"/>
                  </a:cubicBezTo>
                  <a:lnTo>
                    <a:pt x="79581" y="94654"/>
                  </a:lnTo>
                  <a:cubicBezTo>
                    <a:pt x="78855" y="89106"/>
                    <a:pt x="78081" y="83141"/>
                    <a:pt x="77795" y="80522"/>
                  </a:cubicBezTo>
                  <a:close/>
                  <a:moveTo>
                    <a:pt x="18395" y="0"/>
                  </a:moveTo>
                  <a:lnTo>
                    <a:pt x="24313" y="19169"/>
                  </a:lnTo>
                  <a:cubicBezTo>
                    <a:pt x="18288" y="17097"/>
                    <a:pt x="9454" y="14668"/>
                    <a:pt x="0" y="14157"/>
                  </a:cubicBezTo>
                  <a:lnTo>
                    <a:pt x="0" y="15597"/>
                  </a:lnTo>
                  <a:cubicBezTo>
                    <a:pt x="13133" y="16323"/>
                    <a:pt x="25063" y="20800"/>
                    <a:pt x="29647" y="22729"/>
                  </a:cubicBezTo>
                  <a:cubicBezTo>
                    <a:pt x="30444" y="23062"/>
                    <a:pt x="30813" y="23979"/>
                    <a:pt x="30480" y="24777"/>
                  </a:cubicBezTo>
                  <a:lnTo>
                    <a:pt x="26956" y="33147"/>
                  </a:lnTo>
                  <a:cubicBezTo>
                    <a:pt x="26777" y="33587"/>
                    <a:pt x="26694" y="34064"/>
                    <a:pt x="26730" y="34540"/>
                  </a:cubicBezTo>
                  <a:lnTo>
                    <a:pt x="27956" y="50554"/>
                  </a:lnTo>
                  <a:cubicBezTo>
                    <a:pt x="28015" y="51221"/>
                    <a:pt x="27623" y="51852"/>
                    <a:pt x="27003" y="52114"/>
                  </a:cubicBezTo>
                  <a:lnTo>
                    <a:pt x="16931" y="56352"/>
                  </a:lnTo>
                  <a:cubicBezTo>
                    <a:pt x="16732" y="56434"/>
                    <a:pt x="16525" y="56473"/>
                    <a:pt x="16320" y="56473"/>
                  </a:cubicBezTo>
                  <a:cubicBezTo>
                    <a:pt x="16168" y="56473"/>
                    <a:pt x="16018" y="56452"/>
                    <a:pt x="15871" y="56412"/>
                  </a:cubicBezTo>
                  <a:lnTo>
                    <a:pt x="0" y="51637"/>
                  </a:lnTo>
                  <a:lnTo>
                    <a:pt x="0" y="53137"/>
                  </a:lnTo>
                  <a:lnTo>
                    <a:pt x="15454" y="57781"/>
                  </a:lnTo>
                  <a:lnTo>
                    <a:pt x="15454" y="57793"/>
                  </a:lnTo>
                  <a:cubicBezTo>
                    <a:pt x="15735" y="57873"/>
                    <a:pt x="16024" y="57913"/>
                    <a:pt x="16313" y="57913"/>
                  </a:cubicBezTo>
                  <a:cubicBezTo>
                    <a:pt x="16710" y="57913"/>
                    <a:pt x="17106" y="57837"/>
                    <a:pt x="17478" y="57686"/>
                  </a:cubicBezTo>
                  <a:lnTo>
                    <a:pt x="27563" y="53447"/>
                  </a:lnTo>
                  <a:cubicBezTo>
                    <a:pt x="28349" y="53114"/>
                    <a:pt x="28968" y="52459"/>
                    <a:pt x="29242" y="51649"/>
                  </a:cubicBezTo>
                  <a:cubicBezTo>
                    <a:pt x="31885" y="53126"/>
                    <a:pt x="40041" y="57745"/>
                    <a:pt x="49792" y="63960"/>
                  </a:cubicBezTo>
                  <a:lnTo>
                    <a:pt x="34802" y="83641"/>
                  </a:lnTo>
                  <a:lnTo>
                    <a:pt x="35945" y="84510"/>
                  </a:lnTo>
                  <a:lnTo>
                    <a:pt x="51006" y="64734"/>
                  </a:lnTo>
                  <a:cubicBezTo>
                    <a:pt x="57174" y="68687"/>
                    <a:pt x="63913" y="73247"/>
                    <a:pt x="70247" y="78010"/>
                  </a:cubicBezTo>
                  <a:cubicBezTo>
                    <a:pt x="70890" y="78498"/>
                    <a:pt x="71616" y="78855"/>
                    <a:pt x="72390" y="79057"/>
                  </a:cubicBezTo>
                  <a:lnTo>
                    <a:pt x="76307" y="80117"/>
                  </a:lnTo>
                  <a:cubicBezTo>
                    <a:pt x="76545" y="82439"/>
                    <a:pt x="77391" y="88999"/>
                    <a:pt x="78188" y="95012"/>
                  </a:cubicBezTo>
                  <a:cubicBezTo>
                    <a:pt x="77972" y="95040"/>
                    <a:pt x="77756" y="95051"/>
                    <a:pt x="77540" y="95051"/>
                  </a:cubicBezTo>
                  <a:cubicBezTo>
                    <a:pt x="77387" y="95051"/>
                    <a:pt x="77234" y="95045"/>
                    <a:pt x="77081" y="95035"/>
                  </a:cubicBezTo>
                  <a:lnTo>
                    <a:pt x="65758" y="94047"/>
                  </a:lnTo>
                  <a:cubicBezTo>
                    <a:pt x="64853" y="93964"/>
                    <a:pt x="63984" y="93654"/>
                    <a:pt x="63234" y="93154"/>
                  </a:cubicBezTo>
                  <a:cubicBezTo>
                    <a:pt x="60389" y="91237"/>
                    <a:pt x="55305" y="86570"/>
                    <a:pt x="53221" y="76712"/>
                  </a:cubicBezTo>
                  <a:lnTo>
                    <a:pt x="51816" y="77009"/>
                  </a:lnTo>
                  <a:cubicBezTo>
                    <a:pt x="54007" y="87356"/>
                    <a:pt x="59412" y="92309"/>
                    <a:pt x="62436" y="94345"/>
                  </a:cubicBezTo>
                  <a:cubicBezTo>
                    <a:pt x="63389" y="94976"/>
                    <a:pt x="64484" y="95369"/>
                    <a:pt x="65639" y="95476"/>
                  </a:cubicBezTo>
                  <a:lnTo>
                    <a:pt x="76950" y="96452"/>
                  </a:lnTo>
                  <a:cubicBezTo>
                    <a:pt x="77153" y="96476"/>
                    <a:pt x="77355" y="96476"/>
                    <a:pt x="77545" y="96476"/>
                  </a:cubicBezTo>
                  <a:cubicBezTo>
                    <a:pt x="77831" y="96476"/>
                    <a:pt x="78105" y="96464"/>
                    <a:pt x="78379" y="96429"/>
                  </a:cubicBezTo>
                  <a:cubicBezTo>
                    <a:pt x="79081" y="101691"/>
                    <a:pt x="79700" y="106227"/>
                    <a:pt x="79760" y="106656"/>
                  </a:cubicBezTo>
                  <a:lnTo>
                    <a:pt x="81177" y="106465"/>
                  </a:lnTo>
                  <a:cubicBezTo>
                    <a:pt x="81165" y="106358"/>
                    <a:pt x="80522" y="101620"/>
                    <a:pt x="79784" y="96107"/>
                  </a:cubicBezTo>
                  <a:cubicBezTo>
                    <a:pt x="79879" y="96071"/>
                    <a:pt x="79986" y="96036"/>
                    <a:pt x="80081" y="96000"/>
                  </a:cubicBezTo>
                  <a:lnTo>
                    <a:pt x="83058" y="94809"/>
                  </a:lnTo>
                  <a:cubicBezTo>
                    <a:pt x="84403" y="94273"/>
                    <a:pt x="85535" y="93321"/>
                    <a:pt x="86297" y="92107"/>
                  </a:cubicBezTo>
                  <a:lnTo>
                    <a:pt x="90797" y="84927"/>
                  </a:lnTo>
                  <a:lnTo>
                    <a:pt x="105180" y="93261"/>
                  </a:lnTo>
                  <a:lnTo>
                    <a:pt x="95679" y="95452"/>
                  </a:lnTo>
                  <a:cubicBezTo>
                    <a:pt x="93845" y="95881"/>
                    <a:pt x="92857" y="97845"/>
                    <a:pt x="93595" y="99572"/>
                  </a:cubicBezTo>
                  <a:lnTo>
                    <a:pt x="98024" y="109871"/>
                  </a:lnTo>
                  <a:cubicBezTo>
                    <a:pt x="98250" y="110395"/>
                    <a:pt x="98631" y="110847"/>
                    <a:pt x="99108" y="111180"/>
                  </a:cubicBezTo>
                  <a:lnTo>
                    <a:pt x="129278" y="131385"/>
                  </a:lnTo>
                  <a:lnTo>
                    <a:pt x="130076" y="130195"/>
                  </a:lnTo>
                  <a:lnTo>
                    <a:pt x="99905" y="109990"/>
                  </a:lnTo>
                  <a:cubicBezTo>
                    <a:pt x="99655" y="109823"/>
                    <a:pt x="99465" y="109585"/>
                    <a:pt x="99346" y="109311"/>
                  </a:cubicBezTo>
                  <a:lnTo>
                    <a:pt x="94905" y="98988"/>
                  </a:lnTo>
                  <a:cubicBezTo>
                    <a:pt x="94524" y="98095"/>
                    <a:pt x="95036" y="97060"/>
                    <a:pt x="96000" y="96845"/>
                  </a:cubicBezTo>
                  <a:lnTo>
                    <a:pt x="111562" y="93250"/>
                  </a:lnTo>
                  <a:lnTo>
                    <a:pt x="114752" y="96893"/>
                  </a:lnTo>
                  <a:cubicBezTo>
                    <a:pt x="115800" y="98083"/>
                    <a:pt x="117217" y="98893"/>
                    <a:pt x="118777" y="99167"/>
                  </a:cubicBezTo>
                  <a:cubicBezTo>
                    <a:pt x="124361" y="100179"/>
                    <a:pt x="138113" y="102977"/>
                    <a:pt x="145173" y="107180"/>
                  </a:cubicBezTo>
                  <a:lnTo>
                    <a:pt x="145911" y="105942"/>
                  </a:lnTo>
                  <a:cubicBezTo>
                    <a:pt x="138648" y="101620"/>
                    <a:pt x="124694" y="98786"/>
                    <a:pt x="119027" y="97762"/>
                  </a:cubicBezTo>
                  <a:cubicBezTo>
                    <a:pt x="117789" y="97536"/>
                    <a:pt x="116657" y="96905"/>
                    <a:pt x="115824" y="95952"/>
                  </a:cubicBezTo>
                  <a:lnTo>
                    <a:pt x="112990" y="92714"/>
                  </a:lnTo>
                  <a:cubicBezTo>
                    <a:pt x="113526" y="92345"/>
                    <a:pt x="113931" y="91821"/>
                    <a:pt x="114133" y="91202"/>
                  </a:cubicBezTo>
                  <a:lnTo>
                    <a:pt x="117503" y="81450"/>
                  </a:lnTo>
                  <a:lnTo>
                    <a:pt x="116145" y="80986"/>
                  </a:lnTo>
                  <a:lnTo>
                    <a:pt x="112788" y="90737"/>
                  </a:lnTo>
                  <a:cubicBezTo>
                    <a:pt x="112609" y="91249"/>
                    <a:pt x="112181" y="91630"/>
                    <a:pt x="111657" y="91761"/>
                  </a:cubicBezTo>
                  <a:lnTo>
                    <a:pt x="107228" y="92785"/>
                  </a:lnTo>
                  <a:lnTo>
                    <a:pt x="91476" y="83665"/>
                  </a:lnTo>
                  <a:lnTo>
                    <a:pt x="111228" y="40838"/>
                  </a:lnTo>
                  <a:lnTo>
                    <a:pt x="109930" y="40243"/>
                  </a:lnTo>
                  <a:lnTo>
                    <a:pt x="90237" y="82951"/>
                  </a:lnTo>
                  <a:lnTo>
                    <a:pt x="89094" y="82296"/>
                  </a:lnTo>
                  <a:cubicBezTo>
                    <a:pt x="88618" y="82010"/>
                    <a:pt x="88106" y="81796"/>
                    <a:pt x="87570" y="81653"/>
                  </a:cubicBezTo>
                  <a:lnTo>
                    <a:pt x="77676" y="78998"/>
                  </a:lnTo>
                  <a:cubicBezTo>
                    <a:pt x="77581" y="75795"/>
                    <a:pt x="78998" y="73140"/>
                    <a:pt x="81891" y="71116"/>
                  </a:cubicBezTo>
                  <a:cubicBezTo>
                    <a:pt x="83356" y="70092"/>
                    <a:pt x="84987" y="69330"/>
                    <a:pt x="86713" y="68854"/>
                  </a:cubicBezTo>
                  <a:lnTo>
                    <a:pt x="86547" y="68163"/>
                  </a:lnTo>
                  <a:lnTo>
                    <a:pt x="86380" y="67461"/>
                  </a:lnTo>
                  <a:cubicBezTo>
                    <a:pt x="86273" y="67484"/>
                    <a:pt x="76319" y="69973"/>
                    <a:pt x="76236" y="78605"/>
                  </a:cubicBezTo>
                  <a:lnTo>
                    <a:pt x="72759" y="77676"/>
                  </a:lnTo>
                  <a:cubicBezTo>
                    <a:pt x="72164" y="77510"/>
                    <a:pt x="71592" y="77236"/>
                    <a:pt x="71104" y="76867"/>
                  </a:cubicBezTo>
                  <a:cubicBezTo>
                    <a:pt x="64770" y="72104"/>
                    <a:pt x="58043" y="67544"/>
                    <a:pt x="51876" y="63591"/>
                  </a:cubicBezTo>
                  <a:lnTo>
                    <a:pt x="57221" y="56566"/>
                  </a:lnTo>
                  <a:cubicBezTo>
                    <a:pt x="57829" y="55757"/>
                    <a:pt x="58186" y="54781"/>
                    <a:pt x="58233" y="53769"/>
                  </a:cubicBezTo>
                  <a:lnTo>
                    <a:pt x="59793" y="20693"/>
                  </a:lnTo>
                  <a:cubicBezTo>
                    <a:pt x="59817" y="20324"/>
                    <a:pt x="59793" y="19955"/>
                    <a:pt x="59722" y="19586"/>
                  </a:cubicBezTo>
                  <a:cubicBezTo>
                    <a:pt x="65484" y="15859"/>
                    <a:pt x="70330" y="12513"/>
                    <a:pt x="70723" y="12252"/>
                  </a:cubicBezTo>
                  <a:lnTo>
                    <a:pt x="69914" y="11073"/>
                  </a:lnTo>
                  <a:cubicBezTo>
                    <a:pt x="69818" y="11132"/>
                    <a:pt x="65032" y="14442"/>
                    <a:pt x="59257" y="18169"/>
                  </a:cubicBezTo>
                  <a:cubicBezTo>
                    <a:pt x="59126" y="17907"/>
                    <a:pt x="58960" y="17657"/>
                    <a:pt x="58793" y="17431"/>
                  </a:cubicBezTo>
                  <a:lnTo>
                    <a:pt x="45637" y="0"/>
                  </a:lnTo>
                  <a:lnTo>
                    <a:pt x="43851" y="0"/>
                  </a:lnTo>
                  <a:lnTo>
                    <a:pt x="57638" y="18276"/>
                  </a:lnTo>
                  <a:cubicBezTo>
                    <a:pt x="57805" y="18490"/>
                    <a:pt x="57936" y="18717"/>
                    <a:pt x="58043" y="18955"/>
                  </a:cubicBezTo>
                  <a:cubicBezTo>
                    <a:pt x="52507" y="22515"/>
                    <a:pt x="46327" y="26313"/>
                    <a:pt x="42577" y="28015"/>
                  </a:cubicBezTo>
                  <a:cubicBezTo>
                    <a:pt x="38160" y="30004"/>
                    <a:pt x="33540" y="31504"/>
                    <a:pt x="28789" y="32480"/>
                  </a:cubicBezTo>
                  <a:lnTo>
                    <a:pt x="31802" y="25336"/>
                  </a:lnTo>
                  <a:cubicBezTo>
                    <a:pt x="32314" y="24098"/>
                    <a:pt x="31956" y="22681"/>
                    <a:pt x="30921" y="21836"/>
                  </a:cubicBezTo>
                  <a:cubicBezTo>
                    <a:pt x="31944" y="19967"/>
                    <a:pt x="34195" y="14037"/>
                    <a:pt x="32028" y="143"/>
                  </a:cubicBezTo>
                  <a:lnTo>
                    <a:pt x="32004" y="0"/>
                  </a:lnTo>
                  <a:lnTo>
                    <a:pt x="30551" y="0"/>
                  </a:lnTo>
                  <a:cubicBezTo>
                    <a:pt x="30575" y="119"/>
                    <a:pt x="30587" y="250"/>
                    <a:pt x="30611" y="369"/>
                  </a:cubicBezTo>
                  <a:cubicBezTo>
                    <a:pt x="31944" y="8930"/>
                    <a:pt x="31540" y="14264"/>
                    <a:pt x="30956" y="17216"/>
                  </a:cubicBezTo>
                  <a:cubicBezTo>
                    <a:pt x="30540" y="19360"/>
                    <a:pt x="29980" y="20598"/>
                    <a:pt x="29647" y="21181"/>
                  </a:cubicBezTo>
                  <a:cubicBezTo>
                    <a:pt x="28670" y="20776"/>
                    <a:pt x="27444" y="20288"/>
                    <a:pt x="25991" y="19764"/>
                  </a:cubicBezTo>
                  <a:lnTo>
                    <a:pt x="19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846375"/>
              <a:ext cx="7143750" cy="4007650"/>
            </a:xfrm>
            <a:custGeom>
              <a:avLst/>
              <a:gdLst/>
              <a:ahLst/>
              <a:cxnLst/>
              <a:rect l="l" t="t" r="r" b="b"/>
              <a:pathLst>
                <a:path w="285750" h="160306" extrusionOk="0">
                  <a:moveTo>
                    <a:pt x="206332" y="46147"/>
                  </a:moveTo>
                  <a:cubicBezTo>
                    <a:pt x="210549" y="46147"/>
                    <a:pt x="214781" y="46961"/>
                    <a:pt x="219456" y="47863"/>
                  </a:cubicBezTo>
                  <a:cubicBezTo>
                    <a:pt x="225260" y="48982"/>
                    <a:pt x="231640" y="50212"/>
                    <a:pt x="239425" y="50212"/>
                  </a:cubicBezTo>
                  <a:cubicBezTo>
                    <a:pt x="240089" y="50212"/>
                    <a:pt x="240762" y="50204"/>
                    <a:pt x="241447" y="50185"/>
                  </a:cubicBezTo>
                  <a:lnTo>
                    <a:pt x="241447" y="50185"/>
                  </a:lnTo>
                  <a:cubicBezTo>
                    <a:pt x="236792" y="54138"/>
                    <a:pt x="234565" y="60091"/>
                    <a:pt x="232398" y="65877"/>
                  </a:cubicBezTo>
                  <a:cubicBezTo>
                    <a:pt x="231743" y="67627"/>
                    <a:pt x="231077" y="69401"/>
                    <a:pt x="230350" y="71140"/>
                  </a:cubicBezTo>
                  <a:cubicBezTo>
                    <a:pt x="226385" y="71997"/>
                    <a:pt x="222171" y="73092"/>
                    <a:pt x="217527" y="74343"/>
                  </a:cubicBezTo>
                  <a:cubicBezTo>
                    <a:pt x="214840" y="75066"/>
                    <a:pt x="212240" y="75366"/>
                    <a:pt x="209776" y="75366"/>
                  </a:cubicBezTo>
                  <a:cubicBezTo>
                    <a:pt x="197751" y="75366"/>
                    <a:pt x="188944" y="68216"/>
                    <a:pt x="188845" y="68128"/>
                  </a:cubicBezTo>
                  <a:lnTo>
                    <a:pt x="188738" y="68056"/>
                  </a:lnTo>
                  <a:cubicBezTo>
                    <a:pt x="185571" y="65996"/>
                    <a:pt x="182511" y="64079"/>
                    <a:pt x="179534" y="62305"/>
                  </a:cubicBezTo>
                  <a:cubicBezTo>
                    <a:pt x="182261" y="57900"/>
                    <a:pt x="185595" y="54031"/>
                    <a:pt x="190214" y="51090"/>
                  </a:cubicBezTo>
                  <a:cubicBezTo>
                    <a:pt x="196080" y="47356"/>
                    <a:pt x="201195" y="46147"/>
                    <a:pt x="206332" y="46147"/>
                  </a:cubicBezTo>
                  <a:close/>
                  <a:moveTo>
                    <a:pt x="70890" y="35719"/>
                  </a:moveTo>
                  <a:cubicBezTo>
                    <a:pt x="73869" y="37694"/>
                    <a:pt x="82126" y="42045"/>
                    <a:pt x="97429" y="42045"/>
                  </a:cubicBezTo>
                  <a:cubicBezTo>
                    <a:pt x="99188" y="42045"/>
                    <a:pt x="101041" y="41988"/>
                    <a:pt x="102989" y="41862"/>
                  </a:cubicBezTo>
                  <a:cubicBezTo>
                    <a:pt x="105420" y="41710"/>
                    <a:pt x="107915" y="41614"/>
                    <a:pt x="110499" y="41614"/>
                  </a:cubicBezTo>
                  <a:cubicBezTo>
                    <a:pt x="113382" y="41614"/>
                    <a:pt x="116376" y="41734"/>
                    <a:pt x="119515" y="42029"/>
                  </a:cubicBezTo>
                  <a:cubicBezTo>
                    <a:pt x="117610" y="44482"/>
                    <a:pt x="116026" y="47577"/>
                    <a:pt x="114979" y="51637"/>
                  </a:cubicBezTo>
                  <a:cubicBezTo>
                    <a:pt x="112609" y="60734"/>
                    <a:pt x="109442" y="69663"/>
                    <a:pt x="106049" y="77188"/>
                  </a:cubicBezTo>
                  <a:cubicBezTo>
                    <a:pt x="97072" y="74247"/>
                    <a:pt x="88130" y="69854"/>
                    <a:pt x="84046" y="63675"/>
                  </a:cubicBezTo>
                  <a:cubicBezTo>
                    <a:pt x="78689" y="55548"/>
                    <a:pt x="71460" y="54032"/>
                    <a:pt x="66827" y="54032"/>
                  </a:cubicBezTo>
                  <a:cubicBezTo>
                    <a:pt x="65724" y="54032"/>
                    <a:pt x="64768" y="54118"/>
                    <a:pt x="64020" y="54221"/>
                  </a:cubicBezTo>
                  <a:cubicBezTo>
                    <a:pt x="65068" y="50435"/>
                    <a:pt x="66496" y="46958"/>
                    <a:pt x="67889" y="43553"/>
                  </a:cubicBezTo>
                  <a:cubicBezTo>
                    <a:pt x="68937" y="41017"/>
                    <a:pt x="70009" y="38410"/>
                    <a:pt x="70890" y="35719"/>
                  </a:cubicBezTo>
                  <a:close/>
                  <a:moveTo>
                    <a:pt x="122087" y="42315"/>
                  </a:moveTo>
                  <a:cubicBezTo>
                    <a:pt x="136255" y="44029"/>
                    <a:pt x="153448" y="49423"/>
                    <a:pt x="176594" y="63055"/>
                  </a:cubicBezTo>
                  <a:cubicBezTo>
                    <a:pt x="174319" y="67092"/>
                    <a:pt x="172438" y="71485"/>
                    <a:pt x="170533" y="75974"/>
                  </a:cubicBezTo>
                  <a:cubicBezTo>
                    <a:pt x="166176" y="86165"/>
                    <a:pt x="161687" y="96702"/>
                    <a:pt x="151674" y="104430"/>
                  </a:cubicBezTo>
                  <a:cubicBezTo>
                    <a:pt x="150174" y="105596"/>
                    <a:pt x="148792" y="106751"/>
                    <a:pt x="147530" y="107894"/>
                  </a:cubicBezTo>
                  <a:cubicBezTo>
                    <a:pt x="146637" y="106561"/>
                    <a:pt x="146018" y="105239"/>
                    <a:pt x="145709" y="104025"/>
                  </a:cubicBezTo>
                  <a:cubicBezTo>
                    <a:pt x="145149" y="101822"/>
                    <a:pt x="143518" y="96155"/>
                    <a:pt x="140387" y="91118"/>
                  </a:cubicBezTo>
                  <a:cubicBezTo>
                    <a:pt x="136910" y="85511"/>
                    <a:pt x="132731" y="82439"/>
                    <a:pt x="127980" y="81974"/>
                  </a:cubicBezTo>
                  <a:cubicBezTo>
                    <a:pt x="123956" y="81582"/>
                    <a:pt x="116169" y="80296"/>
                    <a:pt x="108109" y="77843"/>
                  </a:cubicBezTo>
                  <a:cubicBezTo>
                    <a:pt x="111609" y="70021"/>
                    <a:pt x="114812" y="60865"/>
                    <a:pt x="117050" y="52185"/>
                  </a:cubicBezTo>
                  <a:cubicBezTo>
                    <a:pt x="118181" y="47839"/>
                    <a:pt x="119944" y="44708"/>
                    <a:pt x="122087" y="42315"/>
                  </a:cubicBezTo>
                  <a:close/>
                  <a:moveTo>
                    <a:pt x="178451" y="64163"/>
                  </a:moveTo>
                  <a:cubicBezTo>
                    <a:pt x="181380" y="65925"/>
                    <a:pt x="184404" y="67806"/>
                    <a:pt x="187523" y="69830"/>
                  </a:cubicBezTo>
                  <a:cubicBezTo>
                    <a:pt x="188395" y="70535"/>
                    <a:pt x="197316" y="77543"/>
                    <a:pt x="209654" y="77543"/>
                  </a:cubicBezTo>
                  <a:cubicBezTo>
                    <a:pt x="212321" y="77543"/>
                    <a:pt x="215147" y="77216"/>
                    <a:pt x="218087" y="76426"/>
                  </a:cubicBezTo>
                  <a:cubicBezTo>
                    <a:pt x="222111" y="75343"/>
                    <a:pt x="225778" y="74378"/>
                    <a:pt x="229255" y="73592"/>
                  </a:cubicBezTo>
                  <a:lnTo>
                    <a:pt x="229255" y="73592"/>
                  </a:lnTo>
                  <a:cubicBezTo>
                    <a:pt x="227481" y="77271"/>
                    <a:pt x="225231" y="80677"/>
                    <a:pt x="221849" y="83272"/>
                  </a:cubicBezTo>
                  <a:cubicBezTo>
                    <a:pt x="216622" y="87285"/>
                    <a:pt x="211395" y="93512"/>
                    <a:pt x="206335" y="101775"/>
                  </a:cubicBezTo>
                  <a:cubicBezTo>
                    <a:pt x="204109" y="105382"/>
                    <a:pt x="202085" y="109121"/>
                    <a:pt x="200299" y="112954"/>
                  </a:cubicBezTo>
                  <a:cubicBezTo>
                    <a:pt x="197715" y="117562"/>
                    <a:pt x="194774" y="121944"/>
                    <a:pt x="191488" y="126075"/>
                  </a:cubicBezTo>
                  <a:cubicBezTo>
                    <a:pt x="184273" y="121396"/>
                    <a:pt x="176427" y="118789"/>
                    <a:pt x="168878" y="118789"/>
                  </a:cubicBezTo>
                  <a:cubicBezTo>
                    <a:pt x="159972" y="118789"/>
                    <a:pt x="152781" y="114359"/>
                    <a:pt x="148816" y="109633"/>
                  </a:cubicBezTo>
                  <a:cubicBezTo>
                    <a:pt x="150078" y="108478"/>
                    <a:pt x="151459" y="107311"/>
                    <a:pt x="152983" y="106132"/>
                  </a:cubicBezTo>
                  <a:cubicBezTo>
                    <a:pt x="163449" y="98072"/>
                    <a:pt x="168057" y="87273"/>
                    <a:pt x="172510" y="76819"/>
                  </a:cubicBezTo>
                  <a:cubicBezTo>
                    <a:pt x="174391" y="72402"/>
                    <a:pt x="176224" y="68104"/>
                    <a:pt x="178451" y="64163"/>
                  </a:cubicBezTo>
                  <a:close/>
                  <a:moveTo>
                    <a:pt x="66941" y="56160"/>
                  </a:moveTo>
                  <a:cubicBezTo>
                    <a:pt x="67878" y="56160"/>
                    <a:pt x="68816" y="56232"/>
                    <a:pt x="69747" y="56376"/>
                  </a:cubicBezTo>
                  <a:cubicBezTo>
                    <a:pt x="74867" y="57174"/>
                    <a:pt x="79081" y="60031"/>
                    <a:pt x="82272" y="64865"/>
                  </a:cubicBezTo>
                  <a:cubicBezTo>
                    <a:pt x="86642" y="71497"/>
                    <a:pt x="95869" y="76117"/>
                    <a:pt x="105144" y="79188"/>
                  </a:cubicBezTo>
                  <a:cubicBezTo>
                    <a:pt x="100953" y="88082"/>
                    <a:pt x="96536" y="94690"/>
                    <a:pt x="93012" y="96691"/>
                  </a:cubicBezTo>
                  <a:cubicBezTo>
                    <a:pt x="91226" y="97691"/>
                    <a:pt x="89702" y="98286"/>
                    <a:pt x="88356" y="98810"/>
                  </a:cubicBezTo>
                  <a:cubicBezTo>
                    <a:pt x="83915" y="100512"/>
                    <a:pt x="80998" y="101644"/>
                    <a:pt x="75998" y="113002"/>
                  </a:cubicBezTo>
                  <a:cubicBezTo>
                    <a:pt x="73200" y="119336"/>
                    <a:pt x="66306" y="123908"/>
                    <a:pt x="56567" y="125873"/>
                  </a:cubicBezTo>
                  <a:cubicBezTo>
                    <a:pt x="53386" y="126504"/>
                    <a:pt x="50159" y="126826"/>
                    <a:pt x="46921" y="126826"/>
                  </a:cubicBezTo>
                  <a:cubicBezTo>
                    <a:pt x="46862" y="126826"/>
                    <a:pt x="46803" y="126825"/>
                    <a:pt x="46744" y="126825"/>
                  </a:cubicBezTo>
                  <a:cubicBezTo>
                    <a:pt x="47411" y="111859"/>
                    <a:pt x="40267" y="94952"/>
                    <a:pt x="32314" y="84749"/>
                  </a:cubicBezTo>
                  <a:lnTo>
                    <a:pt x="32314" y="84749"/>
                  </a:lnTo>
                  <a:cubicBezTo>
                    <a:pt x="33647" y="85046"/>
                    <a:pt x="35004" y="85201"/>
                    <a:pt x="36362" y="85201"/>
                  </a:cubicBezTo>
                  <a:cubicBezTo>
                    <a:pt x="40005" y="85201"/>
                    <a:pt x="43732" y="84141"/>
                    <a:pt x="47399" y="82034"/>
                  </a:cubicBezTo>
                  <a:cubicBezTo>
                    <a:pt x="55305" y="77498"/>
                    <a:pt x="61901" y="68425"/>
                    <a:pt x="62734" y="60924"/>
                  </a:cubicBezTo>
                  <a:cubicBezTo>
                    <a:pt x="62901" y="59436"/>
                    <a:pt x="63151" y="57960"/>
                    <a:pt x="63472" y="56495"/>
                  </a:cubicBezTo>
                  <a:cubicBezTo>
                    <a:pt x="64619" y="56271"/>
                    <a:pt x="65779" y="56160"/>
                    <a:pt x="66941" y="56160"/>
                  </a:cubicBezTo>
                  <a:close/>
                  <a:moveTo>
                    <a:pt x="107192" y="79843"/>
                  </a:moveTo>
                  <a:cubicBezTo>
                    <a:pt x="115395" y="82355"/>
                    <a:pt x="123361" y="83677"/>
                    <a:pt x="127766" y="84106"/>
                  </a:cubicBezTo>
                  <a:cubicBezTo>
                    <a:pt x="138184" y="85130"/>
                    <a:pt x="142804" y="101310"/>
                    <a:pt x="143625" y="104549"/>
                  </a:cubicBezTo>
                  <a:cubicBezTo>
                    <a:pt x="144006" y="106049"/>
                    <a:pt x="144804" y="107704"/>
                    <a:pt x="145971" y="109359"/>
                  </a:cubicBezTo>
                  <a:cubicBezTo>
                    <a:pt x="141744" y="113478"/>
                    <a:pt x="138886" y="117443"/>
                    <a:pt x="136291" y="121039"/>
                  </a:cubicBezTo>
                  <a:cubicBezTo>
                    <a:pt x="129885" y="129873"/>
                    <a:pt x="124825" y="136874"/>
                    <a:pt x="104394" y="141779"/>
                  </a:cubicBezTo>
                  <a:cubicBezTo>
                    <a:pt x="101977" y="142363"/>
                    <a:pt x="99608" y="143101"/>
                    <a:pt x="97286" y="143970"/>
                  </a:cubicBezTo>
                  <a:cubicBezTo>
                    <a:pt x="97048" y="142720"/>
                    <a:pt x="96822" y="141446"/>
                    <a:pt x="96607" y="140184"/>
                  </a:cubicBezTo>
                  <a:cubicBezTo>
                    <a:pt x="95214" y="132171"/>
                    <a:pt x="93917" y="124611"/>
                    <a:pt x="89047" y="122337"/>
                  </a:cubicBezTo>
                  <a:cubicBezTo>
                    <a:pt x="82975" y="119515"/>
                    <a:pt x="80201" y="112073"/>
                    <a:pt x="79617" y="110311"/>
                  </a:cubicBezTo>
                  <a:cubicBezTo>
                    <a:pt x="83249" y="103072"/>
                    <a:pt x="85570" y="102179"/>
                    <a:pt x="89118" y="100810"/>
                  </a:cubicBezTo>
                  <a:cubicBezTo>
                    <a:pt x="90535" y="100262"/>
                    <a:pt x="92142" y="99631"/>
                    <a:pt x="94059" y="98548"/>
                  </a:cubicBezTo>
                  <a:cubicBezTo>
                    <a:pt x="98762" y="95881"/>
                    <a:pt x="103465" y="87618"/>
                    <a:pt x="106573" y="81153"/>
                  </a:cubicBezTo>
                  <a:cubicBezTo>
                    <a:pt x="106787" y="80724"/>
                    <a:pt x="106990" y="80284"/>
                    <a:pt x="107192" y="79843"/>
                  </a:cubicBezTo>
                  <a:close/>
                  <a:moveTo>
                    <a:pt x="152198" y="0"/>
                  </a:moveTo>
                  <a:cubicBezTo>
                    <a:pt x="151602" y="2238"/>
                    <a:pt x="151055" y="4453"/>
                    <a:pt x="150519" y="6608"/>
                  </a:cubicBezTo>
                  <a:cubicBezTo>
                    <a:pt x="148888" y="13299"/>
                    <a:pt x="147340" y="19598"/>
                    <a:pt x="144959" y="23979"/>
                  </a:cubicBezTo>
                  <a:cubicBezTo>
                    <a:pt x="142458" y="28587"/>
                    <a:pt x="137910" y="30623"/>
                    <a:pt x="133088" y="32778"/>
                  </a:cubicBezTo>
                  <a:cubicBezTo>
                    <a:pt x="129099" y="34564"/>
                    <a:pt x="124801" y="36469"/>
                    <a:pt x="121265" y="40041"/>
                  </a:cubicBezTo>
                  <a:cubicBezTo>
                    <a:pt x="117508" y="39626"/>
                    <a:pt x="113957" y="39463"/>
                    <a:pt x="110558" y="39463"/>
                  </a:cubicBezTo>
                  <a:cubicBezTo>
                    <a:pt x="107904" y="39463"/>
                    <a:pt x="105342" y="39563"/>
                    <a:pt x="102846" y="39719"/>
                  </a:cubicBezTo>
                  <a:cubicBezTo>
                    <a:pt x="100996" y="39837"/>
                    <a:pt x="99235" y="39891"/>
                    <a:pt x="97561" y="39891"/>
                  </a:cubicBezTo>
                  <a:cubicBezTo>
                    <a:pt x="81624" y="39891"/>
                    <a:pt x="73581" y="34994"/>
                    <a:pt x="71545" y="33540"/>
                  </a:cubicBezTo>
                  <a:cubicBezTo>
                    <a:pt x="71628" y="33242"/>
                    <a:pt x="71711" y="32957"/>
                    <a:pt x="71783" y="32659"/>
                  </a:cubicBezTo>
                  <a:cubicBezTo>
                    <a:pt x="73021" y="27849"/>
                    <a:pt x="72616" y="24265"/>
                    <a:pt x="72092" y="19729"/>
                  </a:cubicBezTo>
                  <a:cubicBezTo>
                    <a:pt x="71568" y="15121"/>
                    <a:pt x="70914" y="9430"/>
                    <a:pt x="71557" y="12"/>
                  </a:cubicBezTo>
                  <a:lnTo>
                    <a:pt x="69402" y="12"/>
                  </a:lnTo>
                  <a:cubicBezTo>
                    <a:pt x="68771" y="9537"/>
                    <a:pt x="69425" y="15300"/>
                    <a:pt x="69961" y="19967"/>
                  </a:cubicBezTo>
                  <a:cubicBezTo>
                    <a:pt x="70473" y="24455"/>
                    <a:pt x="70854" y="27706"/>
                    <a:pt x="69711" y="32123"/>
                  </a:cubicBezTo>
                  <a:cubicBezTo>
                    <a:pt x="68771" y="35778"/>
                    <a:pt x="67377" y="39160"/>
                    <a:pt x="65901" y="42743"/>
                  </a:cubicBezTo>
                  <a:cubicBezTo>
                    <a:pt x="63663" y="48185"/>
                    <a:pt x="61341" y="53828"/>
                    <a:pt x="60591" y="60686"/>
                  </a:cubicBezTo>
                  <a:cubicBezTo>
                    <a:pt x="59746" y="68235"/>
                    <a:pt x="52685" y="76521"/>
                    <a:pt x="46327" y="80165"/>
                  </a:cubicBezTo>
                  <a:cubicBezTo>
                    <a:pt x="43757" y="81642"/>
                    <a:pt x="40276" y="83040"/>
                    <a:pt x="36322" y="83040"/>
                  </a:cubicBezTo>
                  <a:cubicBezTo>
                    <a:pt x="34159" y="83040"/>
                    <a:pt x="31854" y="82622"/>
                    <a:pt x="29480" y="81570"/>
                  </a:cubicBezTo>
                  <a:cubicBezTo>
                    <a:pt x="23003" y="78688"/>
                    <a:pt x="19074" y="75724"/>
                    <a:pt x="15609" y="73092"/>
                  </a:cubicBezTo>
                  <a:cubicBezTo>
                    <a:pt x="10978" y="69580"/>
                    <a:pt x="7299" y="66782"/>
                    <a:pt x="0" y="66211"/>
                  </a:cubicBezTo>
                  <a:lnTo>
                    <a:pt x="0" y="68366"/>
                  </a:lnTo>
                  <a:cubicBezTo>
                    <a:pt x="6548" y="68925"/>
                    <a:pt x="9835" y="71414"/>
                    <a:pt x="14311" y="74807"/>
                  </a:cubicBezTo>
                  <a:cubicBezTo>
                    <a:pt x="17836" y="77462"/>
                    <a:pt x="21824" y="80486"/>
                    <a:pt x="28396" y="83439"/>
                  </a:cubicBezTo>
                  <a:cubicBezTo>
                    <a:pt x="36933" y="92797"/>
                    <a:pt x="45327" y="110930"/>
                    <a:pt x="44589" y="126789"/>
                  </a:cubicBezTo>
                  <a:cubicBezTo>
                    <a:pt x="39564" y="126587"/>
                    <a:pt x="34707" y="125658"/>
                    <a:pt x="30682" y="124039"/>
                  </a:cubicBezTo>
                  <a:cubicBezTo>
                    <a:pt x="24764" y="121675"/>
                    <a:pt x="18677" y="120948"/>
                    <a:pt x="13434" y="120948"/>
                  </a:cubicBezTo>
                  <a:cubicBezTo>
                    <a:pt x="7190" y="120948"/>
                    <a:pt x="2142" y="121979"/>
                    <a:pt x="0" y="122503"/>
                  </a:cubicBezTo>
                  <a:lnTo>
                    <a:pt x="0" y="124718"/>
                  </a:lnTo>
                  <a:cubicBezTo>
                    <a:pt x="1583" y="124319"/>
                    <a:pt x="6855" y="123139"/>
                    <a:pt x="13479" y="123139"/>
                  </a:cubicBezTo>
                  <a:cubicBezTo>
                    <a:pt x="18509" y="123139"/>
                    <a:pt x="24319" y="123819"/>
                    <a:pt x="29885" y="126039"/>
                  </a:cubicBezTo>
                  <a:cubicBezTo>
                    <a:pt x="34111" y="127742"/>
                    <a:pt x="39195" y="128718"/>
                    <a:pt x="44458" y="128933"/>
                  </a:cubicBezTo>
                  <a:cubicBezTo>
                    <a:pt x="43994" y="137505"/>
                    <a:pt x="45851" y="140244"/>
                    <a:pt x="47816" y="143161"/>
                  </a:cubicBezTo>
                  <a:cubicBezTo>
                    <a:pt x="49506" y="145661"/>
                    <a:pt x="51411" y="148483"/>
                    <a:pt x="52185" y="156043"/>
                  </a:cubicBezTo>
                  <a:cubicBezTo>
                    <a:pt x="52340" y="157460"/>
                    <a:pt x="52352" y="158889"/>
                    <a:pt x="52233" y="160306"/>
                  </a:cubicBezTo>
                  <a:lnTo>
                    <a:pt x="54376" y="160306"/>
                  </a:lnTo>
                  <a:cubicBezTo>
                    <a:pt x="54507" y="158817"/>
                    <a:pt x="54483" y="157305"/>
                    <a:pt x="54328" y="155817"/>
                  </a:cubicBezTo>
                  <a:cubicBezTo>
                    <a:pt x="53495" y="147733"/>
                    <a:pt x="51423" y="144661"/>
                    <a:pt x="49601" y="141958"/>
                  </a:cubicBezTo>
                  <a:cubicBezTo>
                    <a:pt x="47685" y="139136"/>
                    <a:pt x="46161" y="136874"/>
                    <a:pt x="46613" y="128980"/>
                  </a:cubicBezTo>
                  <a:lnTo>
                    <a:pt x="46732" y="128980"/>
                  </a:lnTo>
                  <a:cubicBezTo>
                    <a:pt x="46791" y="128980"/>
                    <a:pt x="46851" y="128981"/>
                    <a:pt x="46910" y="128981"/>
                  </a:cubicBezTo>
                  <a:cubicBezTo>
                    <a:pt x="50292" y="128981"/>
                    <a:pt x="53672" y="128647"/>
                    <a:pt x="56995" y="127980"/>
                  </a:cubicBezTo>
                  <a:cubicBezTo>
                    <a:pt x="67437" y="125873"/>
                    <a:pt x="74878" y="120860"/>
                    <a:pt x="77962" y="113871"/>
                  </a:cubicBezTo>
                  <a:cubicBezTo>
                    <a:pt x="78093" y="113574"/>
                    <a:pt x="78212" y="113288"/>
                    <a:pt x="78343" y="113014"/>
                  </a:cubicBezTo>
                  <a:cubicBezTo>
                    <a:pt x="79700" y="116252"/>
                    <a:pt x="82713" y="121753"/>
                    <a:pt x="88130" y="124289"/>
                  </a:cubicBezTo>
                  <a:cubicBezTo>
                    <a:pt x="91976" y="126075"/>
                    <a:pt x="93262" y="133433"/>
                    <a:pt x="94488" y="140553"/>
                  </a:cubicBezTo>
                  <a:cubicBezTo>
                    <a:pt x="94738" y="141958"/>
                    <a:pt x="94976" y="143375"/>
                    <a:pt x="95250" y="144780"/>
                  </a:cubicBezTo>
                  <a:cubicBezTo>
                    <a:pt x="86166" y="148590"/>
                    <a:pt x="78748" y="154269"/>
                    <a:pt x="71819" y="160306"/>
                  </a:cubicBezTo>
                  <a:lnTo>
                    <a:pt x="75117" y="160306"/>
                  </a:lnTo>
                  <a:cubicBezTo>
                    <a:pt x="81260" y="155091"/>
                    <a:pt x="87868" y="150280"/>
                    <a:pt x="95691" y="146935"/>
                  </a:cubicBezTo>
                  <a:cubicBezTo>
                    <a:pt x="96369" y="150102"/>
                    <a:pt x="97238" y="153078"/>
                    <a:pt x="98512" y="155448"/>
                  </a:cubicBezTo>
                  <a:cubicBezTo>
                    <a:pt x="99453" y="157186"/>
                    <a:pt x="100727" y="158805"/>
                    <a:pt x="102179" y="160306"/>
                  </a:cubicBezTo>
                  <a:lnTo>
                    <a:pt x="105311" y="160306"/>
                  </a:lnTo>
                  <a:cubicBezTo>
                    <a:pt x="103322" y="158531"/>
                    <a:pt x="101572" y="156555"/>
                    <a:pt x="100417" y="154424"/>
                  </a:cubicBezTo>
                  <a:cubicBezTo>
                    <a:pt x="99203" y="152197"/>
                    <a:pt x="98381" y="149257"/>
                    <a:pt x="97715" y="146113"/>
                  </a:cubicBezTo>
                  <a:cubicBezTo>
                    <a:pt x="100060" y="145208"/>
                    <a:pt x="102465" y="144470"/>
                    <a:pt x="104906" y="143887"/>
                  </a:cubicBezTo>
                  <a:cubicBezTo>
                    <a:pt x="126111" y="138779"/>
                    <a:pt x="131636" y="131147"/>
                    <a:pt x="138029" y="122301"/>
                  </a:cubicBezTo>
                  <a:cubicBezTo>
                    <a:pt x="140660" y="118669"/>
                    <a:pt x="143351" y="114955"/>
                    <a:pt x="147304" y="111085"/>
                  </a:cubicBezTo>
                  <a:cubicBezTo>
                    <a:pt x="151674" y="116205"/>
                    <a:pt x="159401" y="120932"/>
                    <a:pt x="168890" y="120932"/>
                  </a:cubicBezTo>
                  <a:cubicBezTo>
                    <a:pt x="175962" y="120932"/>
                    <a:pt x="183332" y="123384"/>
                    <a:pt x="190131" y="127754"/>
                  </a:cubicBezTo>
                  <a:cubicBezTo>
                    <a:pt x="181951" y="137600"/>
                    <a:pt x="171712" y="146161"/>
                    <a:pt x="159508" y="153305"/>
                  </a:cubicBezTo>
                  <a:cubicBezTo>
                    <a:pt x="155079" y="155888"/>
                    <a:pt x="150507" y="158222"/>
                    <a:pt x="145816" y="160306"/>
                  </a:cubicBezTo>
                  <a:lnTo>
                    <a:pt x="150924" y="160306"/>
                  </a:lnTo>
                  <a:cubicBezTo>
                    <a:pt x="154055" y="158782"/>
                    <a:pt x="157305" y="157079"/>
                    <a:pt x="160603" y="155150"/>
                  </a:cubicBezTo>
                  <a:cubicBezTo>
                    <a:pt x="173105" y="147852"/>
                    <a:pt x="183571" y="139077"/>
                    <a:pt x="191929" y="128956"/>
                  </a:cubicBezTo>
                  <a:cubicBezTo>
                    <a:pt x="197156" y="132635"/>
                    <a:pt x="202001" y="137469"/>
                    <a:pt x="206061" y="143208"/>
                  </a:cubicBezTo>
                  <a:cubicBezTo>
                    <a:pt x="209752" y="148411"/>
                    <a:pt x="211741" y="153221"/>
                    <a:pt x="213503" y="157460"/>
                  </a:cubicBezTo>
                  <a:cubicBezTo>
                    <a:pt x="213908" y="158436"/>
                    <a:pt x="214301" y="159389"/>
                    <a:pt x="214694" y="160306"/>
                  </a:cubicBezTo>
                  <a:lnTo>
                    <a:pt x="217051" y="160306"/>
                  </a:lnTo>
                  <a:cubicBezTo>
                    <a:pt x="216527" y="159139"/>
                    <a:pt x="216015" y="157924"/>
                    <a:pt x="215479" y="156638"/>
                  </a:cubicBezTo>
                  <a:cubicBezTo>
                    <a:pt x="213681" y="152293"/>
                    <a:pt x="211634" y="147375"/>
                    <a:pt x="207812" y="141958"/>
                  </a:cubicBezTo>
                  <a:cubicBezTo>
                    <a:pt x="203645" y="136064"/>
                    <a:pt x="198656" y="131100"/>
                    <a:pt x="193262" y="127290"/>
                  </a:cubicBezTo>
                  <a:cubicBezTo>
                    <a:pt x="196596" y="123087"/>
                    <a:pt x="199573" y="118622"/>
                    <a:pt x="202192" y="113955"/>
                  </a:cubicBezTo>
                  <a:lnTo>
                    <a:pt x="202228" y="113871"/>
                  </a:lnTo>
                  <a:cubicBezTo>
                    <a:pt x="202323" y="113669"/>
                    <a:pt x="211157" y="94166"/>
                    <a:pt x="223147" y="84963"/>
                  </a:cubicBezTo>
                  <a:cubicBezTo>
                    <a:pt x="227350" y="81736"/>
                    <a:pt x="229898" y="77510"/>
                    <a:pt x="231874" y="73021"/>
                  </a:cubicBezTo>
                  <a:cubicBezTo>
                    <a:pt x="236684" y="72039"/>
                    <a:pt x="241148" y="71454"/>
                    <a:pt x="245662" y="71454"/>
                  </a:cubicBezTo>
                  <a:cubicBezTo>
                    <a:pt x="249963" y="71454"/>
                    <a:pt x="254309" y="71986"/>
                    <a:pt x="259044" y="73211"/>
                  </a:cubicBezTo>
                  <a:cubicBezTo>
                    <a:pt x="266688" y="75188"/>
                    <a:pt x="271308" y="81332"/>
                    <a:pt x="275368" y="86749"/>
                  </a:cubicBezTo>
                  <a:cubicBezTo>
                    <a:pt x="278737" y="91226"/>
                    <a:pt x="281642" y="95107"/>
                    <a:pt x="285643" y="95714"/>
                  </a:cubicBezTo>
                  <a:lnTo>
                    <a:pt x="285750" y="95012"/>
                  </a:lnTo>
                  <a:lnTo>
                    <a:pt x="285750" y="93547"/>
                  </a:lnTo>
                  <a:cubicBezTo>
                    <a:pt x="282714" y="92940"/>
                    <a:pt x="280095" y="89463"/>
                    <a:pt x="277082" y="85451"/>
                  </a:cubicBezTo>
                  <a:cubicBezTo>
                    <a:pt x="273010" y="80034"/>
                    <a:pt x="267950" y="73295"/>
                    <a:pt x="259568" y="71128"/>
                  </a:cubicBezTo>
                  <a:cubicBezTo>
                    <a:pt x="254628" y="69848"/>
                    <a:pt x="250112" y="69296"/>
                    <a:pt x="245656" y="69296"/>
                  </a:cubicBezTo>
                  <a:cubicBezTo>
                    <a:pt x="241445" y="69296"/>
                    <a:pt x="237288" y="69789"/>
                    <a:pt x="232874" y="70628"/>
                  </a:cubicBezTo>
                  <a:cubicBezTo>
                    <a:pt x="233410" y="69294"/>
                    <a:pt x="233910" y="67961"/>
                    <a:pt x="234410" y="66627"/>
                  </a:cubicBezTo>
                  <a:cubicBezTo>
                    <a:pt x="236982" y="59746"/>
                    <a:pt x="239411" y="53245"/>
                    <a:pt x="245566" y="49959"/>
                  </a:cubicBezTo>
                  <a:cubicBezTo>
                    <a:pt x="246221" y="49911"/>
                    <a:pt x="246888" y="49840"/>
                    <a:pt x="247567" y="49768"/>
                  </a:cubicBezTo>
                  <a:cubicBezTo>
                    <a:pt x="264045" y="47982"/>
                    <a:pt x="269724" y="38957"/>
                    <a:pt x="271641" y="33742"/>
                  </a:cubicBezTo>
                  <a:cubicBezTo>
                    <a:pt x="274487" y="26003"/>
                    <a:pt x="272879" y="16824"/>
                    <a:pt x="267748" y="11394"/>
                  </a:cubicBezTo>
                  <a:cubicBezTo>
                    <a:pt x="265164" y="8668"/>
                    <a:pt x="261807" y="4644"/>
                    <a:pt x="258520" y="12"/>
                  </a:cubicBezTo>
                  <a:lnTo>
                    <a:pt x="255901" y="12"/>
                  </a:lnTo>
                  <a:cubicBezTo>
                    <a:pt x="259818" y="5632"/>
                    <a:pt x="263759" y="10299"/>
                    <a:pt x="266200" y="12871"/>
                  </a:cubicBezTo>
                  <a:cubicBezTo>
                    <a:pt x="270724" y="17645"/>
                    <a:pt x="272165" y="26122"/>
                    <a:pt x="269641" y="32992"/>
                  </a:cubicBezTo>
                  <a:cubicBezTo>
                    <a:pt x="266617" y="41208"/>
                    <a:pt x="258699" y="46399"/>
                    <a:pt x="247340" y="47625"/>
                  </a:cubicBezTo>
                  <a:cubicBezTo>
                    <a:pt x="244541" y="47930"/>
                    <a:pt x="241911" y="48060"/>
                    <a:pt x="239424" y="48060"/>
                  </a:cubicBezTo>
                  <a:cubicBezTo>
                    <a:pt x="231823" y="48060"/>
                    <a:pt x="225561" y="46850"/>
                    <a:pt x="219873" y="45756"/>
                  </a:cubicBezTo>
                  <a:cubicBezTo>
                    <a:pt x="215191" y="44857"/>
                    <a:pt x="210798" y="44011"/>
                    <a:pt x="206344" y="44011"/>
                  </a:cubicBezTo>
                  <a:cubicBezTo>
                    <a:pt x="200887" y="44011"/>
                    <a:pt x="195340" y="45281"/>
                    <a:pt x="189059" y="49280"/>
                  </a:cubicBezTo>
                  <a:cubicBezTo>
                    <a:pt x="184094" y="52435"/>
                    <a:pt x="180546" y="56555"/>
                    <a:pt x="177689" y="61198"/>
                  </a:cubicBezTo>
                  <a:cubicBezTo>
                    <a:pt x="155138" y="47923"/>
                    <a:pt x="138136" y="42362"/>
                    <a:pt x="124051" y="40386"/>
                  </a:cubicBezTo>
                  <a:cubicBezTo>
                    <a:pt x="127040" y="37826"/>
                    <a:pt x="130528" y="36266"/>
                    <a:pt x="133957" y="34731"/>
                  </a:cubicBezTo>
                  <a:cubicBezTo>
                    <a:pt x="139125" y="32421"/>
                    <a:pt x="144006" y="30242"/>
                    <a:pt x="146852" y="24991"/>
                  </a:cubicBezTo>
                  <a:cubicBezTo>
                    <a:pt x="149352" y="20372"/>
                    <a:pt x="150936" y="13942"/>
                    <a:pt x="152614" y="7120"/>
                  </a:cubicBezTo>
                  <a:cubicBezTo>
                    <a:pt x="153186" y="4798"/>
                    <a:pt x="153781" y="2405"/>
                    <a:pt x="154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64475" y="2017650"/>
              <a:ext cx="345600" cy="183375"/>
            </a:xfrm>
            <a:custGeom>
              <a:avLst/>
              <a:gdLst/>
              <a:ahLst/>
              <a:cxnLst/>
              <a:rect l="l" t="t" r="r" b="b"/>
              <a:pathLst>
                <a:path w="13824" h="7335" extrusionOk="0">
                  <a:moveTo>
                    <a:pt x="0" y="0"/>
                  </a:moveTo>
                  <a:lnTo>
                    <a:pt x="0" y="7334"/>
                  </a:lnTo>
                  <a:lnTo>
                    <a:pt x="13824" y="7334"/>
                  </a:lnTo>
                  <a:lnTo>
                    <a:pt x="13824" y="0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532575" y="3022525"/>
              <a:ext cx="335475" cy="183375"/>
            </a:xfrm>
            <a:custGeom>
              <a:avLst/>
              <a:gdLst/>
              <a:ahLst/>
              <a:cxnLst/>
              <a:rect l="l" t="t" r="r" b="b"/>
              <a:pathLst>
                <a:path w="13419" h="7335" extrusionOk="0">
                  <a:moveTo>
                    <a:pt x="0" y="1"/>
                  </a:moveTo>
                  <a:lnTo>
                    <a:pt x="0" y="7335"/>
                  </a:lnTo>
                  <a:lnTo>
                    <a:pt x="13419" y="7335"/>
                  </a:lnTo>
                  <a:lnTo>
                    <a:pt x="13419" y="1"/>
                  </a:lnTo>
                  <a:close/>
                </a:path>
              </a:pathLst>
            </a:custGeom>
            <a:solidFill>
              <a:srgbClr val="539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7655" y="3807866"/>
              <a:ext cx="335800" cy="183375"/>
            </a:xfrm>
            <a:custGeom>
              <a:avLst/>
              <a:gdLst/>
              <a:ahLst/>
              <a:cxnLst/>
              <a:rect l="l" t="t" r="r" b="b"/>
              <a:pathLst>
                <a:path w="13432" h="7335" extrusionOk="0">
                  <a:moveTo>
                    <a:pt x="1" y="0"/>
                  </a:moveTo>
                  <a:lnTo>
                    <a:pt x="1" y="7334"/>
                  </a:lnTo>
                  <a:lnTo>
                    <a:pt x="13431" y="7334"/>
                  </a:lnTo>
                  <a:lnTo>
                    <a:pt x="1343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7547" y="2526708"/>
              <a:ext cx="428650" cy="183400"/>
            </a:xfrm>
            <a:custGeom>
              <a:avLst/>
              <a:gdLst/>
              <a:ahLst/>
              <a:cxnLst/>
              <a:rect l="l" t="t" r="r" b="b"/>
              <a:pathLst>
                <a:path w="17146" h="7336" extrusionOk="0">
                  <a:moveTo>
                    <a:pt x="0" y="1"/>
                  </a:moveTo>
                  <a:lnTo>
                    <a:pt x="0" y="7335"/>
                  </a:lnTo>
                  <a:lnTo>
                    <a:pt x="17145" y="7335"/>
                  </a:lnTo>
                  <a:lnTo>
                    <a:pt x="17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073413" y="4580450"/>
              <a:ext cx="422100" cy="183675"/>
            </a:xfrm>
            <a:custGeom>
              <a:avLst/>
              <a:gdLst/>
              <a:ahLst/>
              <a:cxnLst/>
              <a:rect l="l" t="t" r="r" b="b"/>
              <a:pathLst>
                <a:path w="16884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84" y="7347"/>
                  </a:lnTo>
                  <a:lnTo>
                    <a:pt x="168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4522" y="1420252"/>
              <a:ext cx="422400" cy="183675"/>
            </a:xfrm>
            <a:custGeom>
              <a:avLst/>
              <a:gdLst/>
              <a:ahLst/>
              <a:cxnLst/>
              <a:rect l="l" t="t" r="r" b="b"/>
              <a:pathLst>
                <a:path w="16896" h="7347" extrusionOk="0">
                  <a:moveTo>
                    <a:pt x="1" y="1"/>
                  </a:moveTo>
                  <a:lnTo>
                    <a:pt x="1" y="7347"/>
                  </a:lnTo>
                  <a:lnTo>
                    <a:pt x="16896" y="7347"/>
                  </a:lnTo>
                  <a:lnTo>
                    <a:pt x="1689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46092" y="1029853"/>
              <a:ext cx="319400" cy="183375"/>
            </a:xfrm>
            <a:custGeom>
              <a:avLst/>
              <a:gdLst/>
              <a:ahLst/>
              <a:cxnLst/>
              <a:rect l="l" t="t" r="r" b="b"/>
              <a:pathLst>
                <a:path w="12776" h="7335" extrusionOk="0">
                  <a:moveTo>
                    <a:pt x="0" y="0"/>
                  </a:moveTo>
                  <a:lnTo>
                    <a:pt x="0" y="7335"/>
                  </a:lnTo>
                  <a:lnTo>
                    <a:pt x="12776" y="7335"/>
                  </a:lnTo>
                  <a:lnTo>
                    <a:pt x="127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52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49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673" name="Google Shape;673;p49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5" name="Google Shape;675;p49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6" name="Google Shape;676;p49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7" name="Google Shape;677;p49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9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79" name="Google Shape;679;p49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80" name="Google Shape;680;p49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81" name="Google Shape;681;p49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682" name="Google Shape;682;p49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83" name="Google Shape;683;p49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84" name="Google Shape;684;p49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Section title and description 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7"/>
          <p:cNvGrpSpPr/>
          <p:nvPr/>
        </p:nvGrpSpPr>
        <p:grpSpPr>
          <a:xfrm>
            <a:off x="-1681342" y="-143275"/>
            <a:ext cx="11014667" cy="6437347"/>
            <a:chOff x="-1681342" y="-143275"/>
            <a:chExt cx="11014667" cy="6437347"/>
          </a:xfrm>
        </p:grpSpPr>
        <p:sp>
          <p:nvSpPr>
            <p:cNvPr id="294" name="Google Shape;294;p27"/>
            <p:cNvSpPr/>
            <p:nvPr/>
          </p:nvSpPr>
          <p:spPr>
            <a:xfrm>
              <a:off x="8688591" y="4441507"/>
              <a:ext cx="347950" cy="931300"/>
            </a:xfrm>
            <a:custGeom>
              <a:avLst/>
              <a:gdLst/>
              <a:ahLst/>
              <a:cxnLst/>
              <a:rect l="l" t="t" r="r" b="b"/>
              <a:pathLst>
                <a:path w="13918" h="37252" extrusionOk="0">
                  <a:moveTo>
                    <a:pt x="0" y="0"/>
                  </a:moveTo>
                  <a:cubicBezTo>
                    <a:pt x="955" y="1979"/>
                    <a:pt x="5390" y="8324"/>
                    <a:pt x="5731" y="11872"/>
                  </a:cubicBezTo>
                  <a:cubicBezTo>
                    <a:pt x="6072" y="15420"/>
                    <a:pt x="2115" y="18490"/>
                    <a:pt x="2047" y="21287"/>
                  </a:cubicBezTo>
                  <a:cubicBezTo>
                    <a:pt x="1979" y="24084"/>
                    <a:pt x="3344" y="25994"/>
                    <a:pt x="5322" y="28655"/>
                  </a:cubicBezTo>
                  <a:cubicBezTo>
                    <a:pt x="7301" y="31316"/>
                    <a:pt x="12485" y="35819"/>
                    <a:pt x="13918" y="37252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95" name="Google Shape;295;p27"/>
            <p:cNvGrpSpPr/>
            <p:nvPr/>
          </p:nvGrpSpPr>
          <p:grpSpPr>
            <a:xfrm>
              <a:off x="-1681342" y="-143275"/>
              <a:ext cx="5565117" cy="6437347"/>
              <a:chOff x="-1681342" y="-143275"/>
              <a:chExt cx="5565117" cy="6437347"/>
            </a:xfrm>
          </p:grpSpPr>
          <p:sp>
            <p:nvSpPr>
              <p:cNvPr id="296" name="Google Shape;296;p27"/>
              <p:cNvSpPr/>
              <p:nvPr/>
            </p:nvSpPr>
            <p:spPr>
              <a:xfrm rot="650892">
                <a:off x="-1444977" y="2983227"/>
                <a:ext cx="4365060" cy="2926223"/>
              </a:xfrm>
              <a:custGeom>
                <a:avLst/>
                <a:gdLst/>
                <a:ahLst/>
                <a:cxnLst/>
                <a:rect l="l" t="t" r="r" b="b"/>
                <a:pathLst>
                  <a:path w="108705" h="72873" extrusionOk="0">
                    <a:moveTo>
                      <a:pt x="21537" y="1"/>
                    </a:moveTo>
                    <a:cubicBezTo>
                      <a:pt x="20162" y="1"/>
                      <a:pt x="18789" y="150"/>
                      <a:pt x="17443" y="467"/>
                    </a:cubicBezTo>
                    <a:cubicBezTo>
                      <a:pt x="14872" y="1098"/>
                      <a:pt x="12455" y="2265"/>
                      <a:pt x="10359" y="3908"/>
                    </a:cubicBezTo>
                    <a:cubicBezTo>
                      <a:pt x="6704" y="6778"/>
                      <a:pt x="3942" y="10623"/>
                      <a:pt x="2406" y="15005"/>
                    </a:cubicBezTo>
                    <a:cubicBezTo>
                      <a:pt x="1" y="21887"/>
                      <a:pt x="465" y="29495"/>
                      <a:pt x="2322" y="36531"/>
                    </a:cubicBezTo>
                    <a:cubicBezTo>
                      <a:pt x="4632" y="45258"/>
                      <a:pt x="9169" y="53486"/>
                      <a:pt x="15872" y="59546"/>
                    </a:cubicBezTo>
                    <a:cubicBezTo>
                      <a:pt x="23444" y="66392"/>
                      <a:pt x="33433" y="70119"/>
                      <a:pt x="43494" y="71845"/>
                    </a:cubicBezTo>
                    <a:cubicBezTo>
                      <a:pt x="47363" y="72508"/>
                      <a:pt x="51330" y="72873"/>
                      <a:pt x="55287" y="72873"/>
                    </a:cubicBezTo>
                    <a:cubicBezTo>
                      <a:pt x="64894" y="72873"/>
                      <a:pt x="74447" y="70724"/>
                      <a:pt x="82416" y="65487"/>
                    </a:cubicBezTo>
                    <a:cubicBezTo>
                      <a:pt x="89512" y="60832"/>
                      <a:pt x="95001" y="53926"/>
                      <a:pt x="98477" y="46187"/>
                    </a:cubicBezTo>
                    <a:cubicBezTo>
                      <a:pt x="103121" y="35876"/>
                      <a:pt x="108705" y="15064"/>
                      <a:pt x="94846" y="9135"/>
                    </a:cubicBezTo>
                    <a:cubicBezTo>
                      <a:pt x="93101" y="8418"/>
                      <a:pt x="91265" y="8067"/>
                      <a:pt x="89441" y="8067"/>
                    </a:cubicBezTo>
                    <a:cubicBezTo>
                      <a:pt x="86087" y="8067"/>
                      <a:pt x="82776" y="9253"/>
                      <a:pt x="80154" y="11528"/>
                    </a:cubicBezTo>
                    <a:cubicBezTo>
                      <a:pt x="75213" y="15922"/>
                      <a:pt x="74046" y="23101"/>
                      <a:pt x="70521" y="28685"/>
                    </a:cubicBezTo>
                    <a:cubicBezTo>
                      <a:pt x="68509" y="31876"/>
                      <a:pt x="65592" y="34614"/>
                      <a:pt x="62020" y="35829"/>
                    </a:cubicBezTo>
                    <a:cubicBezTo>
                      <a:pt x="60773" y="36255"/>
                      <a:pt x="59446" y="36475"/>
                      <a:pt x="58124" y="36475"/>
                    </a:cubicBezTo>
                    <a:cubicBezTo>
                      <a:pt x="55647" y="36475"/>
                      <a:pt x="53192" y="35705"/>
                      <a:pt x="51329" y="34090"/>
                    </a:cubicBezTo>
                    <a:cubicBezTo>
                      <a:pt x="47280" y="30578"/>
                      <a:pt x="46899" y="24613"/>
                      <a:pt x="45244" y="19839"/>
                    </a:cubicBezTo>
                    <a:cubicBezTo>
                      <a:pt x="43363" y="14433"/>
                      <a:pt x="40161" y="9040"/>
                      <a:pt x="35839" y="5408"/>
                    </a:cubicBezTo>
                    <a:cubicBezTo>
                      <a:pt x="31934" y="2124"/>
                      <a:pt x="26720" y="1"/>
                      <a:pt x="21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7" name="Google Shape;297;p27"/>
              <p:cNvGrpSpPr/>
              <p:nvPr/>
            </p:nvGrpSpPr>
            <p:grpSpPr>
              <a:xfrm>
                <a:off x="-92100" y="-143275"/>
                <a:ext cx="3975875" cy="5423975"/>
                <a:chOff x="-92100" y="-143275"/>
                <a:chExt cx="3975875" cy="5423975"/>
              </a:xfrm>
            </p:grpSpPr>
            <p:sp>
              <p:nvSpPr>
                <p:cNvPr id="298" name="Google Shape;298;p27"/>
                <p:cNvSpPr/>
                <p:nvPr/>
              </p:nvSpPr>
              <p:spPr>
                <a:xfrm>
                  <a:off x="156942" y="286550"/>
                  <a:ext cx="1224625" cy="320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85" h="128129" extrusionOk="0">
                      <a:moveTo>
                        <a:pt x="48985" y="0"/>
                      </a:moveTo>
                      <a:cubicBezTo>
                        <a:pt x="47859" y="853"/>
                        <a:pt x="43868" y="2729"/>
                        <a:pt x="42231" y="5117"/>
                      </a:cubicBezTo>
                      <a:cubicBezTo>
                        <a:pt x="40594" y="7505"/>
                        <a:pt x="40867" y="12144"/>
                        <a:pt x="39161" y="14327"/>
                      </a:cubicBezTo>
                      <a:cubicBezTo>
                        <a:pt x="37455" y="16510"/>
                        <a:pt x="35545" y="17193"/>
                        <a:pt x="31997" y="18216"/>
                      </a:cubicBezTo>
                      <a:cubicBezTo>
                        <a:pt x="28449" y="19240"/>
                        <a:pt x="21354" y="19035"/>
                        <a:pt x="17874" y="20468"/>
                      </a:cubicBezTo>
                      <a:cubicBezTo>
                        <a:pt x="14395" y="21901"/>
                        <a:pt x="12587" y="24084"/>
                        <a:pt x="11120" y="26813"/>
                      </a:cubicBezTo>
                      <a:cubicBezTo>
                        <a:pt x="9653" y="29542"/>
                        <a:pt x="9210" y="34045"/>
                        <a:pt x="9073" y="36842"/>
                      </a:cubicBezTo>
                      <a:cubicBezTo>
                        <a:pt x="8937" y="39639"/>
                        <a:pt x="9789" y="40594"/>
                        <a:pt x="10301" y="43596"/>
                      </a:cubicBezTo>
                      <a:cubicBezTo>
                        <a:pt x="10813" y="46598"/>
                        <a:pt x="11324" y="51920"/>
                        <a:pt x="12143" y="54854"/>
                      </a:cubicBezTo>
                      <a:cubicBezTo>
                        <a:pt x="12962" y="57788"/>
                        <a:pt x="15384" y="56355"/>
                        <a:pt x="15213" y="61199"/>
                      </a:cubicBezTo>
                      <a:cubicBezTo>
                        <a:pt x="15043" y="66043"/>
                        <a:pt x="13644" y="78153"/>
                        <a:pt x="11120" y="83918"/>
                      </a:cubicBezTo>
                      <a:cubicBezTo>
                        <a:pt x="8596" y="89683"/>
                        <a:pt x="-888" y="88421"/>
                        <a:pt x="67" y="95789"/>
                      </a:cubicBezTo>
                      <a:cubicBezTo>
                        <a:pt x="1022" y="103158"/>
                        <a:pt x="14054" y="122739"/>
                        <a:pt x="16851" y="128129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99" name="Google Shape;299;p27"/>
                <p:cNvSpPr/>
                <p:nvPr/>
              </p:nvSpPr>
              <p:spPr>
                <a:xfrm>
                  <a:off x="-92100" y="-143275"/>
                  <a:ext cx="3975875" cy="37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035" h="148512" extrusionOk="0">
                      <a:moveTo>
                        <a:pt x="0" y="135702"/>
                      </a:moveTo>
                      <a:cubicBezTo>
                        <a:pt x="1808" y="137408"/>
                        <a:pt x="7471" y="143821"/>
                        <a:pt x="10848" y="145936"/>
                      </a:cubicBezTo>
                      <a:cubicBezTo>
                        <a:pt x="14225" y="148051"/>
                        <a:pt x="17432" y="148836"/>
                        <a:pt x="20263" y="148392"/>
                      </a:cubicBezTo>
                      <a:cubicBezTo>
                        <a:pt x="23094" y="147949"/>
                        <a:pt x="25516" y="145458"/>
                        <a:pt x="27836" y="143275"/>
                      </a:cubicBezTo>
                      <a:cubicBezTo>
                        <a:pt x="30156" y="141092"/>
                        <a:pt x="31623" y="138396"/>
                        <a:pt x="34181" y="135292"/>
                      </a:cubicBezTo>
                      <a:cubicBezTo>
                        <a:pt x="36740" y="132188"/>
                        <a:pt x="39912" y="126798"/>
                        <a:pt x="43187" y="124649"/>
                      </a:cubicBezTo>
                      <a:cubicBezTo>
                        <a:pt x="46462" y="122500"/>
                        <a:pt x="50146" y="124343"/>
                        <a:pt x="53830" y="122398"/>
                      </a:cubicBezTo>
                      <a:cubicBezTo>
                        <a:pt x="57514" y="120454"/>
                        <a:pt x="62222" y="116837"/>
                        <a:pt x="65292" y="112982"/>
                      </a:cubicBezTo>
                      <a:cubicBezTo>
                        <a:pt x="68362" y="109127"/>
                        <a:pt x="69420" y="104011"/>
                        <a:pt x="72251" y="99269"/>
                      </a:cubicBezTo>
                      <a:cubicBezTo>
                        <a:pt x="75082" y="94527"/>
                        <a:pt x="78528" y="87739"/>
                        <a:pt x="82280" y="84532"/>
                      </a:cubicBezTo>
                      <a:cubicBezTo>
                        <a:pt x="86033" y="81325"/>
                        <a:pt x="89649" y="85078"/>
                        <a:pt x="94766" y="80029"/>
                      </a:cubicBezTo>
                      <a:cubicBezTo>
                        <a:pt x="99883" y="74980"/>
                        <a:pt x="109196" y="60790"/>
                        <a:pt x="112982" y="54240"/>
                      </a:cubicBezTo>
                      <a:cubicBezTo>
                        <a:pt x="116769" y="47690"/>
                        <a:pt x="116257" y="44245"/>
                        <a:pt x="117485" y="40731"/>
                      </a:cubicBezTo>
                      <a:cubicBezTo>
                        <a:pt x="118713" y="37217"/>
                        <a:pt x="117144" y="35989"/>
                        <a:pt x="120351" y="33158"/>
                      </a:cubicBezTo>
                      <a:cubicBezTo>
                        <a:pt x="123558" y="30327"/>
                        <a:pt x="133041" y="26302"/>
                        <a:pt x="136725" y="23743"/>
                      </a:cubicBezTo>
                      <a:cubicBezTo>
                        <a:pt x="140409" y="21185"/>
                        <a:pt x="139795" y="19717"/>
                        <a:pt x="142456" y="17807"/>
                      </a:cubicBezTo>
                      <a:cubicBezTo>
                        <a:pt x="145117" y="15897"/>
                        <a:pt x="150132" y="13782"/>
                        <a:pt x="152690" y="12281"/>
                      </a:cubicBezTo>
                      <a:cubicBezTo>
                        <a:pt x="155249" y="10780"/>
                        <a:pt x="156750" y="10848"/>
                        <a:pt x="157807" y="8801"/>
                      </a:cubicBezTo>
                      <a:cubicBezTo>
                        <a:pt x="158865" y="6754"/>
                        <a:pt x="158830" y="1467"/>
                        <a:pt x="159035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0" name="Google Shape;300;p27"/>
                <p:cNvSpPr/>
                <p:nvPr/>
              </p:nvSpPr>
              <p:spPr>
                <a:xfrm>
                  <a:off x="573100" y="3474425"/>
                  <a:ext cx="1458325" cy="180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33" h="72251" extrusionOk="0">
                      <a:moveTo>
                        <a:pt x="0" y="0"/>
                      </a:moveTo>
                      <a:cubicBezTo>
                        <a:pt x="580" y="3445"/>
                        <a:pt x="2387" y="16442"/>
                        <a:pt x="3479" y="20672"/>
                      </a:cubicBezTo>
                      <a:cubicBezTo>
                        <a:pt x="4571" y="24902"/>
                        <a:pt x="4367" y="23777"/>
                        <a:pt x="6550" y="25380"/>
                      </a:cubicBezTo>
                      <a:cubicBezTo>
                        <a:pt x="8733" y="26983"/>
                        <a:pt x="13031" y="28314"/>
                        <a:pt x="16579" y="30292"/>
                      </a:cubicBezTo>
                      <a:cubicBezTo>
                        <a:pt x="20127" y="32271"/>
                        <a:pt x="25005" y="35068"/>
                        <a:pt x="27836" y="37251"/>
                      </a:cubicBezTo>
                      <a:cubicBezTo>
                        <a:pt x="30667" y="39434"/>
                        <a:pt x="31896" y="41310"/>
                        <a:pt x="33567" y="43391"/>
                      </a:cubicBezTo>
                      <a:cubicBezTo>
                        <a:pt x="35239" y="45472"/>
                        <a:pt x="36432" y="47553"/>
                        <a:pt x="37865" y="49736"/>
                      </a:cubicBezTo>
                      <a:cubicBezTo>
                        <a:pt x="39298" y="51919"/>
                        <a:pt x="39742" y="54137"/>
                        <a:pt x="42164" y="56491"/>
                      </a:cubicBezTo>
                      <a:cubicBezTo>
                        <a:pt x="44586" y="58845"/>
                        <a:pt x="49703" y="61232"/>
                        <a:pt x="52398" y="63859"/>
                      </a:cubicBezTo>
                      <a:cubicBezTo>
                        <a:pt x="55093" y="66486"/>
                        <a:pt x="57344" y="70852"/>
                        <a:pt x="58333" y="7225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01" name="Google Shape;301;p27"/>
                <p:cNvSpPr/>
                <p:nvPr/>
              </p:nvSpPr>
              <p:spPr>
                <a:xfrm>
                  <a:off x="1228075" y="-138150"/>
                  <a:ext cx="1611825" cy="103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73" h="41549" extrusionOk="0">
                      <a:moveTo>
                        <a:pt x="64473" y="41549"/>
                      </a:moveTo>
                      <a:cubicBezTo>
                        <a:pt x="62563" y="41242"/>
                        <a:pt x="57036" y="40150"/>
                        <a:pt x="53011" y="39707"/>
                      </a:cubicBezTo>
                      <a:cubicBezTo>
                        <a:pt x="48986" y="39264"/>
                        <a:pt x="43187" y="40219"/>
                        <a:pt x="40321" y="38889"/>
                      </a:cubicBezTo>
                      <a:cubicBezTo>
                        <a:pt x="37456" y="37559"/>
                        <a:pt x="37626" y="33431"/>
                        <a:pt x="35818" y="31725"/>
                      </a:cubicBezTo>
                      <a:cubicBezTo>
                        <a:pt x="34010" y="30019"/>
                        <a:pt x="32748" y="29337"/>
                        <a:pt x="29473" y="28655"/>
                      </a:cubicBezTo>
                      <a:cubicBezTo>
                        <a:pt x="26198" y="27973"/>
                        <a:pt x="19342" y="28791"/>
                        <a:pt x="16169" y="27631"/>
                      </a:cubicBezTo>
                      <a:cubicBezTo>
                        <a:pt x="12997" y="26471"/>
                        <a:pt x="12144" y="23811"/>
                        <a:pt x="10438" y="21696"/>
                      </a:cubicBezTo>
                      <a:cubicBezTo>
                        <a:pt x="8732" y="19581"/>
                        <a:pt x="7265" y="17466"/>
                        <a:pt x="5935" y="14941"/>
                      </a:cubicBezTo>
                      <a:cubicBezTo>
                        <a:pt x="4605" y="12417"/>
                        <a:pt x="3445" y="9039"/>
                        <a:pt x="2456" y="6549"/>
                      </a:cubicBezTo>
                      <a:cubicBezTo>
                        <a:pt x="1467" y="4059"/>
                        <a:pt x="409" y="1092"/>
                        <a:pt x="0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302" name="Google Shape;302;p27"/>
            <p:cNvSpPr/>
            <p:nvPr/>
          </p:nvSpPr>
          <p:spPr>
            <a:xfrm>
              <a:off x="6657150" y="4021622"/>
              <a:ext cx="2676175" cy="1182325"/>
            </a:xfrm>
            <a:custGeom>
              <a:avLst/>
              <a:gdLst/>
              <a:ahLst/>
              <a:cxnLst/>
              <a:rect l="l" t="t" r="r" b="b"/>
              <a:pathLst>
                <a:path w="107047" h="47293" extrusionOk="0">
                  <a:moveTo>
                    <a:pt x="0" y="47293"/>
                  </a:moveTo>
                  <a:cubicBezTo>
                    <a:pt x="1876" y="46645"/>
                    <a:pt x="6414" y="44052"/>
                    <a:pt x="11258" y="43404"/>
                  </a:cubicBezTo>
                  <a:cubicBezTo>
                    <a:pt x="16102" y="42756"/>
                    <a:pt x="22857" y="44462"/>
                    <a:pt x="29065" y="43404"/>
                  </a:cubicBezTo>
                  <a:cubicBezTo>
                    <a:pt x="35274" y="42347"/>
                    <a:pt x="43733" y="38799"/>
                    <a:pt x="48509" y="37059"/>
                  </a:cubicBezTo>
                  <a:cubicBezTo>
                    <a:pt x="53285" y="35319"/>
                    <a:pt x="54684" y="33852"/>
                    <a:pt x="57720" y="32965"/>
                  </a:cubicBezTo>
                  <a:cubicBezTo>
                    <a:pt x="60756" y="32078"/>
                    <a:pt x="62632" y="34705"/>
                    <a:pt x="66725" y="31737"/>
                  </a:cubicBezTo>
                  <a:cubicBezTo>
                    <a:pt x="70819" y="28769"/>
                    <a:pt x="79245" y="20070"/>
                    <a:pt x="82281" y="15158"/>
                  </a:cubicBezTo>
                  <a:cubicBezTo>
                    <a:pt x="85317" y="10246"/>
                    <a:pt x="83612" y="4788"/>
                    <a:pt x="84942" y="2264"/>
                  </a:cubicBezTo>
                  <a:cubicBezTo>
                    <a:pt x="86272" y="-260"/>
                    <a:pt x="88557" y="114"/>
                    <a:pt x="90263" y="12"/>
                  </a:cubicBezTo>
                  <a:cubicBezTo>
                    <a:pt x="91969" y="-90"/>
                    <a:pt x="93743" y="456"/>
                    <a:pt x="95176" y="1650"/>
                  </a:cubicBezTo>
                  <a:cubicBezTo>
                    <a:pt x="96609" y="2844"/>
                    <a:pt x="96882" y="4856"/>
                    <a:pt x="98860" y="7176"/>
                  </a:cubicBezTo>
                  <a:cubicBezTo>
                    <a:pt x="100839" y="9496"/>
                    <a:pt x="105683" y="14169"/>
                    <a:pt x="107047" y="15568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03" name="Google Shape;303;p27"/>
          <p:cNvSpPr txBox="1">
            <a:spLocks noGrp="1"/>
          </p:cNvSpPr>
          <p:nvPr>
            <p:ph type="title"/>
          </p:nvPr>
        </p:nvSpPr>
        <p:spPr>
          <a:xfrm>
            <a:off x="4248200" y="1177913"/>
            <a:ext cx="3732000" cy="16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4" name="Google Shape;304;p27"/>
          <p:cNvSpPr txBox="1">
            <a:spLocks noGrp="1"/>
          </p:cNvSpPr>
          <p:nvPr>
            <p:ph type="subTitle" idx="1"/>
          </p:nvPr>
        </p:nvSpPr>
        <p:spPr>
          <a:xfrm>
            <a:off x="5168950" y="2836088"/>
            <a:ext cx="28113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6609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>
            <a:spLocks noGrp="1"/>
          </p:cNvSpPr>
          <p:nvPr>
            <p:ph type="title"/>
          </p:nvPr>
        </p:nvSpPr>
        <p:spPr>
          <a:xfrm>
            <a:off x="4838938" y="2834502"/>
            <a:ext cx="2215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6" name="Google Shape;386;p34"/>
          <p:cNvSpPr txBox="1">
            <a:spLocks noGrp="1"/>
          </p:cNvSpPr>
          <p:nvPr>
            <p:ph type="title" idx="2"/>
          </p:nvPr>
        </p:nvSpPr>
        <p:spPr>
          <a:xfrm>
            <a:off x="4838937" y="3289902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7" name="Google Shape;387;p34"/>
          <p:cNvSpPr txBox="1">
            <a:spLocks noGrp="1"/>
          </p:cNvSpPr>
          <p:nvPr>
            <p:ph type="title" idx="3"/>
          </p:nvPr>
        </p:nvSpPr>
        <p:spPr>
          <a:xfrm>
            <a:off x="2089950" y="2834502"/>
            <a:ext cx="22152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8" name="Google Shape;388;p34"/>
          <p:cNvSpPr txBox="1">
            <a:spLocks noGrp="1"/>
          </p:cNvSpPr>
          <p:nvPr>
            <p:ph type="title" idx="4"/>
          </p:nvPr>
        </p:nvSpPr>
        <p:spPr>
          <a:xfrm>
            <a:off x="2089850" y="3289902"/>
            <a:ext cx="22152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grpSp>
        <p:nvGrpSpPr>
          <p:cNvPr id="389" name="Google Shape;389;p34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390" name="Google Shape;390;p34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" name="Google Shape;391;p34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92" name="Google Shape;392;p34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93" name="Google Shape;393;p34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94" name="Google Shape;394;p34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5" name="Google Shape;395;p34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6" name="Google Shape;396;p34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7" name="Google Shape;397;p34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98" name="Google Shape;398;p34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99" name="Google Shape;399;p34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0" name="Google Shape;400;p34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01" name="Google Shape;401;p34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34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403" name="Google Shape;403;p34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5" name="Google Shape;405;p34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6" name="Google Shape;406;p34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7" name="Google Shape;407;p34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9" name="Google Shape;409;p34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0" name="Google Shape;410;p34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11" name="Google Shape;411;p34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412" name="Google Shape;412;p34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3" name="Google Shape;413;p34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4" name="Google Shape;414;p34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15" name="Google Shape;415;p34"/>
          <p:cNvSpPr txBox="1">
            <a:spLocks noGrp="1"/>
          </p:cNvSpPr>
          <p:nvPr>
            <p:ph type="title" idx="5"/>
          </p:nvPr>
        </p:nvSpPr>
        <p:spPr>
          <a:xfrm>
            <a:off x="758850" y="55778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623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9"/>
          <p:cNvGrpSpPr/>
          <p:nvPr/>
        </p:nvGrpSpPr>
        <p:grpSpPr>
          <a:xfrm>
            <a:off x="-1523341" y="2651425"/>
            <a:ext cx="10907166" cy="4699703"/>
            <a:chOff x="-1523341" y="2651425"/>
            <a:chExt cx="10907166" cy="4699703"/>
          </a:xfrm>
        </p:grpSpPr>
        <p:sp>
          <p:nvSpPr>
            <p:cNvPr id="110" name="Google Shape;110;p9"/>
            <p:cNvSpPr/>
            <p:nvPr/>
          </p:nvSpPr>
          <p:spPr>
            <a:xfrm rot="4600624" flipH="1">
              <a:off x="-1372547" y="3291735"/>
              <a:ext cx="3975718" cy="3454105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-86100" y="2651425"/>
              <a:ext cx="9469925" cy="3277575"/>
            </a:xfrm>
            <a:custGeom>
              <a:avLst/>
              <a:gdLst/>
              <a:ahLst/>
              <a:cxnLst/>
              <a:rect l="l" t="t" r="r" b="b"/>
              <a:pathLst>
                <a:path w="378797" h="131103" extrusionOk="0">
                  <a:moveTo>
                    <a:pt x="0" y="50670"/>
                  </a:moveTo>
                  <a:cubicBezTo>
                    <a:pt x="4346" y="50506"/>
                    <a:pt x="17874" y="49686"/>
                    <a:pt x="26073" y="49686"/>
                  </a:cubicBezTo>
                  <a:cubicBezTo>
                    <a:pt x="34272" y="49686"/>
                    <a:pt x="42882" y="49194"/>
                    <a:pt x="49195" y="50670"/>
                  </a:cubicBezTo>
                  <a:cubicBezTo>
                    <a:pt x="55508" y="52146"/>
                    <a:pt x="59116" y="55179"/>
                    <a:pt x="63953" y="58541"/>
                  </a:cubicBezTo>
                  <a:cubicBezTo>
                    <a:pt x="68790" y="61903"/>
                    <a:pt x="71988" y="67642"/>
                    <a:pt x="78219" y="70840"/>
                  </a:cubicBezTo>
                  <a:cubicBezTo>
                    <a:pt x="84450" y="74038"/>
                    <a:pt x="93470" y="75677"/>
                    <a:pt x="101341" y="77727"/>
                  </a:cubicBezTo>
                  <a:cubicBezTo>
                    <a:pt x="109212" y="79777"/>
                    <a:pt x="118969" y="79858"/>
                    <a:pt x="125446" y="83138"/>
                  </a:cubicBezTo>
                  <a:cubicBezTo>
                    <a:pt x="131923" y="86418"/>
                    <a:pt x="136105" y="93305"/>
                    <a:pt x="140204" y="97405"/>
                  </a:cubicBezTo>
                  <a:cubicBezTo>
                    <a:pt x="144304" y="101505"/>
                    <a:pt x="147419" y="104375"/>
                    <a:pt x="150043" y="107736"/>
                  </a:cubicBezTo>
                  <a:cubicBezTo>
                    <a:pt x="152667" y="111098"/>
                    <a:pt x="147829" y="113721"/>
                    <a:pt x="155946" y="117574"/>
                  </a:cubicBezTo>
                  <a:cubicBezTo>
                    <a:pt x="164063" y="121428"/>
                    <a:pt x="182184" y="129873"/>
                    <a:pt x="198746" y="130857"/>
                  </a:cubicBezTo>
                  <a:cubicBezTo>
                    <a:pt x="215308" y="131841"/>
                    <a:pt x="240315" y="125446"/>
                    <a:pt x="255319" y="123478"/>
                  </a:cubicBezTo>
                  <a:cubicBezTo>
                    <a:pt x="270323" y="121510"/>
                    <a:pt x="280490" y="122002"/>
                    <a:pt x="288771" y="119050"/>
                  </a:cubicBezTo>
                  <a:cubicBezTo>
                    <a:pt x="297052" y="116098"/>
                    <a:pt x="299348" y="111179"/>
                    <a:pt x="305005" y="105768"/>
                  </a:cubicBezTo>
                  <a:cubicBezTo>
                    <a:pt x="310662" y="100357"/>
                    <a:pt x="317960" y="94125"/>
                    <a:pt x="322715" y="86582"/>
                  </a:cubicBezTo>
                  <a:cubicBezTo>
                    <a:pt x="327471" y="79039"/>
                    <a:pt x="328701" y="66822"/>
                    <a:pt x="333538" y="60509"/>
                  </a:cubicBezTo>
                  <a:cubicBezTo>
                    <a:pt x="338376" y="54196"/>
                    <a:pt x="346001" y="53294"/>
                    <a:pt x="351740" y="48702"/>
                  </a:cubicBezTo>
                  <a:cubicBezTo>
                    <a:pt x="357479" y="44111"/>
                    <a:pt x="363957" y="38535"/>
                    <a:pt x="367974" y="32960"/>
                  </a:cubicBezTo>
                  <a:cubicBezTo>
                    <a:pt x="371992" y="27385"/>
                    <a:pt x="374041" y="20743"/>
                    <a:pt x="375845" y="15250"/>
                  </a:cubicBezTo>
                  <a:cubicBezTo>
                    <a:pt x="377649" y="9757"/>
                    <a:pt x="378305" y="2542"/>
                    <a:pt x="378797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9"/>
            <p:cNvSpPr/>
            <p:nvPr/>
          </p:nvSpPr>
          <p:spPr>
            <a:xfrm>
              <a:off x="-664125" y="4130450"/>
              <a:ext cx="2250775" cy="1866218"/>
            </a:xfrm>
            <a:custGeom>
              <a:avLst/>
              <a:gdLst/>
              <a:ahLst/>
              <a:cxnLst/>
              <a:rect l="l" t="t" r="r" b="b"/>
              <a:pathLst>
                <a:path w="90031" h="73300" extrusionOk="0">
                  <a:moveTo>
                    <a:pt x="88058" y="0"/>
                  </a:moveTo>
                  <a:cubicBezTo>
                    <a:pt x="88304" y="2214"/>
                    <a:pt x="89370" y="7543"/>
                    <a:pt x="89534" y="13282"/>
                  </a:cubicBezTo>
                  <a:cubicBezTo>
                    <a:pt x="89698" y="19021"/>
                    <a:pt x="90764" y="30009"/>
                    <a:pt x="89042" y="34436"/>
                  </a:cubicBezTo>
                  <a:cubicBezTo>
                    <a:pt x="87320" y="38864"/>
                    <a:pt x="86254" y="41405"/>
                    <a:pt x="79203" y="39847"/>
                  </a:cubicBezTo>
                  <a:cubicBezTo>
                    <a:pt x="72152" y="38289"/>
                    <a:pt x="54606" y="25991"/>
                    <a:pt x="46735" y="25089"/>
                  </a:cubicBezTo>
                  <a:cubicBezTo>
                    <a:pt x="38864" y="24187"/>
                    <a:pt x="34027" y="29845"/>
                    <a:pt x="31977" y="34436"/>
                  </a:cubicBezTo>
                  <a:cubicBezTo>
                    <a:pt x="29927" y="39028"/>
                    <a:pt x="36322" y="47637"/>
                    <a:pt x="34436" y="52638"/>
                  </a:cubicBezTo>
                  <a:cubicBezTo>
                    <a:pt x="32550" y="57640"/>
                    <a:pt x="26401" y="61001"/>
                    <a:pt x="20662" y="64445"/>
                  </a:cubicBezTo>
                  <a:cubicBezTo>
                    <a:pt x="14923" y="67889"/>
                    <a:pt x="3444" y="71824"/>
                    <a:pt x="0" y="7330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" name="Google Shape;113;p9"/>
            <p:cNvSpPr/>
            <p:nvPr/>
          </p:nvSpPr>
          <p:spPr>
            <a:xfrm>
              <a:off x="1365150" y="4680676"/>
              <a:ext cx="1525009" cy="494000"/>
            </a:xfrm>
            <a:custGeom>
              <a:avLst/>
              <a:gdLst/>
              <a:ahLst/>
              <a:cxnLst/>
              <a:rect l="l" t="t" r="r" b="b"/>
              <a:pathLst>
                <a:path w="54606" h="19760" extrusionOk="0">
                  <a:moveTo>
                    <a:pt x="0" y="19186"/>
                  </a:moveTo>
                  <a:cubicBezTo>
                    <a:pt x="3444" y="19268"/>
                    <a:pt x="14513" y="19760"/>
                    <a:pt x="20662" y="19678"/>
                  </a:cubicBezTo>
                  <a:cubicBezTo>
                    <a:pt x="26811" y="19596"/>
                    <a:pt x="32469" y="20170"/>
                    <a:pt x="36896" y="18694"/>
                  </a:cubicBezTo>
                  <a:cubicBezTo>
                    <a:pt x="41324" y="17218"/>
                    <a:pt x="44275" y="13939"/>
                    <a:pt x="47227" y="10823"/>
                  </a:cubicBezTo>
                  <a:cubicBezTo>
                    <a:pt x="50179" y="7707"/>
                    <a:pt x="53376" y="1804"/>
                    <a:pt x="54606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999025" y="1520075"/>
            <a:ext cx="4045200" cy="13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999025" y="2783081"/>
            <a:ext cx="3692700" cy="6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_2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title"/>
          </p:nvPr>
        </p:nvSpPr>
        <p:spPr>
          <a:xfrm>
            <a:off x="4982650" y="3116500"/>
            <a:ext cx="3449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title" idx="2"/>
          </p:nvPr>
        </p:nvSpPr>
        <p:spPr>
          <a:xfrm>
            <a:off x="3641925" y="1525900"/>
            <a:ext cx="47946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7" name="Google Shape;207;p16"/>
          <p:cNvGrpSpPr/>
          <p:nvPr/>
        </p:nvGrpSpPr>
        <p:grpSpPr>
          <a:xfrm flipH="1">
            <a:off x="6477192" y="-96450"/>
            <a:ext cx="3440175" cy="6030331"/>
            <a:chOff x="-267425" y="-107175"/>
            <a:chExt cx="3440175" cy="6030331"/>
          </a:xfrm>
        </p:grpSpPr>
        <p:grpSp>
          <p:nvGrpSpPr>
            <p:cNvPr id="208" name="Google Shape;208;p16"/>
            <p:cNvGrpSpPr/>
            <p:nvPr/>
          </p:nvGrpSpPr>
          <p:grpSpPr>
            <a:xfrm>
              <a:off x="-27925" y="-107175"/>
              <a:ext cx="3200675" cy="1030275"/>
              <a:chOff x="-27925" y="-107175"/>
              <a:chExt cx="3200675" cy="1030275"/>
            </a:xfrm>
          </p:grpSpPr>
          <p:sp>
            <p:nvSpPr>
              <p:cNvPr id="209" name="Google Shape;209;p16"/>
              <p:cNvSpPr/>
              <p:nvPr/>
            </p:nvSpPr>
            <p:spPr>
              <a:xfrm>
                <a:off x="530942" y="-107175"/>
                <a:ext cx="402900" cy="414850"/>
              </a:xfrm>
              <a:custGeom>
                <a:avLst/>
                <a:gdLst/>
                <a:ahLst/>
                <a:cxnLst/>
                <a:rect l="l" t="t" r="r" b="b"/>
                <a:pathLst>
                  <a:path w="16116" h="16594" extrusionOk="0">
                    <a:moveTo>
                      <a:pt x="14511" y="16594"/>
                    </a:moveTo>
                    <a:cubicBezTo>
                      <a:pt x="14772" y="16147"/>
                      <a:pt x="16150" y="15216"/>
                      <a:pt x="16075" y="13913"/>
                    </a:cubicBezTo>
                    <a:cubicBezTo>
                      <a:pt x="16001" y="12610"/>
                      <a:pt x="16743" y="11093"/>
                      <a:pt x="14064" y="8774"/>
                    </a:cubicBezTo>
                    <a:cubicBezTo>
                      <a:pt x="11385" y="6455"/>
                      <a:pt x="2344" y="1462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" name="Google Shape;210;p16"/>
              <p:cNvSpPr/>
              <p:nvPr/>
            </p:nvSpPr>
            <p:spPr>
              <a:xfrm>
                <a:off x="-27925" y="730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" name="Google Shape;211;p16"/>
              <p:cNvSpPr/>
              <p:nvPr/>
            </p:nvSpPr>
            <p:spPr>
              <a:xfrm>
                <a:off x="-27925" y="-55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2" name="Google Shape;212;p16"/>
              <p:cNvSpPr/>
              <p:nvPr/>
            </p:nvSpPr>
            <p:spPr>
              <a:xfrm>
                <a:off x="134050" y="-512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13" name="Google Shape;213;p16"/>
            <p:cNvSpPr/>
            <p:nvPr/>
          </p:nvSpPr>
          <p:spPr>
            <a:xfrm rot="3483863">
              <a:off x="-187367" y="4393918"/>
              <a:ext cx="1632221" cy="1094508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29"/>
          <p:cNvGrpSpPr/>
          <p:nvPr/>
        </p:nvGrpSpPr>
        <p:grpSpPr>
          <a:xfrm>
            <a:off x="-1509775" y="-1051988"/>
            <a:ext cx="10720800" cy="8547429"/>
            <a:chOff x="-1509775" y="-1051988"/>
            <a:chExt cx="10720800" cy="8547429"/>
          </a:xfrm>
        </p:grpSpPr>
        <p:sp>
          <p:nvSpPr>
            <p:cNvPr id="310" name="Google Shape;310;p29"/>
            <p:cNvSpPr/>
            <p:nvPr/>
          </p:nvSpPr>
          <p:spPr>
            <a:xfrm rot="10800000">
              <a:off x="-1509775" y="4569225"/>
              <a:ext cx="4365049" cy="2926215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3223025" y="4848493"/>
              <a:ext cx="368875" cy="374250"/>
            </a:xfrm>
            <a:custGeom>
              <a:avLst/>
              <a:gdLst/>
              <a:ahLst/>
              <a:cxnLst/>
              <a:rect l="l" t="t" r="r" b="b"/>
              <a:pathLst>
                <a:path w="14755" h="14970" extrusionOk="0">
                  <a:moveTo>
                    <a:pt x="14746" y="0"/>
                  </a:moveTo>
                  <a:cubicBezTo>
                    <a:pt x="14709" y="410"/>
                    <a:pt x="14858" y="1453"/>
                    <a:pt x="14523" y="2458"/>
                  </a:cubicBezTo>
                  <a:cubicBezTo>
                    <a:pt x="14188" y="3464"/>
                    <a:pt x="13742" y="5102"/>
                    <a:pt x="12736" y="6033"/>
                  </a:cubicBezTo>
                  <a:cubicBezTo>
                    <a:pt x="11731" y="6964"/>
                    <a:pt x="9831" y="7337"/>
                    <a:pt x="8490" y="8044"/>
                  </a:cubicBezTo>
                  <a:cubicBezTo>
                    <a:pt x="7149" y="8752"/>
                    <a:pt x="5809" y="9422"/>
                    <a:pt x="4692" y="10278"/>
                  </a:cubicBezTo>
                  <a:cubicBezTo>
                    <a:pt x="3575" y="11135"/>
                    <a:pt x="2569" y="12401"/>
                    <a:pt x="1787" y="13183"/>
                  </a:cubicBezTo>
                  <a:cubicBezTo>
                    <a:pt x="1005" y="13965"/>
                    <a:pt x="298" y="14672"/>
                    <a:pt x="0" y="1497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2" name="Google Shape;312;p29"/>
            <p:cNvSpPr/>
            <p:nvPr/>
          </p:nvSpPr>
          <p:spPr>
            <a:xfrm>
              <a:off x="396586" y="4417229"/>
              <a:ext cx="955203" cy="737316"/>
            </a:xfrm>
            <a:custGeom>
              <a:avLst/>
              <a:gdLst/>
              <a:ahLst/>
              <a:cxnLst/>
              <a:rect l="l" t="t" r="r" b="b"/>
              <a:pathLst>
                <a:path w="37984" h="30386" extrusionOk="0">
                  <a:moveTo>
                    <a:pt x="0" y="0"/>
                  </a:moveTo>
                  <a:cubicBezTo>
                    <a:pt x="1341" y="1303"/>
                    <a:pt x="6219" y="5549"/>
                    <a:pt x="8044" y="7820"/>
                  </a:cubicBezTo>
                  <a:cubicBezTo>
                    <a:pt x="9869" y="10092"/>
                    <a:pt x="9460" y="12102"/>
                    <a:pt x="10949" y="13629"/>
                  </a:cubicBezTo>
                  <a:cubicBezTo>
                    <a:pt x="12439" y="15156"/>
                    <a:pt x="15082" y="16273"/>
                    <a:pt x="16981" y="16980"/>
                  </a:cubicBezTo>
                  <a:cubicBezTo>
                    <a:pt x="18880" y="17688"/>
                    <a:pt x="20184" y="17278"/>
                    <a:pt x="22344" y="17874"/>
                  </a:cubicBezTo>
                  <a:cubicBezTo>
                    <a:pt x="24504" y="18470"/>
                    <a:pt x="27966" y="19103"/>
                    <a:pt x="29940" y="20555"/>
                  </a:cubicBezTo>
                  <a:cubicBezTo>
                    <a:pt x="31914" y="22007"/>
                    <a:pt x="32845" y="24950"/>
                    <a:pt x="34186" y="26588"/>
                  </a:cubicBezTo>
                  <a:cubicBezTo>
                    <a:pt x="35527" y="28227"/>
                    <a:pt x="37351" y="29753"/>
                    <a:pt x="37984" y="3038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3" name="Google Shape;313;p29"/>
            <p:cNvSpPr/>
            <p:nvPr/>
          </p:nvSpPr>
          <p:spPr>
            <a:xfrm>
              <a:off x="245750" y="4358641"/>
              <a:ext cx="430125" cy="929975"/>
            </a:xfrm>
            <a:custGeom>
              <a:avLst/>
              <a:gdLst/>
              <a:ahLst/>
              <a:cxnLst/>
              <a:rect l="l" t="t" r="r" b="b"/>
              <a:pathLst>
                <a:path w="17205" h="37199" extrusionOk="0">
                  <a:moveTo>
                    <a:pt x="9385" y="379"/>
                  </a:moveTo>
                  <a:cubicBezTo>
                    <a:pt x="9385" y="342"/>
                    <a:pt x="9906" y="-283"/>
                    <a:pt x="9385" y="156"/>
                  </a:cubicBezTo>
                  <a:cubicBezTo>
                    <a:pt x="8864" y="595"/>
                    <a:pt x="7486" y="1942"/>
                    <a:pt x="6257" y="3014"/>
                  </a:cubicBezTo>
                  <a:cubicBezTo>
                    <a:pt x="5028" y="4086"/>
                    <a:pt x="3055" y="4690"/>
                    <a:pt x="2012" y="6589"/>
                  </a:cubicBezTo>
                  <a:cubicBezTo>
                    <a:pt x="969" y="8488"/>
                    <a:pt x="-36" y="11877"/>
                    <a:pt x="1" y="14409"/>
                  </a:cubicBezTo>
                  <a:cubicBezTo>
                    <a:pt x="38" y="16941"/>
                    <a:pt x="1267" y="19734"/>
                    <a:pt x="2235" y="21782"/>
                  </a:cubicBezTo>
                  <a:cubicBezTo>
                    <a:pt x="3203" y="23830"/>
                    <a:pt x="4097" y="24985"/>
                    <a:pt x="5810" y="26698"/>
                  </a:cubicBezTo>
                  <a:cubicBezTo>
                    <a:pt x="7523" y="28411"/>
                    <a:pt x="10614" y="30310"/>
                    <a:pt x="12513" y="32060"/>
                  </a:cubicBezTo>
                  <a:cubicBezTo>
                    <a:pt x="14412" y="33810"/>
                    <a:pt x="16423" y="36343"/>
                    <a:pt x="17205" y="37199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4" name="Google Shape;314;p29"/>
            <p:cNvSpPr/>
            <p:nvPr/>
          </p:nvSpPr>
          <p:spPr>
            <a:xfrm rot="2497583" flipH="1">
              <a:off x="-734542" y="-6590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-61450" y="4204956"/>
              <a:ext cx="1843725" cy="813300"/>
            </a:xfrm>
            <a:custGeom>
              <a:avLst/>
              <a:gdLst/>
              <a:ahLst/>
              <a:cxnLst/>
              <a:rect l="l" t="t" r="r" b="b"/>
              <a:pathLst>
                <a:path w="73749" h="32532" extrusionOk="0">
                  <a:moveTo>
                    <a:pt x="0" y="717"/>
                  </a:moveTo>
                  <a:cubicBezTo>
                    <a:pt x="1564" y="643"/>
                    <a:pt x="6144" y="-511"/>
                    <a:pt x="9384" y="271"/>
                  </a:cubicBezTo>
                  <a:cubicBezTo>
                    <a:pt x="12624" y="1053"/>
                    <a:pt x="16348" y="4256"/>
                    <a:pt x="19439" y="5410"/>
                  </a:cubicBezTo>
                  <a:cubicBezTo>
                    <a:pt x="22530" y="6564"/>
                    <a:pt x="25248" y="6117"/>
                    <a:pt x="27929" y="7197"/>
                  </a:cubicBezTo>
                  <a:cubicBezTo>
                    <a:pt x="30610" y="8277"/>
                    <a:pt x="32323" y="10958"/>
                    <a:pt x="35526" y="11889"/>
                  </a:cubicBezTo>
                  <a:cubicBezTo>
                    <a:pt x="38729" y="12820"/>
                    <a:pt x="43682" y="11517"/>
                    <a:pt x="47145" y="12783"/>
                  </a:cubicBezTo>
                  <a:cubicBezTo>
                    <a:pt x="50608" y="14049"/>
                    <a:pt x="53922" y="17810"/>
                    <a:pt x="56305" y="19486"/>
                  </a:cubicBezTo>
                  <a:cubicBezTo>
                    <a:pt x="58688" y="21162"/>
                    <a:pt x="59444" y="22206"/>
                    <a:pt x="61444" y="22837"/>
                  </a:cubicBezTo>
                  <a:cubicBezTo>
                    <a:pt x="63444" y="23469"/>
                    <a:pt x="66860" y="22611"/>
                    <a:pt x="68303" y="23275"/>
                  </a:cubicBezTo>
                  <a:cubicBezTo>
                    <a:pt x="69746" y="23939"/>
                    <a:pt x="69543" y="25777"/>
                    <a:pt x="70102" y="26819"/>
                  </a:cubicBezTo>
                  <a:cubicBezTo>
                    <a:pt x="70661" y="27861"/>
                    <a:pt x="71048" y="28577"/>
                    <a:pt x="71656" y="29529"/>
                  </a:cubicBezTo>
                  <a:cubicBezTo>
                    <a:pt x="72264" y="30481"/>
                    <a:pt x="73400" y="32032"/>
                    <a:pt x="73749" y="3253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6" name="Google Shape;316;p29"/>
            <p:cNvSpPr/>
            <p:nvPr/>
          </p:nvSpPr>
          <p:spPr>
            <a:xfrm>
              <a:off x="1768775" y="4748383"/>
              <a:ext cx="2610525" cy="485550"/>
            </a:xfrm>
            <a:custGeom>
              <a:avLst/>
              <a:gdLst/>
              <a:ahLst/>
              <a:cxnLst/>
              <a:rect l="l" t="t" r="r" b="b"/>
              <a:pathLst>
                <a:path w="104421" h="19422" extrusionOk="0">
                  <a:moveTo>
                    <a:pt x="0" y="10184"/>
                  </a:moveTo>
                  <a:cubicBezTo>
                    <a:pt x="1446" y="10563"/>
                    <a:pt x="5536" y="12481"/>
                    <a:pt x="8677" y="12457"/>
                  </a:cubicBezTo>
                  <a:cubicBezTo>
                    <a:pt x="11818" y="12433"/>
                    <a:pt x="15476" y="10292"/>
                    <a:pt x="18846" y="10038"/>
                  </a:cubicBezTo>
                  <a:cubicBezTo>
                    <a:pt x="22217" y="9784"/>
                    <a:pt x="26023" y="10613"/>
                    <a:pt x="28900" y="10931"/>
                  </a:cubicBezTo>
                  <a:cubicBezTo>
                    <a:pt x="31777" y="11250"/>
                    <a:pt x="33953" y="12167"/>
                    <a:pt x="36110" y="11949"/>
                  </a:cubicBezTo>
                  <a:cubicBezTo>
                    <a:pt x="38267" y="11731"/>
                    <a:pt x="39141" y="10740"/>
                    <a:pt x="41841" y="9621"/>
                  </a:cubicBezTo>
                  <a:cubicBezTo>
                    <a:pt x="44542" y="8502"/>
                    <a:pt x="49481" y="6389"/>
                    <a:pt x="52313" y="5234"/>
                  </a:cubicBezTo>
                  <a:cubicBezTo>
                    <a:pt x="55145" y="4079"/>
                    <a:pt x="56176" y="2925"/>
                    <a:pt x="58834" y="2691"/>
                  </a:cubicBezTo>
                  <a:cubicBezTo>
                    <a:pt x="61492" y="2458"/>
                    <a:pt x="65382" y="3767"/>
                    <a:pt x="68263" y="3833"/>
                  </a:cubicBezTo>
                  <a:cubicBezTo>
                    <a:pt x="71144" y="3899"/>
                    <a:pt x="73960" y="3726"/>
                    <a:pt x="76120" y="3088"/>
                  </a:cubicBezTo>
                  <a:cubicBezTo>
                    <a:pt x="78280" y="2450"/>
                    <a:pt x="78288" y="-124"/>
                    <a:pt x="81222" y="5"/>
                  </a:cubicBezTo>
                  <a:cubicBezTo>
                    <a:pt x="84156" y="134"/>
                    <a:pt x="89856" y="627"/>
                    <a:pt x="93722" y="3863"/>
                  </a:cubicBezTo>
                  <a:cubicBezTo>
                    <a:pt x="97589" y="7099"/>
                    <a:pt x="102638" y="16829"/>
                    <a:pt x="104421" y="19422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7" name="Google Shape;317;p29"/>
            <p:cNvSpPr/>
            <p:nvPr/>
          </p:nvSpPr>
          <p:spPr>
            <a:xfrm>
              <a:off x="1066900" y="5010493"/>
              <a:ext cx="709400" cy="262525"/>
            </a:xfrm>
            <a:custGeom>
              <a:avLst/>
              <a:gdLst/>
              <a:ahLst/>
              <a:cxnLst/>
              <a:rect l="l" t="t" r="r" b="b"/>
              <a:pathLst>
                <a:path w="28376" h="10501" extrusionOk="0">
                  <a:moveTo>
                    <a:pt x="28376" y="0"/>
                  </a:moveTo>
                  <a:cubicBezTo>
                    <a:pt x="27706" y="447"/>
                    <a:pt x="25993" y="2197"/>
                    <a:pt x="24354" y="2681"/>
                  </a:cubicBezTo>
                  <a:cubicBezTo>
                    <a:pt x="22716" y="3165"/>
                    <a:pt x="20817" y="2830"/>
                    <a:pt x="18545" y="2904"/>
                  </a:cubicBezTo>
                  <a:cubicBezTo>
                    <a:pt x="16274" y="2979"/>
                    <a:pt x="12401" y="2830"/>
                    <a:pt x="10725" y="3128"/>
                  </a:cubicBezTo>
                  <a:cubicBezTo>
                    <a:pt x="9049" y="3426"/>
                    <a:pt x="9682" y="4134"/>
                    <a:pt x="8490" y="4692"/>
                  </a:cubicBezTo>
                  <a:cubicBezTo>
                    <a:pt x="7298" y="5251"/>
                    <a:pt x="4990" y="5511"/>
                    <a:pt x="3575" y="6479"/>
                  </a:cubicBezTo>
                  <a:cubicBezTo>
                    <a:pt x="2160" y="7447"/>
                    <a:pt x="596" y="9831"/>
                    <a:pt x="0" y="105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18" name="Google Shape;318;p29"/>
            <p:cNvGrpSpPr/>
            <p:nvPr/>
          </p:nvGrpSpPr>
          <p:grpSpPr>
            <a:xfrm>
              <a:off x="6570175" y="-56275"/>
              <a:ext cx="2640850" cy="676300"/>
              <a:chOff x="6570175" y="-56275"/>
              <a:chExt cx="2640850" cy="676300"/>
            </a:xfrm>
          </p:grpSpPr>
          <p:sp>
            <p:nvSpPr>
              <p:cNvPr id="319" name="Google Shape;319;p29"/>
              <p:cNvSpPr/>
              <p:nvPr/>
            </p:nvSpPr>
            <p:spPr>
              <a:xfrm>
                <a:off x="7900575" y="-25600"/>
                <a:ext cx="317250" cy="240500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9620" extrusionOk="0">
                    <a:moveTo>
                      <a:pt x="0" y="9620"/>
                    </a:moveTo>
                    <a:cubicBezTo>
                      <a:pt x="853" y="9415"/>
                      <a:pt x="3480" y="9040"/>
                      <a:pt x="5117" y="8392"/>
                    </a:cubicBezTo>
                    <a:cubicBezTo>
                      <a:pt x="6754" y="7744"/>
                      <a:pt x="9005" y="6686"/>
                      <a:pt x="9824" y="5731"/>
                    </a:cubicBezTo>
                    <a:cubicBezTo>
                      <a:pt x="10643" y="4776"/>
                      <a:pt x="9551" y="3616"/>
                      <a:pt x="10029" y="2661"/>
                    </a:cubicBezTo>
                    <a:cubicBezTo>
                      <a:pt x="10507" y="1706"/>
                      <a:pt x="12247" y="444"/>
                      <a:pt x="1269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0" name="Google Shape;320;p29"/>
              <p:cNvSpPr/>
              <p:nvPr/>
            </p:nvSpPr>
            <p:spPr>
              <a:xfrm>
                <a:off x="8843507" y="368825"/>
                <a:ext cx="317249" cy="92100"/>
              </a:xfrm>
              <a:custGeom>
                <a:avLst/>
                <a:gdLst/>
                <a:ahLst/>
                <a:cxnLst/>
                <a:rect l="l" t="t" r="r" b="b"/>
                <a:pathLst>
                  <a:path w="10030" h="3684" extrusionOk="0">
                    <a:moveTo>
                      <a:pt x="0" y="3684"/>
                    </a:moveTo>
                    <a:cubicBezTo>
                      <a:pt x="1024" y="3445"/>
                      <a:pt x="4640" y="2558"/>
                      <a:pt x="6141" y="2251"/>
                    </a:cubicBezTo>
                    <a:cubicBezTo>
                      <a:pt x="7642" y="1944"/>
                      <a:pt x="8358" y="2217"/>
                      <a:pt x="9006" y="1842"/>
                    </a:cubicBezTo>
                    <a:cubicBezTo>
                      <a:pt x="9654" y="1467"/>
                      <a:pt x="9859" y="307"/>
                      <a:pt x="1003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21" name="Google Shape;321;p29"/>
              <p:cNvSpPr/>
              <p:nvPr/>
            </p:nvSpPr>
            <p:spPr>
              <a:xfrm>
                <a:off x="6570175" y="-56275"/>
                <a:ext cx="2640850" cy="676300"/>
              </a:xfrm>
              <a:custGeom>
                <a:avLst/>
                <a:gdLst/>
                <a:ahLst/>
                <a:cxnLst/>
                <a:rect l="l" t="t" r="r" b="b"/>
                <a:pathLst>
                  <a:path w="105634" h="27052" extrusionOk="0">
                    <a:moveTo>
                      <a:pt x="0" y="0"/>
                    </a:moveTo>
                    <a:cubicBezTo>
                      <a:pt x="2831" y="1058"/>
                      <a:pt x="12349" y="5288"/>
                      <a:pt x="16988" y="6345"/>
                    </a:cubicBezTo>
                    <a:cubicBezTo>
                      <a:pt x="21627" y="7403"/>
                      <a:pt x="23777" y="6209"/>
                      <a:pt x="27836" y="6345"/>
                    </a:cubicBezTo>
                    <a:cubicBezTo>
                      <a:pt x="31896" y="6481"/>
                      <a:pt x="37524" y="6617"/>
                      <a:pt x="41345" y="7163"/>
                    </a:cubicBezTo>
                    <a:cubicBezTo>
                      <a:pt x="45166" y="7709"/>
                      <a:pt x="47792" y="8596"/>
                      <a:pt x="50760" y="9619"/>
                    </a:cubicBezTo>
                    <a:cubicBezTo>
                      <a:pt x="53728" y="10643"/>
                      <a:pt x="55263" y="12451"/>
                      <a:pt x="59152" y="13304"/>
                    </a:cubicBezTo>
                    <a:cubicBezTo>
                      <a:pt x="63041" y="14157"/>
                      <a:pt x="69147" y="13952"/>
                      <a:pt x="74093" y="14736"/>
                    </a:cubicBezTo>
                    <a:cubicBezTo>
                      <a:pt x="79039" y="15521"/>
                      <a:pt x="85212" y="16107"/>
                      <a:pt x="88830" y="18011"/>
                    </a:cubicBezTo>
                    <a:cubicBezTo>
                      <a:pt x="92448" y="19915"/>
                      <a:pt x="93635" y="25024"/>
                      <a:pt x="95803" y="26158"/>
                    </a:cubicBezTo>
                    <a:cubicBezTo>
                      <a:pt x="97971" y="27293"/>
                      <a:pt x="100198" y="24669"/>
                      <a:pt x="101836" y="24818"/>
                    </a:cubicBezTo>
                    <a:cubicBezTo>
                      <a:pt x="103475" y="24967"/>
                      <a:pt x="105001" y="26680"/>
                      <a:pt x="105634" y="27052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322" name="Google Shape;322;p29"/>
          <p:cNvSpPr txBox="1">
            <a:spLocks noGrp="1"/>
          </p:cNvSpPr>
          <p:nvPr>
            <p:ph type="title"/>
          </p:nvPr>
        </p:nvSpPr>
        <p:spPr>
          <a:xfrm>
            <a:off x="758850" y="55778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8287400" y="4472197"/>
            <a:ext cx="1632477" cy="1094552"/>
          </a:xfrm>
          <a:custGeom>
            <a:avLst/>
            <a:gdLst/>
            <a:ahLst/>
            <a:cxnLst/>
            <a:rect l="l" t="t" r="r" b="b"/>
            <a:pathLst>
              <a:path w="108705" h="72873" extrusionOk="0">
                <a:moveTo>
                  <a:pt x="21537" y="1"/>
                </a:moveTo>
                <a:cubicBezTo>
                  <a:pt x="20162" y="1"/>
                  <a:pt x="18789" y="150"/>
                  <a:pt x="17443" y="467"/>
                </a:cubicBezTo>
                <a:cubicBezTo>
                  <a:pt x="14872" y="1098"/>
                  <a:pt x="12455" y="2265"/>
                  <a:pt x="10359" y="3908"/>
                </a:cubicBezTo>
                <a:cubicBezTo>
                  <a:pt x="6704" y="6778"/>
                  <a:pt x="3942" y="10623"/>
                  <a:pt x="2406" y="15005"/>
                </a:cubicBezTo>
                <a:cubicBezTo>
                  <a:pt x="1" y="21887"/>
                  <a:pt x="465" y="29495"/>
                  <a:pt x="2322" y="36531"/>
                </a:cubicBezTo>
                <a:cubicBezTo>
                  <a:pt x="4632" y="45258"/>
                  <a:pt x="9169" y="53486"/>
                  <a:pt x="15872" y="59546"/>
                </a:cubicBezTo>
                <a:cubicBezTo>
                  <a:pt x="23444" y="66392"/>
                  <a:pt x="33433" y="70119"/>
                  <a:pt x="43494" y="71845"/>
                </a:cubicBezTo>
                <a:cubicBezTo>
                  <a:pt x="47363" y="72508"/>
                  <a:pt x="51330" y="72873"/>
                  <a:pt x="55287" y="72873"/>
                </a:cubicBezTo>
                <a:cubicBezTo>
                  <a:pt x="64894" y="72873"/>
                  <a:pt x="74447" y="70724"/>
                  <a:pt x="82416" y="65487"/>
                </a:cubicBezTo>
                <a:cubicBezTo>
                  <a:pt x="89512" y="60832"/>
                  <a:pt x="95001" y="53926"/>
                  <a:pt x="98477" y="46187"/>
                </a:cubicBezTo>
                <a:cubicBezTo>
                  <a:pt x="103121" y="35876"/>
                  <a:pt x="108705" y="15064"/>
                  <a:pt x="94846" y="9135"/>
                </a:cubicBezTo>
                <a:cubicBezTo>
                  <a:pt x="93101" y="8418"/>
                  <a:pt x="91265" y="8067"/>
                  <a:pt x="89441" y="8067"/>
                </a:cubicBezTo>
                <a:cubicBezTo>
                  <a:pt x="86087" y="8067"/>
                  <a:pt x="82776" y="9253"/>
                  <a:pt x="80154" y="11528"/>
                </a:cubicBezTo>
                <a:cubicBezTo>
                  <a:pt x="75213" y="15922"/>
                  <a:pt x="74046" y="23101"/>
                  <a:pt x="70521" y="28685"/>
                </a:cubicBezTo>
                <a:cubicBezTo>
                  <a:pt x="68509" y="31876"/>
                  <a:pt x="65592" y="34614"/>
                  <a:pt x="62020" y="35829"/>
                </a:cubicBezTo>
                <a:cubicBezTo>
                  <a:pt x="60773" y="36255"/>
                  <a:pt x="59446" y="36475"/>
                  <a:pt x="58124" y="36475"/>
                </a:cubicBezTo>
                <a:cubicBezTo>
                  <a:pt x="55647" y="36475"/>
                  <a:pt x="53192" y="35705"/>
                  <a:pt x="51329" y="34090"/>
                </a:cubicBezTo>
                <a:cubicBezTo>
                  <a:pt x="47280" y="30578"/>
                  <a:pt x="46899" y="24613"/>
                  <a:pt x="45244" y="19839"/>
                </a:cubicBezTo>
                <a:cubicBezTo>
                  <a:pt x="43363" y="14433"/>
                  <a:pt x="40161" y="9040"/>
                  <a:pt x="35839" y="5408"/>
                </a:cubicBezTo>
                <a:cubicBezTo>
                  <a:pt x="31934" y="2124"/>
                  <a:pt x="26720" y="1"/>
                  <a:pt x="215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>
            <a:spLocks noGrp="1"/>
          </p:cNvSpPr>
          <p:nvPr>
            <p:ph type="title"/>
          </p:nvPr>
        </p:nvSpPr>
        <p:spPr>
          <a:xfrm>
            <a:off x="758850" y="55778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grpSp>
        <p:nvGrpSpPr>
          <p:cNvPr id="326" name="Google Shape;326;p30"/>
          <p:cNvGrpSpPr/>
          <p:nvPr/>
        </p:nvGrpSpPr>
        <p:grpSpPr>
          <a:xfrm>
            <a:off x="-873700" y="-89375"/>
            <a:ext cx="11493767" cy="6494042"/>
            <a:chOff x="-873700" y="-89375"/>
            <a:chExt cx="11493767" cy="6494042"/>
          </a:xfrm>
        </p:grpSpPr>
        <p:sp>
          <p:nvSpPr>
            <p:cNvPr id="327" name="Google Shape;327;p30"/>
            <p:cNvSpPr/>
            <p:nvPr/>
          </p:nvSpPr>
          <p:spPr>
            <a:xfrm rot="2700000">
              <a:off x="8136424" y="4221155"/>
              <a:ext cx="2233329" cy="1633068"/>
            </a:xfrm>
            <a:custGeom>
              <a:avLst/>
              <a:gdLst/>
              <a:ahLst/>
              <a:cxnLst/>
              <a:rect l="l" t="t" r="r" b="b"/>
              <a:pathLst>
                <a:path w="148876" h="108862" extrusionOk="0">
                  <a:moveTo>
                    <a:pt x="42091" y="1"/>
                  </a:moveTo>
                  <a:cubicBezTo>
                    <a:pt x="28230" y="1"/>
                    <a:pt x="16323" y="8309"/>
                    <a:pt x="12037" y="21745"/>
                  </a:cubicBezTo>
                  <a:cubicBezTo>
                    <a:pt x="0" y="59476"/>
                    <a:pt x="36183" y="100743"/>
                    <a:pt x="67889" y="107600"/>
                  </a:cubicBezTo>
                  <a:cubicBezTo>
                    <a:pt x="71823" y="108451"/>
                    <a:pt x="75677" y="108862"/>
                    <a:pt x="79437" y="108862"/>
                  </a:cubicBezTo>
                  <a:cubicBezTo>
                    <a:pt x="105997" y="108862"/>
                    <a:pt x="127810" y="88368"/>
                    <a:pt x="138970" y="57642"/>
                  </a:cubicBezTo>
                  <a:cubicBezTo>
                    <a:pt x="148875" y="30335"/>
                    <a:pt x="138236" y="18323"/>
                    <a:pt x="122648" y="18323"/>
                  </a:cubicBezTo>
                  <a:cubicBezTo>
                    <a:pt x="118206" y="18323"/>
                    <a:pt x="113362" y="19299"/>
                    <a:pt x="108478" y="21173"/>
                  </a:cubicBezTo>
                  <a:cubicBezTo>
                    <a:pt x="103817" y="22962"/>
                    <a:pt x="99886" y="23732"/>
                    <a:pt x="96391" y="23732"/>
                  </a:cubicBezTo>
                  <a:cubicBezTo>
                    <a:pt x="83370" y="23732"/>
                    <a:pt x="76389" y="13053"/>
                    <a:pt x="60150" y="4624"/>
                  </a:cubicBezTo>
                  <a:cubicBezTo>
                    <a:pt x="54066" y="1463"/>
                    <a:pt x="47906" y="1"/>
                    <a:pt x="42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" name="Google Shape;328;p30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329" name="Google Shape;329;p30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330" name="Google Shape;330;p30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331" name="Google Shape;331;p30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2" name="Google Shape;332;p30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3" name="Google Shape;333;p30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34" name="Google Shape;334;p30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35" name="Google Shape;335;p30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6" name="Google Shape;336;p30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7" name="Google Shape;337;p30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38" name="Google Shape;338;p30"/>
            <p:cNvSpPr/>
            <p:nvPr/>
          </p:nvSpPr>
          <p:spPr>
            <a:xfrm>
              <a:off x="-873700" y="4472197"/>
              <a:ext cx="1632477" cy="1094552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0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3"/>
          <p:cNvGrpSpPr/>
          <p:nvPr/>
        </p:nvGrpSpPr>
        <p:grpSpPr>
          <a:xfrm>
            <a:off x="-1060203" y="-1091388"/>
            <a:ext cx="11257431" cy="7368220"/>
            <a:chOff x="-1060203" y="-1091388"/>
            <a:chExt cx="11257431" cy="7368220"/>
          </a:xfrm>
        </p:grpSpPr>
        <p:sp>
          <p:nvSpPr>
            <p:cNvPr id="368" name="Google Shape;368;p33"/>
            <p:cNvSpPr/>
            <p:nvPr/>
          </p:nvSpPr>
          <p:spPr>
            <a:xfrm rot="2497583" flipH="1">
              <a:off x="8144208" y="434932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 rot="2497583" flipH="1">
              <a:off x="-773517" y="-698475"/>
              <a:ext cx="1766335" cy="1534592"/>
            </a:xfrm>
            <a:custGeom>
              <a:avLst/>
              <a:gdLst/>
              <a:ahLst/>
              <a:cxnLst/>
              <a:rect l="l" t="t" r="r" b="b"/>
              <a:pathLst>
                <a:path w="132729" h="115315" extrusionOk="0">
                  <a:moveTo>
                    <a:pt x="61649" y="1"/>
                  </a:moveTo>
                  <a:cubicBezTo>
                    <a:pt x="60547" y="1"/>
                    <a:pt x="59412" y="29"/>
                    <a:pt x="58242" y="87"/>
                  </a:cubicBezTo>
                  <a:cubicBezTo>
                    <a:pt x="10841" y="2489"/>
                    <a:pt x="0" y="41317"/>
                    <a:pt x="17479" y="76308"/>
                  </a:cubicBezTo>
                  <a:cubicBezTo>
                    <a:pt x="26759" y="94935"/>
                    <a:pt x="61753" y="115314"/>
                    <a:pt x="85177" y="115314"/>
                  </a:cubicBezTo>
                  <a:cubicBezTo>
                    <a:pt x="85496" y="115314"/>
                    <a:pt x="85813" y="115311"/>
                    <a:pt x="86128" y="115303"/>
                  </a:cubicBezTo>
                  <a:cubicBezTo>
                    <a:pt x="97937" y="115003"/>
                    <a:pt x="122020" y="108665"/>
                    <a:pt x="126190" y="97791"/>
                  </a:cubicBezTo>
                  <a:cubicBezTo>
                    <a:pt x="132728" y="80712"/>
                    <a:pt x="113748" y="74407"/>
                    <a:pt x="108544" y="59730"/>
                  </a:cubicBezTo>
                  <a:cubicBezTo>
                    <a:pt x="98282" y="30918"/>
                    <a:pt x="97916" y="1"/>
                    <a:pt x="61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" name="Google Shape;370;p33"/>
            <p:cNvGrpSpPr/>
            <p:nvPr/>
          </p:nvGrpSpPr>
          <p:grpSpPr>
            <a:xfrm>
              <a:off x="-73800" y="-66525"/>
              <a:ext cx="2084622" cy="3508732"/>
              <a:chOff x="-73800" y="-283950"/>
              <a:chExt cx="2084622" cy="3508732"/>
            </a:xfrm>
          </p:grpSpPr>
          <p:sp>
            <p:nvSpPr>
              <p:cNvPr id="371" name="Google Shape;371;p33"/>
              <p:cNvSpPr/>
              <p:nvPr/>
            </p:nvSpPr>
            <p:spPr>
              <a:xfrm>
                <a:off x="-67650" y="657975"/>
                <a:ext cx="719475" cy="468875"/>
              </a:xfrm>
              <a:custGeom>
                <a:avLst/>
                <a:gdLst/>
                <a:ahLst/>
                <a:cxnLst/>
                <a:rect l="l" t="t" r="r" b="b"/>
                <a:pathLst>
                  <a:path w="28779" h="18755" extrusionOk="0">
                    <a:moveTo>
                      <a:pt x="28779" y="18694"/>
                    </a:moveTo>
                    <a:cubicBezTo>
                      <a:pt x="27098" y="18530"/>
                      <a:pt x="21523" y="19268"/>
                      <a:pt x="18694" y="17710"/>
                    </a:cubicBezTo>
                    <a:cubicBezTo>
                      <a:pt x="15865" y="16152"/>
                      <a:pt x="13652" y="11561"/>
                      <a:pt x="11807" y="9347"/>
                    </a:cubicBezTo>
                    <a:cubicBezTo>
                      <a:pt x="9962" y="7133"/>
                      <a:pt x="9593" y="5985"/>
                      <a:pt x="7625" y="4427"/>
                    </a:cubicBezTo>
                    <a:cubicBezTo>
                      <a:pt x="5657" y="2869"/>
                      <a:pt x="1271" y="738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2" name="Google Shape;372;p33"/>
              <p:cNvSpPr/>
              <p:nvPr/>
            </p:nvSpPr>
            <p:spPr>
              <a:xfrm>
                <a:off x="573100" y="-283950"/>
                <a:ext cx="251575" cy="941925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37677" extrusionOk="0">
                    <a:moveTo>
                      <a:pt x="0" y="0"/>
                    </a:moveTo>
                    <a:cubicBezTo>
                      <a:pt x="1673" y="2754"/>
                      <a:pt x="9552" y="12129"/>
                      <a:pt x="10036" y="16523"/>
                    </a:cubicBezTo>
                    <a:cubicBezTo>
                      <a:pt x="10520" y="20917"/>
                      <a:pt x="4379" y="23697"/>
                      <a:pt x="2903" y="26362"/>
                    </a:cubicBezTo>
                    <a:cubicBezTo>
                      <a:pt x="1427" y="29027"/>
                      <a:pt x="-8" y="30626"/>
                      <a:pt x="1181" y="32512"/>
                    </a:cubicBezTo>
                    <a:cubicBezTo>
                      <a:pt x="2370" y="34398"/>
                      <a:pt x="8560" y="36816"/>
                      <a:pt x="10036" y="37677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3" name="Google Shape;373;p33"/>
              <p:cNvSpPr/>
              <p:nvPr/>
            </p:nvSpPr>
            <p:spPr>
              <a:xfrm>
                <a:off x="-49200" y="192420"/>
                <a:ext cx="842450" cy="1271100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74" name="Google Shape;374;p33"/>
              <p:cNvSpPr/>
              <p:nvPr/>
            </p:nvSpPr>
            <p:spPr>
              <a:xfrm>
                <a:off x="-73800" y="-249562"/>
                <a:ext cx="2084622" cy="3474345"/>
              </a:xfrm>
              <a:custGeom>
                <a:avLst/>
                <a:gdLst/>
                <a:ahLst/>
                <a:cxnLst/>
                <a:rect l="l" t="t" r="r" b="b"/>
                <a:pathLst>
                  <a:path w="80433" h="134054" extrusionOk="0">
                    <a:moveTo>
                      <a:pt x="0" y="134054"/>
                    </a:moveTo>
                    <a:cubicBezTo>
                      <a:pt x="1968" y="131553"/>
                      <a:pt x="9306" y="125609"/>
                      <a:pt x="11807" y="119050"/>
                    </a:cubicBezTo>
                    <a:cubicBezTo>
                      <a:pt x="14308" y="112491"/>
                      <a:pt x="13118" y="102570"/>
                      <a:pt x="15004" y="94699"/>
                    </a:cubicBezTo>
                    <a:cubicBezTo>
                      <a:pt x="16890" y="86828"/>
                      <a:pt x="20333" y="80925"/>
                      <a:pt x="23121" y="71824"/>
                    </a:cubicBezTo>
                    <a:cubicBezTo>
                      <a:pt x="25909" y="62723"/>
                      <a:pt x="28737" y="47636"/>
                      <a:pt x="31730" y="40093"/>
                    </a:cubicBezTo>
                    <a:cubicBezTo>
                      <a:pt x="34723" y="32550"/>
                      <a:pt x="34354" y="32304"/>
                      <a:pt x="41077" y="26565"/>
                    </a:cubicBezTo>
                    <a:cubicBezTo>
                      <a:pt x="47800" y="20826"/>
                      <a:pt x="65511" y="10085"/>
                      <a:pt x="72070" y="5657"/>
                    </a:cubicBezTo>
                    <a:cubicBezTo>
                      <a:pt x="78629" y="1230"/>
                      <a:pt x="79039" y="943"/>
                      <a:pt x="80433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375" name="Google Shape;375;p33"/>
            <p:cNvSpPr/>
            <p:nvPr/>
          </p:nvSpPr>
          <p:spPr>
            <a:xfrm>
              <a:off x="5434200" y="4079425"/>
              <a:ext cx="3965162" cy="1162605"/>
            </a:xfrm>
            <a:custGeom>
              <a:avLst/>
              <a:gdLst/>
              <a:ahLst/>
              <a:cxnLst/>
              <a:rect l="l" t="t" r="r" b="b"/>
              <a:pathLst>
                <a:path w="144503" h="42369" extrusionOk="0">
                  <a:moveTo>
                    <a:pt x="0" y="42369"/>
                  </a:moveTo>
                  <a:cubicBezTo>
                    <a:pt x="1296" y="41346"/>
                    <a:pt x="5185" y="37593"/>
                    <a:pt x="7778" y="36228"/>
                  </a:cubicBezTo>
                  <a:cubicBezTo>
                    <a:pt x="10371" y="34863"/>
                    <a:pt x="12315" y="34659"/>
                    <a:pt x="15556" y="34181"/>
                  </a:cubicBezTo>
                  <a:cubicBezTo>
                    <a:pt x="18797" y="33704"/>
                    <a:pt x="24152" y="34114"/>
                    <a:pt x="27222" y="33363"/>
                  </a:cubicBezTo>
                  <a:cubicBezTo>
                    <a:pt x="30292" y="32613"/>
                    <a:pt x="32033" y="30667"/>
                    <a:pt x="33977" y="29678"/>
                  </a:cubicBezTo>
                  <a:cubicBezTo>
                    <a:pt x="35922" y="28689"/>
                    <a:pt x="36365" y="27870"/>
                    <a:pt x="38889" y="27427"/>
                  </a:cubicBezTo>
                  <a:cubicBezTo>
                    <a:pt x="41413" y="26984"/>
                    <a:pt x="46053" y="27018"/>
                    <a:pt x="49123" y="27018"/>
                  </a:cubicBezTo>
                  <a:cubicBezTo>
                    <a:pt x="52193" y="27018"/>
                    <a:pt x="54342" y="27768"/>
                    <a:pt x="57310" y="27427"/>
                  </a:cubicBezTo>
                  <a:cubicBezTo>
                    <a:pt x="60278" y="27086"/>
                    <a:pt x="64337" y="26506"/>
                    <a:pt x="66930" y="24971"/>
                  </a:cubicBezTo>
                  <a:cubicBezTo>
                    <a:pt x="69523" y="23436"/>
                    <a:pt x="71092" y="20195"/>
                    <a:pt x="72866" y="18216"/>
                  </a:cubicBezTo>
                  <a:cubicBezTo>
                    <a:pt x="74640" y="16238"/>
                    <a:pt x="75288" y="14158"/>
                    <a:pt x="77573" y="13100"/>
                  </a:cubicBezTo>
                  <a:cubicBezTo>
                    <a:pt x="79859" y="12043"/>
                    <a:pt x="83679" y="12110"/>
                    <a:pt x="86579" y="11871"/>
                  </a:cubicBezTo>
                  <a:cubicBezTo>
                    <a:pt x="89479" y="11632"/>
                    <a:pt x="90536" y="12179"/>
                    <a:pt x="94971" y="11667"/>
                  </a:cubicBezTo>
                  <a:cubicBezTo>
                    <a:pt x="99406" y="11155"/>
                    <a:pt x="109094" y="9995"/>
                    <a:pt x="113187" y="8801"/>
                  </a:cubicBezTo>
                  <a:cubicBezTo>
                    <a:pt x="117281" y="7607"/>
                    <a:pt x="116496" y="5561"/>
                    <a:pt x="119532" y="4503"/>
                  </a:cubicBezTo>
                  <a:cubicBezTo>
                    <a:pt x="122568" y="3446"/>
                    <a:pt x="128503" y="2797"/>
                    <a:pt x="131403" y="2456"/>
                  </a:cubicBezTo>
                  <a:cubicBezTo>
                    <a:pt x="134303" y="2115"/>
                    <a:pt x="134747" y="2865"/>
                    <a:pt x="136930" y="2456"/>
                  </a:cubicBezTo>
                  <a:cubicBezTo>
                    <a:pt x="139113" y="2047"/>
                    <a:pt x="143241" y="409"/>
                    <a:pt x="144503" y="0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6" name="Google Shape;376;p33"/>
            <p:cNvSpPr/>
            <p:nvPr/>
          </p:nvSpPr>
          <p:spPr>
            <a:xfrm>
              <a:off x="7179650" y="4799700"/>
              <a:ext cx="758219" cy="442316"/>
            </a:xfrm>
            <a:custGeom>
              <a:avLst/>
              <a:gdLst/>
              <a:ahLst/>
              <a:cxnLst/>
              <a:rect l="l" t="t" r="r" b="b"/>
              <a:pathLst>
                <a:path w="14737" h="8597" extrusionOk="0">
                  <a:moveTo>
                    <a:pt x="0" y="0"/>
                  </a:moveTo>
                  <a:cubicBezTo>
                    <a:pt x="1910" y="478"/>
                    <a:pt x="9006" y="1433"/>
                    <a:pt x="11462" y="2866"/>
                  </a:cubicBezTo>
                  <a:cubicBezTo>
                    <a:pt x="13918" y="4299"/>
                    <a:pt x="14191" y="7642"/>
                    <a:pt x="14737" y="859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7" name="Google Shape;377;p33"/>
            <p:cNvSpPr/>
            <p:nvPr/>
          </p:nvSpPr>
          <p:spPr>
            <a:xfrm>
              <a:off x="7972225" y="4165200"/>
              <a:ext cx="908250" cy="1095025"/>
            </a:xfrm>
            <a:custGeom>
              <a:avLst/>
              <a:gdLst/>
              <a:ahLst/>
              <a:cxnLst/>
              <a:rect l="l" t="t" r="r" b="b"/>
              <a:pathLst>
                <a:path w="36330" h="43801" extrusionOk="0">
                  <a:moveTo>
                    <a:pt x="36023" y="0"/>
                  </a:moveTo>
                  <a:cubicBezTo>
                    <a:pt x="36023" y="1296"/>
                    <a:pt x="36637" y="5527"/>
                    <a:pt x="36023" y="7778"/>
                  </a:cubicBezTo>
                  <a:cubicBezTo>
                    <a:pt x="35409" y="10030"/>
                    <a:pt x="33499" y="11872"/>
                    <a:pt x="32339" y="13509"/>
                  </a:cubicBezTo>
                  <a:cubicBezTo>
                    <a:pt x="31179" y="15146"/>
                    <a:pt x="29610" y="15351"/>
                    <a:pt x="29064" y="17602"/>
                  </a:cubicBezTo>
                  <a:cubicBezTo>
                    <a:pt x="28518" y="19854"/>
                    <a:pt x="29064" y="24289"/>
                    <a:pt x="29064" y="27018"/>
                  </a:cubicBezTo>
                  <a:cubicBezTo>
                    <a:pt x="29064" y="29747"/>
                    <a:pt x="30087" y="32408"/>
                    <a:pt x="29064" y="33977"/>
                  </a:cubicBezTo>
                  <a:cubicBezTo>
                    <a:pt x="28041" y="35546"/>
                    <a:pt x="25312" y="35751"/>
                    <a:pt x="22924" y="36433"/>
                  </a:cubicBezTo>
                  <a:cubicBezTo>
                    <a:pt x="20536" y="37115"/>
                    <a:pt x="17876" y="37388"/>
                    <a:pt x="14737" y="38070"/>
                  </a:cubicBezTo>
                  <a:cubicBezTo>
                    <a:pt x="11599" y="38752"/>
                    <a:pt x="6549" y="39571"/>
                    <a:pt x="4093" y="40526"/>
                  </a:cubicBezTo>
                  <a:cubicBezTo>
                    <a:pt x="1637" y="41481"/>
                    <a:pt x="682" y="43255"/>
                    <a:pt x="0" y="43801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8" name="Google Shape;378;p33"/>
            <p:cNvSpPr/>
            <p:nvPr/>
          </p:nvSpPr>
          <p:spPr>
            <a:xfrm>
              <a:off x="8135950" y="4390350"/>
              <a:ext cx="1064325" cy="890350"/>
            </a:xfrm>
            <a:custGeom>
              <a:avLst/>
              <a:gdLst/>
              <a:ahLst/>
              <a:cxnLst/>
              <a:rect l="l" t="t" r="r" b="b"/>
              <a:pathLst>
                <a:path w="42573" h="35614" extrusionOk="0">
                  <a:moveTo>
                    <a:pt x="0" y="0"/>
                  </a:moveTo>
                  <a:cubicBezTo>
                    <a:pt x="546" y="2183"/>
                    <a:pt x="1501" y="10370"/>
                    <a:pt x="3275" y="13099"/>
                  </a:cubicBezTo>
                  <a:cubicBezTo>
                    <a:pt x="5049" y="15828"/>
                    <a:pt x="7915" y="15555"/>
                    <a:pt x="10644" y="16374"/>
                  </a:cubicBezTo>
                  <a:cubicBezTo>
                    <a:pt x="13373" y="17193"/>
                    <a:pt x="16852" y="17125"/>
                    <a:pt x="19649" y="18012"/>
                  </a:cubicBezTo>
                  <a:cubicBezTo>
                    <a:pt x="22446" y="18899"/>
                    <a:pt x="25176" y="20400"/>
                    <a:pt x="27427" y="21696"/>
                  </a:cubicBezTo>
                  <a:cubicBezTo>
                    <a:pt x="29679" y="22992"/>
                    <a:pt x="31248" y="23947"/>
                    <a:pt x="33158" y="25789"/>
                  </a:cubicBezTo>
                  <a:cubicBezTo>
                    <a:pt x="35068" y="27631"/>
                    <a:pt x="37320" y="31111"/>
                    <a:pt x="38889" y="32748"/>
                  </a:cubicBezTo>
                  <a:cubicBezTo>
                    <a:pt x="40458" y="34386"/>
                    <a:pt x="41959" y="35136"/>
                    <a:pt x="42573" y="35614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79" name="Google Shape;379;p33"/>
          <p:cNvSpPr txBox="1">
            <a:spLocks noGrp="1"/>
          </p:cNvSpPr>
          <p:nvPr>
            <p:ph type="title"/>
          </p:nvPr>
        </p:nvSpPr>
        <p:spPr>
          <a:xfrm>
            <a:off x="758850" y="55778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33"/>
          <p:cNvSpPr txBox="1">
            <a:spLocks noGrp="1"/>
          </p:cNvSpPr>
          <p:nvPr>
            <p:ph type="title" idx="2"/>
          </p:nvPr>
        </p:nvSpPr>
        <p:spPr>
          <a:xfrm>
            <a:off x="1399475" y="1487388"/>
            <a:ext cx="2618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 idx="3"/>
          </p:nvPr>
        </p:nvSpPr>
        <p:spPr>
          <a:xfrm>
            <a:off x="1399476" y="1888701"/>
            <a:ext cx="2618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82" name="Google Shape;382;p33"/>
          <p:cNvSpPr txBox="1">
            <a:spLocks noGrp="1"/>
          </p:cNvSpPr>
          <p:nvPr>
            <p:ph type="title" idx="4"/>
          </p:nvPr>
        </p:nvSpPr>
        <p:spPr>
          <a:xfrm>
            <a:off x="1399475" y="2910588"/>
            <a:ext cx="2618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83" name="Google Shape;383;p33"/>
          <p:cNvSpPr txBox="1">
            <a:spLocks noGrp="1"/>
          </p:cNvSpPr>
          <p:nvPr>
            <p:ph type="title" idx="5"/>
          </p:nvPr>
        </p:nvSpPr>
        <p:spPr>
          <a:xfrm>
            <a:off x="1399476" y="3311901"/>
            <a:ext cx="2618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 b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2_1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4"/>
          <p:cNvSpPr txBox="1">
            <a:spLocks noGrp="1"/>
          </p:cNvSpPr>
          <p:nvPr>
            <p:ph type="title"/>
          </p:nvPr>
        </p:nvSpPr>
        <p:spPr>
          <a:xfrm>
            <a:off x="3673450" y="1890450"/>
            <a:ext cx="43641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44"/>
          <p:cNvSpPr txBox="1">
            <a:spLocks noGrp="1"/>
          </p:cNvSpPr>
          <p:nvPr>
            <p:ph type="subTitle" idx="1"/>
          </p:nvPr>
        </p:nvSpPr>
        <p:spPr>
          <a:xfrm>
            <a:off x="3673450" y="3070050"/>
            <a:ext cx="3850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48"/>
          <p:cNvGrpSpPr/>
          <p:nvPr/>
        </p:nvGrpSpPr>
        <p:grpSpPr>
          <a:xfrm>
            <a:off x="-44675" y="-89375"/>
            <a:ext cx="13189424" cy="6383447"/>
            <a:chOff x="-44675" y="-89375"/>
            <a:chExt cx="13189424" cy="6383447"/>
          </a:xfrm>
        </p:grpSpPr>
        <p:sp>
          <p:nvSpPr>
            <p:cNvPr id="660" name="Google Shape;660;p48"/>
            <p:cNvSpPr/>
            <p:nvPr/>
          </p:nvSpPr>
          <p:spPr>
            <a:xfrm rot="650892">
              <a:off x="8543323" y="2983227"/>
              <a:ext cx="4365060" cy="2926223"/>
            </a:xfrm>
            <a:custGeom>
              <a:avLst/>
              <a:gdLst/>
              <a:ahLst/>
              <a:cxnLst/>
              <a:rect l="l" t="t" r="r" b="b"/>
              <a:pathLst>
                <a:path w="108705" h="72873" extrusionOk="0">
                  <a:moveTo>
                    <a:pt x="21537" y="1"/>
                  </a:moveTo>
                  <a:cubicBezTo>
                    <a:pt x="20162" y="1"/>
                    <a:pt x="18789" y="150"/>
                    <a:pt x="17443" y="467"/>
                  </a:cubicBezTo>
                  <a:cubicBezTo>
                    <a:pt x="14872" y="1098"/>
                    <a:pt x="12455" y="2265"/>
                    <a:pt x="10359" y="3908"/>
                  </a:cubicBezTo>
                  <a:cubicBezTo>
                    <a:pt x="6704" y="6778"/>
                    <a:pt x="3942" y="10623"/>
                    <a:pt x="2406" y="15005"/>
                  </a:cubicBezTo>
                  <a:cubicBezTo>
                    <a:pt x="1" y="21887"/>
                    <a:pt x="465" y="29495"/>
                    <a:pt x="2322" y="36531"/>
                  </a:cubicBezTo>
                  <a:cubicBezTo>
                    <a:pt x="4632" y="45258"/>
                    <a:pt x="9169" y="53486"/>
                    <a:pt x="15872" y="59546"/>
                  </a:cubicBezTo>
                  <a:cubicBezTo>
                    <a:pt x="23444" y="66392"/>
                    <a:pt x="33433" y="70119"/>
                    <a:pt x="43494" y="71845"/>
                  </a:cubicBezTo>
                  <a:cubicBezTo>
                    <a:pt x="47363" y="72508"/>
                    <a:pt x="51330" y="72873"/>
                    <a:pt x="55287" y="72873"/>
                  </a:cubicBezTo>
                  <a:cubicBezTo>
                    <a:pt x="64894" y="72873"/>
                    <a:pt x="74447" y="70724"/>
                    <a:pt x="82416" y="65487"/>
                  </a:cubicBezTo>
                  <a:cubicBezTo>
                    <a:pt x="89512" y="60832"/>
                    <a:pt x="95001" y="53926"/>
                    <a:pt x="98477" y="46187"/>
                  </a:cubicBezTo>
                  <a:cubicBezTo>
                    <a:pt x="103121" y="35876"/>
                    <a:pt x="108705" y="15064"/>
                    <a:pt x="94846" y="9135"/>
                  </a:cubicBezTo>
                  <a:cubicBezTo>
                    <a:pt x="93101" y="8418"/>
                    <a:pt x="91265" y="8067"/>
                    <a:pt x="89441" y="8067"/>
                  </a:cubicBezTo>
                  <a:cubicBezTo>
                    <a:pt x="86087" y="8067"/>
                    <a:pt x="82776" y="9253"/>
                    <a:pt x="80154" y="11528"/>
                  </a:cubicBezTo>
                  <a:cubicBezTo>
                    <a:pt x="75213" y="15922"/>
                    <a:pt x="74046" y="23101"/>
                    <a:pt x="70521" y="28685"/>
                  </a:cubicBezTo>
                  <a:cubicBezTo>
                    <a:pt x="68509" y="31876"/>
                    <a:pt x="65592" y="34614"/>
                    <a:pt x="62020" y="35829"/>
                  </a:cubicBezTo>
                  <a:cubicBezTo>
                    <a:pt x="60773" y="36255"/>
                    <a:pt x="59446" y="36475"/>
                    <a:pt x="58124" y="36475"/>
                  </a:cubicBezTo>
                  <a:cubicBezTo>
                    <a:pt x="55647" y="36475"/>
                    <a:pt x="53192" y="35705"/>
                    <a:pt x="51329" y="34090"/>
                  </a:cubicBezTo>
                  <a:cubicBezTo>
                    <a:pt x="47280" y="30578"/>
                    <a:pt x="46899" y="24613"/>
                    <a:pt x="45244" y="19839"/>
                  </a:cubicBezTo>
                  <a:cubicBezTo>
                    <a:pt x="43363" y="14433"/>
                    <a:pt x="40161" y="9040"/>
                    <a:pt x="35839" y="5408"/>
                  </a:cubicBezTo>
                  <a:cubicBezTo>
                    <a:pt x="31934" y="2124"/>
                    <a:pt x="26720" y="1"/>
                    <a:pt x="21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1" name="Google Shape;661;p48"/>
            <p:cNvGrpSpPr/>
            <p:nvPr/>
          </p:nvGrpSpPr>
          <p:grpSpPr>
            <a:xfrm>
              <a:off x="-44675" y="-89375"/>
              <a:ext cx="9219798" cy="5303550"/>
              <a:chOff x="-44675" y="-89375"/>
              <a:chExt cx="9219798" cy="5303550"/>
            </a:xfrm>
          </p:grpSpPr>
          <p:sp>
            <p:nvSpPr>
              <p:cNvPr id="662" name="Google Shape;662;p48"/>
              <p:cNvSpPr/>
              <p:nvPr/>
            </p:nvSpPr>
            <p:spPr>
              <a:xfrm>
                <a:off x="670300" y="-89375"/>
                <a:ext cx="262600" cy="318400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2736" extrusionOk="0">
                    <a:moveTo>
                      <a:pt x="8937" y="12736"/>
                    </a:moveTo>
                    <a:cubicBezTo>
                      <a:pt x="9198" y="12289"/>
                      <a:pt x="10576" y="11358"/>
                      <a:pt x="10501" y="10055"/>
                    </a:cubicBezTo>
                    <a:cubicBezTo>
                      <a:pt x="10427" y="8752"/>
                      <a:pt x="10240" y="6592"/>
                      <a:pt x="8490" y="4916"/>
                    </a:cubicBezTo>
                    <a:cubicBezTo>
                      <a:pt x="6740" y="3240"/>
                      <a:pt x="1415" y="81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663" name="Google Shape;663;p48"/>
              <p:cNvGrpSpPr/>
              <p:nvPr/>
            </p:nvGrpSpPr>
            <p:grpSpPr>
              <a:xfrm>
                <a:off x="7767948" y="3157150"/>
                <a:ext cx="1407175" cy="2057025"/>
                <a:chOff x="7767948" y="3157150"/>
                <a:chExt cx="1407175" cy="2057025"/>
              </a:xfrm>
            </p:grpSpPr>
            <p:sp>
              <p:nvSpPr>
                <p:cNvPr id="664" name="Google Shape;664;p48"/>
                <p:cNvSpPr/>
                <p:nvPr/>
              </p:nvSpPr>
              <p:spPr>
                <a:xfrm>
                  <a:off x="8609775" y="4687125"/>
                  <a:ext cx="443889" cy="515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5" h="18626" extrusionOk="0">
                      <a:moveTo>
                        <a:pt x="0" y="0"/>
                      </a:moveTo>
                      <a:cubicBezTo>
                        <a:pt x="444" y="717"/>
                        <a:pt x="1467" y="3344"/>
                        <a:pt x="2661" y="4299"/>
                      </a:cubicBezTo>
                      <a:cubicBezTo>
                        <a:pt x="3855" y="5254"/>
                        <a:pt x="5493" y="5390"/>
                        <a:pt x="7164" y="5731"/>
                      </a:cubicBezTo>
                      <a:cubicBezTo>
                        <a:pt x="8836" y="6072"/>
                        <a:pt x="11428" y="5867"/>
                        <a:pt x="12690" y="6345"/>
                      </a:cubicBezTo>
                      <a:cubicBezTo>
                        <a:pt x="13952" y="6823"/>
                        <a:pt x="14225" y="7233"/>
                        <a:pt x="14737" y="8597"/>
                      </a:cubicBezTo>
                      <a:cubicBezTo>
                        <a:pt x="15249" y="9962"/>
                        <a:pt x="16579" y="12861"/>
                        <a:pt x="15760" y="14532"/>
                      </a:cubicBezTo>
                      <a:cubicBezTo>
                        <a:pt x="14941" y="16204"/>
                        <a:pt x="10813" y="17944"/>
                        <a:pt x="9824" y="18626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" name="Google Shape;665;p48"/>
                <p:cNvSpPr/>
                <p:nvPr/>
              </p:nvSpPr>
              <p:spPr>
                <a:xfrm>
                  <a:off x="8475600" y="4052625"/>
                  <a:ext cx="356272" cy="71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1" h="25790" extrusionOk="0">
                      <a:moveTo>
                        <a:pt x="12281" y="0"/>
                      </a:moveTo>
                      <a:cubicBezTo>
                        <a:pt x="11803" y="341"/>
                        <a:pt x="10234" y="1194"/>
                        <a:pt x="9415" y="2047"/>
                      </a:cubicBezTo>
                      <a:cubicBezTo>
                        <a:pt x="8596" y="2900"/>
                        <a:pt x="7709" y="4060"/>
                        <a:pt x="7368" y="5117"/>
                      </a:cubicBezTo>
                      <a:cubicBezTo>
                        <a:pt x="7027" y="6175"/>
                        <a:pt x="7743" y="7232"/>
                        <a:pt x="7368" y="8392"/>
                      </a:cubicBezTo>
                      <a:cubicBezTo>
                        <a:pt x="6993" y="9552"/>
                        <a:pt x="5902" y="10984"/>
                        <a:pt x="5117" y="12076"/>
                      </a:cubicBezTo>
                      <a:cubicBezTo>
                        <a:pt x="4333" y="13168"/>
                        <a:pt x="3173" y="13748"/>
                        <a:pt x="2661" y="14942"/>
                      </a:cubicBezTo>
                      <a:cubicBezTo>
                        <a:pt x="2149" y="16136"/>
                        <a:pt x="2149" y="18183"/>
                        <a:pt x="2047" y="19240"/>
                      </a:cubicBezTo>
                      <a:cubicBezTo>
                        <a:pt x="1945" y="20298"/>
                        <a:pt x="2388" y="20195"/>
                        <a:pt x="2047" y="21287"/>
                      </a:cubicBezTo>
                      <a:cubicBezTo>
                        <a:pt x="1706" y="22379"/>
                        <a:pt x="341" y="25040"/>
                        <a:pt x="0" y="25790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6" name="Google Shape;666;p48"/>
                <p:cNvSpPr/>
                <p:nvPr/>
              </p:nvSpPr>
              <p:spPr>
                <a:xfrm flipH="1">
                  <a:off x="7767948" y="3157150"/>
                  <a:ext cx="1407175" cy="205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87" h="82281" extrusionOk="0">
                      <a:moveTo>
                        <a:pt x="0" y="0"/>
                      </a:moveTo>
                      <a:cubicBezTo>
                        <a:pt x="989" y="1603"/>
                        <a:pt x="3957" y="7607"/>
                        <a:pt x="5936" y="9620"/>
                      </a:cubicBezTo>
                      <a:cubicBezTo>
                        <a:pt x="7915" y="11633"/>
                        <a:pt x="10508" y="10507"/>
                        <a:pt x="11872" y="12076"/>
                      </a:cubicBezTo>
                      <a:cubicBezTo>
                        <a:pt x="13237" y="13645"/>
                        <a:pt x="13543" y="16921"/>
                        <a:pt x="14123" y="19036"/>
                      </a:cubicBezTo>
                      <a:cubicBezTo>
                        <a:pt x="14703" y="21151"/>
                        <a:pt x="15215" y="22447"/>
                        <a:pt x="15351" y="24767"/>
                      </a:cubicBezTo>
                      <a:cubicBezTo>
                        <a:pt x="15488" y="27087"/>
                        <a:pt x="16000" y="29338"/>
                        <a:pt x="14942" y="32954"/>
                      </a:cubicBezTo>
                      <a:cubicBezTo>
                        <a:pt x="13885" y="36570"/>
                        <a:pt x="10064" y="43324"/>
                        <a:pt x="9006" y="46462"/>
                      </a:cubicBezTo>
                      <a:cubicBezTo>
                        <a:pt x="7949" y="49600"/>
                        <a:pt x="8392" y="50317"/>
                        <a:pt x="8597" y="51784"/>
                      </a:cubicBezTo>
                      <a:cubicBezTo>
                        <a:pt x="8802" y="53251"/>
                        <a:pt x="8119" y="53627"/>
                        <a:pt x="10234" y="55264"/>
                      </a:cubicBezTo>
                      <a:cubicBezTo>
                        <a:pt x="12349" y="56902"/>
                        <a:pt x="18558" y="60142"/>
                        <a:pt x="21287" y="61609"/>
                      </a:cubicBezTo>
                      <a:cubicBezTo>
                        <a:pt x="24016" y="63076"/>
                        <a:pt x="24323" y="62905"/>
                        <a:pt x="26608" y="64065"/>
                      </a:cubicBezTo>
                      <a:cubicBezTo>
                        <a:pt x="28894" y="65225"/>
                        <a:pt x="33192" y="67169"/>
                        <a:pt x="35000" y="68568"/>
                      </a:cubicBezTo>
                      <a:cubicBezTo>
                        <a:pt x="36808" y="69967"/>
                        <a:pt x="36637" y="71570"/>
                        <a:pt x="37456" y="72457"/>
                      </a:cubicBezTo>
                      <a:cubicBezTo>
                        <a:pt x="38275" y="73344"/>
                        <a:pt x="38071" y="73275"/>
                        <a:pt x="39913" y="73889"/>
                      </a:cubicBezTo>
                      <a:cubicBezTo>
                        <a:pt x="41755" y="74503"/>
                        <a:pt x="46258" y="75356"/>
                        <a:pt x="48509" y="76141"/>
                      </a:cubicBezTo>
                      <a:cubicBezTo>
                        <a:pt x="50760" y="76926"/>
                        <a:pt x="52125" y="77574"/>
                        <a:pt x="53421" y="78597"/>
                      </a:cubicBezTo>
                      <a:cubicBezTo>
                        <a:pt x="54717" y="79620"/>
                        <a:pt x="55809" y="81667"/>
                        <a:pt x="56287" y="82281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7" name="Google Shape;667;p48"/>
                <p:cNvSpPr/>
                <p:nvPr/>
              </p:nvSpPr>
              <p:spPr>
                <a:xfrm>
                  <a:off x="8258775" y="4912275"/>
                  <a:ext cx="339400" cy="28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76" h="11462" extrusionOk="0">
                      <a:moveTo>
                        <a:pt x="0" y="0"/>
                      </a:moveTo>
                      <a:cubicBezTo>
                        <a:pt x="648" y="478"/>
                        <a:pt x="2320" y="2388"/>
                        <a:pt x="3889" y="2866"/>
                      </a:cubicBezTo>
                      <a:cubicBezTo>
                        <a:pt x="5458" y="3344"/>
                        <a:pt x="7914" y="2525"/>
                        <a:pt x="9415" y="2866"/>
                      </a:cubicBezTo>
                      <a:cubicBezTo>
                        <a:pt x="10916" y="3207"/>
                        <a:pt x="12212" y="4059"/>
                        <a:pt x="12894" y="4912"/>
                      </a:cubicBezTo>
                      <a:cubicBezTo>
                        <a:pt x="13576" y="5765"/>
                        <a:pt x="13440" y="6891"/>
                        <a:pt x="13508" y="7983"/>
                      </a:cubicBezTo>
                      <a:cubicBezTo>
                        <a:pt x="13576" y="9075"/>
                        <a:pt x="13338" y="10882"/>
                        <a:pt x="13304" y="1146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68" name="Google Shape;668;p48"/>
              <p:cNvSpPr/>
              <p:nvPr/>
            </p:nvSpPr>
            <p:spPr>
              <a:xfrm>
                <a:off x="-27925" y="-5575"/>
                <a:ext cx="469200" cy="508300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0332" extrusionOk="0">
                    <a:moveTo>
                      <a:pt x="18768" y="20332"/>
                    </a:moveTo>
                    <a:cubicBezTo>
                      <a:pt x="17576" y="19997"/>
                      <a:pt x="13592" y="19811"/>
                      <a:pt x="11618" y="18321"/>
                    </a:cubicBezTo>
                    <a:cubicBezTo>
                      <a:pt x="9644" y="16832"/>
                      <a:pt x="7820" y="13331"/>
                      <a:pt x="6926" y="11395"/>
                    </a:cubicBezTo>
                    <a:cubicBezTo>
                      <a:pt x="6032" y="9459"/>
                      <a:pt x="6777" y="8044"/>
                      <a:pt x="6256" y="6703"/>
                    </a:cubicBezTo>
                    <a:cubicBezTo>
                      <a:pt x="5735" y="5362"/>
                      <a:pt x="4841" y="4468"/>
                      <a:pt x="3798" y="3351"/>
                    </a:cubicBezTo>
                    <a:cubicBezTo>
                      <a:pt x="2755" y="2234"/>
                      <a:pt x="633" y="559"/>
                      <a:pt x="0" y="0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69" name="Google Shape;669;p48"/>
              <p:cNvSpPr/>
              <p:nvPr/>
            </p:nvSpPr>
            <p:spPr>
              <a:xfrm>
                <a:off x="-44675" y="-83775"/>
                <a:ext cx="3200675" cy="928675"/>
              </a:xfrm>
              <a:custGeom>
                <a:avLst/>
                <a:gdLst/>
                <a:ahLst/>
                <a:cxnLst/>
                <a:rect l="l" t="t" r="r" b="b"/>
                <a:pathLst>
                  <a:path w="128027" h="37147" extrusionOk="0">
                    <a:moveTo>
                      <a:pt x="0" y="37089"/>
                    </a:moveTo>
                    <a:cubicBezTo>
                      <a:pt x="1713" y="36940"/>
                      <a:pt x="6926" y="37686"/>
                      <a:pt x="10277" y="36196"/>
                    </a:cubicBezTo>
                    <a:cubicBezTo>
                      <a:pt x="13629" y="34707"/>
                      <a:pt x="18619" y="30759"/>
                      <a:pt x="20109" y="28152"/>
                    </a:cubicBezTo>
                    <a:cubicBezTo>
                      <a:pt x="21599" y="25545"/>
                      <a:pt x="19029" y="22938"/>
                      <a:pt x="19215" y="20555"/>
                    </a:cubicBezTo>
                    <a:cubicBezTo>
                      <a:pt x="19401" y="18172"/>
                      <a:pt x="19960" y="15230"/>
                      <a:pt x="21226" y="13852"/>
                    </a:cubicBezTo>
                    <a:cubicBezTo>
                      <a:pt x="22492" y="12474"/>
                      <a:pt x="24801" y="12511"/>
                      <a:pt x="26812" y="12288"/>
                    </a:cubicBezTo>
                    <a:cubicBezTo>
                      <a:pt x="28823" y="12065"/>
                      <a:pt x="30200" y="12326"/>
                      <a:pt x="33291" y="12512"/>
                    </a:cubicBezTo>
                    <a:cubicBezTo>
                      <a:pt x="36382" y="12698"/>
                      <a:pt x="41372" y="13368"/>
                      <a:pt x="45356" y="13405"/>
                    </a:cubicBezTo>
                    <a:cubicBezTo>
                      <a:pt x="49341" y="13442"/>
                      <a:pt x="52878" y="13517"/>
                      <a:pt x="57198" y="12735"/>
                    </a:cubicBezTo>
                    <a:cubicBezTo>
                      <a:pt x="61518" y="11953"/>
                      <a:pt x="68110" y="9830"/>
                      <a:pt x="71275" y="8713"/>
                    </a:cubicBezTo>
                    <a:cubicBezTo>
                      <a:pt x="74440" y="7596"/>
                      <a:pt x="73583" y="6553"/>
                      <a:pt x="76190" y="6032"/>
                    </a:cubicBezTo>
                    <a:cubicBezTo>
                      <a:pt x="78797" y="5511"/>
                      <a:pt x="83489" y="5473"/>
                      <a:pt x="86915" y="5585"/>
                    </a:cubicBezTo>
                    <a:cubicBezTo>
                      <a:pt x="90341" y="5697"/>
                      <a:pt x="93841" y="6404"/>
                      <a:pt x="96746" y="6702"/>
                    </a:cubicBezTo>
                    <a:cubicBezTo>
                      <a:pt x="99651" y="7000"/>
                      <a:pt x="100805" y="7559"/>
                      <a:pt x="104343" y="7373"/>
                    </a:cubicBezTo>
                    <a:cubicBezTo>
                      <a:pt x="107881" y="7187"/>
                      <a:pt x="114919" y="5995"/>
                      <a:pt x="117972" y="5585"/>
                    </a:cubicBezTo>
                    <a:cubicBezTo>
                      <a:pt x="121026" y="5175"/>
                      <a:pt x="120988" y="5846"/>
                      <a:pt x="122664" y="4915"/>
                    </a:cubicBezTo>
                    <a:cubicBezTo>
                      <a:pt x="124340" y="3984"/>
                      <a:pt x="127133" y="819"/>
                      <a:pt x="128027" y="0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70" name="Google Shape;670;p48"/>
              <p:cNvSpPr/>
              <p:nvPr/>
            </p:nvSpPr>
            <p:spPr>
              <a:xfrm>
                <a:off x="134050" y="-83775"/>
                <a:ext cx="1390875" cy="290450"/>
              </a:xfrm>
              <a:custGeom>
                <a:avLst/>
                <a:gdLst/>
                <a:ahLst/>
                <a:cxnLst/>
                <a:rect l="l" t="t" r="r" b="b"/>
                <a:pathLst>
                  <a:path w="55635" h="11618" extrusionOk="0">
                    <a:moveTo>
                      <a:pt x="0" y="11618"/>
                    </a:moveTo>
                    <a:cubicBezTo>
                      <a:pt x="596" y="11283"/>
                      <a:pt x="2160" y="9942"/>
                      <a:pt x="3575" y="9607"/>
                    </a:cubicBezTo>
                    <a:cubicBezTo>
                      <a:pt x="4990" y="9272"/>
                      <a:pt x="7076" y="9607"/>
                      <a:pt x="8491" y="9607"/>
                    </a:cubicBezTo>
                    <a:cubicBezTo>
                      <a:pt x="9906" y="9607"/>
                      <a:pt x="10279" y="9756"/>
                      <a:pt x="12066" y="9607"/>
                    </a:cubicBezTo>
                    <a:cubicBezTo>
                      <a:pt x="13854" y="9458"/>
                      <a:pt x="17578" y="9085"/>
                      <a:pt x="19216" y="8713"/>
                    </a:cubicBezTo>
                    <a:cubicBezTo>
                      <a:pt x="20855" y="8341"/>
                      <a:pt x="20780" y="7671"/>
                      <a:pt x="21897" y="7373"/>
                    </a:cubicBezTo>
                    <a:cubicBezTo>
                      <a:pt x="23014" y="7075"/>
                      <a:pt x="24243" y="7001"/>
                      <a:pt x="25919" y="6926"/>
                    </a:cubicBezTo>
                    <a:cubicBezTo>
                      <a:pt x="27595" y="6852"/>
                      <a:pt x="30387" y="6926"/>
                      <a:pt x="31951" y="6926"/>
                    </a:cubicBezTo>
                    <a:cubicBezTo>
                      <a:pt x="33515" y="6926"/>
                      <a:pt x="33255" y="6926"/>
                      <a:pt x="35303" y="6926"/>
                    </a:cubicBezTo>
                    <a:cubicBezTo>
                      <a:pt x="37351" y="6926"/>
                      <a:pt x="41820" y="7187"/>
                      <a:pt x="44240" y="6926"/>
                    </a:cubicBezTo>
                    <a:cubicBezTo>
                      <a:pt x="46661" y="6665"/>
                      <a:pt x="48411" y="5809"/>
                      <a:pt x="49826" y="5362"/>
                    </a:cubicBezTo>
                    <a:cubicBezTo>
                      <a:pt x="51241" y="4915"/>
                      <a:pt x="51763" y="5139"/>
                      <a:pt x="52731" y="4245"/>
                    </a:cubicBezTo>
                    <a:cubicBezTo>
                      <a:pt x="53699" y="3351"/>
                      <a:pt x="55151" y="708"/>
                      <a:pt x="55635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445025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●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○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Char char="■"/>
              <a:defRPr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2" r:id="rId4"/>
    <p:sldLayoutId id="2147483675" r:id="rId5"/>
    <p:sldLayoutId id="2147483676" r:id="rId6"/>
    <p:sldLayoutId id="2147483679" r:id="rId7"/>
    <p:sldLayoutId id="2147483690" r:id="rId8"/>
    <p:sldLayoutId id="2147483694" r:id="rId9"/>
    <p:sldLayoutId id="2147483695" r:id="rId10"/>
    <p:sldLayoutId id="2147483725" r:id="rId11"/>
    <p:sldLayoutId id="214748372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15.png"/><Relationship Id="rId12" Type="http://schemas.openxmlformats.org/officeDocument/2006/relationships/image" Target="../media/image21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1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B07494-5F41-3CA5-9113-6B393F3FDE8F}"/>
              </a:ext>
            </a:extLst>
          </p:cNvPr>
          <p:cNvSpPr/>
          <p:nvPr/>
        </p:nvSpPr>
        <p:spPr>
          <a:xfrm>
            <a:off x="-55571" y="-45467"/>
            <a:ext cx="9366285" cy="527421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1">
          <a:extLst>
            <a:ext uri="{FF2B5EF4-FFF2-40B4-BE49-F238E27FC236}">
              <a16:creationId xmlns:a16="http://schemas.microsoft.com/office/drawing/2014/main" id="{1E54FBAF-9CDE-0510-96B9-1FB5079FB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103">
            <a:extLst>
              <a:ext uri="{FF2B5EF4-FFF2-40B4-BE49-F238E27FC236}">
                <a16:creationId xmlns:a16="http://schemas.microsoft.com/office/drawing/2014/main" id="{E4AAA85C-3783-4682-945A-B04D116F68ED}"/>
              </a:ext>
            </a:extLst>
          </p:cNvPr>
          <p:cNvSpPr/>
          <p:nvPr/>
        </p:nvSpPr>
        <p:spPr>
          <a:xfrm>
            <a:off x="6999486" y="4499611"/>
            <a:ext cx="1883710" cy="203798"/>
          </a:xfrm>
          <a:custGeom>
            <a:avLst/>
            <a:gdLst/>
            <a:ahLst/>
            <a:cxnLst/>
            <a:rect l="l" t="t" r="r" b="b"/>
            <a:pathLst>
              <a:path w="117420" h="6859" extrusionOk="0">
                <a:moveTo>
                  <a:pt x="58710" y="0"/>
                </a:moveTo>
                <a:cubicBezTo>
                  <a:pt x="26289" y="0"/>
                  <a:pt x="0" y="1536"/>
                  <a:pt x="0" y="3429"/>
                </a:cubicBezTo>
                <a:cubicBezTo>
                  <a:pt x="0" y="5322"/>
                  <a:pt x="26289" y="6858"/>
                  <a:pt x="58710" y="6858"/>
                </a:cubicBezTo>
                <a:cubicBezTo>
                  <a:pt x="74283" y="6858"/>
                  <a:pt x="89214" y="6501"/>
                  <a:pt x="100215" y="5858"/>
                </a:cubicBezTo>
                <a:cubicBezTo>
                  <a:pt x="111228" y="5215"/>
                  <a:pt x="117420" y="4334"/>
                  <a:pt x="117420" y="3429"/>
                </a:cubicBezTo>
                <a:cubicBezTo>
                  <a:pt x="117420" y="2524"/>
                  <a:pt x="111228" y="1655"/>
                  <a:pt x="100215" y="1012"/>
                </a:cubicBezTo>
                <a:cubicBezTo>
                  <a:pt x="89214" y="369"/>
                  <a:pt x="74283" y="0"/>
                  <a:pt x="58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103">
            <a:extLst>
              <a:ext uri="{FF2B5EF4-FFF2-40B4-BE49-F238E27FC236}">
                <a16:creationId xmlns:a16="http://schemas.microsoft.com/office/drawing/2014/main" id="{B32144CA-2013-74F3-4CC2-122B06C07D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850" y="206611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Yekan Bakh" panose="00000500000000000000" pitchFamily="2" charset="-78"/>
                <a:cs typeface="Yekan Bakh" panose="00000500000000000000" pitchFamily="2" charset="-78"/>
              </a:rPr>
              <a:t>فرمول‌های برنامه‌ریزی خطی عدد صحیح</a:t>
            </a:r>
            <a:endParaRPr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2904" name="Google Shape;2904;p103">
            <a:extLst>
              <a:ext uri="{FF2B5EF4-FFF2-40B4-BE49-F238E27FC236}">
                <a16:creationId xmlns:a16="http://schemas.microsoft.com/office/drawing/2014/main" id="{20F2AAE7-E313-68D1-1677-9DD9B2371648}"/>
              </a:ext>
            </a:extLst>
          </p:cNvPr>
          <p:cNvSpPr/>
          <p:nvPr/>
        </p:nvSpPr>
        <p:spPr>
          <a:xfrm rot="-5400000">
            <a:off x="6452486" y="3053425"/>
            <a:ext cx="2977800" cy="159000"/>
          </a:xfrm>
          <a:prstGeom prst="roundRect">
            <a:avLst>
              <a:gd name="adj" fmla="val 3773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103">
            <a:extLst>
              <a:ext uri="{FF2B5EF4-FFF2-40B4-BE49-F238E27FC236}">
                <a16:creationId xmlns:a16="http://schemas.microsoft.com/office/drawing/2014/main" id="{E21ACB5D-696D-BF24-F82F-6DA9AD33A1C1}"/>
              </a:ext>
            </a:extLst>
          </p:cNvPr>
          <p:cNvSpPr/>
          <p:nvPr/>
        </p:nvSpPr>
        <p:spPr>
          <a:xfrm>
            <a:off x="7164611" y="3125018"/>
            <a:ext cx="1782600" cy="4401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103">
            <a:extLst>
              <a:ext uri="{FF2B5EF4-FFF2-40B4-BE49-F238E27FC236}">
                <a16:creationId xmlns:a16="http://schemas.microsoft.com/office/drawing/2014/main" id="{1FE40A4D-02B4-C60A-8D57-D386ADFA2845}"/>
              </a:ext>
            </a:extLst>
          </p:cNvPr>
          <p:cNvSpPr/>
          <p:nvPr/>
        </p:nvSpPr>
        <p:spPr>
          <a:xfrm>
            <a:off x="7216693" y="3170453"/>
            <a:ext cx="1666500" cy="349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a-IR" sz="1900" b="1" dirty="0">
                <a:solidFill>
                  <a:schemeClr val="lt1"/>
                </a:solidFill>
                <a:latin typeface="Yekan Bakh" panose="00000500000000000000" pitchFamily="2" charset="-78"/>
                <a:ea typeface="Exo 2"/>
                <a:cs typeface="Yekan Bakh" panose="00000500000000000000" pitchFamily="2" charset="-78"/>
                <a:sym typeface="Exo 2"/>
              </a:rPr>
              <a:t>روش دانزیگ</a:t>
            </a:r>
            <a:endParaRPr sz="1900" b="1" dirty="0">
              <a:solidFill>
                <a:schemeClr val="lt1"/>
              </a:solidFill>
              <a:latin typeface="Yekan Bakh" panose="00000500000000000000" pitchFamily="2" charset="-78"/>
              <a:ea typeface="Exo 2"/>
              <a:cs typeface="Yekan Bakh" panose="00000500000000000000" pitchFamily="2" charset="-78"/>
              <a:sym typeface="Exo 2"/>
            </a:endParaRPr>
          </a:p>
        </p:txBody>
      </p:sp>
      <p:sp>
        <p:nvSpPr>
          <p:cNvPr id="2907" name="Google Shape;2907;p103">
            <a:extLst>
              <a:ext uri="{FF2B5EF4-FFF2-40B4-BE49-F238E27FC236}">
                <a16:creationId xmlns:a16="http://schemas.microsoft.com/office/drawing/2014/main" id="{76753EC8-9E00-B9A9-93D5-965F6F38436B}"/>
              </a:ext>
            </a:extLst>
          </p:cNvPr>
          <p:cNvSpPr/>
          <p:nvPr/>
        </p:nvSpPr>
        <p:spPr>
          <a:xfrm flipH="1">
            <a:off x="6935861" y="2532094"/>
            <a:ext cx="1782600" cy="4401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103">
            <a:extLst>
              <a:ext uri="{FF2B5EF4-FFF2-40B4-BE49-F238E27FC236}">
                <a16:creationId xmlns:a16="http://schemas.microsoft.com/office/drawing/2014/main" id="{2C7C6FE1-626C-E885-C989-FBA12AA4E142}"/>
              </a:ext>
            </a:extLst>
          </p:cNvPr>
          <p:cNvSpPr/>
          <p:nvPr/>
        </p:nvSpPr>
        <p:spPr>
          <a:xfrm flipH="1">
            <a:off x="6999879" y="2577529"/>
            <a:ext cx="1666500" cy="349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900" b="1" dirty="0">
                <a:solidFill>
                  <a:schemeClr val="lt1"/>
                </a:solidFill>
                <a:latin typeface="Yekan Bakh" panose="00000500000000000000" pitchFamily="2" charset="-78"/>
                <a:ea typeface="Exo 2"/>
                <a:cs typeface="Yekan Bakh" panose="00000500000000000000" pitchFamily="2" charset="-78"/>
                <a:sym typeface="Exo 2"/>
              </a:rPr>
              <a:t>روش میلر</a:t>
            </a:r>
            <a:endParaRPr sz="1900" b="1" dirty="0">
              <a:solidFill>
                <a:schemeClr val="lt1"/>
              </a:solidFill>
              <a:latin typeface="Yekan Bakh" panose="00000500000000000000" pitchFamily="2" charset="-78"/>
              <a:ea typeface="Exo 2"/>
              <a:cs typeface="Yekan Bakh" panose="00000500000000000000" pitchFamily="2" charset="-78"/>
              <a:sym typeface="Exo 2"/>
            </a:endParaRPr>
          </a:p>
        </p:txBody>
      </p:sp>
      <p:sp>
        <p:nvSpPr>
          <p:cNvPr id="2909" name="Google Shape;2909;p103">
            <a:extLst>
              <a:ext uri="{FF2B5EF4-FFF2-40B4-BE49-F238E27FC236}">
                <a16:creationId xmlns:a16="http://schemas.microsoft.com/office/drawing/2014/main" id="{14498B20-C371-B4D8-747D-F45FE6B133AE}"/>
              </a:ext>
            </a:extLst>
          </p:cNvPr>
          <p:cNvSpPr/>
          <p:nvPr/>
        </p:nvSpPr>
        <p:spPr>
          <a:xfrm>
            <a:off x="7164611" y="1939170"/>
            <a:ext cx="1501768" cy="440100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0" name="Google Shape;2910;p103">
            <a:extLst>
              <a:ext uri="{FF2B5EF4-FFF2-40B4-BE49-F238E27FC236}">
                <a16:creationId xmlns:a16="http://schemas.microsoft.com/office/drawing/2014/main" id="{2F95EED7-B4E2-989A-0359-6A41A31B6208}"/>
              </a:ext>
            </a:extLst>
          </p:cNvPr>
          <p:cNvSpPr/>
          <p:nvPr/>
        </p:nvSpPr>
        <p:spPr>
          <a:xfrm>
            <a:off x="7216693" y="1984605"/>
            <a:ext cx="1395403" cy="349200"/>
          </a:xfrm>
          <a:prstGeom prst="homePlate">
            <a:avLst>
              <a:gd name="adj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900" b="1" dirty="0">
                <a:solidFill>
                  <a:schemeClr val="lt1"/>
                </a:solidFill>
                <a:latin typeface="Yekan Bakh" panose="00000500000000000000" pitchFamily="2" charset="-78"/>
                <a:ea typeface="Exo 2"/>
                <a:cs typeface="Yekan Bakh" panose="00000500000000000000" pitchFamily="2" charset="-78"/>
                <a:sym typeface="Exo 2"/>
              </a:rPr>
              <a:t>دوراه‌کار</a:t>
            </a:r>
            <a:endParaRPr sz="1900" b="1" dirty="0">
              <a:solidFill>
                <a:schemeClr val="lt1"/>
              </a:solidFill>
              <a:latin typeface="Yekan Bakh" panose="00000500000000000000" pitchFamily="2" charset="-78"/>
              <a:ea typeface="Exo 2"/>
              <a:cs typeface="Yekan Bakh" panose="00000500000000000000" pitchFamily="2" charset="-78"/>
              <a:sym typeface="Exo 2"/>
            </a:endParaRPr>
          </a:p>
        </p:txBody>
      </p:sp>
      <p:sp>
        <p:nvSpPr>
          <p:cNvPr id="2915" name="Google Shape;2915;p103">
            <a:extLst>
              <a:ext uri="{FF2B5EF4-FFF2-40B4-BE49-F238E27FC236}">
                <a16:creationId xmlns:a16="http://schemas.microsoft.com/office/drawing/2014/main" id="{6CB10595-8100-E93E-78F2-95A7BBC43A08}"/>
              </a:ext>
            </a:extLst>
          </p:cNvPr>
          <p:cNvSpPr txBox="1"/>
          <p:nvPr/>
        </p:nvSpPr>
        <p:spPr>
          <a:xfrm>
            <a:off x="1833880" y="1113326"/>
            <a:ext cx="5335493" cy="36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de-DE" sz="16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Miller–Tucker–Zemlin (MTZ) Formulation (n = 4)</a:t>
            </a:r>
            <a:endParaRPr sz="16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916" name="Google Shape;2916;p103">
            <a:extLst>
              <a:ext uri="{FF2B5EF4-FFF2-40B4-BE49-F238E27FC236}">
                <a16:creationId xmlns:a16="http://schemas.microsoft.com/office/drawing/2014/main" id="{312D38CA-7E9E-A7B6-B88C-1BD2C7B39FDE}"/>
              </a:ext>
            </a:extLst>
          </p:cNvPr>
          <p:cNvSpPr txBox="1"/>
          <p:nvPr/>
        </p:nvSpPr>
        <p:spPr>
          <a:xfrm>
            <a:off x="1930400" y="1598671"/>
            <a:ext cx="5036281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فرض کنید شهرها با شماره‌های ۱، ۲، ۳، ۴ شماره‌گذاری شده‌اند.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grpSp>
        <p:nvGrpSpPr>
          <p:cNvPr id="2917" name="Google Shape;2917;p103">
            <a:extLst>
              <a:ext uri="{FF2B5EF4-FFF2-40B4-BE49-F238E27FC236}">
                <a16:creationId xmlns:a16="http://schemas.microsoft.com/office/drawing/2014/main" id="{C3FBE2BB-3389-4A6B-0AA2-5A38CE116D2E}"/>
              </a:ext>
            </a:extLst>
          </p:cNvPr>
          <p:cNvGrpSpPr/>
          <p:nvPr/>
        </p:nvGrpSpPr>
        <p:grpSpPr>
          <a:xfrm rot="2700277">
            <a:off x="7649497" y="1146590"/>
            <a:ext cx="584079" cy="584079"/>
            <a:chOff x="1662975" y="1078284"/>
            <a:chExt cx="666300" cy="666300"/>
          </a:xfrm>
        </p:grpSpPr>
        <p:sp>
          <p:nvSpPr>
            <p:cNvPr id="2918" name="Google Shape;2918;p103">
              <a:extLst>
                <a:ext uri="{FF2B5EF4-FFF2-40B4-BE49-F238E27FC236}">
                  <a16:creationId xmlns:a16="http://schemas.microsoft.com/office/drawing/2014/main" id="{8F84ABD9-6F11-75A2-3F1E-ECD851522439}"/>
                </a:ext>
              </a:extLst>
            </p:cNvPr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03">
              <a:extLst>
                <a:ext uri="{FF2B5EF4-FFF2-40B4-BE49-F238E27FC236}">
                  <a16:creationId xmlns:a16="http://schemas.microsoft.com/office/drawing/2014/main" id="{9FEA4B7E-F4D6-5C96-0D70-9E766AEDED3C}"/>
                </a:ext>
              </a:extLst>
            </p:cNvPr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0" name="Google Shape;2920;p103">
            <a:extLst>
              <a:ext uri="{FF2B5EF4-FFF2-40B4-BE49-F238E27FC236}">
                <a16:creationId xmlns:a16="http://schemas.microsoft.com/office/drawing/2014/main" id="{E661AF80-D3D5-D876-687C-63F34A94DF83}"/>
              </a:ext>
            </a:extLst>
          </p:cNvPr>
          <p:cNvGrpSpPr/>
          <p:nvPr/>
        </p:nvGrpSpPr>
        <p:grpSpPr>
          <a:xfrm>
            <a:off x="7808695" y="1272255"/>
            <a:ext cx="343170" cy="326415"/>
            <a:chOff x="-6690625" y="3631325"/>
            <a:chExt cx="307225" cy="292225"/>
          </a:xfrm>
        </p:grpSpPr>
        <p:sp>
          <p:nvSpPr>
            <p:cNvPr id="2921" name="Google Shape;2921;p103">
              <a:extLst>
                <a:ext uri="{FF2B5EF4-FFF2-40B4-BE49-F238E27FC236}">
                  <a16:creationId xmlns:a16="http://schemas.microsoft.com/office/drawing/2014/main" id="{1DEC936E-C28D-E507-9E02-F19CABDCF1D7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03">
              <a:extLst>
                <a:ext uri="{FF2B5EF4-FFF2-40B4-BE49-F238E27FC236}">
                  <a16:creationId xmlns:a16="http://schemas.microsoft.com/office/drawing/2014/main" id="{39334497-8AD6-D43C-A127-26EACD101CC5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03">
              <a:extLst>
                <a:ext uri="{FF2B5EF4-FFF2-40B4-BE49-F238E27FC236}">
                  <a16:creationId xmlns:a16="http://schemas.microsoft.com/office/drawing/2014/main" id="{B4F36793-9A7F-B0A6-326F-75DC4AA624D1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03">
              <a:extLst>
                <a:ext uri="{FF2B5EF4-FFF2-40B4-BE49-F238E27FC236}">
                  <a16:creationId xmlns:a16="http://schemas.microsoft.com/office/drawing/2014/main" id="{7E8B2BE0-961A-2C72-7861-52949B8716B2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03">
              <a:extLst>
                <a:ext uri="{FF2B5EF4-FFF2-40B4-BE49-F238E27FC236}">
                  <a16:creationId xmlns:a16="http://schemas.microsoft.com/office/drawing/2014/main" id="{2DCB938B-330B-EB46-415F-F7525A340F08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914;p103">
            <a:extLst>
              <a:ext uri="{FF2B5EF4-FFF2-40B4-BE49-F238E27FC236}">
                <a16:creationId xmlns:a16="http://schemas.microsoft.com/office/drawing/2014/main" id="{83982806-030B-A3FB-947B-30C49E75737C}"/>
              </a:ext>
            </a:extLst>
          </p:cNvPr>
          <p:cNvSpPr txBox="1"/>
          <p:nvPr/>
        </p:nvSpPr>
        <p:spPr>
          <a:xfrm>
            <a:off x="3674324" y="685329"/>
            <a:ext cx="21183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Google Shape;2914;p103">
            <a:extLst>
              <a:ext uri="{FF2B5EF4-FFF2-40B4-BE49-F238E27FC236}">
                <a16:creationId xmlns:a16="http://schemas.microsoft.com/office/drawing/2014/main" id="{58848412-9758-1004-DE9D-DC82542B2539}"/>
              </a:ext>
            </a:extLst>
          </p:cNvPr>
          <p:cNvSpPr txBox="1"/>
          <p:nvPr/>
        </p:nvSpPr>
        <p:spPr>
          <a:xfrm>
            <a:off x="3566325" y="720691"/>
            <a:ext cx="2021680" cy="34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ارایه مثال برای چهار شهر</a:t>
            </a:r>
            <a:endParaRPr sz="12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5E5774-3E1F-DD37-957B-5127C4A0610C}"/>
                  </a:ext>
                </a:extLst>
              </p:cNvPr>
              <p:cNvSpPr txBox="1"/>
              <p:nvPr/>
            </p:nvSpPr>
            <p:spPr>
              <a:xfrm>
                <a:off x="446312" y="2532094"/>
                <a:ext cx="2917563" cy="753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r">
                  <a:defRPr>
                    <a:solidFill>
                      <a:schemeClr val="dk2"/>
                    </a:solidFill>
                    <a:latin typeface="Barlow"/>
                    <a:ea typeface="Barlow"/>
                    <a:cs typeface="Barlow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fa-IR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5E5774-3E1F-DD37-957B-5127C4A06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2" y="2532094"/>
                <a:ext cx="2917563" cy="753301"/>
              </a:xfrm>
              <a:prstGeom prst="rect">
                <a:avLst/>
              </a:prstGeom>
              <a:blipFill>
                <a:blip r:embed="rId3"/>
                <a:stretch>
                  <a:fillRect t="-69355" b="-1024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2916;p103">
            <a:extLst>
              <a:ext uri="{FF2B5EF4-FFF2-40B4-BE49-F238E27FC236}">
                <a16:creationId xmlns:a16="http://schemas.microsoft.com/office/drawing/2014/main" id="{8FBCB861-2EF7-2953-93DB-A3CFBEE38427}"/>
              </a:ext>
            </a:extLst>
          </p:cNvPr>
          <p:cNvSpPr txBox="1"/>
          <p:nvPr/>
        </p:nvSpPr>
        <p:spPr>
          <a:xfrm>
            <a:off x="3224915" y="2020041"/>
            <a:ext cx="3484750" cy="38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:xᵢⱼ ∈ {0,1}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اینکه آیا از شهر </a:t>
            </a:r>
            <a:r>
              <a:rPr lang="en-US" sz="1100" dirty="0" err="1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i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به شهر 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j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می‌رویم یا خیر.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13" name="Google Shape;2916;p103">
            <a:extLst>
              <a:ext uri="{FF2B5EF4-FFF2-40B4-BE49-F238E27FC236}">
                <a16:creationId xmlns:a16="http://schemas.microsoft.com/office/drawing/2014/main" id="{69FF9574-441A-CF87-EE32-40F6D9220AD2}"/>
              </a:ext>
            </a:extLst>
          </p:cNvPr>
          <p:cNvSpPr txBox="1"/>
          <p:nvPr/>
        </p:nvSpPr>
        <p:spPr>
          <a:xfrm>
            <a:off x="3181102" y="2318620"/>
            <a:ext cx="3527286" cy="38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uᵢ ∈ ℝ: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ترتیب بازدید از شهر </a:t>
            </a:r>
            <a:r>
              <a:rPr lang="en-US" sz="1100" dirty="0" err="1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i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(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فقط برای </a:t>
            </a:r>
            <a:r>
              <a:rPr lang="en-US" sz="1100" dirty="0" err="1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i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= 2,3,4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تعریف شده است).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14" name="Google Shape;2916;p103">
            <a:extLst>
              <a:ext uri="{FF2B5EF4-FFF2-40B4-BE49-F238E27FC236}">
                <a16:creationId xmlns:a16="http://schemas.microsoft.com/office/drawing/2014/main" id="{B93DCBEA-AA88-A01E-8246-4CC084A02E74}"/>
              </a:ext>
            </a:extLst>
          </p:cNvPr>
          <p:cNvSpPr txBox="1"/>
          <p:nvPr/>
        </p:nvSpPr>
        <p:spPr>
          <a:xfrm>
            <a:off x="3193120" y="2739991"/>
            <a:ext cx="3527286" cy="38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حداقل کردن هزینه کل تور: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0926A3-D11F-A903-E57C-5BDF54C57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83" y="3302940"/>
            <a:ext cx="3188314" cy="389014"/>
          </a:xfrm>
          <a:prstGeom prst="rect">
            <a:avLst/>
          </a:prstGeom>
        </p:spPr>
      </p:pic>
      <p:sp>
        <p:nvSpPr>
          <p:cNvPr id="4" name="Google Shape;2916;p103">
            <a:extLst>
              <a:ext uri="{FF2B5EF4-FFF2-40B4-BE49-F238E27FC236}">
                <a16:creationId xmlns:a16="http://schemas.microsoft.com/office/drawing/2014/main" id="{9899FE62-47A7-9531-C1F8-8E63E47B9BEC}"/>
              </a:ext>
            </a:extLst>
          </p:cNvPr>
          <p:cNvSpPr txBox="1"/>
          <p:nvPr/>
        </p:nvSpPr>
        <p:spPr>
          <a:xfrm>
            <a:off x="3191262" y="3312407"/>
            <a:ext cx="3527286" cy="38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محدودیت‌ها:هر شهر یک بار بازدید می‌شود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916;p103">
                <a:extLst>
                  <a:ext uri="{FF2B5EF4-FFF2-40B4-BE49-F238E27FC236}">
                    <a16:creationId xmlns:a16="http://schemas.microsoft.com/office/drawing/2014/main" id="{F83FC2B6-C9D2-1C97-44C9-3841916E8F54}"/>
                  </a:ext>
                </a:extLst>
              </p:cNvPr>
              <p:cNvSpPr txBox="1"/>
              <p:nvPr/>
            </p:nvSpPr>
            <p:spPr>
              <a:xfrm>
                <a:off x="3191262" y="3868968"/>
                <a:ext cx="3527286" cy="385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algn="r" rtl="1">
                  <a:buFont typeface="Arial" panose="020B0604020202020204" pitchFamily="34" charset="0"/>
                  <a:buChar char="•"/>
                </a:pPr>
                <a:r>
                  <a:rPr lang="fa-IR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  <a:t>حذف زیرتور (</a:t>
                </a:r>
                <a:r>
                  <a:rPr lang="en-US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  <a:t>MTZ</a:t>
                </a:r>
                <a:r>
                  <a:rPr lang="fa-IR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  <a:t>):</a:t>
                </a:r>
                <a:br>
                  <a:rPr lang="fa-IR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</a:br>
                <a:r>
                  <a:rPr lang="fa-IR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  <a:t>از متغیرهای غیرواقعی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  <m:t>𝑢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  <m:t>𝑖</m:t>
                        </m:r>
                      </m:sub>
                    </m:sSub>
                    <m:r>
                      <a:rPr lang="fa-IR" sz="11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Yekan Bakh" panose="00000500000000000000" pitchFamily="2" charset="-78"/>
                        <a:sym typeface="Barlow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</m:ctrlPr>
                      </m:dPr>
                      <m:e>
                        <m:r>
                          <a:rPr lang="en-US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  <m:t>2</m:t>
                        </m:r>
                        <m:r>
                          <a:rPr lang="en-US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  <m:t>,</m:t>
                        </m:r>
                        <m:r>
                          <a:rPr lang="en-US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  <m:t>4</m:t>
                        </m:r>
                      </m:e>
                    </m:d>
                  </m:oMath>
                </a14:m>
                <a:br>
                  <a:rPr lang="fa-IR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</a:br>
                <a:r>
                  <a:rPr lang="fa-IR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  <a:t>برای شهرهای 2 ، 3 و 4 استافده شود</a:t>
                </a:r>
                <a:endParaRPr sz="1100" dirty="0">
                  <a:solidFill>
                    <a:schemeClr val="dk2"/>
                  </a:solidFill>
                  <a:latin typeface="Yekan Bakh" panose="00000500000000000000" pitchFamily="2" charset="-78"/>
                  <a:ea typeface="Barlow"/>
                  <a:cs typeface="Yekan Bakh" panose="00000500000000000000" pitchFamily="2" charset="-78"/>
                  <a:sym typeface="Barlow"/>
                </a:endParaRPr>
              </a:p>
            </p:txBody>
          </p:sp>
        </mc:Choice>
        <mc:Fallback xmlns="">
          <p:sp>
            <p:nvSpPr>
              <p:cNvPr id="5" name="Google Shape;2916;p103">
                <a:extLst>
                  <a:ext uri="{FF2B5EF4-FFF2-40B4-BE49-F238E27FC236}">
                    <a16:creationId xmlns:a16="http://schemas.microsoft.com/office/drawing/2014/main" id="{F83FC2B6-C9D2-1C97-44C9-3841916E8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62" y="3868968"/>
                <a:ext cx="3527286" cy="385935"/>
              </a:xfrm>
              <a:prstGeom prst="rect">
                <a:avLst/>
              </a:prstGeom>
              <a:blipFill>
                <a:blip r:embed="rId5"/>
                <a:stretch>
                  <a:fillRect b="-7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8BDC905-39BA-E8DF-D896-CB4E2E05E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183" y="3810758"/>
            <a:ext cx="3747312" cy="348001"/>
          </a:xfrm>
          <a:prstGeom prst="rect">
            <a:avLst/>
          </a:prstGeom>
        </p:spPr>
      </p:pic>
      <p:sp>
        <p:nvSpPr>
          <p:cNvPr id="19" name="Google Shape;2913;p103">
            <a:extLst>
              <a:ext uri="{FF2B5EF4-FFF2-40B4-BE49-F238E27FC236}">
                <a16:creationId xmlns:a16="http://schemas.microsoft.com/office/drawing/2014/main" id="{6C96E6F2-E8AC-9D71-CAB7-1EEFA4D5BE95}"/>
              </a:ext>
            </a:extLst>
          </p:cNvPr>
          <p:cNvSpPr txBox="1"/>
          <p:nvPr/>
        </p:nvSpPr>
        <p:spPr>
          <a:xfrm>
            <a:off x="9391416" y="1272522"/>
            <a:ext cx="3329553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r">
              <a:defRPr sz="1600" b="1">
                <a:solidFill>
                  <a:schemeClr val="accent5"/>
                </a:solidFill>
                <a:latin typeface="Exo 2"/>
                <a:ea typeface="Exo 2"/>
                <a:cs typeface="Exo 2"/>
              </a:defRPr>
            </a:lvl1pPr>
          </a:lstStyle>
          <a:p>
            <a:pPr algn="l"/>
            <a:r>
              <a:rPr lang="en-US" dirty="0">
                <a:sym typeface="Exo 2"/>
              </a:rPr>
              <a:t>Dantzig–Fulkerson–Johnson (DFJ) Formulation (n = 4)</a:t>
            </a:r>
            <a:endParaRPr dirty="0">
              <a:sym typeface="Exo 2"/>
            </a:endParaRPr>
          </a:p>
        </p:txBody>
      </p:sp>
      <p:sp>
        <p:nvSpPr>
          <p:cNvPr id="20" name="Google Shape;2916;p103">
            <a:extLst>
              <a:ext uri="{FF2B5EF4-FFF2-40B4-BE49-F238E27FC236}">
                <a16:creationId xmlns:a16="http://schemas.microsoft.com/office/drawing/2014/main" id="{B3055560-9BBB-1D12-0325-40DB425D4134}"/>
              </a:ext>
            </a:extLst>
          </p:cNvPr>
          <p:cNvSpPr txBox="1"/>
          <p:nvPr/>
        </p:nvSpPr>
        <p:spPr>
          <a:xfrm>
            <a:off x="9471840" y="1818705"/>
            <a:ext cx="303069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1"/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هر شهر دقیقاً یک یال خروجی و یک یال ورودی درست مانند (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MTZ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) دارد.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21" name="Google Shape;2916;p103">
            <a:extLst>
              <a:ext uri="{FF2B5EF4-FFF2-40B4-BE49-F238E27FC236}">
                <a16:creationId xmlns:a16="http://schemas.microsoft.com/office/drawing/2014/main" id="{383802B5-3885-E586-D2CE-EC4B3BA7B402}"/>
              </a:ext>
            </a:extLst>
          </p:cNvPr>
          <p:cNvSpPr txBox="1"/>
          <p:nvPr/>
        </p:nvSpPr>
        <p:spPr>
          <a:xfrm>
            <a:off x="9471840" y="2255619"/>
            <a:ext cx="303069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1"/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اما برخلاف 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MTZ، DFJ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از محدودیت‌های نمایی برای حذف زیرتورها استفاده می‌کند.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38C367-8109-9112-A2CD-90CFE2A27B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8062" y="2752129"/>
            <a:ext cx="3021687" cy="1114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F56ED6-C65B-0A0C-1BED-FFB104F97E0F}"/>
                  </a:ext>
                </a:extLst>
              </p:cNvPr>
              <p:cNvSpPr txBox="1"/>
              <p:nvPr/>
            </p:nvSpPr>
            <p:spPr>
              <a:xfrm>
                <a:off x="9471840" y="3950108"/>
                <a:ext cx="2917563" cy="753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r">
                  <a:defRPr>
                    <a:solidFill>
                      <a:schemeClr val="dk2"/>
                    </a:solidFill>
                    <a:latin typeface="Barlow"/>
                    <a:ea typeface="Barlow"/>
                    <a:cs typeface="Barlow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fa-IR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F56ED6-C65B-0A0C-1BED-FFB104F9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840" y="3950108"/>
                <a:ext cx="2917563" cy="753301"/>
              </a:xfrm>
              <a:prstGeom prst="rect">
                <a:avLst/>
              </a:prstGeom>
              <a:blipFill>
                <a:blip r:embed="rId8"/>
                <a:stretch>
                  <a:fillRect t="-70161" b="-1016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Google Shape;2916;p103">
            <a:extLst>
              <a:ext uri="{FF2B5EF4-FFF2-40B4-BE49-F238E27FC236}">
                <a16:creationId xmlns:a16="http://schemas.microsoft.com/office/drawing/2014/main" id="{754DFC87-A4BE-D259-5D3E-8FC99E16EB2A}"/>
              </a:ext>
            </a:extLst>
          </p:cNvPr>
          <p:cNvSpPr txBox="1"/>
          <p:nvPr/>
        </p:nvSpPr>
        <p:spPr>
          <a:xfrm>
            <a:off x="9391417" y="4901348"/>
            <a:ext cx="2872804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1-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یک یال خروجی به ازای هر شهر</a:t>
            </a:r>
          </a:p>
          <a:p>
            <a:pPr lvl="0"/>
            <a:endParaRPr lang="en-US"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C434E-288C-E3A2-2B3E-2F21271CAF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15483" y="4621825"/>
            <a:ext cx="1254275" cy="645056"/>
          </a:xfrm>
          <a:prstGeom prst="rect">
            <a:avLst/>
          </a:prstGeom>
        </p:spPr>
      </p:pic>
      <p:sp>
        <p:nvSpPr>
          <p:cNvPr id="26" name="Google Shape;2916;p103">
            <a:extLst>
              <a:ext uri="{FF2B5EF4-FFF2-40B4-BE49-F238E27FC236}">
                <a16:creationId xmlns:a16="http://schemas.microsoft.com/office/drawing/2014/main" id="{D8E13713-948D-BEA7-24F8-7082C9FDBEE7}"/>
              </a:ext>
            </a:extLst>
          </p:cNvPr>
          <p:cNvSpPr txBox="1"/>
          <p:nvPr/>
        </p:nvSpPr>
        <p:spPr>
          <a:xfrm>
            <a:off x="9391417" y="5296748"/>
            <a:ext cx="2659444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2-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یک یال ورودی به ازای هر شهر</a:t>
            </a:r>
          </a:p>
          <a:p>
            <a:pPr lvl="0"/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735600C-5849-0BC8-D354-CAA28C66CF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38447" y="5306806"/>
            <a:ext cx="1254275" cy="586600"/>
          </a:xfrm>
          <a:prstGeom prst="rect">
            <a:avLst/>
          </a:prstGeom>
        </p:spPr>
      </p:pic>
      <p:sp>
        <p:nvSpPr>
          <p:cNvPr id="28" name="Google Shape;2916;p103">
            <a:extLst>
              <a:ext uri="{FF2B5EF4-FFF2-40B4-BE49-F238E27FC236}">
                <a16:creationId xmlns:a16="http://schemas.microsoft.com/office/drawing/2014/main" id="{FD896517-9715-EC03-4970-29EFD7BF7CF3}"/>
              </a:ext>
            </a:extLst>
          </p:cNvPr>
          <p:cNvSpPr txBox="1"/>
          <p:nvPr/>
        </p:nvSpPr>
        <p:spPr>
          <a:xfrm>
            <a:off x="9391416" y="5726891"/>
            <a:ext cx="3047031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/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قید حذف زیرتور (هسته 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DFJ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)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3- </a:t>
            </a:r>
            <a:endParaRPr lang="fa-IR"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  <a:p>
            <a:pPr rtl="1"/>
            <a:r>
              <a:rPr lang="fa-IR" sz="10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این مانع از تشکیل یک تور زیرمجموعه "𝑄" شهرها در بین خود می شود.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18143A2-AB8A-4735-42A9-3E2AB76A93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8447" y="5927281"/>
            <a:ext cx="3362569" cy="516184"/>
          </a:xfrm>
          <a:prstGeom prst="rect">
            <a:avLst/>
          </a:prstGeom>
        </p:spPr>
      </p:pic>
      <p:sp>
        <p:nvSpPr>
          <p:cNvPr id="31" name="Google Shape;312;p39">
            <a:extLst>
              <a:ext uri="{FF2B5EF4-FFF2-40B4-BE49-F238E27FC236}">
                <a16:creationId xmlns:a16="http://schemas.microsoft.com/office/drawing/2014/main" id="{D7736A8E-4A09-199B-513C-D31326954B00}"/>
              </a:ext>
            </a:extLst>
          </p:cNvPr>
          <p:cNvSpPr txBox="1">
            <a:spLocks/>
          </p:cNvSpPr>
          <p:nvPr/>
        </p:nvSpPr>
        <p:spPr>
          <a:xfrm>
            <a:off x="4248523" y="4741802"/>
            <a:ext cx="646954" cy="2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fa-IR" sz="1400" dirty="0">
                <a:latin typeface="Yekan Bakh" panose="00000500000000000000" pitchFamily="2" charset="-78"/>
                <a:cs typeface="Yekan Bakh" panose="00000500000000000000" pitchFamily="2" charset="-78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87099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1">
          <a:extLst>
            <a:ext uri="{FF2B5EF4-FFF2-40B4-BE49-F238E27FC236}">
              <a16:creationId xmlns:a16="http://schemas.microsoft.com/office/drawing/2014/main" id="{3011DF07-E2D6-C088-AF2E-F9A2A2C4D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103">
            <a:extLst>
              <a:ext uri="{FF2B5EF4-FFF2-40B4-BE49-F238E27FC236}">
                <a16:creationId xmlns:a16="http://schemas.microsoft.com/office/drawing/2014/main" id="{FE031912-94F0-3B13-008C-4F3197706B90}"/>
              </a:ext>
            </a:extLst>
          </p:cNvPr>
          <p:cNvSpPr/>
          <p:nvPr/>
        </p:nvSpPr>
        <p:spPr>
          <a:xfrm>
            <a:off x="321569" y="4499611"/>
            <a:ext cx="1883710" cy="203798"/>
          </a:xfrm>
          <a:custGeom>
            <a:avLst/>
            <a:gdLst/>
            <a:ahLst/>
            <a:cxnLst/>
            <a:rect l="l" t="t" r="r" b="b"/>
            <a:pathLst>
              <a:path w="117420" h="6859" extrusionOk="0">
                <a:moveTo>
                  <a:pt x="58710" y="0"/>
                </a:moveTo>
                <a:cubicBezTo>
                  <a:pt x="26289" y="0"/>
                  <a:pt x="0" y="1536"/>
                  <a:pt x="0" y="3429"/>
                </a:cubicBezTo>
                <a:cubicBezTo>
                  <a:pt x="0" y="5322"/>
                  <a:pt x="26289" y="6858"/>
                  <a:pt x="58710" y="6858"/>
                </a:cubicBezTo>
                <a:cubicBezTo>
                  <a:pt x="74283" y="6858"/>
                  <a:pt x="89214" y="6501"/>
                  <a:pt x="100215" y="5858"/>
                </a:cubicBezTo>
                <a:cubicBezTo>
                  <a:pt x="111228" y="5215"/>
                  <a:pt x="117420" y="4334"/>
                  <a:pt x="117420" y="3429"/>
                </a:cubicBezTo>
                <a:cubicBezTo>
                  <a:pt x="117420" y="2524"/>
                  <a:pt x="111228" y="1655"/>
                  <a:pt x="100215" y="1012"/>
                </a:cubicBezTo>
                <a:cubicBezTo>
                  <a:pt x="89214" y="369"/>
                  <a:pt x="74283" y="0"/>
                  <a:pt x="58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103">
            <a:extLst>
              <a:ext uri="{FF2B5EF4-FFF2-40B4-BE49-F238E27FC236}">
                <a16:creationId xmlns:a16="http://schemas.microsoft.com/office/drawing/2014/main" id="{E332D8C1-861E-37F1-4B18-C3A448C61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850" y="206611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Yekan Bakh" panose="00000500000000000000" pitchFamily="2" charset="-78"/>
                <a:cs typeface="Yekan Bakh" panose="00000500000000000000" pitchFamily="2" charset="-78"/>
              </a:rPr>
              <a:t>فرمول‌های برنامه‌ریزی خطی عدد صحیح</a:t>
            </a:r>
            <a:endParaRPr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2904" name="Google Shape;2904;p103">
            <a:extLst>
              <a:ext uri="{FF2B5EF4-FFF2-40B4-BE49-F238E27FC236}">
                <a16:creationId xmlns:a16="http://schemas.microsoft.com/office/drawing/2014/main" id="{CE6E4817-F40B-A9E6-94F8-8ED31C4C15C8}"/>
              </a:ext>
            </a:extLst>
          </p:cNvPr>
          <p:cNvSpPr/>
          <p:nvPr/>
        </p:nvSpPr>
        <p:spPr>
          <a:xfrm rot="-5400000">
            <a:off x="-225431" y="3053425"/>
            <a:ext cx="2977800" cy="159000"/>
          </a:xfrm>
          <a:prstGeom prst="roundRect">
            <a:avLst>
              <a:gd name="adj" fmla="val 3773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103">
            <a:extLst>
              <a:ext uri="{FF2B5EF4-FFF2-40B4-BE49-F238E27FC236}">
                <a16:creationId xmlns:a16="http://schemas.microsoft.com/office/drawing/2014/main" id="{B1A841CE-4119-2313-952B-BDE502B7364F}"/>
              </a:ext>
            </a:extLst>
          </p:cNvPr>
          <p:cNvSpPr/>
          <p:nvPr/>
        </p:nvSpPr>
        <p:spPr>
          <a:xfrm>
            <a:off x="486694" y="3125018"/>
            <a:ext cx="1782600" cy="4401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103">
            <a:extLst>
              <a:ext uri="{FF2B5EF4-FFF2-40B4-BE49-F238E27FC236}">
                <a16:creationId xmlns:a16="http://schemas.microsoft.com/office/drawing/2014/main" id="{FBE6C5B3-0749-802E-2564-2208E7E8AB88}"/>
              </a:ext>
            </a:extLst>
          </p:cNvPr>
          <p:cNvSpPr/>
          <p:nvPr/>
        </p:nvSpPr>
        <p:spPr>
          <a:xfrm>
            <a:off x="538776" y="3170453"/>
            <a:ext cx="1666500" cy="349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a-IR" sz="1900" b="1" dirty="0">
                <a:solidFill>
                  <a:schemeClr val="lt1"/>
                </a:solidFill>
                <a:latin typeface="Yekan Bakh" panose="00000500000000000000" pitchFamily="2" charset="-78"/>
                <a:ea typeface="Exo 2"/>
                <a:cs typeface="Yekan Bakh" panose="00000500000000000000" pitchFamily="2" charset="-78"/>
                <a:sym typeface="Exo 2"/>
              </a:rPr>
              <a:t>روش دانزیگ</a:t>
            </a:r>
            <a:endParaRPr sz="1900" b="1" dirty="0">
              <a:solidFill>
                <a:schemeClr val="lt1"/>
              </a:solidFill>
              <a:latin typeface="Yekan Bakh" panose="00000500000000000000" pitchFamily="2" charset="-78"/>
              <a:ea typeface="Exo 2"/>
              <a:cs typeface="Yekan Bakh" panose="00000500000000000000" pitchFamily="2" charset="-78"/>
              <a:sym typeface="Exo 2"/>
            </a:endParaRPr>
          </a:p>
        </p:txBody>
      </p:sp>
      <p:sp>
        <p:nvSpPr>
          <p:cNvPr id="2907" name="Google Shape;2907;p103">
            <a:extLst>
              <a:ext uri="{FF2B5EF4-FFF2-40B4-BE49-F238E27FC236}">
                <a16:creationId xmlns:a16="http://schemas.microsoft.com/office/drawing/2014/main" id="{16582893-E412-5C1C-6D52-A7A99A0EB7BA}"/>
              </a:ext>
            </a:extLst>
          </p:cNvPr>
          <p:cNvSpPr/>
          <p:nvPr/>
        </p:nvSpPr>
        <p:spPr>
          <a:xfrm flipH="1">
            <a:off x="257944" y="2532094"/>
            <a:ext cx="1782600" cy="4401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103">
            <a:extLst>
              <a:ext uri="{FF2B5EF4-FFF2-40B4-BE49-F238E27FC236}">
                <a16:creationId xmlns:a16="http://schemas.microsoft.com/office/drawing/2014/main" id="{6E413BDD-2543-4FBA-5C75-2B47374ED89E}"/>
              </a:ext>
            </a:extLst>
          </p:cNvPr>
          <p:cNvSpPr/>
          <p:nvPr/>
        </p:nvSpPr>
        <p:spPr>
          <a:xfrm flipH="1">
            <a:off x="321962" y="2577529"/>
            <a:ext cx="1666500" cy="349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900" b="1" dirty="0">
                <a:solidFill>
                  <a:schemeClr val="lt1"/>
                </a:solidFill>
                <a:latin typeface="Yekan Bakh" panose="00000500000000000000" pitchFamily="2" charset="-78"/>
                <a:ea typeface="Exo 2"/>
                <a:cs typeface="Yekan Bakh" panose="00000500000000000000" pitchFamily="2" charset="-78"/>
                <a:sym typeface="Exo 2"/>
              </a:rPr>
              <a:t>روش میلر</a:t>
            </a:r>
            <a:endParaRPr sz="1900" b="1" dirty="0">
              <a:solidFill>
                <a:schemeClr val="lt1"/>
              </a:solidFill>
              <a:latin typeface="Yekan Bakh" panose="00000500000000000000" pitchFamily="2" charset="-78"/>
              <a:ea typeface="Exo 2"/>
              <a:cs typeface="Yekan Bakh" panose="00000500000000000000" pitchFamily="2" charset="-78"/>
              <a:sym typeface="Exo 2"/>
            </a:endParaRPr>
          </a:p>
        </p:txBody>
      </p:sp>
      <p:sp>
        <p:nvSpPr>
          <p:cNvPr id="2909" name="Google Shape;2909;p103">
            <a:extLst>
              <a:ext uri="{FF2B5EF4-FFF2-40B4-BE49-F238E27FC236}">
                <a16:creationId xmlns:a16="http://schemas.microsoft.com/office/drawing/2014/main" id="{A13B3A35-9C30-5E1A-E652-C00EB8750E42}"/>
              </a:ext>
            </a:extLst>
          </p:cNvPr>
          <p:cNvSpPr/>
          <p:nvPr/>
        </p:nvSpPr>
        <p:spPr>
          <a:xfrm>
            <a:off x="486694" y="1939170"/>
            <a:ext cx="1501768" cy="440100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0" name="Google Shape;2910;p103">
            <a:extLst>
              <a:ext uri="{FF2B5EF4-FFF2-40B4-BE49-F238E27FC236}">
                <a16:creationId xmlns:a16="http://schemas.microsoft.com/office/drawing/2014/main" id="{040989CC-096D-BB30-1251-511ED9FBE9A0}"/>
              </a:ext>
            </a:extLst>
          </p:cNvPr>
          <p:cNvSpPr/>
          <p:nvPr/>
        </p:nvSpPr>
        <p:spPr>
          <a:xfrm>
            <a:off x="538776" y="1984605"/>
            <a:ext cx="1395403" cy="349200"/>
          </a:xfrm>
          <a:prstGeom prst="homePlate">
            <a:avLst>
              <a:gd name="adj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900" b="1" dirty="0">
                <a:solidFill>
                  <a:schemeClr val="lt1"/>
                </a:solidFill>
                <a:latin typeface="Yekan Bakh" panose="00000500000000000000" pitchFamily="2" charset="-78"/>
                <a:ea typeface="Exo 2"/>
                <a:cs typeface="Yekan Bakh" panose="00000500000000000000" pitchFamily="2" charset="-78"/>
                <a:sym typeface="Exo 2"/>
              </a:rPr>
              <a:t>دوراه‌کار</a:t>
            </a:r>
            <a:endParaRPr sz="1900" b="1" dirty="0">
              <a:solidFill>
                <a:schemeClr val="lt1"/>
              </a:solidFill>
              <a:latin typeface="Yekan Bakh" panose="00000500000000000000" pitchFamily="2" charset="-78"/>
              <a:ea typeface="Exo 2"/>
              <a:cs typeface="Yekan Bakh" panose="00000500000000000000" pitchFamily="2" charset="-78"/>
              <a:sym typeface="Exo 2"/>
            </a:endParaRPr>
          </a:p>
        </p:txBody>
      </p:sp>
      <p:sp>
        <p:nvSpPr>
          <p:cNvPr id="2915" name="Google Shape;2915;p103">
            <a:extLst>
              <a:ext uri="{FF2B5EF4-FFF2-40B4-BE49-F238E27FC236}">
                <a16:creationId xmlns:a16="http://schemas.microsoft.com/office/drawing/2014/main" id="{BED9FE7E-24A9-4AB7-8B2D-9B4214C594D3}"/>
              </a:ext>
            </a:extLst>
          </p:cNvPr>
          <p:cNvSpPr txBox="1"/>
          <p:nvPr/>
        </p:nvSpPr>
        <p:spPr>
          <a:xfrm>
            <a:off x="-6081821" y="1113326"/>
            <a:ext cx="5335493" cy="36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de-DE" sz="16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Miller–Tucker–Zemlin (MTZ) Formulation (n = 4)</a:t>
            </a:r>
            <a:endParaRPr sz="16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916" name="Google Shape;2916;p103">
            <a:extLst>
              <a:ext uri="{FF2B5EF4-FFF2-40B4-BE49-F238E27FC236}">
                <a16:creationId xmlns:a16="http://schemas.microsoft.com/office/drawing/2014/main" id="{AEA59C1D-A65D-37CF-CFAF-BD916632E386}"/>
              </a:ext>
            </a:extLst>
          </p:cNvPr>
          <p:cNvSpPr txBox="1"/>
          <p:nvPr/>
        </p:nvSpPr>
        <p:spPr>
          <a:xfrm>
            <a:off x="-5985301" y="1598671"/>
            <a:ext cx="5036281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فرض کنید شهرها با شماره‌های ۱، ۲، ۳، ۴ شماره‌گذاری شده‌اند.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grpSp>
        <p:nvGrpSpPr>
          <p:cNvPr id="2917" name="Google Shape;2917;p103">
            <a:extLst>
              <a:ext uri="{FF2B5EF4-FFF2-40B4-BE49-F238E27FC236}">
                <a16:creationId xmlns:a16="http://schemas.microsoft.com/office/drawing/2014/main" id="{705EC6EB-DD63-1BBF-41D9-AE900500B09B}"/>
              </a:ext>
            </a:extLst>
          </p:cNvPr>
          <p:cNvGrpSpPr/>
          <p:nvPr/>
        </p:nvGrpSpPr>
        <p:grpSpPr>
          <a:xfrm rot="2700277">
            <a:off x="971580" y="1146590"/>
            <a:ext cx="584079" cy="584079"/>
            <a:chOff x="1662975" y="1078284"/>
            <a:chExt cx="666300" cy="666300"/>
          </a:xfrm>
        </p:grpSpPr>
        <p:sp>
          <p:nvSpPr>
            <p:cNvPr id="2918" name="Google Shape;2918;p103">
              <a:extLst>
                <a:ext uri="{FF2B5EF4-FFF2-40B4-BE49-F238E27FC236}">
                  <a16:creationId xmlns:a16="http://schemas.microsoft.com/office/drawing/2014/main" id="{5CFF0DD0-4C64-77E3-2EB4-3BF1DA208359}"/>
                </a:ext>
              </a:extLst>
            </p:cNvPr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03">
              <a:extLst>
                <a:ext uri="{FF2B5EF4-FFF2-40B4-BE49-F238E27FC236}">
                  <a16:creationId xmlns:a16="http://schemas.microsoft.com/office/drawing/2014/main" id="{02BD5103-BAE5-EBD6-C7ED-9088773183A3}"/>
                </a:ext>
              </a:extLst>
            </p:cNvPr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0" name="Google Shape;2920;p103">
            <a:extLst>
              <a:ext uri="{FF2B5EF4-FFF2-40B4-BE49-F238E27FC236}">
                <a16:creationId xmlns:a16="http://schemas.microsoft.com/office/drawing/2014/main" id="{7615F187-28A9-4C06-8AEB-70169DFBA1DD}"/>
              </a:ext>
            </a:extLst>
          </p:cNvPr>
          <p:cNvGrpSpPr/>
          <p:nvPr/>
        </p:nvGrpSpPr>
        <p:grpSpPr>
          <a:xfrm>
            <a:off x="1130778" y="1272255"/>
            <a:ext cx="343170" cy="326415"/>
            <a:chOff x="-6690625" y="3631325"/>
            <a:chExt cx="307225" cy="292225"/>
          </a:xfrm>
        </p:grpSpPr>
        <p:sp>
          <p:nvSpPr>
            <p:cNvPr id="2921" name="Google Shape;2921;p103">
              <a:extLst>
                <a:ext uri="{FF2B5EF4-FFF2-40B4-BE49-F238E27FC236}">
                  <a16:creationId xmlns:a16="http://schemas.microsoft.com/office/drawing/2014/main" id="{53F64862-5494-5F44-E10D-6B8E4D289428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03">
              <a:extLst>
                <a:ext uri="{FF2B5EF4-FFF2-40B4-BE49-F238E27FC236}">
                  <a16:creationId xmlns:a16="http://schemas.microsoft.com/office/drawing/2014/main" id="{43BB973B-2743-7978-71B4-28E5B4C69AB4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03">
              <a:extLst>
                <a:ext uri="{FF2B5EF4-FFF2-40B4-BE49-F238E27FC236}">
                  <a16:creationId xmlns:a16="http://schemas.microsoft.com/office/drawing/2014/main" id="{9D4EFBFB-97C3-6739-3FE8-4FB59DAC1FCE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03">
              <a:extLst>
                <a:ext uri="{FF2B5EF4-FFF2-40B4-BE49-F238E27FC236}">
                  <a16:creationId xmlns:a16="http://schemas.microsoft.com/office/drawing/2014/main" id="{77D9A68F-2A4F-0330-9815-7627EE55D39F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03">
              <a:extLst>
                <a:ext uri="{FF2B5EF4-FFF2-40B4-BE49-F238E27FC236}">
                  <a16:creationId xmlns:a16="http://schemas.microsoft.com/office/drawing/2014/main" id="{095F390A-9145-FC82-3B94-CDEFDE297CEC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914;p103">
            <a:extLst>
              <a:ext uri="{FF2B5EF4-FFF2-40B4-BE49-F238E27FC236}">
                <a16:creationId xmlns:a16="http://schemas.microsoft.com/office/drawing/2014/main" id="{DE4E28CC-ABD1-EAAC-9ADB-7C37DB99EC6E}"/>
              </a:ext>
            </a:extLst>
          </p:cNvPr>
          <p:cNvSpPr txBox="1"/>
          <p:nvPr/>
        </p:nvSpPr>
        <p:spPr>
          <a:xfrm>
            <a:off x="3674324" y="685329"/>
            <a:ext cx="21183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Google Shape;2914;p103">
            <a:extLst>
              <a:ext uri="{FF2B5EF4-FFF2-40B4-BE49-F238E27FC236}">
                <a16:creationId xmlns:a16="http://schemas.microsoft.com/office/drawing/2014/main" id="{F10CBA7B-BC6D-B8F2-7FD8-E0BF2D3BFC5D}"/>
              </a:ext>
            </a:extLst>
          </p:cNvPr>
          <p:cNvSpPr txBox="1"/>
          <p:nvPr/>
        </p:nvSpPr>
        <p:spPr>
          <a:xfrm>
            <a:off x="3566325" y="720691"/>
            <a:ext cx="2021680" cy="34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ارایه مثال برای چهار شهر</a:t>
            </a:r>
            <a:endParaRPr sz="12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28FBD6-B4ED-691D-4D72-75A02D23229B}"/>
                  </a:ext>
                </a:extLst>
              </p:cNvPr>
              <p:cNvSpPr txBox="1"/>
              <p:nvPr/>
            </p:nvSpPr>
            <p:spPr>
              <a:xfrm>
                <a:off x="-7469389" y="2532094"/>
                <a:ext cx="2917563" cy="753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r">
                  <a:defRPr>
                    <a:solidFill>
                      <a:schemeClr val="dk2"/>
                    </a:solidFill>
                    <a:latin typeface="Barlow"/>
                    <a:ea typeface="Barlow"/>
                    <a:cs typeface="Barlow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fa-IR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28FBD6-B4ED-691D-4D72-75A02D232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69389" y="2532094"/>
                <a:ext cx="2917563" cy="753301"/>
              </a:xfrm>
              <a:prstGeom prst="rect">
                <a:avLst/>
              </a:prstGeom>
              <a:blipFill>
                <a:blip r:embed="rId3"/>
                <a:stretch>
                  <a:fillRect t="-69355" b="-1024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2916;p103">
            <a:extLst>
              <a:ext uri="{FF2B5EF4-FFF2-40B4-BE49-F238E27FC236}">
                <a16:creationId xmlns:a16="http://schemas.microsoft.com/office/drawing/2014/main" id="{C8C862CB-57A2-E719-2654-C2FA3B2FD4AC}"/>
              </a:ext>
            </a:extLst>
          </p:cNvPr>
          <p:cNvSpPr txBox="1"/>
          <p:nvPr/>
        </p:nvSpPr>
        <p:spPr>
          <a:xfrm>
            <a:off x="-4690786" y="2020041"/>
            <a:ext cx="3484750" cy="38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:xᵢⱼ ∈ {0,1}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اینکه آیا از شهر </a:t>
            </a:r>
            <a:r>
              <a:rPr lang="en-US" sz="1100" dirty="0" err="1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i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به شهر 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j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می‌رویم یا خیر.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13" name="Google Shape;2916;p103">
            <a:extLst>
              <a:ext uri="{FF2B5EF4-FFF2-40B4-BE49-F238E27FC236}">
                <a16:creationId xmlns:a16="http://schemas.microsoft.com/office/drawing/2014/main" id="{D7780AE7-8AD8-BB4D-C573-98DE179480AD}"/>
              </a:ext>
            </a:extLst>
          </p:cNvPr>
          <p:cNvSpPr txBox="1"/>
          <p:nvPr/>
        </p:nvSpPr>
        <p:spPr>
          <a:xfrm>
            <a:off x="-4734599" y="2318620"/>
            <a:ext cx="3527286" cy="38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uᵢ ∈ ℝ: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ترتیب بازدید از شهر </a:t>
            </a:r>
            <a:r>
              <a:rPr lang="en-US" sz="1100" dirty="0" err="1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i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(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فقط برای </a:t>
            </a:r>
            <a:r>
              <a:rPr lang="en-US" sz="1100" dirty="0" err="1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i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= 2,3,4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تعریف شده است).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14" name="Google Shape;2916;p103">
            <a:extLst>
              <a:ext uri="{FF2B5EF4-FFF2-40B4-BE49-F238E27FC236}">
                <a16:creationId xmlns:a16="http://schemas.microsoft.com/office/drawing/2014/main" id="{CD86973D-7643-F939-7457-ACDECA08C8EA}"/>
              </a:ext>
            </a:extLst>
          </p:cNvPr>
          <p:cNvSpPr txBox="1"/>
          <p:nvPr/>
        </p:nvSpPr>
        <p:spPr>
          <a:xfrm>
            <a:off x="-4722581" y="2739991"/>
            <a:ext cx="3527286" cy="38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حداقل کردن هزینه کل تور: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85A294B-3504-7CFD-0D85-583EB783F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592518" y="3302940"/>
            <a:ext cx="3188314" cy="389014"/>
          </a:xfrm>
          <a:prstGeom prst="rect">
            <a:avLst/>
          </a:prstGeom>
        </p:spPr>
      </p:pic>
      <p:sp>
        <p:nvSpPr>
          <p:cNvPr id="4" name="Google Shape;2916;p103">
            <a:extLst>
              <a:ext uri="{FF2B5EF4-FFF2-40B4-BE49-F238E27FC236}">
                <a16:creationId xmlns:a16="http://schemas.microsoft.com/office/drawing/2014/main" id="{888B409B-602E-45D0-E963-8581932BD9A7}"/>
              </a:ext>
            </a:extLst>
          </p:cNvPr>
          <p:cNvSpPr txBox="1"/>
          <p:nvPr/>
        </p:nvSpPr>
        <p:spPr>
          <a:xfrm>
            <a:off x="-4724439" y="3312407"/>
            <a:ext cx="3527286" cy="38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محدودیت‌ها:هر شهر یک بار بازدید می‌شود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916;p103">
                <a:extLst>
                  <a:ext uri="{FF2B5EF4-FFF2-40B4-BE49-F238E27FC236}">
                    <a16:creationId xmlns:a16="http://schemas.microsoft.com/office/drawing/2014/main" id="{BCF855EA-0139-203E-861B-7B9BB295F0B7}"/>
                  </a:ext>
                </a:extLst>
              </p:cNvPr>
              <p:cNvSpPr txBox="1"/>
              <p:nvPr/>
            </p:nvSpPr>
            <p:spPr>
              <a:xfrm>
                <a:off x="-4724439" y="3868968"/>
                <a:ext cx="3527286" cy="385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algn="r" rtl="1">
                  <a:buFont typeface="Arial" panose="020B0604020202020204" pitchFamily="34" charset="0"/>
                  <a:buChar char="•"/>
                </a:pPr>
                <a:r>
                  <a:rPr lang="fa-IR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  <a:t>حذف زیرتور (</a:t>
                </a:r>
                <a:r>
                  <a:rPr lang="en-US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  <a:t>MTZ</a:t>
                </a:r>
                <a:r>
                  <a:rPr lang="fa-IR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  <a:t>):</a:t>
                </a:r>
                <a:br>
                  <a:rPr lang="fa-IR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</a:br>
                <a:r>
                  <a:rPr lang="fa-IR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  <a:t>از متغیرهای غیرواقعی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  <m:t>𝑢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  <m:t>𝑖</m:t>
                        </m:r>
                      </m:sub>
                    </m:sSub>
                    <m:r>
                      <a:rPr lang="fa-IR" sz="11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Yekan Bakh" panose="00000500000000000000" pitchFamily="2" charset="-78"/>
                        <a:sym typeface="Barlow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</m:ctrlPr>
                      </m:dPr>
                      <m:e>
                        <m:r>
                          <a:rPr lang="en-US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  <m:t>2</m:t>
                        </m:r>
                        <m:r>
                          <a:rPr lang="en-US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  <m:t>,</m:t>
                        </m:r>
                        <m:r>
                          <a:rPr lang="en-US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  <m:t>4</m:t>
                        </m:r>
                      </m:e>
                    </m:d>
                  </m:oMath>
                </a14:m>
                <a:br>
                  <a:rPr lang="fa-IR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</a:br>
                <a:r>
                  <a:rPr lang="fa-IR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  <a:t>برای شهرهای 2 ، 3 و 4 استافده شود</a:t>
                </a:r>
                <a:endParaRPr sz="1100" dirty="0">
                  <a:solidFill>
                    <a:schemeClr val="dk2"/>
                  </a:solidFill>
                  <a:latin typeface="Yekan Bakh" panose="00000500000000000000" pitchFamily="2" charset="-78"/>
                  <a:ea typeface="Barlow"/>
                  <a:cs typeface="Yekan Bakh" panose="00000500000000000000" pitchFamily="2" charset="-78"/>
                  <a:sym typeface="Barlow"/>
                </a:endParaRPr>
              </a:p>
            </p:txBody>
          </p:sp>
        </mc:Choice>
        <mc:Fallback xmlns="">
          <p:sp>
            <p:nvSpPr>
              <p:cNvPr id="5" name="Google Shape;2916;p103">
                <a:extLst>
                  <a:ext uri="{FF2B5EF4-FFF2-40B4-BE49-F238E27FC236}">
                    <a16:creationId xmlns:a16="http://schemas.microsoft.com/office/drawing/2014/main" id="{BCF855EA-0139-203E-861B-7B9BB295F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24439" y="3868968"/>
                <a:ext cx="3527286" cy="385935"/>
              </a:xfrm>
              <a:prstGeom prst="rect">
                <a:avLst/>
              </a:prstGeom>
              <a:blipFill>
                <a:blip r:embed="rId5"/>
                <a:stretch>
                  <a:fillRect b="-7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2EB07DE-302A-2758-CD63-70BA96D6E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592518" y="3810758"/>
            <a:ext cx="3747312" cy="348001"/>
          </a:xfrm>
          <a:prstGeom prst="rect">
            <a:avLst/>
          </a:prstGeom>
        </p:spPr>
      </p:pic>
      <p:sp>
        <p:nvSpPr>
          <p:cNvPr id="6" name="Google Shape;2913;p103">
            <a:extLst>
              <a:ext uri="{FF2B5EF4-FFF2-40B4-BE49-F238E27FC236}">
                <a16:creationId xmlns:a16="http://schemas.microsoft.com/office/drawing/2014/main" id="{F8E4B2B1-0845-D933-7684-B596E0521C41}"/>
              </a:ext>
            </a:extLst>
          </p:cNvPr>
          <p:cNvSpPr txBox="1"/>
          <p:nvPr/>
        </p:nvSpPr>
        <p:spPr>
          <a:xfrm>
            <a:off x="2340132" y="935321"/>
            <a:ext cx="6382228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r">
              <a:defRPr sz="1600" b="1">
                <a:solidFill>
                  <a:schemeClr val="accent5"/>
                </a:solidFill>
                <a:latin typeface="Exo 2"/>
                <a:ea typeface="Exo 2"/>
                <a:cs typeface="Exo 2"/>
              </a:defRPr>
            </a:lvl1pPr>
          </a:lstStyle>
          <a:p>
            <a:pPr algn="l"/>
            <a:r>
              <a:rPr lang="en-US" dirty="0">
                <a:sym typeface="Exo 2"/>
              </a:rPr>
              <a:t>Dantzig–Fulkerson–Johnson (DFJ) Formulation (n = 4)</a:t>
            </a:r>
            <a:endParaRPr dirty="0">
              <a:sym typeface="Exo 2"/>
            </a:endParaRPr>
          </a:p>
        </p:txBody>
      </p:sp>
      <p:sp>
        <p:nvSpPr>
          <p:cNvPr id="7" name="Google Shape;2916;p103">
            <a:extLst>
              <a:ext uri="{FF2B5EF4-FFF2-40B4-BE49-F238E27FC236}">
                <a16:creationId xmlns:a16="http://schemas.microsoft.com/office/drawing/2014/main" id="{75CF0395-3E3F-2195-31BD-B661BA4BEBE4}"/>
              </a:ext>
            </a:extLst>
          </p:cNvPr>
          <p:cNvSpPr txBox="1"/>
          <p:nvPr/>
        </p:nvSpPr>
        <p:spPr>
          <a:xfrm>
            <a:off x="2420556" y="1428421"/>
            <a:ext cx="5021644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1"/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هر شهر دقیقاً یک یال خروجی و یک یال ورودی درست مانند (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MTZ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) دارد.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8" name="Google Shape;2916;p103">
            <a:extLst>
              <a:ext uri="{FF2B5EF4-FFF2-40B4-BE49-F238E27FC236}">
                <a16:creationId xmlns:a16="http://schemas.microsoft.com/office/drawing/2014/main" id="{EF40F1C0-7F33-1B77-4774-D90CBE909968}"/>
              </a:ext>
            </a:extLst>
          </p:cNvPr>
          <p:cNvSpPr txBox="1"/>
          <p:nvPr/>
        </p:nvSpPr>
        <p:spPr>
          <a:xfrm>
            <a:off x="2420556" y="1680404"/>
            <a:ext cx="5077524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1"/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اما برخلاف 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MTZ، DFJ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از محدودیت‌های نمایی برای حذف زیرتورها استفاده می‌کند.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D6E2FB-1D8E-6E03-9949-DE05DF6DFA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6778" y="2029617"/>
            <a:ext cx="2891479" cy="1066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0EA16B-B277-7D4B-9B88-92D7B62CDD1C}"/>
                  </a:ext>
                </a:extLst>
              </p:cNvPr>
              <p:cNvSpPr txBox="1"/>
              <p:nvPr/>
            </p:nvSpPr>
            <p:spPr>
              <a:xfrm>
                <a:off x="5467587" y="2155443"/>
                <a:ext cx="2917563" cy="753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r">
                  <a:defRPr>
                    <a:solidFill>
                      <a:schemeClr val="dk2"/>
                    </a:solidFill>
                    <a:latin typeface="Barlow"/>
                    <a:ea typeface="Barlow"/>
                    <a:cs typeface="Barlow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fa-IR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0EA16B-B277-7D4B-9B88-92D7B62CD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87" y="2155443"/>
                <a:ext cx="2917563" cy="753301"/>
              </a:xfrm>
              <a:prstGeom prst="rect">
                <a:avLst/>
              </a:prstGeom>
              <a:blipFill>
                <a:blip r:embed="rId8"/>
                <a:stretch>
                  <a:fillRect t="-70732" b="-1032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oogle Shape;2916;p103">
            <a:extLst>
              <a:ext uri="{FF2B5EF4-FFF2-40B4-BE49-F238E27FC236}">
                <a16:creationId xmlns:a16="http://schemas.microsoft.com/office/drawing/2014/main" id="{C5049B29-2A7E-94FA-F0CC-FC58E66FF5E9}"/>
              </a:ext>
            </a:extLst>
          </p:cNvPr>
          <p:cNvSpPr txBox="1"/>
          <p:nvPr/>
        </p:nvSpPr>
        <p:spPr>
          <a:xfrm>
            <a:off x="2420556" y="3256766"/>
            <a:ext cx="2872804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1-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یک یال خروجی به ازای هر شهر</a:t>
            </a:r>
          </a:p>
          <a:p>
            <a:pPr lvl="0"/>
            <a:endParaRPr lang="en-US"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AD78A74-868C-2C7D-2D1C-4169047536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4622" y="2977243"/>
            <a:ext cx="1254275" cy="645056"/>
          </a:xfrm>
          <a:prstGeom prst="rect">
            <a:avLst/>
          </a:prstGeom>
        </p:spPr>
      </p:pic>
      <p:sp>
        <p:nvSpPr>
          <p:cNvPr id="22" name="Google Shape;2916;p103">
            <a:extLst>
              <a:ext uri="{FF2B5EF4-FFF2-40B4-BE49-F238E27FC236}">
                <a16:creationId xmlns:a16="http://schemas.microsoft.com/office/drawing/2014/main" id="{FD2999B8-C99F-EF39-D8A0-FFDF8B9D0599}"/>
              </a:ext>
            </a:extLst>
          </p:cNvPr>
          <p:cNvSpPr txBox="1"/>
          <p:nvPr/>
        </p:nvSpPr>
        <p:spPr>
          <a:xfrm>
            <a:off x="2420556" y="3652166"/>
            <a:ext cx="2659444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2-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یک یال ورودی به ازای هر شهر</a:t>
            </a:r>
          </a:p>
          <a:p>
            <a:pPr lvl="0"/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EE662E7-7A3A-FC8E-B462-DA92AAC1D3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67586" y="3662224"/>
            <a:ext cx="1254275" cy="586600"/>
          </a:xfrm>
          <a:prstGeom prst="rect">
            <a:avLst/>
          </a:prstGeom>
        </p:spPr>
      </p:pic>
      <p:sp>
        <p:nvSpPr>
          <p:cNvPr id="25" name="Google Shape;2916;p103">
            <a:extLst>
              <a:ext uri="{FF2B5EF4-FFF2-40B4-BE49-F238E27FC236}">
                <a16:creationId xmlns:a16="http://schemas.microsoft.com/office/drawing/2014/main" id="{63BA909D-5078-5B76-2ED6-B73D300BC2BA}"/>
              </a:ext>
            </a:extLst>
          </p:cNvPr>
          <p:cNvSpPr txBox="1"/>
          <p:nvPr/>
        </p:nvSpPr>
        <p:spPr>
          <a:xfrm>
            <a:off x="2420555" y="4082309"/>
            <a:ext cx="3047031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/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قید حذف زیرتور (هسته 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DFJ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)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3- </a:t>
            </a:r>
            <a:endParaRPr lang="fa-IR"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  <a:p>
            <a:pPr rtl="1"/>
            <a:r>
              <a:rPr lang="fa-IR" sz="10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این مانع از تشکیل یک تور زیرمجموعه "𝑄" شهرها در بین خود می شود.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6D20A1C-C66F-D2F5-05FF-4735B088CA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7586" y="4282699"/>
            <a:ext cx="3362569" cy="51618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1DD80BB-B84F-941A-FCD1-8466BBFFA0F1}"/>
              </a:ext>
            </a:extLst>
          </p:cNvPr>
          <p:cNvGrpSpPr/>
          <p:nvPr/>
        </p:nvGrpSpPr>
        <p:grpSpPr>
          <a:xfrm>
            <a:off x="-5934925" y="-61475"/>
            <a:ext cx="4711018" cy="5366788"/>
            <a:chOff x="-6" y="-61475"/>
            <a:chExt cx="4711018" cy="5366788"/>
          </a:xfrm>
        </p:grpSpPr>
        <p:grpSp>
          <p:nvGrpSpPr>
            <p:cNvPr id="1018" name="Google Shape;1018;p60"/>
            <p:cNvGrpSpPr/>
            <p:nvPr/>
          </p:nvGrpSpPr>
          <p:grpSpPr>
            <a:xfrm>
              <a:off x="-6" y="-61475"/>
              <a:ext cx="4711018" cy="5366788"/>
              <a:chOff x="-6" y="-61475"/>
              <a:chExt cx="4711018" cy="5366788"/>
            </a:xfrm>
          </p:grpSpPr>
          <p:sp>
            <p:nvSpPr>
              <p:cNvPr id="1019" name="Google Shape;1019;p60"/>
              <p:cNvSpPr/>
              <p:nvPr/>
            </p:nvSpPr>
            <p:spPr>
              <a:xfrm rot="10800000">
                <a:off x="2770980" y="3894479"/>
                <a:ext cx="456524" cy="699995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0" name="Google Shape;1020;p60"/>
              <p:cNvSpPr/>
              <p:nvPr/>
            </p:nvSpPr>
            <p:spPr>
              <a:xfrm rot="-3341038">
                <a:off x="3022821" y="2664065"/>
                <a:ext cx="519984" cy="3103436"/>
              </a:xfrm>
              <a:custGeom>
                <a:avLst/>
                <a:gdLst/>
                <a:ahLst/>
                <a:cxnLst/>
                <a:rect l="l" t="t" r="r" b="b"/>
                <a:pathLst>
                  <a:path w="16485" h="98388" extrusionOk="0">
                    <a:moveTo>
                      <a:pt x="15004" y="0"/>
                    </a:moveTo>
                    <a:cubicBezTo>
                      <a:pt x="13938" y="1107"/>
                      <a:pt x="9347" y="3198"/>
                      <a:pt x="8609" y="6641"/>
                    </a:cubicBezTo>
                    <a:cubicBezTo>
                      <a:pt x="7871" y="10085"/>
                      <a:pt x="9429" y="16931"/>
                      <a:pt x="10577" y="20661"/>
                    </a:cubicBezTo>
                    <a:cubicBezTo>
                      <a:pt x="11725" y="24392"/>
                      <a:pt x="14594" y="25580"/>
                      <a:pt x="15496" y="29024"/>
                    </a:cubicBezTo>
                    <a:cubicBezTo>
                      <a:pt x="16398" y="32468"/>
                      <a:pt x="16890" y="38043"/>
                      <a:pt x="15988" y="41323"/>
                    </a:cubicBezTo>
                    <a:cubicBezTo>
                      <a:pt x="15086" y="44603"/>
                      <a:pt x="11971" y="46201"/>
                      <a:pt x="10085" y="48702"/>
                    </a:cubicBezTo>
                    <a:cubicBezTo>
                      <a:pt x="8199" y="51203"/>
                      <a:pt x="5740" y="54154"/>
                      <a:pt x="4674" y="56327"/>
                    </a:cubicBezTo>
                    <a:cubicBezTo>
                      <a:pt x="3608" y="58500"/>
                      <a:pt x="3813" y="59852"/>
                      <a:pt x="3690" y="61738"/>
                    </a:cubicBezTo>
                    <a:cubicBezTo>
                      <a:pt x="3567" y="63624"/>
                      <a:pt x="3075" y="64977"/>
                      <a:pt x="3936" y="67642"/>
                    </a:cubicBezTo>
                    <a:cubicBezTo>
                      <a:pt x="4797" y="70307"/>
                      <a:pt x="8076" y="74939"/>
                      <a:pt x="8855" y="77727"/>
                    </a:cubicBezTo>
                    <a:cubicBezTo>
                      <a:pt x="9634" y="80515"/>
                      <a:pt x="9347" y="81826"/>
                      <a:pt x="8609" y="84368"/>
                    </a:cubicBezTo>
                    <a:cubicBezTo>
                      <a:pt x="7871" y="86910"/>
                      <a:pt x="5863" y="90640"/>
                      <a:pt x="4428" y="92977"/>
                    </a:cubicBezTo>
                    <a:cubicBezTo>
                      <a:pt x="2993" y="95314"/>
                      <a:pt x="738" y="97486"/>
                      <a:pt x="0" y="9838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1" name="Google Shape;1021;p60"/>
              <p:cNvSpPr/>
              <p:nvPr/>
            </p:nvSpPr>
            <p:spPr>
              <a:xfrm>
                <a:off x="916221" y="1887574"/>
                <a:ext cx="2445249" cy="3320785"/>
              </a:xfrm>
              <a:custGeom>
                <a:avLst/>
                <a:gdLst/>
                <a:ahLst/>
                <a:cxnLst/>
                <a:rect l="l" t="t" r="r" b="b"/>
                <a:pathLst>
                  <a:path w="96175" h="130611" extrusionOk="0">
                    <a:moveTo>
                      <a:pt x="0" y="0"/>
                    </a:moveTo>
                    <a:cubicBezTo>
                      <a:pt x="2132" y="2624"/>
                      <a:pt x="9593" y="9675"/>
                      <a:pt x="12790" y="15742"/>
                    </a:cubicBezTo>
                    <a:cubicBezTo>
                      <a:pt x="15988" y="21809"/>
                      <a:pt x="17176" y="30624"/>
                      <a:pt x="19185" y="36404"/>
                    </a:cubicBezTo>
                    <a:cubicBezTo>
                      <a:pt x="21194" y="42184"/>
                      <a:pt x="22547" y="47226"/>
                      <a:pt x="24843" y="50424"/>
                    </a:cubicBezTo>
                    <a:cubicBezTo>
                      <a:pt x="27139" y="53622"/>
                      <a:pt x="29189" y="53048"/>
                      <a:pt x="32960" y="55590"/>
                    </a:cubicBezTo>
                    <a:cubicBezTo>
                      <a:pt x="36732" y="58132"/>
                      <a:pt x="42512" y="60919"/>
                      <a:pt x="47472" y="65674"/>
                    </a:cubicBezTo>
                    <a:cubicBezTo>
                      <a:pt x="52432" y="70429"/>
                      <a:pt x="58869" y="78342"/>
                      <a:pt x="62722" y="84122"/>
                    </a:cubicBezTo>
                    <a:cubicBezTo>
                      <a:pt x="66576" y="89902"/>
                      <a:pt x="67969" y="95150"/>
                      <a:pt x="70593" y="100356"/>
                    </a:cubicBezTo>
                    <a:cubicBezTo>
                      <a:pt x="73217" y="105563"/>
                      <a:pt x="75513" y="111097"/>
                      <a:pt x="78465" y="115361"/>
                    </a:cubicBezTo>
                    <a:cubicBezTo>
                      <a:pt x="81417" y="119625"/>
                      <a:pt x="85351" y="123396"/>
                      <a:pt x="88303" y="125938"/>
                    </a:cubicBezTo>
                    <a:cubicBezTo>
                      <a:pt x="91255" y="128480"/>
                      <a:pt x="94863" y="129832"/>
                      <a:pt x="96175" y="13061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022" name="Google Shape;1022;p60"/>
              <p:cNvGrpSpPr/>
              <p:nvPr/>
            </p:nvGrpSpPr>
            <p:grpSpPr>
              <a:xfrm>
                <a:off x="-6" y="-61475"/>
                <a:ext cx="3908846" cy="5269831"/>
                <a:chOff x="-618211" y="-263093"/>
                <a:chExt cx="2629033" cy="3487875"/>
              </a:xfrm>
            </p:grpSpPr>
            <p:sp>
              <p:nvSpPr>
                <p:cNvPr id="1023" name="Google Shape;1023;p60"/>
                <p:cNvSpPr/>
                <p:nvPr/>
              </p:nvSpPr>
              <p:spPr>
                <a:xfrm>
                  <a:off x="-618211" y="345886"/>
                  <a:ext cx="1270017" cy="780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79" h="18755" extrusionOk="0">
                      <a:moveTo>
                        <a:pt x="28779" y="18694"/>
                      </a:moveTo>
                      <a:cubicBezTo>
                        <a:pt x="27098" y="18530"/>
                        <a:pt x="21523" y="19268"/>
                        <a:pt x="18694" y="17710"/>
                      </a:cubicBezTo>
                      <a:cubicBezTo>
                        <a:pt x="15865" y="16152"/>
                        <a:pt x="13652" y="11561"/>
                        <a:pt x="11807" y="9347"/>
                      </a:cubicBezTo>
                      <a:cubicBezTo>
                        <a:pt x="9962" y="7133"/>
                        <a:pt x="9593" y="5985"/>
                        <a:pt x="7625" y="4427"/>
                      </a:cubicBezTo>
                      <a:cubicBezTo>
                        <a:pt x="5657" y="2869"/>
                        <a:pt x="1271" y="738"/>
                        <a:pt x="0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24" name="Google Shape;1024;p60"/>
                <p:cNvSpPr/>
                <p:nvPr/>
              </p:nvSpPr>
              <p:spPr>
                <a:xfrm>
                  <a:off x="394825" y="-263093"/>
                  <a:ext cx="435350" cy="92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4" h="36843" extrusionOk="0">
                      <a:moveTo>
                        <a:pt x="0" y="0"/>
                      </a:moveTo>
                      <a:cubicBezTo>
                        <a:pt x="2861" y="2615"/>
                        <a:pt x="15496" y="11434"/>
                        <a:pt x="17168" y="15689"/>
                      </a:cubicBezTo>
                      <a:cubicBezTo>
                        <a:pt x="18840" y="19944"/>
                        <a:pt x="11510" y="22863"/>
                        <a:pt x="10034" y="25528"/>
                      </a:cubicBezTo>
                      <a:cubicBezTo>
                        <a:pt x="8558" y="28193"/>
                        <a:pt x="7123" y="29792"/>
                        <a:pt x="8312" y="31678"/>
                      </a:cubicBezTo>
                      <a:cubicBezTo>
                        <a:pt x="9501" y="33564"/>
                        <a:pt x="15692" y="35982"/>
                        <a:pt x="17168" y="36843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25" name="Google Shape;1025;p60"/>
                <p:cNvSpPr/>
                <p:nvPr/>
              </p:nvSpPr>
              <p:spPr>
                <a:xfrm>
                  <a:off x="-49200" y="192420"/>
                  <a:ext cx="842450" cy="127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98" h="50844" extrusionOk="0">
                      <a:moveTo>
                        <a:pt x="0" y="50844"/>
                      </a:moveTo>
                      <a:cubicBezTo>
                        <a:pt x="738" y="48548"/>
                        <a:pt x="3567" y="41825"/>
                        <a:pt x="4428" y="37070"/>
                      </a:cubicBezTo>
                      <a:cubicBezTo>
                        <a:pt x="5289" y="32315"/>
                        <a:pt x="4756" y="26863"/>
                        <a:pt x="5166" y="22312"/>
                      </a:cubicBezTo>
                      <a:cubicBezTo>
                        <a:pt x="5576" y="17762"/>
                        <a:pt x="5534" y="13293"/>
                        <a:pt x="6887" y="9767"/>
                      </a:cubicBezTo>
                      <a:cubicBezTo>
                        <a:pt x="8240" y="6241"/>
                        <a:pt x="10700" y="2757"/>
                        <a:pt x="13283" y="1158"/>
                      </a:cubicBezTo>
                      <a:cubicBezTo>
                        <a:pt x="15866" y="-441"/>
                        <a:pt x="18982" y="133"/>
                        <a:pt x="22384" y="174"/>
                      </a:cubicBezTo>
                      <a:cubicBezTo>
                        <a:pt x="25787" y="215"/>
                        <a:pt x="31812" y="1199"/>
                        <a:pt x="33698" y="1404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26" name="Google Shape;1026;p60"/>
                <p:cNvSpPr/>
                <p:nvPr/>
              </p:nvSpPr>
              <p:spPr>
                <a:xfrm>
                  <a:off x="-73800" y="-249562"/>
                  <a:ext cx="2084622" cy="347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3" h="134054" extrusionOk="0">
                      <a:moveTo>
                        <a:pt x="0" y="134054"/>
                      </a:moveTo>
                      <a:cubicBezTo>
                        <a:pt x="1968" y="131553"/>
                        <a:pt x="9306" y="125609"/>
                        <a:pt x="11807" y="119050"/>
                      </a:cubicBezTo>
                      <a:cubicBezTo>
                        <a:pt x="14308" y="112491"/>
                        <a:pt x="13118" y="102570"/>
                        <a:pt x="15004" y="94699"/>
                      </a:cubicBezTo>
                      <a:cubicBezTo>
                        <a:pt x="16890" y="86828"/>
                        <a:pt x="20333" y="80925"/>
                        <a:pt x="23121" y="71824"/>
                      </a:cubicBezTo>
                      <a:cubicBezTo>
                        <a:pt x="25909" y="62723"/>
                        <a:pt x="28737" y="47636"/>
                        <a:pt x="31730" y="40093"/>
                      </a:cubicBezTo>
                      <a:cubicBezTo>
                        <a:pt x="34723" y="32550"/>
                        <a:pt x="34354" y="32304"/>
                        <a:pt x="41077" y="26565"/>
                      </a:cubicBezTo>
                      <a:cubicBezTo>
                        <a:pt x="47800" y="20826"/>
                        <a:pt x="65511" y="10085"/>
                        <a:pt x="72070" y="5657"/>
                      </a:cubicBezTo>
                      <a:cubicBezTo>
                        <a:pt x="78629" y="1230"/>
                        <a:pt x="79039" y="943"/>
                        <a:pt x="80433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030" name="Google Shape;1030;p60"/>
            <p:cNvGrpSpPr/>
            <p:nvPr/>
          </p:nvGrpSpPr>
          <p:grpSpPr>
            <a:xfrm>
              <a:off x="615648" y="1229446"/>
              <a:ext cx="2591497" cy="2493174"/>
              <a:chOff x="2391950" y="1807200"/>
              <a:chExt cx="2365800" cy="2302100"/>
            </a:xfrm>
          </p:grpSpPr>
          <p:sp>
            <p:nvSpPr>
              <p:cNvPr id="1031" name="Google Shape;1031;p60"/>
              <p:cNvSpPr/>
              <p:nvPr/>
            </p:nvSpPr>
            <p:spPr>
              <a:xfrm>
                <a:off x="2459825" y="1864650"/>
                <a:ext cx="2230650" cy="2198500"/>
              </a:xfrm>
              <a:custGeom>
                <a:avLst/>
                <a:gdLst/>
                <a:ahLst/>
                <a:cxnLst/>
                <a:rect l="l" t="t" r="r" b="b"/>
                <a:pathLst>
                  <a:path w="89226" h="87940" extrusionOk="0">
                    <a:moveTo>
                      <a:pt x="44553" y="3132"/>
                    </a:moveTo>
                    <a:cubicBezTo>
                      <a:pt x="46518" y="4120"/>
                      <a:pt x="52531" y="6775"/>
                      <a:pt x="60174" y="6775"/>
                    </a:cubicBezTo>
                    <a:cubicBezTo>
                      <a:pt x="60227" y="6775"/>
                      <a:pt x="60279" y="6775"/>
                      <a:pt x="60331" y="6775"/>
                    </a:cubicBezTo>
                    <a:cubicBezTo>
                      <a:pt x="64826" y="6775"/>
                      <a:pt x="69270" y="5764"/>
                      <a:pt x="73331" y="3834"/>
                    </a:cubicBezTo>
                    <a:lnTo>
                      <a:pt x="85428" y="16359"/>
                    </a:lnTo>
                    <a:cubicBezTo>
                      <a:pt x="83868" y="18157"/>
                      <a:pt x="80748" y="22182"/>
                      <a:pt x="79427" y="26742"/>
                    </a:cubicBezTo>
                    <a:lnTo>
                      <a:pt x="9811" y="26742"/>
                    </a:lnTo>
                    <a:cubicBezTo>
                      <a:pt x="8478" y="22182"/>
                      <a:pt x="5358" y="18157"/>
                      <a:pt x="3798" y="16359"/>
                    </a:cubicBezTo>
                    <a:lnTo>
                      <a:pt x="15895" y="3846"/>
                    </a:lnTo>
                    <a:cubicBezTo>
                      <a:pt x="17907" y="4787"/>
                      <a:pt x="22932" y="6751"/>
                      <a:pt x="29540" y="6751"/>
                    </a:cubicBezTo>
                    <a:cubicBezTo>
                      <a:pt x="34755" y="6751"/>
                      <a:pt x="39898" y="5501"/>
                      <a:pt x="44553" y="3132"/>
                    </a:cubicBezTo>
                    <a:close/>
                    <a:moveTo>
                      <a:pt x="78903" y="29361"/>
                    </a:moveTo>
                    <a:cubicBezTo>
                      <a:pt x="78891" y="29504"/>
                      <a:pt x="78867" y="29659"/>
                      <a:pt x="78855" y="29802"/>
                    </a:cubicBezTo>
                    <a:cubicBezTo>
                      <a:pt x="78320" y="36731"/>
                      <a:pt x="79117" y="40315"/>
                      <a:pt x="82725" y="47220"/>
                    </a:cubicBezTo>
                    <a:cubicBezTo>
                      <a:pt x="85951" y="53376"/>
                      <a:pt x="85951" y="55864"/>
                      <a:pt x="85951" y="61317"/>
                    </a:cubicBezTo>
                    <a:cubicBezTo>
                      <a:pt x="85928" y="66604"/>
                      <a:pt x="82439" y="73795"/>
                      <a:pt x="75950" y="76736"/>
                    </a:cubicBezTo>
                    <a:cubicBezTo>
                      <a:pt x="71366" y="78820"/>
                      <a:pt x="67794" y="79022"/>
                      <a:pt x="64008" y="79224"/>
                    </a:cubicBezTo>
                    <a:cubicBezTo>
                      <a:pt x="62091" y="79331"/>
                      <a:pt x="60103" y="79451"/>
                      <a:pt x="57972" y="79820"/>
                    </a:cubicBezTo>
                    <a:cubicBezTo>
                      <a:pt x="52733" y="80713"/>
                      <a:pt x="48352" y="82439"/>
                      <a:pt x="44613" y="85082"/>
                    </a:cubicBezTo>
                    <a:cubicBezTo>
                      <a:pt x="40874" y="82439"/>
                      <a:pt x="36505" y="80713"/>
                      <a:pt x="31254" y="79820"/>
                    </a:cubicBezTo>
                    <a:cubicBezTo>
                      <a:pt x="29123" y="79451"/>
                      <a:pt x="27147" y="79331"/>
                      <a:pt x="25230" y="79224"/>
                    </a:cubicBezTo>
                    <a:cubicBezTo>
                      <a:pt x="21443" y="79022"/>
                      <a:pt x="17872" y="78820"/>
                      <a:pt x="13276" y="76736"/>
                    </a:cubicBezTo>
                    <a:cubicBezTo>
                      <a:pt x="6799" y="73795"/>
                      <a:pt x="3298" y="66604"/>
                      <a:pt x="3298" y="61317"/>
                    </a:cubicBezTo>
                    <a:cubicBezTo>
                      <a:pt x="3298" y="55864"/>
                      <a:pt x="3298" y="53376"/>
                      <a:pt x="6513" y="47220"/>
                    </a:cubicBezTo>
                    <a:cubicBezTo>
                      <a:pt x="10121" y="40315"/>
                      <a:pt x="10918" y="36731"/>
                      <a:pt x="10383" y="29802"/>
                    </a:cubicBezTo>
                    <a:cubicBezTo>
                      <a:pt x="10371" y="29659"/>
                      <a:pt x="10359" y="29504"/>
                      <a:pt x="10335" y="29361"/>
                    </a:cubicBezTo>
                    <a:close/>
                    <a:moveTo>
                      <a:pt x="44577" y="0"/>
                    </a:moveTo>
                    <a:lnTo>
                      <a:pt x="43911" y="357"/>
                    </a:lnTo>
                    <a:cubicBezTo>
                      <a:pt x="39350" y="2774"/>
                      <a:pt x="34516" y="4001"/>
                      <a:pt x="29540" y="4001"/>
                    </a:cubicBezTo>
                    <a:cubicBezTo>
                      <a:pt x="21801" y="4001"/>
                      <a:pt x="16336" y="989"/>
                      <a:pt x="16276" y="953"/>
                    </a:cubicBezTo>
                    <a:lnTo>
                      <a:pt x="15347" y="429"/>
                    </a:lnTo>
                    <a:lnTo>
                      <a:pt x="929" y="15359"/>
                    </a:lnTo>
                    <a:lnTo>
                      <a:pt x="0" y="16324"/>
                    </a:lnTo>
                    <a:lnTo>
                      <a:pt x="929" y="17276"/>
                    </a:lnTo>
                    <a:cubicBezTo>
                      <a:pt x="988" y="17348"/>
                      <a:pt x="7144" y="23765"/>
                      <a:pt x="7632" y="30016"/>
                    </a:cubicBezTo>
                    <a:cubicBezTo>
                      <a:pt x="8120" y="36398"/>
                      <a:pt x="7430" y="39517"/>
                      <a:pt x="4072" y="45935"/>
                    </a:cubicBezTo>
                    <a:cubicBezTo>
                      <a:pt x="548" y="52697"/>
                      <a:pt x="548" y="55757"/>
                      <a:pt x="548" y="61317"/>
                    </a:cubicBezTo>
                    <a:cubicBezTo>
                      <a:pt x="548" y="64461"/>
                      <a:pt x="1584" y="68056"/>
                      <a:pt x="3417" y="71188"/>
                    </a:cubicBezTo>
                    <a:cubicBezTo>
                      <a:pt x="5549" y="74843"/>
                      <a:pt x="8573" y="77629"/>
                      <a:pt x="12145" y="79248"/>
                    </a:cubicBezTo>
                    <a:cubicBezTo>
                      <a:pt x="17205" y="81534"/>
                      <a:pt x="21205" y="81760"/>
                      <a:pt x="25075" y="81975"/>
                    </a:cubicBezTo>
                    <a:cubicBezTo>
                      <a:pt x="26992" y="82082"/>
                      <a:pt x="28813" y="82189"/>
                      <a:pt x="30790" y="82534"/>
                    </a:cubicBezTo>
                    <a:cubicBezTo>
                      <a:pt x="35850" y="83403"/>
                      <a:pt x="40005" y="85082"/>
                      <a:pt x="43494" y="87678"/>
                    </a:cubicBezTo>
                    <a:lnTo>
                      <a:pt x="43863" y="87940"/>
                    </a:lnTo>
                    <a:lnTo>
                      <a:pt x="45375" y="87940"/>
                    </a:lnTo>
                    <a:lnTo>
                      <a:pt x="45744" y="87678"/>
                    </a:lnTo>
                    <a:cubicBezTo>
                      <a:pt x="49233" y="85082"/>
                      <a:pt x="53388" y="83403"/>
                      <a:pt x="58448" y="82534"/>
                    </a:cubicBezTo>
                    <a:cubicBezTo>
                      <a:pt x="60424" y="82189"/>
                      <a:pt x="62246" y="82082"/>
                      <a:pt x="64163" y="81975"/>
                    </a:cubicBezTo>
                    <a:cubicBezTo>
                      <a:pt x="68033" y="81760"/>
                      <a:pt x="72033" y="81534"/>
                      <a:pt x="77093" y="79248"/>
                    </a:cubicBezTo>
                    <a:cubicBezTo>
                      <a:pt x="80665" y="77629"/>
                      <a:pt x="83689" y="74843"/>
                      <a:pt x="85821" y="71188"/>
                    </a:cubicBezTo>
                    <a:cubicBezTo>
                      <a:pt x="87654" y="68056"/>
                      <a:pt x="88702" y="64461"/>
                      <a:pt x="88702" y="61317"/>
                    </a:cubicBezTo>
                    <a:cubicBezTo>
                      <a:pt x="88702" y="55757"/>
                      <a:pt x="88702" y="52685"/>
                      <a:pt x="85166" y="45935"/>
                    </a:cubicBezTo>
                    <a:cubicBezTo>
                      <a:pt x="81808" y="39517"/>
                      <a:pt x="81106" y="36398"/>
                      <a:pt x="81606" y="30016"/>
                    </a:cubicBezTo>
                    <a:cubicBezTo>
                      <a:pt x="82082" y="23765"/>
                      <a:pt x="88237" y="17348"/>
                      <a:pt x="88297" y="17276"/>
                    </a:cubicBezTo>
                    <a:lnTo>
                      <a:pt x="89226" y="16324"/>
                    </a:lnTo>
                    <a:lnTo>
                      <a:pt x="73902" y="465"/>
                    </a:lnTo>
                    <a:lnTo>
                      <a:pt x="72986" y="929"/>
                    </a:lnTo>
                    <a:cubicBezTo>
                      <a:pt x="69064" y="2954"/>
                      <a:pt x="64724" y="4013"/>
                      <a:pt x="60310" y="4013"/>
                    </a:cubicBezTo>
                    <a:cubicBezTo>
                      <a:pt x="60261" y="4013"/>
                      <a:pt x="60212" y="4013"/>
                      <a:pt x="60163" y="4013"/>
                    </a:cubicBezTo>
                    <a:cubicBezTo>
                      <a:pt x="51745" y="4013"/>
                      <a:pt x="45304" y="417"/>
                      <a:pt x="45244" y="381"/>
                    </a:cubicBezTo>
                    <a:lnTo>
                      <a:pt x="44577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60"/>
              <p:cNvSpPr/>
              <p:nvPr/>
            </p:nvSpPr>
            <p:spPr>
              <a:xfrm>
                <a:off x="2391950" y="1807200"/>
                <a:ext cx="2365800" cy="2302100"/>
              </a:xfrm>
              <a:custGeom>
                <a:avLst/>
                <a:gdLst/>
                <a:ahLst/>
                <a:cxnLst/>
                <a:rect l="l" t="t" r="r" b="b"/>
                <a:pathLst>
                  <a:path w="94632" h="92084" extrusionOk="0">
                    <a:moveTo>
                      <a:pt x="47328" y="0"/>
                    </a:moveTo>
                    <a:lnTo>
                      <a:pt x="45721" y="846"/>
                    </a:lnTo>
                    <a:cubicBezTo>
                      <a:pt x="41434" y="3108"/>
                      <a:pt x="36898" y="4263"/>
                      <a:pt x="32243" y="4263"/>
                    </a:cubicBezTo>
                    <a:cubicBezTo>
                      <a:pt x="25182" y="4263"/>
                      <a:pt x="20086" y="1548"/>
                      <a:pt x="19920" y="1465"/>
                    </a:cubicBezTo>
                    <a:lnTo>
                      <a:pt x="17705" y="215"/>
                    </a:lnTo>
                    <a:lnTo>
                      <a:pt x="2227" y="16217"/>
                    </a:lnTo>
                    <a:lnTo>
                      <a:pt x="1" y="18526"/>
                    </a:lnTo>
                    <a:lnTo>
                      <a:pt x="2239" y="20824"/>
                    </a:lnTo>
                    <a:cubicBezTo>
                      <a:pt x="3334" y="22015"/>
                      <a:pt x="4346" y="23301"/>
                      <a:pt x="5251" y="24646"/>
                    </a:cubicBezTo>
                    <a:cubicBezTo>
                      <a:pt x="7132" y="27480"/>
                      <a:pt x="8228" y="30147"/>
                      <a:pt x="8395" y="32362"/>
                    </a:cubicBezTo>
                    <a:cubicBezTo>
                      <a:pt x="8871" y="38362"/>
                      <a:pt x="8240" y="41136"/>
                      <a:pt x="5061" y="47244"/>
                    </a:cubicBezTo>
                    <a:cubicBezTo>
                      <a:pt x="1310" y="54424"/>
                      <a:pt x="1310" y="57841"/>
                      <a:pt x="1310" y="63520"/>
                    </a:cubicBezTo>
                    <a:cubicBezTo>
                      <a:pt x="1310" y="66997"/>
                      <a:pt x="2453" y="70938"/>
                      <a:pt x="4442" y="74355"/>
                    </a:cubicBezTo>
                    <a:cubicBezTo>
                      <a:pt x="6787" y="78367"/>
                      <a:pt x="10109" y="81427"/>
                      <a:pt x="14050" y="83213"/>
                    </a:cubicBezTo>
                    <a:cubicBezTo>
                      <a:pt x="16396" y="84285"/>
                      <a:pt x="18872" y="85047"/>
                      <a:pt x="21420" y="85499"/>
                    </a:cubicBezTo>
                    <a:cubicBezTo>
                      <a:pt x="23646" y="85892"/>
                      <a:pt x="25694" y="85999"/>
                      <a:pt x="27671" y="86106"/>
                    </a:cubicBezTo>
                    <a:cubicBezTo>
                      <a:pt x="29540" y="86213"/>
                      <a:pt x="31302" y="86321"/>
                      <a:pt x="33160" y="86630"/>
                    </a:cubicBezTo>
                    <a:cubicBezTo>
                      <a:pt x="37910" y="87452"/>
                      <a:pt x="41803" y="89023"/>
                      <a:pt x="45054" y="91428"/>
                    </a:cubicBezTo>
                    <a:lnTo>
                      <a:pt x="45923" y="92083"/>
                    </a:lnTo>
                    <a:lnTo>
                      <a:pt x="48709" y="92083"/>
                    </a:lnTo>
                    <a:lnTo>
                      <a:pt x="49590" y="91428"/>
                    </a:lnTo>
                    <a:cubicBezTo>
                      <a:pt x="52829" y="89023"/>
                      <a:pt x="56722" y="87464"/>
                      <a:pt x="61473" y="86642"/>
                    </a:cubicBezTo>
                    <a:cubicBezTo>
                      <a:pt x="63342" y="86321"/>
                      <a:pt x="65104" y="86225"/>
                      <a:pt x="66973" y="86118"/>
                    </a:cubicBezTo>
                    <a:cubicBezTo>
                      <a:pt x="68950" y="86011"/>
                      <a:pt x="70986" y="85892"/>
                      <a:pt x="73224" y="85499"/>
                    </a:cubicBezTo>
                    <a:cubicBezTo>
                      <a:pt x="75772" y="85058"/>
                      <a:pt x="78249" y="84285"/>
                      <a:pt x="80594" y="83213"/>
                    </a:cubicBezTo>
                    <a:cubicBezTo>
                      <a:pt x="84535" y="81427"/>
                      <a:pt x="87857" y="78367"/>
                      <a:pt x="90190" y="74367"/>
                    </a:cubicBezTo>
                    <a:cubicBezTo>
                      <a:pt x="92191" y="70950"/>
                      <a:pt x="93334" y="66997"/>
                      <a:pt x="93334" y="63532"/>
                    </a:cubicBezTo>
                    <a:cubicBezTo>
                      <a:pt x="93334" y="57841"/>
                      <a:pt x="93334" y="54424"/>
                      <a:pt x="89583" y="47244"/>
                    </a:cubicBezTo>
                    <a:cubicBezTo>
                      <a:pt x="86392" y="41136"/>
                      <a:pt x="85773" y="38362"/>
                      <a:pt x="86238" y="32362"/>
                    </a:cubicBezTo>
                    <a:cubicBezTo>
                      <a:pt x="86666" y="26849"/>
                      <a:pt x="92346" y="20884"/>
                      <a:pt x="92393" y="20824"/>
                    </a:cubicBezTo>
                    <a:lnTo>
                      <a:pt x="94632" y="18526"/>
                    </a:lnTo>
                    <a:lnTo>
                      <a:pt x="76998" y="274"/>
                    </a:lnTo>
                    <a:lnTo>
                      <a:pt x="74808" y="1405"/>
                    </a:lnTo>
                    <a:cubicBezTo>
                      <a:pt x="71139" y="3311"/>
                      <a:pt x="67070" y="4287"/>
                      <a:pt x="62952" y="4287"/>
                    </a:cubicBezTo>
                    <a:cubicBezTo>
                      <a:pt x="62927" y="4287"/>
                      <a:pt x="62903" y="4287"/>
                      <a:pt x="62878" y="4287"/>
                    </a:cubicBezTo>
                    <a:cubicBezTo>
                      <a:pt x="55055" y="4287"/>
                      <a:pt x="48959" y="929"/>
                      <a:pt x="48912" y="893"/>
                    </a:cubicBezTo>
                    <a:lnTo>
                      <a:pt x="473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60"/>
              <p:cNvSpPr/>
              <p:nvPr/>
            </p:nvSpPr>
            <p:spPr>
              <a:xfrm>
                <a:off x="2459825" y="1864650"/>
                <a:ext cx="2230650" cy="2198500"/>
              </a:xfrm>
              <a:custGeom>
                <a:avLst/>
                <a:gdLst/>
                <a:ahLst/>
                <a:cxnLst/>
                <a:rect l="l" t="t" r="r" b="b"/>
                <a:pathLst>
                  <a:path w="89226" h="87940" extrusionOk="0">
                    <a:moveTo>
                      <a:pt x="44553" y="3132"/>
                    </a:moveTo>
                    <a:cubicBezTo>
                      <a:pt x="46518" y="4120"/>
                      <a:pt x="52531" y="6775"/>
                      <a:pt x="60174" y="6775"/>
                    </a:cubicBezTo>
                    <a:cubicBezTo>
                      <a:pt x="60227" y="6775"/>
                      <a:pt x="60279" y="6775"/>
                      <a:pt x="60331" y="6775"/>
                    </a:cubicBezTo>
                    <a:cubicBezTo>
                      <a:pt x="64826" y="6775"/>
                      <a:pt x="69270" y="5764"/>
                      <a:pt x="73331" y="3834"/>
                    </a:cubicBezTo>
                    <a:lnTo>
                      <a:pt x="85428" y="16359"/>
                    </a:lnTo>
                    <a:cubicBezTo>
                      <a:pt x="83868" y="18157"/>
                      <a:pt x="80748" y="22182"/>
                      <a:pt x="79427" y="26742"/>
                    </a:cubicBezTo>
                    <a:lnTo>
                      <a:pt x="9811" y="26742"/>
                    </a:lnTo>
                    <a:cubicBezTo>
                      <a:pt x="8478" y="22182"/>
                      <a:pt x="5358" y="18157"/>
                      <a:pt x="3798" y="16359"/>
                    </a:cubicBezTo>
                    <a:lnTo>
                      <a:pt x="15895" y="3846"/>
                    </a:lnTo>
                    <a:cubicBezTo>
                      <a:pt x="17907" y="4787"/>
                      <a:pt x="22932" y="6751"/>
                      <a:pt x="29540" y="6751"/>
                    </a:cubicBezTo>
                    <a:cubicBezTo>
                      <a:pt x="34755" y="6751"/>
                      <a:pt x="39898" y="5501"/>
                      <a:pt x="44553" y="3132"/>
                    </a:cubicBezTo>
                    <a:close/>
                    <a:moveTo>
                      <a:pt x="78903" y="29361"/>
                    </a:moveTo>
                    <a:cubicBezTo>
                      <a:pt x="78891" y="29504"/>
                      <a:pt x="78867" y="29659"/>
                      <a:pt x="78855" y="29802"/>
                    </a:cubicBezTo>
                    <a:cubicBezTo>
                      <a:pt x="78320" y="36731"/>
                      <a:pt x="79117" y="40315"/>
                      <a:pt x="82725" y="47220"/>
                    </a:cubicBezTo>
                    <a:cubicBezTo>
                      <a:pt x="85951" y="53376"/>
                      <a:pt x="85951" y="55864"/>
                      <a:pt x="85951" y="61317"/>
                    </a:cubicBezTo>
                    <a:cubicBezTo>
                      <a:pt x="85928" y="66604"/>
                      <a:pt x="82439" y="73795"/>
                      <a:pt x="75950" y="76736"/>
                    </a:cubicBezTo>
                    <a:cubicBezTo>
                      <a:pt x="71366" y="78820"/>
                      <a:pt x="67794" y="79022"/>
                      <a:pt x="64008" y="79224"/>
                    </a:cubicBezTo>
                    <a:cubicBezTo>
                      <a:pt x="62091" y="79331"/>
                      <a:pt x="60103" y="79451"/>
                      <a:pt x="57972" y="79820"/>
                    </a:cubicBezTo>
                    <a:cubicBezTo>
                      <a:pt x="52733" y="80713"/>
                      <a:pt x="48352" y="82439"/>
                      <a:pt x="44613" y="85082"/>
                    </a:cubicBezTo>
                    <a:cubicBezTo>
                      <a:pt x="40874" y="82439"/>
                      <a:pt x="36505" y="80713"/>
                      <a:pt x="31254" y="79820"/>
                    </a:cubicBezTo>
                    <a:cubicBezTo>
                      <a:pt x="29123" y="79451"/>
                      <a:pt x="27147" y="79331"/>
                      <a:pt x="25230" y="79224"/>
                    </a:cubicBezTo>
                    <a:cubicBezTo>
                      <a:pt x="21443" y="79022"/>
                      <a:pt x="17872" y="78820"/>
                      <a:pt x="13276" y="76736"/>
                    </a:cubicBezTo>
                    <a:cubicBezTo>
                      <a:pt x="6799" y="73795"/>
                      <a:pt x="3298" y="66604"/>
                      <a:pt x="3298" y="61317"/>
                    </a:cubicBezTo>
                    <a:cubicBezTo>
                      <a:pt x="3298" y="55864"/>
                      <a:pt x="3298" y="53376"/>
                      <a:pt x="6513" y="47220"/>
                    </a:cubicBezTo>
                    <a:cubicBezTo>
                      <a:pt x="10121" y="40315"/>
                      <a:pt x="10918" y="36731"/>
                      <a:pt x="10383" y="29802"/>
                    </a:cubicBezTo>
                    <a:cubicBezTo>
                      <a:pt x="10371" y="29659"/>
                      <a:pt x="10359" y="29504"/>
                      <a:pt x="10335" y="29361"/>
                    </a:cubicBezTo>
                    <a:close/>
                    <a:moveTo>
                      <a:pt x="44577" y="0"/>
                    </a:moveTo>
                    <a:lnTo>
                      <a:pt x="43911" y="357"/>
                    </a:lnTo>
                    <a:cubicBezTo>
                      <a:pt x="39350" y="2774"/>
                      <a:pt x="34516" y="4001"/>
                      <a:pt x="29540" y="4001"/>
                    </a:cubicBezTo>
                    <a:cubicBezTo>
                      <a:pt x="21801" y="4001"/>
                      <a:pt x="16336" y="989"/>
                      <a:pt x="16276" y="953"/>
                    </a:cubicBezTo>
                    <a:lnTo>
                      <a:pt x="15347" y="429"/>
                    </a:lnTo>
                    <a:lnTo>
                      <a:pt x="929" y="15359"/>
                    </a:lnTo>
                    <a:lnTo>
                      <a:pt x="0" y="16324"/>
                    </a:lnTo>
                    <a:lnTo>
                      <a:pt x="929" y="17276"/>
                    </a:lnTo>
                    <a:cubicBezTo>
                      <a:pt x="988" y="17348"/>
                      <a:pt x="7144" y="23765"/>
                      <a:pt x="7632" y="30016"/>
                    </a:cubicBezTo>
                    <a:cubicBezTo>
                      <a:pt x="8120" y="36398"/>
                      <a:pt x="7430" y="39517"/>
                      <a:pt x="4072" y="45935"/>
                    </a:cubicBezTo>
                    <a:cubicBezTo>
                      <a:pt x="548" y="52697"/>
                      <a:pt x="548" y="55757"/>
                      <a:pt x="548" y="61317"/>
                    </a:cubicBezTo>
                    <a:cubicBezTo>
                      <a:pt x="548" y="64461"/>
                      <a:pt x="1584" y="68056"/>
                      <a:pt x="3417" y="71188"/>
                    </a:cubicBezTo>
                    <a:cubicBezTo>
                      <a:pt x="5549" y="74843"/>
                      <a:pt x="8573" y="77629"/>
                      <a:pt x="12145" y="79248"/>
                    </a:cubicBezTo>
                    <a:cubicBezTo>
                      <a:pt x="17205" y="81534"/>
                      <a:pt x="21205" y="81760"/>
                      <a:pt x="25075" y="81975"/>
                    </a:cubicBezTo>
                    <a:cubicBezTo>
                      <a:pt x="26992" y="82082"/>
                      <a:pt x="28813" y="82189"/>
                      <a:pt x="30790" y="82534"/>
                    </a:cubicBezTo>
                    <a:cubicBezTo>
                      <a:pt x="35850" y="83403"/>
                      <a:pt x="40005" y="85082"/>
                      <a:pt x="43494" y="87678"/>
                    </a:cubicBezTo>
                    <a:lnTo>
                      <a:pt x="43863" y="87940"/>
                    </a:lnTo>
                    <a:lnTo>
                      <a:pt x="45375" y="87940"/>
                    </a:lnTo>
                    <a:lnTo>
                      <a:pt x="45744" y="87678"/>
                    </a:lnTo>
                    <a:cubicBezTo>
                      <a:pt x="49233" y="85082"/>
                      <a:pt x="53388" y="83403"/>
                      <a:pt x="58448" y="82534"/>
                    </a:cubicBezTo>
                    <a:cubicBezTo>
                      <a:pt x="60424" y="82189"/>
                      <a:pt x="62246" y="82082"/>
                      <a:pt x="64163" y="81975"/>
                    </a:cubicBezTo>
                    <a:cubicBezTo>
                      <a:pt x="68033" y="81760"/>
                      <a:pt x="72033" y="81534"/>
                      <a:pt x="77093" y="79248"/>
                    </a:cubicBezTo>
                    <a:cubicBezTo>
                      <a:pt x="80665" y="77629"/>
                      <a:pt x="83689" y="74843"/>
                      <a:pt x="85821" y="71188"/>
                    </a:cubicBezTo>
                    <a:cubicBezTo>
                      <a:pt x="87654" y="68056"/>
                      <a:pt x="88702" y="64461"/>
                      <a:pt x="88702" y="61317"/>
                    </a:cubicBezTo>
                    <a:cubicBezTo>
                      <a:pt x="88702" y="55757"/>
                      <a:pt x="88702" y="52685"/>
                      <a:pt x="85166" y="45935"/>
                    </a:cubicBezTo>
                    <a:cubicBezTo>
                      <a:pt x="81808" y="39517"/>
                      <a:pt x="81106" y="36398"/>
                      <a:pt x="81606" y="30016"/>
                    </a:cubicBezTo>
                    <a:cubicBezTo>
                      <a:pt x="82082" y="23765"/>
                      <a:pt x="88237" y="17348"/>
                      <a:pt x="88297" y="17276"/>
                    </a:cubicBezTo>
                    <a:lnTo>
                      <a:pt x="89226" y="16324"/>
                    </a:lnTo>
                    <a:lnTo>
                      <a:pt x="73902" y="465"/>
                    </a:lnTo>
                    <a:lnTo>
                      <a:pt x="72986" y="929"/>
                    </a:lnTo>
                    <a:cubicBezTo>
                      <a:pt x="69064" y="2954"/>
                      <a:pt x="64724" y="4013"/>
                      <a:pt x="60310" y="4013"/>
                    </a:cubicBezTo>
                    <a:cubicBezTo>
                      <a:pt x="60261" y="4013"/>
                      <a:pt x="60212" y="4013"/>
                      <a:pt x="60163" y="4013"/>
                    </a:cubicBezTo>
                    <a:cubicBezTo>
                      <a:pt x="51745" y="4013"/>
                      <a:pt x="45304" y="417"/>
                      <a:pt x="45244" y="381"/>
                    </a:cubicBezTo>
                    <a:lnTo>
                      <a:pt x="445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60"/>
              <p:cNvSpPr/>
              <p:nvPr/>
            </p:nvSpPr>
            <p:spPr>
              <a:xfrm>
                <a:off x="2867025" y="2751075"/>
                <a:ext cx="646525" cy="933175"/>
              </a:xfrm>
              <a:custGeom>
                <a:avLst/>
                <a:gdLst/>
                <a:ahLst/>
                <a:cxnLst/>
                <a:rect l="l" t="t" r="r" b="b"/>
                <a:pathLst>
                  <a:path w="25861" h="37327" extrusionOk="0">
                    <a:moveTo>
                      <a:pt x="13085" y="18883"/>
                    </a:moveTo>
                    <a:cubicBezTo>
                      <a:pt x="14609" y="18883"/>
                      <a:pt x="15871" y="19371"/>
                      <a:pt x="16859" y="20336"/>
                    </a:cubicBezTo>
                    <a:cubicBezTo>
                      <a:pt x="17847" y="21288"/>
                      <a:pt x="18348" y="22884"/>
                      <a:pt x="18348" y="25122"/>
                    </a:cubicBezTo>
                    <a:cubicBezTo>
                      <a:pt x="18348" y="27241"/>
                      <a:pt x="17824" y="28837"/>
                      <a:pt x="16776" y="29885"/>
                    </a:cubicBezTo>
                    <a:cubicBezTo>
                      <a:pt x="15728" y="30932"/>
                      <a:pt x="14430" y="31456"/>
                      <a:pt x="12883" y="31456"/>
                    </a:cubicBezTo>
                    <a:cubicBezTo>
                      <a:pt x="11263" y="31444"/>
                      <a:pt x="9977" y="30873"/>
                      <a:pt x="9013" y="29742"/>
                    </a:cubicBezTo>
                    <a:cubicBezTo>
                      <a:pt x="8049" y="28611"/>
                      <a:pt x="7572" y="26991"/>
                      <a:pt x="7572" y="24860"/>
                    </a:cubicBezTo>
                    <a:cubicBezTo>
                      <a:pt x="7572" y="22860"/>
                      <a:pt x="8061" y="21372"/>
                      <a:pt x="9061" y="20372"/>
                    </a:cubicBezTo>
                    <a:cubicBezTo>
                      <a:pt x="10061" y="19383"/>
                      <a:pt x="11406" y="18883"/>
                      <a:pt x="13085" y="18883"/>
                    </a:cubicBezTo>
                    <a:close/>
                    <a:moveTo>
                      <a:pt x="20074" y="0"/>
                    </a:moveTo>
                    <a:cubicBezTo>
                      <a:pt x="16669" y="167"/>
                      <a:pt x="13704" y="857"/>
                      <a:pt x="11192" y="2048"/>
                    </a:cubicBezTo>
                    <a:cubicBezTo>
                      <a:pt x="8680" y="3250"/>
                      <a:pt x="6596" y="4858"/>
                      <a:pt x="4941" y="6858"/>
                    </a:cubicBezTo>
                    <a:cubicBezTo>
                      <a:pt x="3250" y="8942"/>
                      <a:pt x="1988" y="11335"/>
                      <a:pt x="1238" y="13906"/>
                    </a:cubicBezTo>
                    <a:cubicBezTo>
                      <a:pt x="417" y="16704"/>
                      <a:pt x="0" y="19610"/>
                      <a:pt x="24" y="22539"/>
                    </a:cubicBezTo>
                    <a:cubicBezTo>
                      <a:pt x="24" y="27468"/>
                      <a:pt x="1143" y="31159"/>
                      <a:pt x="3369" y="33635"/>
                    </a:cubicBezTo>
                    <a:cubicBezTo>
                      <a:pt x="5596" y="36100"/>
                      <a:pt x="8823" y="37326"/>
                      <a:pt x="13037" y="37326"/>
                    </a:cubicBezTo>
                    <a:cubicBezTo>
                      <a:pt x="14657" y="37326"/>
                      <a:pt x="16276" y="37064"/>
                      <a:pt x="17800" y="36540"/>
                    </a:cubicBezTo>
                    <a:cubicBezTo>
                      <a:pt x="20895" y="35528"/>
                      <a:pt x="23420" y="33266"/>
                      <a:pt x="24765" y="30313"/>
                    </a:cubicBezTo>
                    <a:cubicBezTo>
                      <a:pt x="25491" y="28777"/>
                      <a:pt x="25860" y="26991"/>
                      <a:pt x="25860" y="24967"/>
                    </a:cubicBezTo>
                    <a:cubicBezTo>
                      <a:pt x="25860" y="23015"/>
                      <a:pt x="25563" y="21288"/>
                      <a:pt x="24967" y="19800"/>
                    </a:cubicBezTo>
                    <a:cubicBezTo>
                      <a:pt x="24444" y="18419"/>
                      <a:pt x="23634" y="17169"/>
                      <a:pt x="22586" y="16133"/>
                    </a:cubicBezTo>
                    <a:cubicBezTo>
                      <a:pt x="21598" y="15169"/>
                      <a:pt x="20407" y="14430"/>
                      <a:pt x="19121" y="13954"/>
                    </a:cubicBezTo>
                    <a:cubicBezTo>
                      <a:pt x="17807" y="13465"/>
                      <a:pt x="16435" y="13216"/>
                      <a:pt x="15051" y="13216"/>
                    </a:cubicBezTo>
                    <a:cubicBezTo>
                      <a:pt x="15019" y="13216"/>
                      <a:pt x="14986" y="13216"/>
                      <a:pt x="14954" y="13216"/>
                    </a:cubicBezTo>
                    <a:cubicBezTo>
                      <a:pt x="14909" y="13215"/>
                      <a:pt x="14864" y="13215"/>
                      <a:pt x="14819" y="13215"/>
                    </a:cubicBezTo>
                    <a:cubicBezTo>
                      <a:pt x="13959" y="13215"/>
                      <a:pt x="13101" y="13323"/>
                      <a:pt x="12275" y="13549"/>
                    </a:cubicBezTo>
                    <a:cubicBezTo>
                      <a:pt x="11549" y="13740"/>
                      <a:pt x="10870" y="14026"/>
                      <a:pt x="10227" y="14407"/>
                    </a:cubicBezTo>
                    <a:cubicBezTo>
                      <a:pt x="9680" y="14728"/>
                      <a:pt x="9168" y="15121"/>
                      <a:pt x="8703" y="15573"/>
                    </a:cubicBezTo>
                    <a:cubicBezTo>
                      <a:pt x="8311" y="15966"/>
                      <a:pt x="7941" y="16395"/>
                      <a:pt x="7620" y="16859"/>
                    </a:cubicBezTo>
                    <a:cubicBezTo>
                      <a:pt x="7846" y="15454"/>
                      <a:pt x="8299" y="14085"/>
                      <a:pt x="8954" y="12811"/>
                    </a:cubicBezTo>
                    <a:cubicBezTo>
                      <a:pt x="9608" y="11537"/>
                      <a:pt x="10466" y="10382"/>
                      <a:pt x="11490" y="9382"/>
                    </a:cubicBezTo>
                    <a:cubicBezTo>
                      <a:pt x="12561" y="8358"/>
                      <a:pt x="13823" y="7537"/>
                      <a:pt x="15204" y="6977"/>
                    </a:cubicBezTo>
                    <a:cubicBezTo>
                      <a:pt x="16657" y="6370"/>
                      <a:pt x="18336" y="6036"/>
                      <a:pt x="20229" y="5965"/>
                    </a:cubicBezTo>
                    <a:cubicBezTo>
                      <a:pt x="20514" y="5108"/>
                      <a:pt x="20669" y="4203"/>
                      <a:pt x="20681" y="3286"/>
                    </a:cubicBezTo>
                    <a:cubicBezTo>
                      <a:pt x="20681" y="2727"/>
                      <a:pt x="20622" y="2167"/>
                      <a:pt x="20503" y="1619"/>
                    </a:cubicBezTo>
                    <a:cubicBezTo>
                      <a:pt x="20384" y="1072"/>
                      <a:pt x="20241" y="536"/>
                      <a:pt x="200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60"/>
              <p:cNvSpPr/>
              <p:nvPr/>
            </p:nvSpPr>
            <p:spPr>
              <a:xfrm>
                <a:off x="3613825" y="2751075"/>
                <a:ext cx="646550" cy="933175"/>
              </a:xfrm>
              <a:custGeom>
                <a:avLst/>
                <a:gdLst/>
                <a:ahLst/>
                <a:cxnLst/>
                <a:rect l="l" t="t" r="r" b="b"/>
                <a:pathLst>
                  <a:path w="25862" h="37327" extrusionOk="0">
                    <a:moveTo>
                      <a:pt x="13098" y="18883"/>
                    </a:moveTo>
                    <a:cubicBezTo>
                      <a:pt x="14622" y="18883"/>
                      <a:pt x="15884" y="19371"/>
                      <a:pt x="16872" y="20336"/>
                    </a:cubicBezTo>
                    <a:cubicBezTo>
                      <a:pt x="17872" y="21288"/>
                      <a:pt x="18360" y="22884"/>
                      <a:pt x="18360" y="25122"/>
                    </a:cubicBezTo>
                    <a:cubicBezTo>
                      <a:pt x="18360" y="27241"/>
                      <a:pt x="17836" y="28837"/>
                      <a:pt x="16789" y="29885"/>
                    </a:cubicBezTo>
                    <a:cubicBezTo>
                      <a:pt x="15741" y="30932"/>
                      <a:pt x="14443" y="31456"/>
                      <a:pt x="12895" y="31456"/>
                    </a:cubicBezTo>
                    <a:cubicBezTo>
                      <a:pt x="11276" y="31444"/>
                      <a:pt x="9990" y="30873"/>
                      <a:pt x="9026" y="29742"/>
                    </a:cubicBezTo>
                    <a:cubicBezTo>
                      <a:pt x="8073" y="28611"/>
                      <a:pt x="7585" y="26991"/>
                      <a:pt x="7585" y="24860"/>
                    </a:cubicBezTo>
                    <a:cubicBezTo>
                      <a:pt x="7585" y="22860"/>
                      <a:pt x="8073" y="21372"/>
                      <a:pt x="9073" y="20372"/>
                    </a:cubicBezTo>
                    <a:cubicBezTo>
                      <a:pt x="10073" y="19383"/>
                      <a:pt x="11419" y="18883"/>
                      <a:pt x="13098" y="18883"/>
                    </a:cubicBezTo>
                    <a:close/>
                    <a:moveTo>
                      <a:pt x="20087" y="0"/>
                    </a:moveTo>
                    <a:cubicBezTo>
                      <a:pt x="16670" y="167"/>
                      <a:pt x="13705" y="857"/>
                      <a:pt x="11181" y="2048"/>
                    </a:cubicBezTo>
                    <a:cubicBezTo>
                      <a:pt x="8669" y="3250"/>
                      <a:pt x="6585" y="4858"/>
                      <a:pt x="4930" y="6858"/>
                    </a:cubicBezTo>
                    <a:cubicBezTo>
                      <a:pt x="3239" y="8942"/>
                      <a:pt x="1989" y="11335"/>
                      <a:pt x="1239" y="13906"/>
                    </a:cubicBezTo>
                    <a:cubicBezTo>
                      <a:pt x="406" y="16704"/>
                      <a:pt x="1" y="19610"/>
                      <a:pt x="25" y="22539"/>
                    </a:cubicBezTo>
                    <a:cubicBezTo>
                      <a:pt x="25" y="27468"/>
                      <a:pt x="1132" y="31159"/>
                      <a:pt x="3370" y="33623"/>
                    </a:cubicBezTo>
                    <a:cubicBezTo>
                      <a:pt x="5597" y="36100"/>
                      <a:pt x="8823" y="37326"/>
                      <a:pt x="13038" y="37326"/>
                    </a:cubicBezTo>
                    <a:cubicBezTo>
                      <a:pt x="14657" y="37326"/>
                      <a:pt x="16265" y="37064"/>
                      <a:pt x="17801" y="36540"/>
                    </a:cubicBezTo>
                    <a:cubicBezTo>
                      <a:pt x="20896" y="35528"/>
                      <a:pt x="23420" y="33266"/>
                      <a:pt x="24766" y="30313"/>
                    </a:cubicBezTo>
                    <a:cubicBezTo>
                      <a:pt x="25492" y="28777"/>
                      <a:pt x="25861" y="26991"/>
                      <a:pt x="25861" y="24967"/>
                    </a:cubicBezTo>
                    <a:cubicBezTo>
                      <a:pt x="25861" y="23015"/>
                      <a:pt x="25564" y="21288"/>
                      <a:pt x="24968" y="19800"/>
                    </a:cubicBezTo>
                    <a:cubicBezTo>
                      <a:pt x="24444" y="18419"/>
                      <a:pt x="23623" y="17169"/>
                      <a:pt x="22587" y="16133"/>
                    </a:cubicBezTo>
                    <a:cubicBezTo>
                      <a:pt x="21587" y="15169"/>
                      <a:pt x="20408" y="14430"/>
                      <a:pt x="19110" y="13954"/>
                    </a:cubicBezTo>
                    <a:cubicBezTo>
                      <a:pt x="17777" y="13454"/>
                      <a:pt x="16372" y="13216"/>
                      <a:pt x="14955" y="13216"/>
                    </a:cubicBezTo>
                    <a:cubicBezTo>
                      <a:pt x="14910" y="13215"/>
                      <a:pt x="14865" y="13215"/>
                      <a:pt x="14820" y="13215"/>
                    </a:cubicBezTo>
                    <a:cubicBezTo>
                      <a:pt x="13961" y="13215"/>
                      <a:pt x="13113" y="13323"/>
                      <a:pt x="12276" y="13549"/>
                    </a:cubicBezTo>
                    <a:cubicBezTo>
                      <a:pt x="11562" y="13740"/>
                      <a:pt x="10871" y="14026"/>
                      <a:pt x="10228" y="14407"/>
                    </a:cubicBezTo>
                    <a:cubicBezTo>
                      <a:pt x="9681" y="14728"/>
                      <a:pt x="9169" y="15121"/>
                      <a:pt x="8716" y="15573"/>
                    </a:cubicBezTo>
                    <a:cubicBezTo>
                      <a:pt x="8323" y="15966"/>
                      <a:pt x="7954" y="16395"/>
                      <a:pt x="7633" y="16859"/>
                    </a:cubicBezTo>
                    <a:cubicBezTo>
                      <a:pt x="7871" y="15454"/>
                      <a:pt x="8323" y="14085"/>
                      <a:pt x="8978" y="12811"/>
                    </a:cubicBezTo>
                    <a:cubicBezTo>
                      <a:pt x="9621" y="11537"/>
                      <a:pt x="10478" y="10382"/>
                      <a:pt x="11502" y="9382"/>
                    </a:cubicBezTo>
                    <a:cubicBezTo>
                      <a:pt x="12586" y="8358"/>
                      <a:pt x="13848" y="7537"/>
                      <a:pt x="15229" y="6977"/>
                    </a:cubicBezTo>
                    <a:cubicBezTo>
                      <a:pt x="16670" y="6370"/>
                      <a:pt x="18348" y="6036"/>
                      <a:pt x="20241" y="5965"/>
                    </a:cubicBezTo>
                    <a:cubicBezTo>
                      <a:pt x="20527" y="5108"/>
                      <a:pt x="20682" y="4203"/>
                      <a:pt x="20694" y="3286"/>
                    </a:cubicBezTo>
                    <a:cubicBezTo>
                      <a:pt x="20694" y="2727"/>
                      <a:pt x="20634" y="2167"/>
                      <a:pt x="20515" y="1619"/>
                    </a:cubicBezTo>
                    <a:cubicBezTo>
                      <a:pt x="20396" y="1072"/>
                      <a:pt x="20253" y="536"/>
                      <a:pt x="200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60"/>
              <p:cNvSpPr/>
              <p:nvPr/>
            </p:nvSpPr>
            <p:spPr>
              <a:xfrm>
                <a:off x="2935175" y="2118250"/>
                <a:ext cx="208975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13550" extrusionOk="0">
                    <a:moveTo>
                      <a:pt x="4061" y="1596"/>
                    </a:moveTo>
                    <a:cubicBezTo>
                      <a:pt x="5108" y="1596"/>
                      <a:pt x="6513" y="1977"/>
                      <a:pt x="6513" y="4037"/>
                    </a:cubicBezTo>
                    <a:lnTo>
                      <a:pt x="6513" y="4263"/>
                    </a:lnTo>
                    <a:cubicBezTo>
                      <a:pt x="6513" y="6311"/>
                      <a:pt x="5108" y="6692"/>
                      <a:pt x="4061" y="6692"/>
                    </a:cubicBezTo>
                    <a:lnTo>
                      <a:pt x="1810" y="6692"/>
                    </a:lnTo>
                    <a:lnTo>
                      <a:pt x="1810" y="1596"/>
                    </a:lnTo>
                    <a:close/>
                    <a:moveTo>
                      <a:pt x="1" y="0"/>
                    </a:moveTo>
                    <a:lnTo>
                      <a:pt x="1" y="13550"/>
                    </a:lnTo>
                    <a:lnTo>
                      <a:pt x="1810" y="13550"/>
                    </a:lnTo>
                    <a:lnTo>
                      <a:pt x="1810" y="8275"/>
                    </a:lnTo>
                    <a:lnTo>
                      <a:pt x="4334" y="8275"/>
                    </a:lnTo>
                    <a:lnTo>
                      <a:pt x="6394" y="13550"/>
                    </a:lnTo>
                    <a:lnTo>
                      <a:pt x="8359" y="13550"/>
                    </a:lnTo>
                    <a:lnTo>
                      <a:pt x="6097" y="7954"/>
                    </a:lnTo>
                    <a:cubicBezTo>
                      <a:pt x="7347" y="7513"/>
                      <a:pt x="8359" y="6477"/>
                      <a:pt x="8359" y="4310"/>
                    </a:cubicBezTo>
                    <a:lnTo>
                      <a:pt x="8359" y="3965"/>
                    </a:lnTo>
                    <a:cubicBezTo>
                      <a:pt x="8359" y="679"/>
                      <a:pt x="6049" y="0"/>
                      <a:pt x="40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60"/>
              <p:cNvSpPr/>
              <p:nvPr/>
            </p:nvSpPr>
            <p:spPr>
              <a:xfrm>
                <a:off x="3187600" y="2113175"/>
                <a:ext cx="241700" cy="349175"/>
              </a:xfrm>
              <a:custGeom>
                <a:avLst/>
                <a:gdLst/>
                <a:ahLst/>
                <a:cxnLst/>
                <a:rect l="l" t="t" r="r" b="b"/>
                <a:pathLst>
                  <a:path w="9668" h="13967" extrusionOk="0">
                    <a:moveTo>
                      <a:pt x="4894" y="1596"/>
                    </a:moveTo>
                    <a:cubicBezTo>
                      <a:pt x="6977" y="1596"/>
                      <a:pt x="7811" y="3204"/>
                      <a:pt x="7811" y="6645"/>
                    </a:cubicBezTo>
                    <a:lnTo>
                      <a:pt x="7811" y="7323"/>
                    </a:lnTo>
                    <a:cubicBezTo>
                      <a:pt x="7811" y="10764"/>
                      <a:pt x="6977" y="12372"/>
                      <a:pt x="4894" y="12372"/>
                    </a:cubicBezTo>
                    <a:lnTo>
                      <a:pt x="4774" y="12372"/>
                    </a:lnTo>
                    <a:cubicBezTo>
                      <a:pt x="2691" y="12372"/>
                      <a:pt x="1857" y="10776"/>
                      <a:pt x="1857" y="7335"/>
                    </a:cubicBezTo>
                    <a:lnTo>
                      <a:pt x="1857" y="6645"/>
                    </a:lnTo>
                    <a:cubicBezTo>
                      <a:pt x="1857" y="3204"/>
                      <a:pt x="2691" y="1596"/>
                      <a:pt x="4774" y="1596"/>
                    </a:cubicBezTo>
                    <a:close/>
                    <a:moveTo>
                      <a:pt x="4846" y="1"/>
                    </a:moveTo>
                    <a:cubicBezTo>
                      <a:pt x="1572" y="1"/>
                      <a:pt x="0" y="1954"/>
                      <a:pt x="0" y="6645"/>
                    </a:cubicBezTo>
                    <a:lnTo>
                      <a:pt x="0" y="7323"/>
                    </a:lnTo>
                    <a:cubicBezTo>
                      <a:pt x="0" y="12014"/>
                      <a:pt x="1595" y="13967"/>
                      <a:pt x="4846" y="13967"/>
                    </a:cubicBezTo>
                    <a:cubicBezTo>
                      <a:pt x="8096" y="13967"/>
                      <a:pt x="9668" y="12026"/>
                      <a:pt x="9668" y="7335"/>
                    </a:cubicBezTo>
                    <a:lnTo>
                      <a:pt x="9668" y="6645"/>
                    </a:lnTo>
                    <a:cubicBezTo>
                      <a:pt x="9668" y="1942"/>
                      <a:pt x="8108" y="1"/>
                      <a:pt x="4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60"/>
              <p:cNvSpPr/>
              <p:nvPr/>
            </p:nvSpPr>
            <p:spPr>
              <a:xfrm>
                <a:off x="3482275" y="2118250"/>
                <a:ext cx="227425" cy="344100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13764" extrusionOk="0">
                    <a:moveTo>
                      <a:pt x="0" y="0"/>
                    </a:moveTo>
                    <a:lnTo>
                      <a:pt x="0" y="9335"/>
                    </a:lnTo>
                    <a:cubicBezTo>
                      <a:pt x="0" y="12478"/>
                      <a:pt x="1393" y="13764"/>
                      <a:pt x="4560" y="13764"/>
                    </a:cubicBezTo>
                    <a:cubicBezTo>
                      <a:pt x="7715" y="13764"/>
                      <a:pt x="9097" y="12478"/>
                      <a:pt x="9097" y="9335"/>
                    </a:cubicBezTo>
                    <a:lnTo>
                      <a:pt x="9097" y="0"/>
                    </a:lnTo>
                    <a:lnTo>
                      <a:pt x="7287" y="0"/>
                    </a:lnTo>
                    <a:lnTo>
                      <a:pt x="7287" y="9240"/>
                    </a:lnTo>
                    <a:cubicBezTo>
                      <a:pt x="7287" y="11395"/>
                      <a:pt x="6465" y="12169"/>
                      <a:pt x="4560" y="12169"/>
                    </a:cubicBezTo>
                    <a:cubicBezTo>
                      <a:pt x="2643" y="12169"/>
                      <a:pt x="1810" y="11395"/>
                      <a:pt x="1810" y="9240"/>
                    </a:cubicBezTo>
                    <a:lnTo>
                      <a:pt x="18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60"/>
              <p:cNvSpPr/>
              <p:nvPr/>
            </p:nvSpPr>
            <p:spPr>
              <a:xfrm>
                <a:off x="3749850" y="2118250"/>
                <a:ext cx="212275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491" h="13550" extrusionOk="0">
                    <a:moveTo>
                      <a:pt x="1" y="0"/>
                    </a:moveTo>
                    <a:lnTo>
                      <a:pt x="1" y="1596"/>
                    </a:lnTo>
                    <a:lnTo>
                      <a:pt x="3335" y="1596"/>
                    </a:lnTo>
                    <a:lnTo>
                      <a:pt x="3335" y="13550"/>
                    </a:lnTo>
                    <a:lnTo>
                      <a:pt x="5144" y="13550"/>
                    </a:lnTo>
                    <a:lnTo>
                      <a:pt x="5144" y="1596"/>
                    </a:lnTo>
                    <a:lnTo>
                      <a:pt x="8490" y="1596"/>
                    </a:lnTo>
                    <a:lnTo>
                      <a:pt x="84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60"/>
              <p:cNvSpPr/>
              <p:nvPr/>
            </p:nvSpPr>
            <p:spPr>
              <a:xfrm>
                <a:off x="4004650" y="2118250"/>
                <a:ext cx="195600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13550" extrusionOk="0">
                    <a:moveTo>
                      <a:pt x="1" y="0"/>
                    </a:moveTo>
                    <a:lnTo>
                      <a:pt x="1" y="13550"/>
                    </a:lnTo>
                    <a:lnTo>
                      <a:pt x="7823" y="13550"/>
                    </a:lnTo>
                    <a:lnTo>
                      <a:pt x="7823" y="11954"/>
                    </a:lnTo>
                    <a:lnTo>
                      <a:pt x="1810" y="11954"/>
                    </a:lnTo>
                    <a:lnTo>
                      <a:pt x="1810" y="7442"/>
                    </a:lnTo>
                    <a:lnTo>
                      <a:pt x="6954" y="7442"/>
                    </a:lnTo>
                    <a:lnTo>
                      <a:pt x="6954" y="5846"/>
                    </a:lnTo>
                    <a:lnTo>
                      <a:pt x="1799" y="5846"/>
                    </a:lnTo>
                    <a:lnTo>
                      <a:pt x="1799" y="1596"/>
                    </a:lnTo>
                    <a:lnTo>
                      <a:pt x="7811" y="1596"/>
                    </a:lnTo>
                    <a:lnTo>
                      <a:pt x="78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1016;p60">
            <a:extLst>
              <a:ext uri="{FF2B5EF4-FFF2-40B4-BE49-F238E27FC236}">
                <a16:creationId xmlns:a16="http://schemas.microsoft.com/office/drawing/2014/main" id="{6CAF3392-9FD0-F5EA-26A0-96C94E1C2397}"/>
              </a:ext>
            </a:extLst>
          </p:cNvPr>
          <p:cNvSpPr txBox="1">
            <a:spLocks/>
          </p:cNvSpPr>
          <p:nvPr/>
        </p:nvSpPr>
        <p:spPr>
          <a:xfrm>
            <a:off x="9733907" y="1560817"/>
            <a:ext cx="4364100" cy="11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l"/>
            <a:r>
              <a:rPr lang="en-US" sz="3600" dirty="0"/>
              <a:t>Nearest Neighbor Algorithm</a:t>
            </a:r>
          </a:p>
        </p:txBody>
      </p:sp>
      <p:sp>
        <p:nvSpPr>
          <p:cNvPr id="30" name="Google Shape;1017;p60">
            <a:extLst>
              <a:ext uri="{FF2B5EF4-FFF2-40B4-BE49-F238E27FC236}">
                <a16:creationId xmlns:a16="http://schemas.microsoft.com/office/drawing/2014/main" id="{B05BC1A9-0EC0-D8DB-C18C-6EB602EBC389}"/>
              </a:ext>
            </a:extLst>
          </p:cNvPr>
          <p:cNvSpPr txBox="1">
            <a:spLocks/>
          </p:cNvSpPr>
          <p:nvPr/>
        </p:nvSpPr>
        <p:spPr>
          <a:xfrm>
            <a:off x="9733907" y="2632557"/>
            <a:ext cx="3850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fa-IR" sz="1200" dirty="0">
                <a:latin typeface="Yekan Bakh" panose="00000500000000000000" pitchFamily="2" charset="-78"/>
                <a:cs typeface="Yekan Bakh" panose="00000500000000000000" pitchFamily="2" charset="-78"/>
              </a:rPr>
              <a:t>از یک شهر شروع کنید</a:t>
            </a:r>
          </a:p>
          <a:p>
            <a:pPr marL="342900" indent="-342900">
              <a:buFont typeface="+mj-lt"/>
              <a:buAutoNum type="arabicPeriod"/>
            </a:pPr>
            <a:r>
              <a:rPr lang="fa-IR" sz="1200" dirty="0">
                <a:latin typeface="Yekan Bakh" panose="00000500000000000000" pitchFamily="2" charset="-78"/>
                <a:cs typeface="Yekan Bakh" panose="00000500000000000000" pitchFamily="2" charset="-78"/>
              </a:rPr>
              <a:t>در هر مرحله، به نزدیکترین شهر بازدید نشده بروید</a:t>
            </a:r>
          </a:p>
          <a:p>
            <a:pPr marL="342900" indent="-342900">
              <a:buFont typeface="+mj-lt"/>
              <a:buAutoNum type="arabicPeriod"/>
            </a:pPr>
            <a:r>
              <a:rPr lang="fa-IR" sz="1200" dirty="0">
                <a:latin typeface="Yekan Bakh" panose="00000500000000000000" pitchFamily="2" charset="-78"/>
                <a:cs typeface="Yekan Bakh" panose="00000500000000000000" pitchFamily="2" charset="-78"/>
              </a:rPr>
              <a:t>این کار را تا بازدید از تمام شهرها تکرار کنید</a:t>
            </a:r>
          </a:p>
          <a:p>
            <a:pPr marL="342900" indent="-342900">
              <a:buFont typeface="+mj-lt"/>
              <a:buAutoNum type="arabicPeriod"/>
            </a:pPr>
            <a:r>
              <a:rPr lang="fa-IR" sz="1200" dirty="0">
                <a:latin typeface="Yekan Bakh" panose="00000500000000000000" pitchFamily="2" charset="-78"/>
                <a:cs typeface="Yekan Bakh" panose="00000500000000000000" pitchFamily="2" charset="-78"/>
              </a:rPr>
              <a:t>سریع اما نه همیشه بهینه</a:t>
            </a:r>
          </a:p>
        </p:txBody>
      </p:sp>
      <p:sp>
        <p:nvSpPr>
          <p:cNvPr id="31" name="Google Shape;312;p39">
            <a:extLst>
              <a:ext uri="{FF2B5EF4-FFF2-40B4-BE49-F238E27FC236}">
                <a16:creationId xmlns:a16="http://schemas.microsoft.com/office/drawing/2014/main" id="{F03FB14B-67ED-3C00-D3DD-6EB32D1F488E}"/>
              </a:ext>
            </a:extLst>
          </p:cNvPr>
          <p:cNvSpPr txBox="1">
            <a:spLocks/>
          </p:cNvSpPr>
          <p:nvPr/>
        </p:nvSpPr>
        <p:spPr>
          <a:xfrm>
            <a:off x="4248523" y="4741802"/>
            <a:ext cx="646954" cy="2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fa-IR" sz="1400" dirty="0">
                <a:latin typeface="Yekan Bakh" panose="00000500000000000000" pitchFamily="2" charset="-78"/>
                <a:cs typeface="Yekan Bakh" panose="00000500000000000000" pitchFamily="2" charset="-78"/>
              </a:rPr>
              <a:t>8</a:t>
            </a:r>
          </a:p>
        </p:txBody>
      </p:sp>
      <p:pic>
        <p:nvPicPr>
          <p:cNvPr id="2912" name="Picture 29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B701A0EC-1297-063A-5DCE-0F3C7C36EB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2268" y="5395298"/>
            <a:ext cx="2680324" cy="195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99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0"/>
          <p:cNvSpPr txBox="1">
            <a:spLocks noGrp="1"/>
          </p:cNvSpPr>
          <p:nvPr>
            <p:ph type="title"/>
          </p:nvPr>
        </p:nvSpPr>
        <p:spPr>
          <a:xfrm>
            <a:off x="3673450" y="773417"/>
            <a:ext cx="43641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Nearest Neighbor Algorithm</a:t>
            </a:r>
            <a:endParaRPr sz="3600" dirty="0"/>
          </a:p>
        </p:txBody>
      </p:sp>
      <p:sp>
        <p:nvSpPr>
          <p:cNvPr id="1017" name="Google Shape;1017;p60"/>
          <p:cNvSpPr txBox="1">
            <a:spLocks noGrp="1"/>
          </p:cNvSpPr>
          <p:nvPr>
            <p:ph type="subTitle" idx="1"/>
          </p:nvPr>
        </p:nvSpPr>
        <p:spPr>
          <a:xfrm>
            <a:off x="3673450" y="1845157"/>
            <a:ext cx="3850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1200" dirty="0">
                <a:latin typeface="Yekan Bakh" panose="00000500000000000000" pitchFamily="2" charset="-78"/>
                <a:cs typeface="Yekan Bakh" panose="00000500000000000000" pitchFamily="2" charset="-78"/>
              </a:rPr>
              <a:t>از یک شهر شروع کنید</a:t>
            </a:r>
            <a:endParaRPr lang="en-US" sz="1200" dirty="0">
              <a:latin typeface="Yekan Bakh" panose="00000500000000000000" pitchFamily="2" charset="-78"/>
              <a:cs typeface="Yekan Bakh" panose="00000500000000000000" pitchFamily="2" charset="-78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1200" dirty="0">
                <a:latin typeface="Yekan Bakh" panose="00000500000000000000" pitchFamily="2" charset="-78"/>
                <a:cs typeface="Yekan Bakh" panose="00000500000000000000" pitchFamily="2" charset="-78"/>
              </a:rPr>
              <a:t>در هر مرحله، به نزدیکترین شهر بازدید نشده بروید</a:t>
            </a:r>
            <a:endParaRPr lang="en-US" sz="1200" dirty="0">
              <a:latin typeface="Yekan Bakh" panose="00000500000000000000" pitchFamily="2" charset="-78"/>
              <a:cs typeface="Yekan Bakh" panose="00000500000000000000" pitchFamily="2" charset="-78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1200" dirty="0">
                <a:latin typeface="Yekan Bakh" panose="00000500000000000000" pitchFamily="2" charset="-78"/>
                <a:cs typeface="Yekan Bakh" panose="00000500000000000000" pitchFamily="2" charset="-78"/>
              </a:rPr>
              <a:t>این کار را تا بازدید از تمام شهرها تکرار کنید</a:t>
            </a:r>
            <a:endParaRPr lang="en-US" sz="1200" dirty="0">
              <a:latin typeface="Yekan Bakh" panose="00000500000000000000" pitchFamily="2" charset="-78"/>
              <a:cs typeface="Yekan Bakh" panose="00000500000000000000" pitchFamily="2" charset="-78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a-IR" sz="1200" dirty="0">
                <a:latin typeface="Yekan Bakh" panose="00000500000000000000" pitchFamily="2" charset="-78"/>
                <a:cs typeface="Yekan Bakh" panose="00000500000000000000" pitchFamily="2" charset="-78"/>
              </a:rPr>
              <a:t>سریع اما نه همیشه بهینه</a:t>
            </a:r>
            <a:endParaRPr sz="1200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grpSp>
        <p:nvGrpSpPr>
          <p:cNvPr id="1027" name="Google Shape;1027;p60"/>
          <p:cNvGrpSpPr/>
          <p:nvPr/>
        </p:nvGrpSpPr>
        <p:grpSpPr>
          <a:xfrm flipH="1">
            <a:off x="7158625" y="2847875"/>
            <a:ext cx="1985371" cy="2292399"/>
            <a:chOff x="-35825" y="2983175"/>
            <a:chExt cx="1985371" cy="2292399"/>
          </a:xfrm>
        </p:grpSpPr>
        <p:sp>
          <p:nvSpPr>
            <p:cNvPr id="1028" name="Google Shape;1028;p60"/>
            <p:cNvSpPr/>
            <p:nvPr/>
          </p:nvSpPr>
          <p:spPr>
            <a:xfrm>
              <a:off x="85496" y="4604824"/>
              <a:ext cx="1864050" cy="670750"/>
            </a:xfrm>
            <a:custGeom>
              <a:avLst/>
              <a:gdLst/>
              <a:ahLst/>
              <a:cxnLst/>
              <a:rect l="l" t="t" r="r" b="b"/>
              <a:pathLst>
                <a:path w="74562" h="26830" extrusionOk="0">
                  <a:moveTo>
                    <a:pt x="60" y="25602"/>
                  </a:moveTo>
                  <a:cubicBezTo>
                    <a:pt x="60" y="24033"/>
                    <a:pt x="26" y="18848"/>
                    <a:pt x="60" y="16187"/>
                  </a:cubicBezTo>
                  <a:cubicBezTo>
                    <a:pt x="94" y="13526"/>
                    <a:pt x="-179" y="11377"/>
                    <a:pt x="264" y="9637"/>
                  </a:cubicBezTo>
                  <a:cubicBezTo>
                    <a:pt x="707" y="7897"/>
                    <a:pt x="1390" y="6840"/>
                    <a:pt x="2720" y="5748"/>
                  </a:cubicBezTo>
                  <a:cubicBezTo>
                    <a:pt x="4051" y="4657"/>
                    <a:pt x="5859" y="3566"/>
                    <a:pt x="8247" y="3088"/>
                  </a:cubicBezTo>
                  <a:cubicBezTo>
                    <a:pt x="10635" y="2611"/>
                    <a:pt x="14251" y="3395"/>
                    <a:pt x="17048" y="2883"/>
                  </a:cubicBezTo>
                  <a:cubicBezTo>
                    <a:pt x="19845" y="2371"/>
                    <a:pt x="21994" y="-51"/>
                    <a:pt x="25030" y="17"/>
                  </a:cubicBezTo>
                  <a:cubicBezTo>
                    <a:pt x="28066" y="85"/>
                    <a:pt x="32535" y="1893"/>
                    <a:pt x="35264" y="3292"/>
                  </a:cubicBezTo>
                  <a:cubicBezTo>
                    <a:pt x="37993" y="4691"/>
                    <a:pt x="38471" y="6874"/>
                    <a:pt x="41405" y="8409"/>
                  </a:cubicBezTo>
                  <a:cubicBezTo>
                    <a:pt x="44339" y="9944"/>
                    <a:pt x="49968" y="11241"/>
                    <a:pt x="52867" y="12503"/>
                  </a:cubicBezTo>
                  <a:cubicBezTo>
                    <a:pt x="55767" y="13765"/>
                    <a:pt x="56551" y="14140"/>
                    <a:pt x="58802" y="15982"/>
                  </a:cubicBezTo>
                  <a:cubicBezTo>
                    <a:pt x="61053" y="17824"/>
                    <a:pt x="63748" y="21747"/>
                    <a:pt x="66375" y="23555"/>
                  </a:cubicBezTo>
                  <a:cubicBezTo>
                    <a:pt x="69002" y="25363"/>
                    <a:pt x="73198" y="26284"/>
                    <a:pt x="74562" y="26830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9" name="Google Shape;1029;p60"/>
            <p:cNvSpPr/>
            <p:nvPr/>
          </p:nvSpPr>
          <p:spPr>
            <a:xfrm>
              <a:off x="-35825" y="2983175"/>
              <a:ext cx="733425" cy="2282175"/>
            </a:xfrm>
            <a:custGeom>
              <a:avLst/>
              <a:gdLst/>
              <a:ahLst/>
              <a:cxnLst/>
              <a:rect l="l" t="t" r="r" b="b"/>
              <a:pathLst>
                <a:path w="29337" h="91287" extrusionOk="0">
                  <a:moveTo>
                    <a:pt x="0" y="0"/>
                  </a:moveTo>
                  <a:cubicBezTo>
                    <a:pt x="1126" y="1160"/>
                    <a:pt x="4299" y="3104"/>
                    <a:pt x="6755" y="6959"/>
                  </a:cubicBezTo>
                  <a:cubicBezTo>
                    <a:pt x="9211" y="10814"/>
                    <a:pt x="12929" y="18251"/>
                    <a:pt x="14737" y="23129"/>
                  </a:cubicBezTo>
                  <a:cubicBezTo>
                    <a:pt x="16545" y="28007"/>
                    <a:pt x="17364" y="32100"/>
                    <a:pt x="17603" y="36228"/>
                  </a:cubicBezTo>
                  <a:cubicBezTo>
                    <a:pt x="17842" y="40356"/>
                    <a:pt x="16477" y="44313"/>
                    <a:pt x="16170" y="47895"/>
                  </a:cubicBezTo>
                  <a:cubicBezTo>
                    <a:pt x="15863" y="51477"/>
                    <a:pt x="15146" y="54752"/>
                    <a:pt x="15760" y="57720"/>
                  </a:cubicBezTo>
                  <a:cubicBezTo>
                    <a:pt x="16374" y="60688"/>
                    <a:pt x="17910" y="62837"/>
                    <a:pt x="19854" y="65702"/>
                  </a:cubicBezTo>
                  <a:cubicBezTo>
                    <a:pt x="21799" y="68568"/>
                    <a:pt x="25926" y="72730"/>
                    <a:pt x="27427" y="74913"/>
                  </a:cubicBezTo>
                  <a:cubicBezTo>
                    <a:pt x="28928" y="77096"/>
                    <a:pt x="28553" y="76926"/>
                    <a:pt x="28860" y="78802"/>
                  </a:cubicBezTo>
                  <a:cubicBezTo>
                    <a:pt x="29167" y="80678"/>
                    <a:pt x="29201" y="84089"/>
                    <a:pt x="29269" y="86170"/>
                  </a:cubicBezTo>
                  <a:cubicBezTo>
                    <a:pt x="29337" y="88251"/>
                    <a:pt x="29269" y="90434"/>
                    <a:pt x="29269" y="91287"/>
                  </a:cubicBez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DC5F7F3-2627-5252-7560-26A5845A6ABE}"/>
              </a:ext>
            </a:extLst>
          </p:cNvPr>
          <p:cNvGrpSpPr/>
          <p:nvPr/>
        </p:nvGrpSpPr>
        <p:grpSpPr>
          <a:xfrm>
            <a:off x="-6" y="-61475"/>
            <a:ext cx="4711018" cy="5366788"/>
            <a:chOff x="-6" y="-61475"/>
            <a:chExt cx="4711018" cy="5366788"/>
          </a:xfrm>
        </p:grpSpPr>
        <p:grpSp>
          <p:nvGrpSpPr>
            <p:cNvPr id="4" name="Google Shape;1018;p60">
              <a:extLst>
                <a:ext uri="{FF2B5EF4-FFF2-40B4-BE49-F238E27FC236}">
                  <a16:creationId xmlns:a16="http://schemas.microsoft.com/office/drawing/2014/main" id="{FE2DBE89-3B75-8865-A9C5-D4EC3F70B028}"/>
                </a:ext>
              </a:extLst>
            </p:cNvPr>
            <p:cNvGrpSpPr/>
            <p:nvPr/>
          </p:nvGrpSpPr>
          <p:grpSpPr>
            <a:xfrm>
              <a:off x="-6" y="-61475"/>
              <a:ext cx="4711018" cy="5366788"/>
              <a:chOff x="-6" y="-61475"/>
              <a:chExt cx="4711018" cy="5366788"/>
            </a:xfrm>
          </p:grpSpPr>
          <p:sp>
            <p:nvSpPr>
              <p:cNvPr id="16" name="Google Shape;1019;p60">
                <a:extLst>
                  <a:ext uri="{FF2B5EF4-FFF2-40B4-BE49-F238E27FC236}">
                    <a16:creationId xmlns:a16="http://schemas.microsoft.com/office/drawing/2014/main" id="{1AEA2999-5C28-ED96-79EB-51E40F74298B}"/>
                  </a:ext>
                </a:extLst>
              </p:cNvPr>
              <p:cNvSpPr/>
              <p:nvPr/>
            </p:nvSpPr>
            <p:spPr>
              <a:xfrm rot="10800000">
                <a:off x="2770980" y="3894479"/>
                <a:ext cx="456524" cy="699995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7" name="Google Shape;1020;p60">
                <a:extLst>
                  <a:ext uri="{FF2B5EF4-FFF2-40B4-BE49-F238E27FC236}">
                    <a16:creationId xmlns:a16="http://schemas.microsoft.com/office/drawing/2014/main" id="{637ECBAD-044A-3BE6-CD23-640FC1DC9931}"/>
                  </a:ext>
                </a:extLst>
              </p:cNvPr>
              <p:cNvSpPr/>
              <p:nvPr/>
            </p:nvSpPr>
            <p:spPr>
              <a:xfrm rot="-3341038">
                <a:off x="3022821" y="2664065"/>
                <a:ext cx="519984" cy="3103436"/>
              </a:xfrm>
              <a:custGeom>
                <a:avLst/>
                <a:gdLst/>
                <a:ahLst/>
                <a:cxnLst/>
                <a:rect l="l" t="t" r="r" b="b"/>
                <a:pathLst>
                  <a:path w="16485" h="98388" extrusionOk="0">
                    <a:moveTo>
                      <a:pt x="15004" y="0"/>
                    </a:moveTo>
                    <a:cubicBezTo>
                      <a:pt x="13938" y="1107"/>
                      <a:pt x="9347" y="3198"/>
                      <a:pt x="8609" y="6641"/>
                    </a:cubicBezTo>
                    <a:cubicBezTo>
                      <a:pt x="7871" y="10085"/>
                      <a:pt x="9429" y="16931"/>
                      <a:pt x="10577" y="20661"/>
                    </a:cubicBezTo>
                    <a:cubicBezTo>
                      <a:pt x="11725" y="24392"/>
                      <a:pt x="14594" y="25580"/>
                      <a:pt x="15496" y="29024"/>
                    </a:cubicBezTo>
                    <a:cubicBezTo>
                      <a:pt x="16398" y="32468"/>
                      <a:pt x="16890" y="38043"/>
                      <a:pt x="15988" y="41323"/>
                    </a:cubicBezTo>
                    <a:cubicBezTo>
                      <a:pt x="15086" y="44603"/>
                      <a:pt x="11971" y="46201"/>
                      <a:pt x="10085" y="48702"/>
                    </a:cubicBezTo>
                    <a:cubicBezTo>
                      <a:pt x="8199" y="51203"/>
                      <a:pt x="5740" y="54154"/>
                      <a:pt x="4674" y="56327"/>
                    </a:cubicBezTo>
                    <a:cubicBezTo>
                      <a:pt x="3608" y="58500"/>
                      <a:pt x="3813" y="59852"/>
                      <a:pt x="3690" y="61738"/>
                    </a:cubicBezTo>
                    <a:cubicBezTo>
                      <a:pt x="3567" y="63624"/>
                      <a:pt x="3075" y="64977"/>
                      <a:pt x="3936" y="67642"/>
                    </a:cubicBezTo>
                    <a:cubicBezTo>
                      <a:pt x="4797" y="70307"/>
                      <a:pt x="8076" y="74939"/>
                      <a:pt x="8855" y="77727"/>
                    </a:cubicBezTo>
                    <a:cubicBezTo>
                      <a:pt x="9634" y="80515"/>
                      <a:pt x="9347" y="81826"/>
                      <a:pt x="8609" y="84368"/>
                    </a:cubicBezTo>
                    <a:cubicBezTo>
                      <a:pt x="7871" y="86910"/>
                      <a:pt x="5863" y="90640"/>
                      <a:pt x="4428" y="92977"/>
                    </a:cubicBezTo>
                    <a:cubicBezTo>
                      <a:pt x="2993" y="95314"/>
                      <a:pt x="738" y="97486"/>
                      <a:pt x="0" y="9838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" name="Google Shape;1021;p60">
                <a:extLst>
                  <a:ext uri="{FF2B5EF4-FFF2-40B4-BE49-F238E27FC236}">
                    <a16:creationId xmlns:a16="http://schemas.microsoft.com/office/drawing/2014/main" id="{EA63FF7E-9E6A-4C6C-0E0A-07804425A3B6}"/>
                  </a:ext>
                </a:extLst>
              </p:cNvPr>
              <p:cNvSpPr/>
              <p:nvPr/>
            </p:nvSpPr>
            <p:spPr>
              <a:xfrm>
                <a:off x="916221" y="1887574"/>
                <a:ext cx="2445249" cy="3320785"/>
              </a:xfrm>
              <a:custGeom>
                <a:avLst/>
                <a:gdLst/>
                <a:ahLst/>
                <a:cxnLst/>
                <a:rect l="l" t="t" r="r" b="b"/>
                <a:pathLst>
                  <a:path w="96175" h="130611" extrusionOk="0">
                    <a:moveTo>
                      <a:pt x="0" y="0"/>
                    </a:moveTo>
                    <a:cubicBezTo>
                      <a:pt x="2132" y="2624"/>
                      <a:pt x="9593" y="9675"/>
                      <a:pt x="12790" y="15742"/>
                    </a:cubicBezTo>
                    <a:cubicBezTo>
                      <a:pt x="15988" y="21809"/>
                      <a:pt x="17176" y="30624"/>
                      <a:pt x="19185" y="36404"/>
                    </a:cubicBezTo>
                    <a:cubicBezTo>
                      <a:pt x="21194" y="42184"/>
                      <a:pt x="22547" y="47226"/>
                      <a:pt x="24843" y="50424"/>
                    </a:cubicBezTo>
                    <a:cubicBezTo>
                      <a:pt x="27139" y="53622"/>
                      <a:pt x="29189" y="53048"/>
                      <a:pt x="32960" y="55590"/>
                    </a:cubicBezTo>
                    <a:cubicBezTo>
                      <a:pt x="36732" y="58132"/>
                      <a:pt x="42512" y="60919"/>
                      <a:pt x="47472" y="65674"/>
                    </a:cubicBezTo>
                    <a:cubicBezTo>
                      <a:pt x="52432" y="70429"/>
                      <a:pt x="58869" y="78342"/>
                      <a:pt x="62722" y="84122"/>
                    </a:cubicBezTo>
                    <a:cubicBezTo>
                      <a:pt x="66576" y="89902"/>
                      <a:pt x="67969" y="95150"/>
                      <a:pt x="70593" y="100356"/>
                    </a:cubicBezTo>
                    <a:cubicBezTo>
                      <a:pt x="73217" y="105563"/>
                      <a:pt x="75513" y="111097"/>
                      <a:pt x="78465" y="115361"/>
                    </a:cubicBezTo>
                    <a:cubicBezTo>
                      <a:pt x="81417" y="119625"/>
                      <a:pt x="85351" y="123396"/>
                      <a:pt x="88303" y="125938"/>
                    </a:cubicBezTo>
                    <a:cubicBezTo>
                      <a:pt x="91255" y="128480"/>
                      <a:pt x="94863" y="129832"/>
                      <a:pt x="96175" y="13061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9" name="Google Shape;1022;p60">
                <a:extLst>
                  <a:ext uri="{FF2B5EF4-FFF2-40B4-BE49-F238E27FC236}">
                    <a16:creationId xmlns:a16="http://schemas.microsoft.com/office/drawing/2014/main" id="{2416FC7B-BDD5-475A-7010-E0841808E949}"/>
                  </a:ext>
                </a:extLst>
              </p:cNvPr>
              <p:cNvGrpSpPr/>
              <p:nvPr/>
            </p:nvGrpSpPr>
            <p:grpSpPr>
              <a:xfrm>
                <a:off x="-6" y="-61475"/>
                <a:ext cx="3908846" cy="5269831"/>
                <a:chOff x="-618211" y="-263093"/>
                <a:chExt cx="2629033" cy="3487875"/>
              </a:xfrm>
            </p:grpSpPr>
            <p:sp>
              <p:nvSpPr>
                <p:cNvPr id="20" name="Google Shape;1023;p60">
                  <a:extLst>
                    <a:ext uri="{FF2B5EF4-FFF2-40B4-BE49-F238E27FC236}">
                      <a16:creationId xmlns:a16="http://schemas.microsoft.com/office/drawing/2014/main" id="{D240141A-6885-E43E-AF2C-814598B23D84}"/>
                    </a:ext>
                  </a:extLst>
                </p:cNvPr>
                <p:cNvSpPr/>
                <p:nvPr/>
              </p:nvSpPr>
              <p:spPr>
                <a:xfrm>
                  <a:off x="-618211" y="345886"/>
                  <a:ext cx="1270017" cy="780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79" h="18755" extrusionOk="0">
                      <a:moveTo>
                        <a:pt x="28779" y="18694"/>
                      </a:moveTo>
                      <a:cubicBezTo>
                        <a:pt x="27098" y="18530"/>
                        <a:pt x="21523" y="19268"/>
                        <a:pt x="18694" y="17710"/>
                      </a:cubicBezTo>
                      <a:cubicBezTo>
                        <a:pt x="15865" y="16152"/>
                        <a:pt x="13652" y="11561"/>
                        <a:pt x="11807" y="9347"/>
                      </a:cubicBezTo>
                      <a:cubicBezTo>
                        <a:pt x="9962" y="7133"/>
                        <a:pt x="9593" y="5985"/>
                        <a:pt x="7625" y="4427"/>
                      </a:cubicBezTo>
                      <a:cubicBezTo>
                        <a:pt x="5657" y="2869"/>
                        <a:pt x="1271" y="738"/>
                        <a:pt x="0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" name="Google Shape;1024;p60">
                  <a:extLst>
                    <a:ext uri="{FF2B5EF4-FFF2-40B4-BE49-F238E27FC236}">
                      <a16:creationId xmlns:a16="http://schemas.microsoft.com/office/drawing/2014/main" id="{43083EF0-D97E-CA84-EBE7-0B114BCD0007}"/>
                    </a:ext>
                  </a:extLst>
                </p:cNvPr>
                <p:cNvSpPr/>
                <p:nvPr/>
              </p:nvSpPr>
              <p:spPr>
                <a:xfrm>
                  <a:off x="394825" y="-263093"/>
                  <a:ext cx="435350" cy="92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4" h="36843" extrusionOk="0">
                      <a:moveTo>
                        <a:pt x="0" y="0"/>
                      </a:moveTo>
                      <a:cubicBezTo>
                        <a:pt x="2861" y="2615"/>
                        <a:pt x="15496" y="11434"/>
                        <a:pt x="17168" y="15689"/>
                      </a:cubicBezTo>
                      <a:cubicBezTo>
                        <a:pt x="18840" y="19944"/>
                        <a:pt x="11510" y="22863"/>
                        <a:pt x="10034" y="25528"/>
                      </a:cubicBezTo>
                      <a:cubicBezTo>
                        <a:pt x="8558" y="28193"/>
                        <a:pt x="7123" y="29792"/>
                        <a:pt x="8312" y="31678"/>
                      </a:cubicBezTo>
                      <a:cubicBezTo>
                        <a:pt x="9501" y="33564"/>
                        <a:pt x="15692" y="35982"/>
                        <a:pt x="17168" y="36843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2" name="Google Shape;1025;p60">
                  <a:extLst>
                    <a:ext uri="{FF2B5EF4-FFF2-40B4-BE49-F238E27FC236}">
                      <a16:creationId xmlns:a16="http://schemas.microsoft.com/office/drawing/2014/main" id="{79FE87B5-BE2C-E84D-BCA1-3EB4F3E58483}"/>
                    </a:ext>
                  </a:extLst>
                </p:cNvPr>
                <p:cNvSpPr/>
                <p:nvPr/>
              </p:nvSpPr>
              <p:spPr>
                <a:xfrm>
                  <a:off x="-49200" y="192420"/>
                  <a:ext cx="842450" cy="127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98" h="50844" extrusionOk="0">
                      <a:moveTo>
                        <a:pt x="0" y="50844"/>
                      </a:moveTo>
                      <a:cubicBezTo>
                        <a:pt x="738" y="48548"/>
                        <a:pt x="3567" y="41825"/>
                        <a:pt x="4428" y="37070"/>
                      </a:cubicBezTo>
                      <a:cubicBezTo>
                        <a:pt x="5289" y="32315"/>
                        <a:pt x="4756" y="26863"/>
                        <a:pt x="5166" y="22312"/>
                      </a:cubicBezTo>
                      <a:cubicBezTo>
                        <a:pt x="5576" y="17762"/>
                        <a:pt x="5534" y="13293"/>
                        <a:pt x="6887" y="9767"/>
                      </a:cubicBezTo>
                      <a:cubicBezTo>
                        <a:pt x="8240" y="6241"/>
                        <a:pt x="10700" y="2757"/>
                        <a:pt x="13283" y="1158"/>
                      </a:cubicBezTo>
                      <a:cubicBezTo>
                        <a:pt x="15866" y="-441"/>
                        <a:pt x="18982" y="133"/>
                        <a:pt x="22384" y="174"/>
                      </a:cubicBezTo>
                      <a:cubicBezTo>
                        <a:pt x="25787" y="215"/>
                        <a:pt x="31812" y="1199"/>
                        <a:pt x="33698" y="1404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3" name="Google Shape;1026;p60">
                  <a:extLst>
                    <a:ext uri="{FF2B5EF4-FFF2-40B4-BE49-F238E27FC236}">
                      <a16:creationId xmlns:a16="http://schemas.microsoft.com/office/drawing/2014/main" id="{D2FE6823-1960-12ED-1EE4-679C2411ED39}"/>
                    </a:ext>
                  </a:extLst>
                </p:cNvPr>
                <p:cNvSpPr/>
                <p:nvPr/>
              </p:nvSpPr>
              <p:spPr>
                <a:xfrm>
                  <a:off x="-73800" y="-249562"/>
                  <a:ext cx="2084622" cy="347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3" h="134054" extrusionOk="0">
                      <a:moveTo>
                        <a:pt x="0" y="134054"/>
                      </a:moveTo>
                      <a:cubicBezTo>
                        <a:pt x="1968" y="131553"/>
                        <a:pt x="9306" y="125609"/>
                        <a:pt x="11807" y="119050"/>
                      </a:cubicBezTo>
                      <a:cubicBezTo>
                        <a:pt x="14308" y="112491"/>
                        <a:pt x="13118" y="102570"/>
                        <a:pt x="15004" y="94699"/>
                      </a:cubicBezTo>
                      <a:cubicBezTo>
                        <a:pt x="16890" y="86828"/>
                        <a:pt x="20333" y="80925"/>
                        <a:pt x="23121" y="71824"/>
                      </a:cubicBezTo>
                      <a:cubicBezTo>
                        <a:pt x="25909" y="62723"/>
                        <a:pt x="28737" y="47636"/>
                        <a:pt x="31730" y="40093"/>
                      </a:cubicBezTo>
                      <a:cubicBezTo>
                        <a:pt x="34723" y="32550"/>
                        <a:pt x="34354" y="32304"/>
                        <a:pt x="41077" y="26565"/>
                      </a:cubicBezTo>
                      <a:cubicBezTo>
                        <a:pt x="47800" y="20826"/>
                        <a:pt x="65511" y="10085"/>
                        <a:pt x="72070" y="5657"/>
                      </a:cubicBezTo>
                      <a:cubicBezTo>
                        <a:pt x="78629" y="1230"/>
                        <a:pt x="79039" y="943"/>
                        <a:pt x="80433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5" name="Google Shape;1030;p60">
              <a:extLst>
                <a:ext uri="{FF2B5EF4-FFF2-40B4-BE49-F238E27FC236}">
                  <a16:creationId xmlns:a16="http://schemas.microsoft.com/office/drawing/2014/main" id="{09003DC8-FF3E-6051-B03F-F095A34351FD}"/>
                </a:ext>
              </a:extLst>
            </p:cNvPr>
            <p:cNvGrpSpPr/>
            <p:nvPr/>
          </p:nvGrpSpPr>
          <p:grpSpPr>
            <a:xfrm>
              <a:off x="615648" y="1229446"/>
              <a:ext cx="2591497" cy="2493174"/>
              <a:chOff x="2391950" y="1807200"/>
              <a:chExt cx="2365800" cy="2302100"/>
            </a:xfrm>
          </p:grpSpPr>
          <p:sp>
            <p:nvSpPr>
              <p:cNvPr id="6" name="Google Shape;1031;p60">
                <a:extLst>
                  <a:ext uri="{FF2B5EF4-FFF2-40B4-BE49-F238E27FC236}">
                    <a16:creationId xmlns:a16="http://schemas.microsoft.com/office/drawing/2014/main" id="{E69588B1-D957-6B4B-AA28-3D7CA30BC384}"/>
                  </a:ext>
                </a:extLst>
              </p:cNvPr>
              <p:cNvSpPr/>
              <p:nvPr/>
            </p:nvSpPr>
            <p:spPr>
              <a:xfrm>
                <a:off x="2459825" y="1864650"/>
                <a:ext cx="2230650" cy="2198500"/>
              </a:xfrm>
              <a:custGeom>
                <a:avLst/>
                <a:gdLst/>
                <a:ahLst/>
                <a:cxnLst/>
                <a:rect l="l" t="t" r="r" b="b"/>
                <a:pathLst>
                  <a:path w="89226" h="87940" extrusionOk="0">
                    <a:moveTo>
                      <a:pt x="44553" y="3132"/>
                    </a:moveTo>
                    <a:cubicBezTo>
                      <a:pt x="46518" y="4120"/>
                      <a:pt x="52531" y="6775"/>
                      <a:pt x="60174" y="6775"/>
                    </a:cubicBezTo>
                    <a:cubicBezTo>
                      <a:pt x="60227" y="6775"/>
                      <a:pt x="60279" y="6775"/>
                      <a:pt x="60331" y="6775"/>
                    </a:cubicBezTo>
                    <a:cubicBezTo>
                      <a:pt x="64826" y="6775"/>
                      <a:pt x="69270" y="5764"/>
                      <a:pt x="73331" y="3834"/>
                    </a:cubicBezTo>
                    <a:lnTo>
                      <a:pt x="85428" y="16359"/>
                    </a:lnTo>
                    <a:cubicBezTo>
                      <a:pt x="83868" y="18157"/>
                      <a:pt x="80748" y="22182"/>
                      <a:pt x="79427" y="26742"/>
                    </a:cubicBezTo>
                    <a:lnTo>
                      <a:pt x="9811" y="26742"/>
                    </a:lnTo>
                    <a:cubicBezTo>
                      <a:pt x="8478" y="22182"/>
                      <a:pt x="5358" y="18157"/>
                      <a:pt x="3798" y="16359"/>
                    </a:cubicBezTo>
                    <a:lnTo>
                      <a:pt x="15895" y="3846"/>
                    </a:lnTo>
                    <a:cubicBezTo>
                      <a:pt x="17907" y="4787"/>
                      <a:pt x="22932" y="6751"/>
                      <a:pt x="29540" y="6751"/>
                    </a:cubicBezTo>
                    <a:cubicBezTo>
                      <a:pt x="34755" y="6751"/>
                      <a:pt x="39898" y="5501"/>
                      <a:pt x="44553" y="3132"/>
                    </a:cubicBezTo>
                    <a:close/>
                    <a:moveTo>
                      <a:pt x="78903" y="29361"/>
                    </a:moveTo>
                    <a:cubicBezTo>
                      <a:pt x="78891" y="29504"/>
                      <a:pt x="78867" y="29659"/>
                      <a:pt x="78855" y="29802"/>
                    </a:cubicBezTo>
                    <a:cubicBezTo>
                      <a:pt x="78320" y="36731"/>
                      <a:pt x="79117" y="40315"/>
                      <a:pt x="82725" y="47220"/>
                    </a:cubicBezTo>
                    <a:cubicBezTo>
                      <a:pt x="85951" y="53376"/>
                      <a:pt x="85951" y="55864"/>
                      <a:pt x="85951" y="61317"/>
                    </a:cubicBezTo>
                    <a:cubicBezTo>
                      <a:pt x="85928" y="66604"/>
                      <a:pt x="82439" y="73795"/>
                      <a:pt x="75950" y="76736"/>
                    </a:cubicBezTo>
                    <a:cubicBezTo>
                      <a:pt x="71366" y="78820"/>
                      <a:pt x="67794" y="79022"/>
                      <a:pt x="64008" y="79224"/>
                    </a:cubicBezTo>
                    <a:cubicBezTo>
                      <a:pt x="62091" y="79331"/>
                      <a:pt x="60103" y="79451"/>
                      <a:pt x="57972" y="79820"/>
                    </a:cubicBezTo>
                    <a:cubicBezTo>
                      <a:pt x="52733" y="80713"/>
                      <a:pt x="48352" y="82439"/>
                      <a:pt x="44613" y="85082"/>
                    </a:cubicBezTo>
                    <a:cubicBezTo>
                      <a:pt x="40874" y="82439"/>
                      <a:pt x="36505" y="80713"/>
                      <a:pt x="31254" y="79820"/>
                    </a:cubicBezTo>
                    <a:cubicBezTo>
                      <a:pt x="29123" y="79451"/>
                      <a:pt x="27147" y="79331"/>
                      <a:pt x="25230" y="79224"/>
                    </a:cubicBezTo>
                    <a:cubicBezTo>
                      <a:pt x="21443" y="79022"/>
                      <a:pt x="17872" y="78820"/>
                      <a:pt x="13276" y="76736"/>
                    </a:cubicBezTo>
                    <a:cubicBezTo>
                      <a:pt x="6799" y="73795"/>
                      <a:pt x="3298" y="66604"/>
                      <a:pt x="3298" y="61317"/>
                    </a:cubicBezTo>
                    <a:cubicBezTo>
                      <a:pt x="3298" y="55864"/>
                      <a:pt x="3298" y="53376"/>
                      <a:pt x="6513" y="47220"/>
                    </a:cubicBezTo>
                    <a:cubicBezTo>
                      <a:pt x="10121" y="40315"/>
                      <a:pt x="10918" y="36731"/>
                      <a:pt x="10383" y="29802"/>
                    </a:cubicBezTo>
                    <a:cubicBezTo>
                      <a:pt x="10371" y="29659"/>
                      <a:pt x="10359" y="29504"/>
                      <a:pt x="10335" y="29361"/>
                    </a:cubicBezTo>
                    <a:close/>
                    <a:moveTo>
                      <a:pt x="44577" y="0"/>
                    </a:moveTo>
                    <a:lnTo>
                      <a:pt x="43911" y="357"/>
                    </a:lnTo>
                    <a:cubicBezTo>
                      <a:pt x="39350" y="2774"/>
                      <a:pt x="34516" y="4001"/>
                      <a:pt x="29540" y="4001"/>
                    </a:cubicBezTo>
                    <a:cubicBezTo>
                      <a:pt x="21801" y="4001"/>
                      <a:pt x="16336" y="989"/>
                      <a:pt x="16276" y="953"/>
                    </a:cubicBezTo>
                    <a:lnTo>
                      <a:pt x="15347" y="429"/>
                    </a:lnTo>
                    <a:lnTo>
                      <a:pt x="929" y="15359"/>
                    </a:lnTo>
                    <a:lnTo>
                      <a:pt x="0" y="16324"/>
                    </a:lnTo>
                    <a:lnTo>
                      <a:pt x="929" y="17276"/>
                    </a:lnTo>
                    <a:cubicBezTo>
                      <a:pt x="988" y="17348"/>
                      <a:pt x="7144" y="23765"/>
                      <a:pt x="7632" y="30016"/>
                    </a:cubicBezTo>
                    <a:cubicBezTo>
                      <a:pt x="8120" y="36398"/>
                      <a:pt x="7430" y="39517"/>
                      <a:pt x="4072" y="45935"/>
                    </a:cubicBezTo>
                    <a:cubicBezTo>
                      <a:pt x="548" y="52697"/>
                      <a:pt x="548" y="55757"/>
                      <a:pt x="548" y="61317"/>
                    </a:cubicBezTo>
                    <a:cubicBezTo>
                      <a:pt x="548" y="64461"/>
                      <a:pt x="1584" y="68056"/>
                      <a:pt x="3417" y="71188"/>
                    </a:cubicBezTo>
                    <a:cubicBezTo>
                      <a:pt x="5549" y="74843"/>
                      <a:pt x="8573" y="77629"/>
                      <a:pt x="12145" y="79248"/>
                    </a:cubicBezTo>
                    <a:cubicBezTo>
                      <a:pt x="17205" y="81534"/>
                      <a:pt x="21205" y="81760"/>
                      <a:pt x="25075" y="81975"/>
                    </a:cubicBezTo>
                    <a:cubicBezTo>
                      <a:pt x="26992" y="82082"/>
                      <a:pt x="28813" y="82189"/>
                      <a:pt x="30790" y="82534"/>
                    </a:cubicBezTo>
                    <a:cubicBezTo>
                      <a:pt x="35850" y="83403"/>
                      <a:pt x="40005" y="85082"/>
                      <a:pt x="43494" y="87678"/>
                    </a:cubicBezTo>
                    <a:lnTo>
                      <a:pt x="43863" y="87940"/>
                    </a:lnTo>
                    <a:lnTo>
                      <a:pt x="45375" y="87940"/>
                    </a:lnTo>
                    <a:lnTo>
                      <a:pt x="45744" y="87678"/>
                    </a:lnTo>
                    <a:cubicBezTo>
                      <a:pt x="49233" y="85082"/>
                      <a:pt x="53388" y="83403"/>
                      <a:pt x="58448" y="82534"/>
                    </a:cubicBezTo>
                    <a:cubicBezTo>
                      <a:pt x="60424" y="82189"/>
                      <a:pt x="62246" y="82082"/>
                      <a:pt x="64163" y="81975"/>
                    </a:cubicBezTo>
                    <a:cubicBezTo>
                      <a:pt x="68033" y="81760"/>
                      <a:pt x="72033" y="81534"/>
                      <a:pt x="77093" y="79248"/>
                    </a:cubicBezTo>
                    <a:cubicBezTo>
                      <a:pt x="80665" y="77629"/>
                      <a:pt x="83689" y="74843"/>
                      <a:pt x="85821" y="71188"/>
                    </a:cubicBezTo>
                    <a:cubicBezTo>
                      <a:pt x="87654" y="68056"/>
                      <a:pt x="88702" y="64461"/>
                      <a:pt x="88702" y="61317"/>
                    </a:cubicBezTo>
                    <a:cubicBezTo>
                      <a:pt x="88702" y="55757"/>
                      <a:pt x="88702" y="52685"/>
                      <a:pt x="85166" y="45935"/>
                    </a:cubicBezTo>
                    <a:cubicBezTo>
                      <a:pt x="81808" y="39517"/>
                      <a:pt x="81106" y="36398"/>
                      <a:pt x="81606" y="30016"/>
                    </a:cubicBezTo>
                    <a:cubicBezTo>
                      <a:pt x="82082" y="23765"/>
                      <a:pt x="88237" y="17348"/>
                      <a:pt x="88297" y="17276"/>
                    </a:cubicBezTo>
                    <a:lnTo>
                      <a:pt x="89226" y="16324"/>
                    </a:lnTo>
                    <a:lnTo>
                      <a:pt x="73902" y="465"/>
                    </a:lnTo>
                    <a:lnTo>
                      <a:pt x="72986" y="929"/>
                    </a:lnTo>
                    <a:cubicBezTo>
                      <a:pt x="69064" y="2954"/>
                      <a:pt x="64724" y="4013"/>
                      <a:pt x="60310" y="4013"/>
                    </a:cubicBezTo>
                    <a:cubicBezTo>
                      <a:pt x="60261" y="4013"/>
                      <a:pt x="60212" y="4013"/>
                      <a:pt x="60163" y="4013"/>
                    </a:cubicBezTo>
                    <a:cubicBezTo>
                      <a:pt x="51745" y="4013"/>
                      <a:pt x="45304" y="417"/>
                      <a:pt x="45244" y="381"/>
                    </a:cubicBezTo>
                    <a:lnTo>
                      <a:pt x="44577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032;p60">
                <a:extLst>
                  <a:ext uri="{FF2B5EF4-FFF2-40B4-BE49-F238E27FC236}">
                    <a16:creationId xmlns:a16="http://schemas.microsoft.com/office/drawing/2014/main" id="{5ABB11A2-F453-57E1-7B48-ADBC57BBDA39}"/>
                  </a:ext>
                </a:extLst>
              </p:cNvPr>
              <p:cNvSpPr/>
              <p:nvPr/>
            </p:nvSpPr>
            <p:spPr>
              <a:xfrm>
                <a:off x="2391950" y="1807200"/>
                <a:ext cx="2365800" cy="2302100"/>
              </a:xfrm>
              <a:custGeom>
                <a:avLst/>
                <a:gdLst/>
                <a:ahLst/>
                <a:cxnLst/>
                <a:rect l="l" t="t" r="r" b="b"/>
                <a:pathLst>
                  <a:path w="94632" h="92084" extrusionOk="0">
                    <a:moveTo>
                      <a:pt x="47328" y="0"/>
                    </a:moveTo>
                    <a:lnTo>
                      <a:pt x="45721" y="846"/>
                    </a:lnTo>
                    <a:cubicBezTo>
                      <a:pt x="41434" y="3108"/>
                      <a:pt x="36898" y="4263"/>
                      <a:pt x="32243" y="4263"/>
                    </a:cubicBezTo>
                    <a:cubicBezTo>
                      <a:pt x="25182" y="4263"/>
                      <a:pt x="20086" y="1548"/>
                      <a:pt x="19920" y="1465"/>
                    </a:cubicBezTo>
                    <a:lnTo>
                      <a:pt x="17705" y="215"/>
                    </a:lnTo>
                    <a:lnTo>
                      <a:pt x="2227" y="16217"/>
                    </a:lnTo>
                    <a:lnTo>
                      <a:pt x="1" y="18526"/>
                    </a:lnTo>
                    <a:lnTo>
                      <a:pt x="2239" y="20824"/>
                    </a:lnTo>
                    <a:cubicBezTo>
                      <a:pt x="3334" y="22015"/>
                      <a:pt x="4346" y="23301"/>
                      <a:pt x="5251" y="24646"/>
                    </a:cubicBezTo>
                    <a:cubicBezTo>
                      <a:pt x="7132" y="27480"/>
                      <a:pt x="8228" y="30147"/>
                      <a:pt x="8395" y="32362"/>
                    </a:cubicBezTo>
                    <a:cubicBezTo>
                      <a:pt x="8871" y="38362"/>
                      <a:pt x="8240" y="41136"/>
                      <a:pt x="5061" y="47244"/>
                    </a:cubicBezTo>
                    <a:cubicBezTo>
                      <a:pt x="1310" y="54424"/>
                      <a:pt x="1310" y="57841"/>
                      <a:pt x="1310" y="63520"/>
                    </a:cubicBezTo>
                    <a:cubicBezTo>
                      <a:pt x="1310" y="66997"/>
                      <a:pt x="2453" y="70938"/>
                      <a:pt x="4442" y="74355"/>
                    </a:cubicBezTo>
                    <a:cubicBezTo>
                      <a:pt x="6787" y="78367"/>
                      <a:pt x="10109" y="81427"/>
                      <a:pt x="14050" y="83213"/>
                    </a:cubicBezTo>
                    <a:cubicBezTo>
                      <a:pt x="16396" y="84285"/>
                      <a:pt x="18872" y="85047"/>
                      <a:pt x="21420" y="85499"/>
                    </a:cubicBezTo>
                    <a:cubicBezTo>
                      <a:pt x="23646" y="85892"/>
                      <a:pt x="25694" y="85999"/>
                      <a:pt x="27671" y="86106"/>
                    </a:cubicBezTo>
                    <a:cubicBezTo>
                      <a:pt x="29540" y="86213"/>
                      <a:pt x="31302" y="86321"/>
                      <a:pt x="33160" y="86630"/>
                    </a:cubicBezTo>
                    <a:cubicBezTo>
                      <a:pt x="37910" y="87452"/>
                      <a:pt x="41803" y="89023"/>
                      <a:pt x="45054" y="91428"/>
                    </a:cubicBezTo>
                    <a:lnTo>
                      <a:pt x="45923" y="92083"/>
                    </a:lnTo>
                    <a:lnTo>
                      <a:pt x="48709" y="92083"/>
                    </a:lnTo>
                    <a:lnTo>
                      <a:pt x="49590" y="91428"/>
                    </a:lnTo>
                    <a:cubicBezTo>
                      <a:pt x="52829" y="89023"/>
                      <a:pt x="56722" y="87464"/>
                      <a:pt x="61473" y="86642"/>
                    </a:cubicBezTo>
                    <a:cubicBezTo>
                      <a:pt x="63342" y="86321"/>
                      <a:pt x="65104" y="86225"/>
                      <a:pt x="66973" y="86118"/>
                    </a:cubicBezTo>
                    <a:cubicBezTo>
                      <a:pt x="68950" y="86011"/>
                      <a:pt x="70986" y="85892"/>
                      <a:pt x="73224" y="85499"/>
                    </a:cubicBezTo>
                    <a:cubicBezTo>
                      <a:pt x="75772" y="85058"/>
                      <a:pt x="78249" y="84285"/>
                      <a:pt x="80594" y="83213"/>
                    </a:cubicBezTo>
                    <a:cubicBezTo>
                      <a:pt x="84535" y="81427"/>
                      <a:pt x="87857" y="78367"/>
                      <a:pt x="90190" y="74367"/>
                    </a:cubicBezTo>
                    <a:cubicBezTo>
                      <a:pt x="92191" y="70950"/>
                      <a:pt x="93334" y="66997"/>
                      <a:pt x="93334" y="63532"/>
                    </a:cubicBezTo>
                    <a:cubicBezTo>
                      <a:pt x="93334" y="57841"/>
                      <a:pt x="93334" y="54424"/>
                      <a:pt x="89583" y="47244"/>
                    </a:cubicBezTo>
                    <a:cubicBezTo>
                      <a:pt x="86392" y="41136"/>
                      <a:pt x="85773" y="38362"/>
                      <a:pt x="86238" y="32362"/>
                    </a:cubicBezTo>
                    <a:cubicBezTo>
                      <a:pt x="86666" y="26849"/>
                      <a:pt x="92346" y="20884"/>
                      <a:pt x="92393" y="20824"/>
                    </a:cubicBezTo>
                    <a:lnTo>
                      <a:pt x="94632" y="18526"/>
                    </a:lnTo>
                    <a:lnTo>
                      <a:pt x="76998" y="274"/>
                    </a:lnTo>
                    <a:lnTo>
                      <a:pt x="74808" y="1405"/>
                    </a:lnTo>
                    <a:cubicBezTo>
                      <a:pt x="71139" y="3311"/>
                      <a:pt x="67070" y="4287"/>
                      <a:pt x="62952" y="4287"/>
                    </a:cubicBezTo>
                    <a:cubicBezTo>
                      <a:pt x="62927" y="4287"/>
                      <a:pt x="62903" y="4287"/>
                      <a:pt x="62878" y="4287"/>
                    </a:cubicBezTo>
                    <a:cubicBezTo>
                      <a:pt x="55055" y="4287"/>
                      <a:pt x="48959" y="929"/>
                      <a:pt x="48912" y="893"/>
                    </a:cubicBezTo>
                    <a:lnTo>
                      <a:pt x="473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033;p60">
                <a:extLst>
                  <a:ext uri="{FF2B5EF4-FFF2-40B4-BE49-F238E27FC236}">
                    <a16:creationId xmlns:a16="http://schemas.microsoft.com/office/drawing/2014/main" id="{B030177C-8606-2C40-B8ED-CED6F0DFC0F4}"/>
                  </a:ext>
                </a:extLst>
              </p:cNvPr>
              <p:cNvSpPr/>
              <p:nvPr/>
            </p:nvSpPr>
            <p:spPr>
              <a:xfrm>
                <a:off x="2459825" y="1864650"/>
                <a:ext cx="2230650" cy="2198500"/>
              </a:xfrm>
              <a:custGeom>
                <a:avLst/>
                <a:gdLst/>
                <a:ahLst/>
                <a:cxnLst/>
                <a:rect l="l" t="t" r="r" b="b"/>
                <a:pathLst>
                  <a:path w="89226" h="87940" extrusionOk="0">
                    <a:moveTo>
                      <a:pt x="44553" y="3132"/>
                    </a:moveTo>
                    <a:cubicBezTo>
                      <a:pt x="46518" y="4120"/>
                      <a:pt x="52531" y="6775"/>
                      <a:pt x="60174" y="6775"/>
                    </a:cubicBezTo>
                    <a:cubicBezTo>
                      <a:pt x="60227" y="6775"/>
                      <a:pt x="60279" y="6775"/>
                      <a:pt x="60331" y="6775"/>
                    </a:cubicBezTo>
                    <a:cubicBezTo>
                      <a:pt x="64826" y="6775"/>
                      <a:pt x="69270" y="5764"/>
                      <a:pt x="73331" y="3834"/>
                    </a:cubicBezTo>
                    <a:lnTo>
                      <a:pt x="85428" y="16359"/>
                    </a:lnTo>
                    <a:cubicBezTo>
                      <a:pt x="83868" y="18157"/>
                      <a:pt x="80748" y="22182"/>
                      <a:pt x="79427" y="26742"/>
                    </a:cubicBezTo>
                    <a:lnTo>
                      <a:pt x="9811" y="26742"/>
                    </a:lnTo>
                    <a:cubicBezTo>
                      <a:pt x="8478" y="22182"/>
                      <a:pt x="5358" y="18157"/>
                      <a:pt x="3798" y="16359"/>
                    </a:cubicBezTo>
                    <a:lnTo>
                      <a:pt x="15895" y="3846"/>
                    </a:lnTo>
                    <a:cubicBezTo>
                      <a:pt x="17907" y="4787"/>
                      <a:pt x="22932" y="6751"/>
                      <a:pt x="29540" y="6751"/>
                    </a:cubicBezTo>
                    <a:cubicBezTo>
                      <a:pt x="34755" y="6751"/>
                      <a:pt x="39898" y="5501"/>
                      <a:pt x="44553" y="3132"/>
                    </a:cubicBezTo>
                    <a:close/>
                    <a:moveTo>
                      <a:pt x="78903" y="29361"/>
                    </a:moveTo>
                    <a:cubicBezTo>
                      <a:pt x="78891" y="29504"/>
                      <a:pt x="78867" y="29659"/>
                      <a:pt x="78855" y="29802"/>
                    </a:cubicBezTo>
                    <a:cubicBezTo>
                      <a:pt x="78320" y="36731"/>
                      <a:pt x="79117" y="40315"/>
                      <a:pt x="82725" y="47220"/>
                    </a:cubicBezTo>
                    <a:cubicBezTo>
                      <a:pt x="85951" y="53376"/>
                      <a:pt x="85951" y="55864"/>
                      <a:pt x="85951" y="61317"/>
                    </a:cubicBezTo>
                    <a:cubicBezTo>
                      <a:pt x="85928" y="66604"/>
                      <a:pt x="82439" y="73795"/>
                      <a:pt x="75950" y="76736"/>
                    </a:cubicBezTo>
                    <a:cubicBezTo>
                      <a:pt x="71366" y="78820"/>
                      <a:pt x="67794" y="79022"/>
                      <a:pt x="64008" y="79224"/>
                    </a:cubicBezTo>
                    <a:cubicBezTo>
                      <a:pt x="62091" y="79331"/>
                      <a:pt x="60103" y="79451"/>
                      <a:pt x="57972" y="79820"/>
                    </a:cubicBezTo>
                    <a:cubicBezTo>
                      <a:pt x="52733" y="80713"/>
                      <a:pt x="48352" y="82439"/>
                      <a:pt x="44613" y="85082"/>
                    </a:cubicBezTo>
                    <a:cubicBezTo>
                      <a:pt x="40874" y="82439"/>
                      <a:pt x="36505" y="80713"/>
                      <a:pt x="31254" y="79820"/>
                    </a:cubicBezTo>
                    <a:cubicBezTo>
                      <a:pt x="29123" y="79451"/>
                      <a:pt x="27147" y="79331"/>
                      <a:pt x="25230" y="79224"/>
                    </a:cubicBezTo>
                    <a:cubicBezTo>
                      <a:pt x="21443" y="79022"/>
                      <a:pt x="17872" y="78820"/>
                      <a:pt x="13276" y="76736"/>
                    </a:cubicBezTo>
                    <a:cubicBezTo>
                      <a:pt x="6799" y="73795"/>
                      <a:pt x="3298" y="66604"/>
                      <a:pt x="3298" y="61317"/>
                    </a:cubicBezTo>
                    <a:cubicBezTo>
                      <a:pt x="3298" y="55864"/>
                      <a:pt x="3298" y="53376"/>
                      <a:pt x="6513" y="47220"/>
                    </a:cubicBezTo>
                    <a:cubicBezTo>
                      <a:pt x="10121" y="40315"/>
                      <a:pt x="10918" y="36731"/>
                      <a:pt x="10383" y="29802"/>
                    </a:cubicBezTo>
                    <a:cubicBezTo>
                      <a:pt x="10371" y="29659"/>
                      <a:pt x="10359" y="29504"/>
                      <a:pt x="10335" y="29361"/>
                    </a:cubicBezTo>
                    <a:close/>
                    <a:moveTo>
                      <a:pt x="44577" y="0"/>
                    </a:moveTo>
                    <a:lnTo>
                      <a:pt x="43911" y="357"/>
                    </a:lnTo>
                    <a:cubicBezTo>
                      <a:pt x="39350" y="2774"/>
                      <a:pt x="34516" y="4001"/>
                      <a:pt x="29540" y="4001"/>
                    </a:cubicBezTo>
                    <a:cubicBezTo>
                      <a:pt x="21801" y="4001"/>
                      <a:pt x="16336" y="989"/>
                      <a:pt x="16276" y="953"/>
                    </a:cubicBezTo>
                    <a:lnTo>
                      <a:pt x="15347" y="429"/>
                    </a:lnTo>
                    <a:lnTo>
                      <a:pt x="929" y="15359"/>
                    </a:lnTo>
                    <a:lnTo>
                      <a:pt x="0" y="16324"/>
                    </a:lnTo>
                    <a:lnTo>
                      <a:pt x="929" y="17276"/>
                    </a:lnTo>
                    <a:cubicBezTo>
                      <a:pt x="988" y="17348"/>
                      <a:pt x="7144" y="23765"/>
                      <a:pt x="7632" y="30016"/>
                    </a:cubicBezTo>
                    <a:cubicBezTo>
                      <a:pt x="8120" y="36398"/>
                      <a:pt x="7430" y="39517"/>
                      <a:pt x="4072" y="45935"/>
                    </a:cubicBezTo>
                    <a:cubicBezTo>
                      <a:pt x="548" y="52697"/>
                      <a:pt x="548" y="55757"/>
                      <a:pt x="548" y="61317"/>
                    </a:cubicBezTo>
                    <a:cubicBezTo>
                      <a:pt x="548" y="64461"/>
                      <a:pt x="1584" y="68056"/>
                      <a:pt x="3417" y="71188"/>
                    </a:cubicBezTo>
                    <a:cubicBezTo>
                      <a:pt x="5549" y="74843"/>
                      <a:pt x="8573" y="77629"/>
                      <a:pt x="12145" y="79248"/>
                    </a:cubicBezTo>
                    <a:cubicBezTo>
                      <a:pt x="17205" y="81534"/>
                      <a:pt x="21205" y="81760"/>
                      <a:pt x="25075" y="81975"/>
                    </a:cubicBezTo>
                    <a:cubicBezTo>
                      <a:pt x="26992" y="82082"/>
                      <a:pt x="28813" y="82189"/>
                      <a:pt x="30790" y="82534"/>
                    </a:cubicBezTo>
                    <a:cubicBezTo>
                      <a:pt x="35850" y="83403"/>
                      <a:pt x="40005" y="85082"/>
                      <a:pt x="43494" y="87678"/>
                    </a:cubicBezTo>
                    <a:lnTo>
                      <a:pt x="43863" y="87940"/>
                    </a:lnTo>
                    <a:lnTo>
                      <a:pt x="45375" y="87940"/>
                    </a:lnTo>
                    <a:lnTo>
                      <a:pt x="45744" y="87678"/>
                    </a:lnTo>
                    <a:cubicBezTo>
                      <a:pt x="49233" y="85082"/>
                      <a:pt x="53388" y="83403"/>
                      <a:pt x="58448" y="82534"/>
                    </a:cubicBezTo>
                    <a:cubicBezTo>
                      <a:pt x="60424" y="82189"/>
                      <a:pt x="62246" y="82082"/>
                      <a:pt x="64163" y="81975"/>
                    </a:cubicBezTo>
                    <a:cubicBezTo>
                      <a:pt x="68033" y="81760"/>
                      <a:pt x="72033" y="81534"/>
                      <a:pt x="77093" y="79248"/>
                    </a:cubicBezTo>
                    <a:cubicBezTo>
                      <a:pt x="80665" y="77629"/>
                      <a:pt x="83689" y="74843"/>
                      <a:pt x="85821" y="71188"/>
                    </a:cubicBezTo>
                    <a:cubicBezTo>
                      <a:pt x="87654" y="68056"/>
                      <a:pt x="88702" y="64461"/>
                      <a:pt x="88702" y="61317"/>
                    </a:cubicBezTo>
                    <a:cubicBezTo>
                      <a:pt x="88702" y="55757"/>
                      <a:pt x="88702" y="52685"/>
                      <a:pt x="85166" y="45935"/>
                    </a:cubicBezTo>
                    <a:cubicBezTo>
                      <a:pt x="81808" y="39517"/>
                      <a:pt x="81106" y="36398"/>
                      <a:pt x="81606" y="30016"/>
                    </a:cubicBezTo>
                    <a:cubicBezTo>
                      <a:pt x="82082" y="23765"/>
                      <a:pt x="88237" y="17348"/>
                      <a:pt x="88297" y="17276"/>
                    </a:cubicBezTo>
                    <a:lnTo>
                      <a:pt x="89226" y="16324"/>
                    </a:lnTo>
                    <a:lnTo>
                      <a:pt x="73902" y="465"/>
                    </a:lnTo>
                    <a:lnTo>
                      <a:pt x="72986" y="929"/>
                    </a:lnTo>
                    <a:cubicBezTo>
                      <a:pt x="69064" y="2954"/>
                      <a:pt x="64724" y="4013"/>
                      <a:pt x="60310" y="4013"/>
                    </a:cubicBezTo>
                    <a:cubicBezTo>
                      <a:pt x="60261" y="4013"/>
                      <a:pt x="60212" y="4013"/>
                      <a:pt x="60163" y="4013"/>
                    </a:cubicBezTo>
                    <a:cubicBezTo>
                      <a:pt x="51745" y="4013"/>
                      <a:pt x="45304" y="417"/>
                      <a:pt x="45244" y="381"/>
                    </a:cubicBezTo>
                    <a:lnTo>
                      <a:pt x="445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034;p60">
                <a:extLst>
                  <a:ext uri="{FF2B5EF4-FFF2-40B4-BE49-F238E27FC236}">
                    <a16:creationId xmlns:a16="http://schemas.microsoft.com/office/drawing/2014/main" id="{8FE33F9E-5B21-9824-29F2-551DBB947AD7}"/>
                  </a:ext>
                </a:extLst>
              </p:cNvPr>
              <p:cNvSpPr/>
              <p:nvPr/>
            </p:nvSpPr>
            <p:spPr>
              <a:xfrm>
                <a:off x="2867025" y="2751075"/>
                <a:ext cx="646525" cy="933175"/>
              </a:xfrm>
              <a:custGeom>
                <a:avLst/>
                <a:gdLst/>
                <a:ahLst/>
                <a:cxnLst/>
                <a:rect l="l" t="t" r="r" b="b"/>
                <a:pathLst>
                  <a:path w="25861" h="37327" extrusionOk="0">
                    <a:moveTo>
                      <a:pt x="13085" y="18883"/>
                    </a:moveTo>
                    <a:cubicBezTo>
                      <a:pt x="14609" y="18883"/>
                      <a:pt x="15871" y="19371"/>
                      <a:pt x="16859" y="20336"/>
                    </a:cubicBezTo>
                    <a:cubicBezTo>
                      <a:pt x="17847" y="21288"/>
                      <a:pt x="18348" y="22884"/>
                      <a:pt x="18348" y="25122"/>
                    </a:cubicBezTo>
                    <a:cubicBezTo>
                      <a:pt x="18348" y="27241"/>
                      <a:pt x="17824" y="28837"/>
                      <a:pt x="16776" y="29885"/>
                    </a:cubicBezTo>
                    <a:cubicBezTo>
                      <a:pt x="15728" y="30932"/>
                      <a:pt x="14430" y="31456"/>
                      <a:pt x="12883" y="31456"/>
                    </a:cubicBezTo>
                    <a:cubicBezTo>
                      <a:pt x="11263" y="31444"/>
                      <a:pt x="9977" y="30873"/>
                      <a:pt x="9013" y="29742"/>
                    </a:cubicBezTo>
                    <a:cubicBezTo>
                      <a:pt x="8049" y="28611"/>
                      <a:pt x="7572" y="26991"/>
                      <a:pt x="7572" y="24860"/>
                    </a:cubicBezTo>
                    <a:cubicBezTo>
                      <a:pt x="7572" y="22860"/>
                      <a:pt x="8061" y="21372"/>
                      <a:pt x="9061" y="20372"/>
                    </a:cubicBezTo>
                    <a:cubicBezTo>
                      <a:pt x="10061" y="19383"/>
                      <a:pt x="11406" y="18883"/>
                      <a:pt x="13085" y="18883"/>
                    </a:cubicBezTo>
                    <a:close/>
                    <a:moveTo>
                      <a:pt x="20074" y="0"/>
                    </a:moveTo>
                    <a:cubicBezTo>
                      <a:pt x="16669" y="167"/>
                      <a:pt x="13704" y="857"/>
                      <a:pt x="11192" y="2048"/>
                    </a:cubicBezTo>
                    <a:cubicBezTo>
                      <a:pt x="8680" y="3250"/>
                      <a:pt x="6596" y="4858"/>
                      <a:pt x="4941" y="6858"/>
                    </a:cubicBezTo>
                    <a:cubicBezTo>
                      <a:pt x="3250" y="8942"/>
                      <a:pt x="1988" y="11335"/>
                      <a:pt x="1238" y="13906"/>
                    </a:cubicBezTo>
                    <a:cubicBezTo>
                      <a:pt x="417" y="16704"/>
                      <a:pt x="0" y="19610"/>
                      <a:pt x="24" y="22539"/>
                    </a:cubicBezTo>
                    <a:cubicBezTo>
                      <a:pt x="24" y="27468"/>
                      <a:pt x="1143" y="31159"/>
                      <a:pt x="3369" y="33635"/>
                    </a:cubicBezTo>
                    <a:cubicBezTo>
                      <a:pt x="5596" y="36100"/>
                      <a:pt x="8823" y="37326"/>
                      <a:pt x="13037" y="37326"/>
                    </a:cubicBezTo>
                    <a:cubicBezTo>
                      <a:pt x="14657" y="37326"/>
                      <a:pt x="16276" y="37064"/>
                      <a:pt x="17800" y="36540"/>
                    </a:cubicBezTo>
                    <a:cubicBezTo>
                      <a:pt x="20895" y="35528"/>
                      <a:pt x="23420" y="33266"/>
                      <a:pt x="24765" y="30313"/>
                    </a:cubicBezTo>
                    <a:cubicBezTo>
                      <a:pt x="25491" y="28777"/>
                      <a:pt x="25860" y="26991"/>
                      <a:pt x="25860" y="24967"/>
                    </a:cubicBezTo>
                    <a:cubicBezTo>
                      <a:pt x="25860" y="23015"/>
                      <a:pt x="25563" y="21288"/>
                      <a:pt x="24967" y="19800"/>
                    </a:cubicBezTo>
                    <a:cubicBezTo>
                      <a:pt x="24444" y="18419"/>
                      <a:pt x="23634" y="17169"/>
                      <a:pt x="22586" y="16133"/>
                    </a:cubicBezTo>
                    <a:cubicBezTo>
                      <a:pt x="21598" y="15169"/>
                      <a:pt x="20407" y="14430"/>
                      <a:pt x="19121" y="13954"/>
                    </a:cubicBezTo>
                    <a:cubicBezTo>
                      <a:pt x="17807" y="13465"/>
                      <a:pt x="16435" y="13216"/>
                      <a:pt x="15051" y="13216"/>
                    </a:cubicBezTo>
                    <a:cubicBezTo>
                      <a:pt x="15019" y="13216"/>
                      <a:pt x="14986" y="13216"/>
                      <a:pt x="14954" y="13216"/>
                    </a:cubicBezTo>
                    <a:cubicBezTo>
                      <a:pt x="14909" y="13215"/>
                      <a:pt x="14864" y="13215"/>
                      <a:pt x="14819" y="13215"/>
                    </a:cubicBezTo>
                    <a:cubicBezTo>
                      <a:pt x="13959" y="13215"/>
                      <a:pt x="13101" y="13323"/>
                      <a:pt x="12275" y="13549"/>
                    </a:cubicBezTo>
                    <a:cubicBezTo>
                      <a:pt x="11549" y="13740"/>
                      <a:pt x="10870" y="14026"/>
                      <a:pt x="10227" y="14407"/>
                    </a:cubicBezTo>
                    <a:cubicBezTo>
                      <a:pt x="9680" y="14728"/>
                      <a:pt x="9168" y="15121"/>
                      <a:pt x="8703" y="15573"/>
                    </a:cubicBezTo>
                    <a:cubicBezTo>
                      <a:pt x="8311" y="15966"/>
                      <a:pt x="7941" y="16395"/>
                      <a:pt x="7620" y="16859"/>
                    </a:cubicBezTo>
                    <a:cubicBezTo>
                      <a:pt x="7846" y="15454"/>
                      <a:pt x="8299" y="14085"/>
                      <a:pt x="8954" y="12811"/>
                    </a:cubicBezTo>
                    <a:cubicBezTo>
                      <a:pt x="9608" y="11537"/>
                      <a:pt x="10466" y="10382"/>
                      <a:pt x="11490" y="9382"/>
                    </a:cubicBezTo>
                    <a:cubicBezTo>
                      <a:pt x="12561" y="8358"/>
                      <a:pt x="13823" y="7537"/>
                      <a:pt x="15204" y="6977"/>
                    </a:cubicBezTo>
                    <a:cubicBezTo>
                      <a:pt x="16657" y="6370"/>
                      <a:pt x="18336" y="6036"/>
                      <a:pt x="20229" y="5965"/>
                    </a:cubicBezTo>
                    <a:cubicBezTo>
                      <a:pt x="20514" y="5108"/>
                      <a:pt x="20669" y="4203"/>
                      <a:pt x="20681" y="3286"/>
                    </a:cubicBezTo>
                    <a:cubicBezTo>
                      <a:pt x="20681" y="2727"/>
                      <a:pt x="20622" y="2167"/>
                      <a:pt x="20503" y="1619"/>
                    </a:cubicBezTo>
                    <a:cubicBezTo>
                      <a:pt x="20384" y="1072"/>
                      <a:pt x="20241" y="536"/>
                      <a:pt x="200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035;p60">
                <a:extLst>
                  <a:ext uri="{FF2B5EF4-FFF2-40B4-BE49-F238E27FC236}">
                    <a16:creationId xmlns:a16="http://schemas.microsoft.com/office/drawing/2014/main" id="{74EF2097-38EB-C187-DB11-BEFDDD1530D5}"/>
                  </a:ext>
                </a:extLst>
              </p:cNvPr>
              <p:cNvSpPr/>
              <p:nvPr/>
            </p:nvSpPr>
            <p:spPr>
              <a:xfrm>
                <a:off x="3613825" y="2751075"/>
                <a:ext cx="646550" cy="933175"/>
              </a:xfrm>
              <a:custGeom>
                <a:avLst/>
                <a:gdLst/>
                <a:ahLst/>
                <a:cxnLst/>
                <a:rect l="l" t="t" r="r" b="b"/>
                <a:pathLst>
                  <a:path w="25862" h="37327" extrusionOk="0">
                    <a:moveTo>
                      <a:pt x="13098" y="18883"/>
                    </a:moveTo>
                    <a:cubicBezTo>
                      <a:pt x="14622" y="18883"/>
                      <a:pt x="15884" y="19371"/>
                      <a:pt x="16872" y="20336"/>
                    </a:cubicBezTo>
                    <a:cubicBezTo>
                      <a:pt x="17872" y="21288"/>
                      <a:pt x="18360" y="22884"/>
                      <a:pt x="18360" y="25122"/>
                    </a:cubicBezTo>
                    <a:cubicBezTo>
                      <a:pt x="18360" y="27241"/>
                      <a:pt x="17836" y="28837"/>
                      <a:pt x="16789" y="29885"/>
                    </a:cubicBezTo>
                    <a:cubicBezTo>
                      <a:pt x="15741" y="30932"/>
                      <a:pt x="14443" y="31456"/>
                      <a:pt x="12895" y="31456"/>
                    </a:cubicBezTo>
                    <a:cubicBezTo>
                      <a:pt x="11276" y="31444"/>
                      <a:pt x="9990" y="30873"/>
                      <a:pt x="9026" y="29742"/>
                    </a:cubicBezTo>
                    <a:cubicBezTo>
                      <a:pt x="8073" y="28611"/>
                      <a:pt x="7585" y="26991"/>
                      <a:pt x="7585" y="24860"/>
                    </a:cubicBezTo>
                    <a:cubicBezTo>
                      <a:pt x="7585" y="22860"/>
                      <a:pt x="8073" y="21372"/>
                      <a:pt x="9073" y="20372"/>
                    </a:cubicBezTo>
                    <a:cubicBezTo>
                      <a:pt x="10073" y="19383"/>
                      <a:pt x="11419" y="18883"/>
                      <a:pt x="13098" y="18883"/>
                    </a:cubicBezTo>
                    <a:close/>
                    <a:moveTo>
                      <a:pt x="20087" y="0"/>
                    </a:moveTo>
                    <a:cubicBezTo>
                      <a:pt x="16670" y="167"/>
                      <a:pt x="13705" y="857"/>
                      <a:pt x="11181" y="2048"/>
                    </a:cubicBezTo>
                    <a:cubicBezTo>
                      <a:pt x="8669" y="3250"/>
                      <a:pt x="6585" y="4858"/>
                      <a:pt x="4930" y="6858"/>
                    </a:cubicBezTo>
                    <a:cubicBezTo>
                      <a:pt x="3239" y="8942"/>
                      <a:pt x="1989" y="11335"/>
                      <a:pt x="1239" y="13906"/>
                    </a:cubicBezTo>
                    <a:cubicBezTo>
                      <a:pt x="406" y="16704"/>
                      <a:pt x="1" y="19610"/>
                      <a:pt x="25" y="22539"/>
                    </a:cubicBezTo>
                    <a:cubicBezTo>
                      <a:pt x="25" y="27468"/>
                      <a:pt x="1132" y="31159"/>
                      <a:pt x="3370" y="33623"/>
                    </a:cubicBezTo>
                    <a:cubicBezTo>
                      <a:pt x="5597" y="36100"/>
                      <a:pt x="8823" y="37326"/>
                      <a:pt x="13038" y="37326"/>
                    </a:cubicBezTo>
                    <a:cubicBezTo>
                      <a:pt x="14657" y="37326"/>
                      <a:pt x="16265" y="37064"/>
                      <a:pt x="17801" y="36540"/>
                    </a:cubicBezTo>
                    <a:cubicBezTo>
                      <a:pt x="20896" y="35528"/>
                      <a:pt x="23420" y="33266"/>
                      <a:pt x="24766" y="30313"/>
                    </a:cubicBezTo>
                    <a:cubicBezTo>
                      <a:pt x="25492" y="28777"/>
                      <a:pt x="25861" y="26991"/>
                      <a:pt x="25861" y="24967"/>
                    </a:cubicBezTo>
                    <a:cubicBezTo>
                      <a:pt x="25861" y="23015"/>
                      <a:pt x="25564" y="21288"/>
                      <a:pt x="24968" y="19800"/>
                    </a:cubicBezTo>
                    <a:cubicBezTo>
                      <a:pt x="24444" y="18419"/>
                      <a:pt x="23623" y="17169"/>
                      <a:pt x="22587" y="16133"/>
                    </a:cubicBezTo>
                    <a:cubicBezTo>
                      <a:pt x="21587" y="15169"/>
                      <a:pt x="20408" y="14430"/>
                      <a:pt x="19110" y="13954"/>
                    </a:cubicBezTo>
                    <a:cubicBezTo>
                      <a:pt x="17777" y="13454"/>
                      <a:pt x="16372" y="13216"/>
                      <a:pt x="14955" y="13216"/>
                    </a:cubicBezTo>
                    <a:cubicBezTo>
                      <a:pt x="14910" y="13215"/>
                      <a:pt x="14865" y="13215"/>
                      <a:pt x="14820" y="13215"/>
                    </a:cubicBezTo>
                    <a:cubicBezTo>
                      <a:pt x="13961" y="13215"/>
                      <a:pt x="13113" y="13323"/>
                      <a:pt x="12276" y="13549"/>
                    </a:cubicBezTo>
                    <a:cubicBezTo>
                      <a:pt x="11562" y="13740"/>
                      <a:pt x="10871" y="14026"/>
                      <a:pt x="10228" y="14407"/>
                    </a:cubicBezTo>
                    <a:cubicBezTo>
                      <a:pt x="9681" y="14728"/>
                      <a:pt x="9169" y="15121"/>
                      <a:pt x="8716" y="15573"/>
                    </a:cubicBezTo>
                    <a:cubicBezTo>
                      <a:pt x="8323" y="15966"/>
                      <a:pt x="7954" y="16395"/>
                      <a:pt x="7633" y="16859"/>
                    </a:cubicBezTo>
                    <a:cubicBezTo>
                      <a:pt x="7871" y="15454"/>
                      <a:pt x="8323" y="14085"/>
                      <a:pt x="8978" y="12811"/>
                    </a:cubicBezTo>
                    <a:cubicBezTo>
                      <a:pt x="9621" y="11537"/>
                      <a:pt x="10478" y="10382"/>
                      <a:pt x="11502" y="9382"/>
                    </a:cubicBezTo>
                    <a:cubicBezTo>
                      <a:pt x="12586" y="8358"/>
                      <a:pt x="13848" y="7537"/>
                      <a:pt x="15229" y="6977"/>
                    </a:cubicBezTo>
                    <a:cubicBezTo>
                      <a:pt x="16670" y="6370"/>
                      <a:pt x="18348" y="6036"/>
                      <a:pt x="20241" y="5965"/>
                    </a:cubicBezTo>
                    <a:cubicBezTo>
                      <a:pt x="20527" y="5108"/>
                      <a:pt x="20682" y="4203"/>
                      <a:pt x="20694" y="3286"/>
                    </a:cubicBezTo>
                    <a:cubicBezTo>
                      <a:pt x="20694" y="2727"/>
                      <a:pt x="20634" y="2167"/>
                      <a:pt x="20515" y="1619"/>
                    </a:cubicBezTo>
                    <a:cubicBezTo>
                      <a:pt x="20396" y="1072"/>
                      <a:pt x="20253" y="536"/>
                      <a:pt x="200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036;p60">
                <a:extLst>
                  <a:ext uri="{FF2B5EF4-FFF2-40B4-BE49-F238E27FC236}">
                    <a16:creationId xmlns:a16="http://schemas.microsoft.com/office/drawing/2014/main" id="{D89ADFE2-0AEB-A102-144E-07A92E6FC312}"/>
                  </a:ext>
                </a:extLst>
              </p:cNvPr>
              <p:cNvSpPr/>
              <p:nvPr/>
            </p:nvSpPr>
            <p:spPr>
              <a:xfrm>
                <a:off x="2935175" y="2118250"/>
                <a:ext cx="208975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13550" extrusionOk="0">
                    <a:moveTo>
                      <a:pt x="4061" y="1596"/>
                    </a:moveTo>
                    <a:cubicBezTo>
                      <a:pt x="5108" y="1596"/>
                      <a:pt x="6513" y="1977"/>
                      <a:pt x="6513" y="4037"/>
                    </a:cubicBezTo>
                    <a:lnTo>
                      <a:pt x="6513" y="4263"/>
                    </a:lnTo>
                    <a:cubicBezTo>
                      <a:pt x="6513" y="6311"/>
                      <a:pt x="5108" y="6692"/>
                      <a:pt x="4061" y="6692"/>
                    </a:cubicBezTo>
                    <a:lnTo>
                      <a:pt x="1810" y="6692"/>
                    </a:lnTo>
                    <a:lnTo>
                      <a:pt x="1810" y="1596"/>
                    </a:lnTo>
                    <a:close/>
                    <a:moveTo>
                      <a:pt x="1" y="0"/>
                    </a:moveTo>
                    <a:lnTo>
                      <a:pt x="1" y="13550"/>
                    </a:lnTo>
                    <a:lnTo>
                      <a:pt x="1810" y="13550"/>
                    </a:lnTo>
                    <a:lnTo>
                      <a:pt x="1810" y="8275"/>
                    </a:lnTo>
                    <a:lnTo>
                      <a:pt x="4334" y="8275"/>
                    </a:lnTo>
                    <a:lnTo>
                      <a:pt x="6394" y="13550"/>
                    </a:lnTo>
                    <a:lnTo>
                      <a:pt x="8359" y="13550"/>
                    </a:lnTo>
                    <a:lnTo>
                      <a:pt x="6097" y="7954"/>
                    </a:lnTo>
                    <a:cubicBezTo>
                      <a:pt x="7347" y="7513"/>
                      <a:pt x="8359" y="6477"/>
                      <a:pt x="8359" y="4310"/>
                    </a:cubicBezTo>
                    <a:lnTo>
                      <a:pt x="8359" y="3965"/>
                    </a:lnTo>
                    <a:cubicBezTo>
                      <a:pt x="8359" y="679"/>
                      <a:pt x="6049" y="0"/>
                      <a:pt x="40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37;p60">
                <a:extLst>
                  <a:ext uri="{FF2B5EF4-FFF2-40B4-BE49-F238E27FC236}">
                    <a16:creationId xmlns:a16="http://schemas.microsoft.com/office/drawing/2014/main" id="{D9ADBCD6-144D-303D-448D-387977D2EC79}"/>
                  </a:ext>
                </a:extLst>
              </p:cNvPr>
              <p:cNvSpPr/>
              <p:nvPr/>
            </p:nvSpPr>
            <p:spPr>
              <a:xfrm>
                <a:off x="3187600" y="2113175"/>
                <a:ext cx="241700" cy="349175"/>
              </a:xfrm>
              <a:custGeom>
                <a:avLst/>
                <a:gdLst/>
                <a:ahLst/>
                <a:cxnLst/>
                <a:rect l="l" t="t" r="r" b="b"/>
                <a:pathLst>
                  <a:path w="9668" h="13967" extrusionOk="0">
                    <a:moveTo>
                      <a:pt x="4894" y="1596"/>
                    </a:moveTo>
                    <a:cubicBezTo>
                      <a:pt x="6977" y="1596"/>
                      <a:pt x="7811" y="3204"/>
                      <a:pt x="7811" y="6645"/>
                    </a:cubicBezTo>
                    <a:lnTo>
                      <a:pt x="7811" y="7323"/>
                    </a:lnTo>
                    <a:cubicBezTo>
                      <a:pt x="7811" y="10764"/>
                      <a:pt x="6977" y="12372"/>
                      <a:pt x="4894" y="12372"/>
                    </a:cubicBezTo>
                    <a:lnTo>
                      <a:pt x="4774" y="12372"/>
                    </a:lnTo>
                    <a:cubicBezTo>
                      <a:pt x="2691" y="12372"/>
                      <a:pt x="1857" y="10776"/>
                      <a:pt x="1857" y="7335"/>
                    </a:cubicBezTo>
                    <a:lnTo>
                      <a:pt x="1857" y="6645"/>
                    </a:lnTo>
                    <a:cubicBezTo>
                      <a:pt x="1857" y="3204"/>
                      <a:pt x="2691" y="1596"/>
                      <a:pt x="4774" y="1596"/>
                    </a:cubicBezTo>
                    <a:close/>
                    <a:moveTo>
                      <a:pt x="4846" y="1"/>
                    </a:moveTo>
                    <a:cubicBezTo>
                      <a:pt x="1572" y="1"/>
                      <a:pt x="0" y="1954"/>
                      <a:pt x="0" y="6645"/>
                    </a:cubicBezTo>
                    <a:lnTo>
                      <a:pt x="0" y="7323"/>
                    </a:lnTo>
                    <a:cubicBezTo>
                      <a:pt x="0" y="12014"/>
                      <a:pt x="1595" y="13967"/>
                      <a:pt x="4846" y="13967"/>
                    </a:cubicBezTo>
                    <a:cubicBezTo>
                      <a:pt x="8096" y="13967"/>
                      <a:pt x="9668" y="12026"/>
                      <a:pt x="9668" y="7335"/>
                    </a:cubicBezTo>
                    <a:lnTo>
                      <a:pt x="9668" y="6645"/>
                    </a:lnTo>
                    <a:cubicBezTo>
                      <a:pt x="9668" y="1942"/>
                      <a:pt x="8108" y="1"/>
                      <a:pt x="4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38;p60">
                <a:extLst>
                  <a:ext uri="{FF2B5EF4-FFF2-40B4-BE49-F238E27FC236}">
                    <a16:creationId xmlns:a16="http://schemas.microsoft.com/office/drawing/2014/main" id="{921EBD25-A4A3-6C57-A2A4-4AC61C7947F3}"/>
                  </a:ext>
                </a:extLst>
              </p:cNvPr>
              <p:cNvSpPr/>
              <p:nvPr/>
            </p:nvSpPr>
            <p:spPr>
              <a:xfrm>
                <a:off x="3482275" y="2118250"/>
                <a:ext cx="227425" cy="344100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13764" extrusionOk="0">
                    <a:moveTo>
                      <a:pt x="0" y="0"/>
                    </a:moveTo>
                    <a:lnTo>
                      <a:pt x="0" y="9335"/>
                    </a:lnTo>
                    <a:cubicBezTo>
                      <a:pt x="0" y="12478"/>
                      <a:pt x="1393" y="13764"/>
                      <a:pt x="4560" y="13764"/>
                    </a:cubicBezTo>
                    <a:cubicBezTo>
                      <a:pt x="7715" y="13764"/>
                      <a:pt x="9097" y="12478"/>
                      <a:pt x="9097" y="9335"/>
                    </a:cubicBezTo>
                    <a:lnTo>
                      <a:pt x="9097" y="0"/>
                    </a:lnTo>
                    <a:lnTo>
                      <a:pt x="7287" y="0"/>
                    </a:lnTo>
                    <a:lnTo>
                      <a:pt x="7287" y="9240"/>
                    </a:lnTo>
                    <a:cubicBezTo>
                      <a:pt x="7287" y="11395"/>
                      <a:pt x="6465" y="12169"/>
                      <a:pt x="4560" y="12169"/>
                    </a:cubicBezTo>
                    <a:cubicBezTo>
                      <a:pt x="2643" y="12169"/>
                      <a:pt x="1810" y="11395"/>
                      <a:pt x="1810" y="9240"/>
                    </a:cubicBezTo>
                    <a:lnTo>
                      <a:pt x="18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39;p60">
                <a:extLst>
                  <a:ext uri="{FF2B5EF4-FFF2-40B4-BE49-F238E27FC236}">
                    <a16:creationId xmlns:a16="http://schemas.microsoft.com/office/drawing/2014/main" id="{BC72BD9A-64AD-F461-263C-82A5C645063B}"/>
                  </a:ext>
                </a:extLst>
              </p:cNvPr>
              <p:cNvSpPr/>
              <p:nvPr/>
            </p:nvSpPr>
            <p:spPr>
              <a:xfrm>
                <a:off x="3749850" y="2118250"/>
                <a:ext cx="212275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491" h="13550" extrusionOk="0">
                    <a:moveTo>
                      <a:pt x="1" y="0"/>
                    </a:moveTo>
                    <a:lnTo>
                      <a:pt x="1" y="1596"/>
                    </a:lnTo>
                    <a:lnTo>
                      <a:pt x="3335" y="1596"/>
                    </a:lnTo>
                    <a:lnTo>
                      <a:pt x="3335" y="13550"/>
                    </a:lnTo>
                    <a:lnTo>
                      <a:pt x="5144" y="13550"/>
                    </a:lnTo>
                    <a:lnTo>
                      <a:pt x="5144" y="1596"/>
                    </a:lnTo>
                    <a:lnTo>
                      <a:pt x="8490" y="1596"/>
                    </a:lnTo>
                    <a:lnTo>
                      <a:pt x="84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40;p60">
                <a:extLst>
                  <a:ext uri="{FF2B5EF4-FFF2-40B4-BE49-F238E27FC236}">
                    <a16:creationId xmlns:a16="http://schemas.microsoft.com/office/drawing/2014/main" id="{0F083078-93F2-1339-D5CE-76289458D4FA}"/>
                  </a:ext>
                </a:extLst>
              </p:cNvPr>
              <p:cNvSpPr/>
              <p:nvPr/>
            </p:nvSpPr>
            <p:spPr>
              <a:xfrm>
                <a:off x="4004650" y="2118250"/>
                <a:ext cx="195600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13550" extrusionOk="0">
                    <a:moveTo>
                      <a:pt x="1" y="0"/>
                    </a:moveTo>
                    <a:lnTo>
                      <a:pt x="1" y="13550"/>
                    </a:lnTo>
                    <a:lnTo>
                      <a:pt x="7823" y="13550"/>
                    </a:lnTo>
                    <a:lnTo>
                      <a:pt x="7823" y="11954"/>
                    </a:lnTo>
                    <a:lnTo>
                      <a:pt x="1810" y="11954"/>
                    </a:lnTo>
                    <a:lnTo>
                      <a:pt x="1810" y="7442"/>
                    </a:lnTo>
                    <a:lnTo>
                      <a:pt x="6954" y="7442"/>
                    </a:lnTo>
                    <a:lnTo>
                      <a:pt x="6954" y="5846"/>
                    </a:lnTo>
                    <a:lnTo>
                      <a:pt x="1799" y="5846"/>
                    </a:lnTo>
                    <a:lnTo>
                      <a:pt x="1799" y="1596"/>
                    </a:lnTo>
                    <a:lnTo>
                      <a:pt x="7811" y="1596"/>
                    </a:lnTo>
                    <a:lnTo>
                      <a:pt x="78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7" name="Google Shape;312;p39">
            <a:extLst>
              <a:ext uri="{FF2B5EF4-FFF2-40B4-BE49-F238E27FC236}">
                <a16:creationId xmlns:a16="http://schemas.microsoft.com/office/drawing/2014/main" id="{91259155-7DC3-885B-2A37-4BD26E6F11EC}"/>
              </a:ext>
            </a:extLst>
          </p:cNvPr>
          <p:cNvSpPr txBox="1">
            <a:spLocks/>
          </p:cNvSpPr>
          <p:nvPr/>
        </p:nvSpPr>
        <p:spPr>
          <a:xfrm>
            <a:off x="4248523" y="4741802"/>
            <a:ext cx="646954" cy="2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fa-IR" sz="1400" dirty="0">
                <a:latin typeface="Yekan Bakh" panose="00000500000000000000" pitchFamily="2" charset="-78"/>
                <a:cs typeface="Yekan Bakh" panose="00000500000000000000" pitchFamily="2" charset="-78"/>
              </a:rPr>
              <a:t>9</a:t>
            </a:r>
          </a:p>
        </p:txBody>
      </p:sp>
      <p:pic>
        <p:nvPicPr>
          <p:cNvPr id="1314" name="Picture 1313" descr="A graph with blue squares&#10;&#10;AI-generated content may be incorrect.">
            <a:extLst>
              <a:ext uri="{FF2B5EF4-FFF2-40B4-BE49-F238E27FC236}">
                <a16:creationId xmlns:a16="http://schemas.microsoft.com/office/drawing/2014/main" id="{208C8BA2-CC38-1EFD-B00B-8F6BB2159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68" y="2857936"/>
            <a:ext cx="2680324" cy="1957387"/>
          </a:xfrm>
          <a:prstGeom prst="rect">
            <a:avLst/>
          </a:prstGeom>
        </p:spPr>
      </p:pic>
      <p:grpSp>
        <p:nvGrpSpPr>
          <p:cNvPr id="907" name="Google Shape;907;p59"/>
          <p:cNvGrpSpPr/>
          <p:nvPr/>
        </p:nvGrpSpPr>
        <p:grpSpPr>
          <a:xfrm flipH="1">
            <a:off x="14157642" y="859246"/>
            <a:ext cx="2925373" cy="1982641"/>
            <a:chOff x="5044233" y="483096"/>
            <a:chExt cx="2925373" cy="1982641"/>
          </a:xfrm>
        </p:grpSpPr>
        <p:sp>
          <p:nvSpPr>
            <p:cNvPr id="908" name="Google Shape;908;p59"/>
            <p:cNvSpPr/>
            <p:nvPr/>
          </p:nvSpPr>
          <p:spPr>
            <a:xfrm>
              <a:off x="5110296" y="557758"/>
              <a:ext cx="2793899" cy="1836618"/>
            </a:xfrm>
            <a:custGeom>
              <a:avLst/>
              <a:gdLst/>
              <a:ahLst/>
              <a:cxnLst/>
              <a:rect l="l" t="t" r="r" b="b"/>
              <a:pathLst>
                <a:path w="141338" h="92911" extrusionOk="0">
                  <a:moveTo>
                    <a:pt x="141305" y="0"/>
                  </a:moveTo>
                  <a:lnTo>
                    <a:pt x="108552" y="3877"/>
                  </a:lnTo>
                  <a:lnTo>
                    <a:pt x="101600" y="4713"/>
                  </a:lnTo>
                  <a:lnTo>
                    <a:pt x="91641" y="5883"/>
                  </a:lnTo>
                  <a:lnTo>
                    <a:pt x="76702" y="4178"/>
                  </a:lnTo>
                  <a:lnTo>
                    <a:pt x="74295" y="3877"/>
                  </a:lnTo>
                  <a:lnTo>
                    <a:pt x="48461" y="936"/>
                  </a:lnTo>
                  <a:lnTo>
                    <a:pt x="48427" y="936"/>
                  </a:lnTo>
                  <a:lnTo>
                    <a:pt x="0" y="4445"/>
                  </a:lnTo>
                  <a:lnTo>
                    <a:pt x="0" y="91440"/>
                  </a:lnTo>
                  <a:lnTo>
                    <a:pt x="37265" y="88767"/>
                  </a:lnTo>
                  <a:lnTo>
                    <a:pt x="45687" y="88132"/>
                  </a:lnTo>
                  <a:lnTo>
                    <a:pt x="47057" y="88065"/>
                  </a:lnTo>
                  <a:lnTo>
                    <a:pt x="48461" y="87931"/>
                  </a:lnTo>
                  <a:lnTo>
                    <a:pt x="91641" y="92911"/>
                  </a:lnTo>
                  <a:lnTo>
                    <a:pt x="101567" y="91741"/>
                  </a:lnTo>
                  <a:lnTo>
                    <a:pt x="108552" y="90906"/>
                  </a:lnTo>
                  <a:lnTo>
                    <a:pt x="141305" y="86995"/>
                  </a:lnTo>
                  <a:lnTo>
                    <a:pt x="141305" y="72424"/>
                  </a:lnTo>
                  <a:lnTo>
                    <a:pt x="141305" y="68179"/>
                  </a:lnTo>
                  <a:lnTo>
                    <a:pt x="141305" y="36429"/>
                  </a:lnTo>
                  <a:lnTo>
                    <a:pt x="141305" y="32151"/>
                  </a:lnTo>
                  <a:lnTo>
                    <a:pt x="141305" y="13269"/>
                  </a:lnTo>
                  <a:lnTo>
                    <a:pt x="141338" y="13269"/>
                  </a:lnTo>
                  <a:lnTo>
                    <a:pt x="141338" y="8991"/>
                  </a:lnTo>
                  <a:lnTo>
                    <a:pt x="141305" y="8991"/>
                  </a:lnTo>
                  <a:lnTo>
                    <a:pt x="141305" y="34"/>
                  </a:lnTo>
                  <a:lnTo>
                    <a:pt x="141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9"/>
            <p:cNvSpPr/>
            <p:nvPr/>
          </p:nvSpPr>
          <p:spPr>
            <a:xfrm>
              <a:off x="5110296" y="562384"/>
              <a:ext cx="2797872" cy="1820765"/>
            </a:xfrm>
            <a:custGeom>
              <a:avLst/>
              <a:gdLst/>
              <a:ahLst/>
              <a:cxnLst/>
              <a:rect l="l" t="t" r="r" b="b"/>
              <a:pathLst>
                <a:path w="141539" h="92109" extrusionOk="0">
                  <a:moveTo>
                    <a:pt x="7353" y="3543"/>
                  </a:moveTo>
                  <a:lnTo>
                    <a:pt x="6785" y="3610"/>
                  </a:lnTo>
                  <a:lnTo>
                    <a:pt x="9124" y="5047"/>
                  </a:lnTo>
                  <a:cubicBezTo>
                    <a:pt x="9154" y="5077"/>
                    <a:pt x="9191" y="5094"/>
                    <a:pt x="9229" y="5094"/>
                  </a:cubicBezTo>
                  <a:cubicBezTo>
                    <a:pt x="9275" y="5094"/>
                    <a:pt x="9321" y="5069"/>
                    <a:pt x="9358" y="5014"/>
                  </a:cubicBezTo>
                  <a:cubicBezTo>
                    <a:pt x="9392" y="4947"/>
                    <a:pt x="9392" y="4846"/>
                    <a:pt x="9325" y="4780"/>
                  </a:cubicBezTo>
                  <a:lnTo>
                    <a:pt x="7353" y="3543"/>
                  </a:lnTo>
                  <a:close/>
                  <a:moveTo>
                    <a:pt x="72324" y="3309"/>
                  </a:moveTo>
                  <a:lnTo>
                    <a:pt x="71488" y="4846"/>
                  </a:lnTo>
                  <a:cubicBezTo>
                    <a:pt x="71455" y="4980"/>
                    <a:pt x="71488" y="5047"/>
                    <a:pt x="71588" y="5114"/>
                  </a:cubicBezTo>
                  <a:lnTo>
                    <a:pt x="71655" y="5114"/>
                  </a:lnTo>
                  <a:cubicBezTo>
                    <a:pt x="71689" y="5114"/>
                    <a:pt x="71789" y="5047"/>
                    <a:pt x="71822" y="5014"/>
                  </a:cubicBezTo>
                  <a:lnTo>
                    <a:pt x="72691" y="3343"/>
                  </a:lnTo>
                  <a:lnTo>
                    <a:pt x="72324" y="3309"/>
                  </a:lnTo>
                  <a:close/>
                  <a:moveTo>
                    <a:pt x="112128" y="3209"/>
                  </a:moveTo>
                  <a:lnTo>
                    <a:pt x="111727" y="3276"/>
                  </a:lnTo>
                  <a:lnTo>
                    <a:pt x="110657" y="5314"/>
                  </a:lnTo>
                  <a:lnTo>
                    <a:pt x="108920" y="4880"/>
                  </a:lnTo>
                  <a:lnTo>
                    <a:pt x="109287" y="3510"/>
                  </a:lnTo>
                  <a:lnTo>
                    <a:pt x="109287" y="3510"/>
                  </a:lnTo>
                  <a:lnTo>
                    <a:pt x="108920" y="3543"/>
                  </a:lnTo>
                  <a:lnTo>
                    <a:pt x="108585" y="4813"/>
                  </a:lnTo>
                  <a:lnTo>
                    <a:pt x="105912" y="4178"/>
                  </a:lnTo>
                  <a:lnTo>
                    <a:pt x="105878" y="3877"/>
                  </a:lnTo>
                  <a:lnTo>
                    <a:pt x="105544" y="3944"/>
                  </a:lnTo>
                  <a:lnTo>
                    <a:pt x="105544" y="4111"/>
                  </a:lnTo>
                  <a:lnTo>
                    <a:pt x="105043" y="3978"/>
                  </a:lnTo>
                  <a:lnTo>
                    <a:pt x="104040" y="4111"/>
                  </a:lnTo>
                  <a:lnTo>
                    <a:pt x="108619" y="5147"/>
                  </a:lnTo>
                  <a:lnTo>
                    <a:pt x="110724" y="5682"/>
                  </a:lnTo>
                  <a:lnTo>
                    <a:pt x="110758" y="5682"/>
                  </a:lnTo>
                  <a:cubicBezTo>
                    <a:pt x="110858" y="5682"/>
                    <a:pt x="110891" y="5649"/>
                    <a:pt x="110925" y="5615"/>
                  </a:cubicBezTo>
                  <a:lnTo>
                    <a:pt x="112128" y="3209"/>
                  </a:lnTo>
                  <a:close/>
                  <a:moveTo>
                    <a:pt x="68246" y="2841"/>
                  </a:moveTo>
                  <a:lnTo>
                    <a:pt x="71655" y="5682"/>
                  </a:lnTo>
                  <a:cubicBezTo>
                    <a:pt x="71697" y="5696"/>
                    <a:pt x="71732" y="5704"/>
                    <a:pt x="71767" y="5704"/>
                  </a:cubicBezTo>
                  <a:cubicBezTo>
                    <a:pt x="71816" y="5704"/>
                    <a:pt x="71864" y="5688"/>
                    <a:pt x="71922" y="5649"/>
                  </a:cubicBezTo>
                  <a:cubicBezTo>
                    <a:pt x="71956" y="5548"/>
                    <a:pt x="71956" y="5481"/>
                    <a:pt x="71856" y="5381"/>
                  </a:cubicBezTo>
                  <a:lnTo>
                    <a:pt x="68848" y="2941"/>
                  </a:lnTo>
                  <a:lnTo>
                    <a:pt x="68246" y="2841"/>
                  </a:lnTo>
                  <a:close/>
                  <a:moveTo>
                    <a:pt x="92978" y="5381"/>
                  </a:moveTo>
                  <a:lnTo>
                    <a:pt x="92009" y="5515"/>
                  </a:lnTo>
                  <a:lnTo>
                    <a:pt x="94181" y="6016"/>
                  </a:lnTo>
                  <a:cubicBezTo>
                    <a:pt x="94315" y="6016"/>
                    <a:pt x="94348" y="5983"/>
                    <a:pt x="94381" y="5882"/>
                  </a:cubicBezTo>
                  <a:cubicBezTo>
                    <a:pt x="94415" y="5816"/>
                    <a:pt x="94348" y="5715"/>
                    <a:pt x="94248" y="5682"/>
                  </a:cubicBezTo>
                  <a:lnTo>
                    <a:pt x="92978" y="5381"/>
                  </a:lnTo>
                  <a:close/>
                  <a:moveTo>
                    <a:pt x="73192" y="3476"/>
                  </a:moveTo>
                  <a:lnTo>
                    <a:pt x="75866" y="6451"/>
                  </a:lnTo>
                  <a:cubicBezTo>
                    <a:pt x="75866" y="6451"/>
                    <a:pt x="75933" y="6484"/>
                    <a:pt x="75966" y="6484"/>
                  </a:cubicBezTo>
                  <a:cubicBezTo>
                    <a:pt x="76000" y="6484"/>
                    <a:pt x="76033" y="6484"/>
                    <a:pt x="76100" y="6451"/>
                  </a:cubicBezTo>
                  <a:cubicBezTo>
                    <a:pt x="76167" y="6384"/>
                    <a:pt x="76167" y="6250"/>
                    <a:pt x="76100" y="6183"/>
                  </a:cubicBezTo>
                  <a:lnTo>
                    <a:pt x="73694" y="3510"/>
                  </a:lnTo>
                  <a:lnTo>
                    <a:pt x="73192" y="3476"/>
                  </a:lnTo>
                  <a:close/>
                  <a:moveTo>
                    <a:pt x="5080" y="3777"/>
                  </a:moveTo>
                  <a:lnTo>
                    <a:pt x="4679" y="3810"/>
                  </a:lnTo>
                  <a:lnTo>
                    <a:pt x="3409" y="6384"/>
                  </a:lnTo>
                  <a:cubicBezTo>
                    <a:pt x="3309" y="6484"/>
                    <a:pt x="3342" y="6551"/>
                    <a:pt x="3443" y="6618"/>
                  </a:cubicBezTo>
                  <a:lnTo>
                    <a:pt x="3510" y="6618"/>
                  </a:lnTo>
                  <a:cubicBezTo>
                    <a:pt x="3543" y="6618"/>
                    <a:pt x="3643" y="6551"/>
                    <a:pt x="3677" y="6517"/>
                  </a:cubicBezTo>
                  <a:lnTo>
                    <a:pt x="5080" y="3777"/>
                  </a:lnTo>
                  <a:close/>
                  <a:moveTo>
                    <a:pt x="116974" y="4211"/>
                  </a:moveTo>
                  <a:lnTo>
                    <a:pt x="115403" y="7888"/>
                  </a:lnTo>
                  <a:lnTo>
                    <a:pt x="111359" y="7654"/>
                  </a:lnTo>
                  <a:lnTo>
                    <a:pt x="111059" y="7520"/>
                  </a:lnTo>
                  <a:lnTo>
                    <a:pt x="116974" y="4211"/>
                  </a:lnTo>
                  <a:close/>
                  <a:moveTo>
                    <a:pt x="42211" y="1170"/>
                  </a:moveTo>
                  <a:lnTo>
                    <a:pt x="41710" y="1204"/>
                  </a:lnTo>
                  <a:lnTo>
                    <a:pt x="38769" y="4312"/>
                  </a:lnTo>
                  <a:cubicBezTo>
                    <a:pt x="38760" y="4307"/>
                    <a:pt x="38752" y="4305"/>
                    <a:pt x="38745" y="4305"/>
                  </a:cubicBezTo>
                  <a:cubicBezTo>
                    <a:pt x="38703" y="4305"/>
                    <a:pt x="38711" y="4388"/>
                    <a:pt x="38769" y="4445"/>
                  </a:cubicBezTo>
                  <a:cubicBezTo>
                    <a:pt x="38836" y="4479"/>
                    <a:pt x="38869" y="4479"/>
                    <a:pt x="38902" y="4479"/>
                  </a:cubicBezTo>
                  <a:cubicBezTo>
                    <a:pt x="38936" y="4479"/>
                    <a:pt x="39003" y="4479"/>
                    <a:pt x="39036" y="4445"/>
                  </a:cubicBezTo>
                  <a:lnTo>
                    <a:pt x="40206" y="3175"/>
                  </a:lnTo>
                  <a:lnTo>
                    <a:pt x="43448" y="5281"/>
                  </a:lnTo>
                  <a:lnTo>
                    <a:pt x="42011" y="7787"/>
                  </a:lnTo>
                  <a:cubicBezTo>
                    <a:pt x="41944" y="7854"/>
                    <a:pt x="42011" y="7955"/>
                    <a:pt x="42044" y="8021"/>
                  </a:cubicBezTo>
                  <a:cubicBezTo>
                    <a:pt x="42077" y="8021"/>
                    <a:pt x="42077" y="8055"/>
                    <a:pt x="42111" y="8055"/>
                  </a:cubicBezTo>
                  <a:cubicBezTo>
                    <a:pt x="42178" y="8055"/>
                    <a:pt x="42245" y="8021"/>
                    <a:pt x="42278" y="7988"/>
                  </a:cubicBezTo>
                  <a:lnTo>
                    <a:pt x="43849" y="5348"/>
                  </a:lnTo>
                  <a:cubicBezTo>
                    <a:pt x="43882" y="5281"/>
                    <a:pt x="43882" y="5181"/>
                    <a:pt x="43782" y="5147"/>
                  </a:cubicBezTo>
                  <a:lnTo>
                    <a:pt x="40440" y="3008"/>
                  </a:lnTo>
                  <a:lnTo>
                    <a:pt x="42211" y="1170"/>
                  </a:lnTo>
                  <a:close/>
                  <a:moveTo>
                    <a:pt x="124561" y="5047"/>
                  </a:moveTo>
                  <a:lnTo>
                    <a:pt x="125664" y="8289"/>
                  </a:lnTo>
                  <a:lnTo>
                    <a:pt x="123291" y="8824"/>
                  </a:lnTo>
                  <a:lnTo>
                    <a:pt x="121987" y="5649"/>
                  </a:lnTo>
                  <a:lnTo>
                    <a:pt x="124561" y="5047"/>
                  </a:lnTo>
                  <a:close/>
                  <a:moveTo>
                    <a:pt x="59824" y="4980"/>
                  </a:moveTo>
                  <a:cubicBezTo>
                    <a:pt x="60292" y="5014"/>
                    <a:pt x="60593" y="5348"/>
                    <a:pt x="60593" y="5348"/>
                  </a:cubicBezTo>
                  <a:lnTo>
                    <a:pt x="61963" y="6785"/>
                  </a:lnTo>
                  <a:lnTo>
                    <a:pt x="59390" y="9325"/>
                  </a:lnTo>
                  <a:lnTo>
                    <a:pt x="57719" y="7554"/>
                  </a:lnTo>
                  <a:cubicBezTo>
                    <a:pt x="57719" y="7520"/>
                    <a:pt x="57150" y="6685"/>
                    <a:pt x="58454" y="5548"/>
                  </a:cubicBezTo>
                  <a:cubicBezTo>
                    <a:pt x="58855" y="5181"/>
                    <a:pt x="59323" y="4980"/>
                    <a:pt x="59690" y="4980"/>
                  </a:cubicBezTo>
                  <a:close/>
                  <a:moveTo>
                    <a:pt x="65974" y="3276"/>
                  </a:moveTo>
                  <a:lnTo>
                    <a:pt x="67745" y="7554"/>
                  </a:lnTo>
                  <a:cubicBezTo>
                    <a:pt x="66742" y="8055"/>
                    <a:pt x="65472" y="8957"/>
                    <a:pt x="65372" y="8991"/>
                  </a:cubicBezTo>
                  <a:lnTo>
                    <a:pt x="65004" y="9358"/>
                  </a:lnTo>
                  <a:lnTo>
                    <a:pt x="62464" y="6718"/>
                  </a:lnTo>
                  <a:lnTo>
                    <a:pt x="65974" y="3276"/>
                  </a:lnTo>
                  <a:close/>
                  <a:moveTo>
                    <a:pt x="56315" y="7787"/>
                  </a:moveTo>
                  <a:lnTo>
                    <a:pt x="57485" y="7821"/>
                  </a:lnTo>
                  <a:lnTo>
                    <a:pt x="59156" y="9525"/>
                  </a:lnTo>
                  <a:lnTo>
                    <a:pt x="58554" y="10160"/>
                  </a:lnTo>
                  <a:lnTo>
                    <a:pt x="56315" y="7787"/>
                  </a:lnTo>
                  <a:close/>
                  <a:moveTo>
                    <a:pt x="85525" y="4846"/>
                  </a:moveTo>
                  <a:lnTo>
                    <a:pt x="85358" y="6183"/>
                  </a:lnTo>
                  <a:lnTo>
                    <a:pt x="82684" y="7353"/>
                  </a:lnTo>
                  <a:cubicBezTo>
                    <a:pt x="82651" y="7386"/>
                    <a:pt x="82617" y="7453"/>
                    <a:pt x="82617" y="7487"/>
                  </a:cubicBezTo>
                  <a:lnTo>
                    <a:pt x="82546" y="7710"/>
                  </a:lnTo>
                  <a:lnTo>
                    <a:pt x="85324" y="6651"/>
                  </a:lnTo>
                  <a:lnTo>
                    <a:pt x="85291" y="7052"/>
                  </a:lnTo>
                  <a:cubicBezTo>
                    <a:pt x="85291" y="7119"/>
                    <a:pt x="85291" y="7152"/>
                    <a:pt x="85324" y="7186"/>
                  </a:cubicBezTo>
                  <a:lnTo>
                    <a:pt x="87330" y="9057"/>
                  </a:lnTo>
                  <a:cubicBezTo>
                    <a:pt x="87363" y="9057"/>
                    <a:pt x="87363" y="9124"/>
                    <a:pt x="87396" y="9124"/>
                  </a:cubicBezTo>
                  <a:lnTo>
                    <a:pt x="91975" y="10327"/>
                  </a:lnTo>
                  <a:lnTo>
                    <a:pt x="92009" y="10327"/>
                  </a:lnTo>
                  <a:cubicBezTo>
                    <a:pt x="92075" y="10327"/>
                    <a:pt x="92176" y="10294"/>
                    <a:pt x="92176" y="10194"/>
                  </a:cubicBezTo>
                  <a:cubicBezTo>
                    <a:pt x="92176" y="10127"/>
                    <a:pt x="92142" y="10027"/>
                    <a:pt x="92042" y="9993"/>
                  </a:cubicBezTo>
                  <a:lnTo>
                    <a:pt x="87530" y="8790"/>
                  </a:lnTo>
                  <a:lnTo>
                    <a:pt x="85592" y="6985"/>
                  </a:lnTo>
                  <a:lnTo>
                    <a:pt x="85826" y="5381"/>
                  </a:lnTo>
                  <a:lnTo>
                    <a:pt x="89001" y="5715"/>
                  </a:lnTo>
                  <a:lnTo>
                    <a:pt x="89034" y="5715"/>
                  </a:lnTo>
                  <a:lnTo>
                    <a:pt x="90839" y="5481"/>
                  </a:lnTo>
                  <a:lnTo>
                    <a:pt x="89469" y="5314"/>
                  </a:lnTo>
                  <a:lnTo>
                    <a:pt x="89001" y="5348"/>
                  </a:lnTo>
                  <a:lnTo>
                    <a:pt x="85859" y="5047"/>
                  </a:lnTo>
                  <a:lnTo>
                    <a:pt x="85859" y="4880"/>
                  </a:lnTo>
                  <a:lnTo>
                    <a:pt x="85525" y="4846"/>
                  </a:lnTo>
                  <a:close/>
                  <a:moveTo>
                    <a:pt x="18115" y="4011"/>
                  </a:moveTo>
                  <a:lnTo>
                    <a:pt x="21824" y="7320"/>
                  </a:lnTo>
                  <a:lnTo>
                    <a:pt x="19953" y="10495"/>
                  </a:lnTo>
                  <a:lnTo>
                    <a:pt x="15675" y="6651"/>
                  </a:lnTo>
                  <a:lnTo>
                    <a:pt x="18115" y="4011"/>
                  </a:lnTo>
                  <a:close/>
                  <a:moveTo>
                    <a:pt x="24231" y="3810"/>
                  </a:moveTo>
                  <a:lnTo>
                    <a:pt x="26570" y="5782"/>
                  </a:lnTo>
                  <a:lnTo>
                    <a:pt x="24899" y="7687"/>
                  </a:lnTo>
                  <a:cubicBezTo>
                    <a:pt x="24832" y="7787"/>
                    <a:pt x="24832" y="7888"/>
                    <a:pt x="24899" y="7955"/>
                  </a:cubicBezTo>
                  <a:cubicBezTo>
                    <a:pt x="24966" y="7988"/>
                    <a:pt x="24999" y="7988"/>
                    <a:pt x="25033" y="7988"/>
                  </a:cubicBezTo>
                  <a:cubicBezTo>
                    <a:pt x="25066" y="7988"/>
                    <a:pt x="25133" y="7988"/>
                    <a:pt x="25166" y="7955"/>
                  </a:cubicBezTo>
                  <a:lnTo>
                    <a:pt x="26837" y="6016"/>
                  </a:lnTo>
                  <a:lnTo>
                    <a:pt x="29578" y="8356"/>
                  </a:lnTo>
                  <a:lnTo>
                    <a:pt x="26670" y="10962"/>
                  </a:lnTo>
                  <a:lnTo>
                    <a:pt x="22292" y="7219"/>
                  </a:lnTo>
                  <a:lnTo>
                    <a:pt x="24231" y="3810"/>
                  </a:lnTo>
                  <a:close/>
                  <a:moveTo>
                    <a:pt x="82546" y="7710"/>
                  </a:moveTo>
                  <a:lnTo>
                    <a:pt x="82517" y="7721"/>
                  </a:lnTo>
                  <a:lnTo>
                    <a:pt x="81404" y="11157"/>
                  </a:lnTo>
                  <a:lnTo>
                    <a:pt x="81481" y="11029"/>
                  </a:lnTo>
                  <a:lnTo>
                    <a:pt x="82546" y="7710"/>
                  </a:lnTo>
                  <a:close/>
                  <a:moveTo>
                    <a:pt x="62230" y="6985"/>
                  </a:moveTo>
                  <a:lnTo>
                    <a:pt x="64770" y="9559"/>
                  </a:lnTo>
                  <a:lnTo>
                    <a:pt x="62164" y="12166"/>
                  </a:lnTo>
                  <a:lnTo>
                    <a:pt x="59624" y="9525"/>
                  </a:lnTo>
                  <a:lnTo>
                    <a:pt x="62230" y="6985"/>
                  </a:lnTo>
                  <a:close/>
                  <a:moveTo>
                    <a:pt x="133785" y="3443"/>
                  </a:moveTo>
                  <a:lnTo>
                    <a:pt x="132348" y="12199"/>
                  </a:lnTo>
                  <a:lnTo>
                    <a:pt x="131011" y="12232"/>
                  </a:lnTo>
                  <a:lnTo>
                    <a:pt x="129474" y="7721"/>
                  </a:lnTo>
                  <a:cubicBezTo>
                    <a:pt x="129507" y="7687"/>
                    <a:pt x="129574" y="7620"/>
                    <a:pt x="129574" y="7520"/>
                  </a:cubicBezTo>
                  <a:cubicBezTo>
                    <a:pt x="129507" y="7453"/>
                    <a:pt x="129440" y="7386"/>
                    <a:pt x="129340" y="7386"/>
                  </a:cubicBezTo>
                  <a:lnTo>
                    <a:pt x="128638" y="5448"/>
                  </a:lnTo>
                  <a:lnTo>
                    <a:pt x="127970" y="3978"/>
                  </a:lnTo>
                  <a:lnTo>
                    <a:pt x="133785" y="3443"/>
                  </a:lnTo>
                  <a:close/>
                  <a:moveTo>
                    <a:pt x="15474" y="6885"/>
                  </a:moveTo>
                  <a:lnTo>
                    <a:pt x="19786" y="10795"/>
                  </a:lnTo>
                  <a:lnTo>
                    <a:pt x="17814" y="13035"/>
                  </a:lnTo>
                  <a:lnTo>
                    <a:pt x="13369" y="9158"/>
                  </a:lnTo>
                  <a:lnTo>
                    <a:pt x="15474" y="6885"/>
                  </a:lnTo>
                  <a:close/>
                  <a:moveTo>
                    <a:pt x="65004" y="9826"/>
                  </a:moveTo>
                  <a:lnTo>
                    <a:pt x="67578" y="12466"/>
                  </a:lnTo>
                  <a:lnTo>
                    <a:pt x="66408" y="13670"/>
                  </a:lnTo>
                  <a:lnTo>
                    <a:pt x="63768" y="11063"/>
                  </a:lnTo>
                  <a:lnTo>
                    <a:pt x="65004" y="9826"/>
                  </a:lnTo>
                  <a:close/>
                  <a:moveTo>
                    <a:pt x="22125" y="7554"/>
                  </a:moveTo>
                  <a:lnTo>
                    <a:pt x="26403" y="11196"/>
                  </a:lnTo>
                  <a:lnTo>
                    <a:pt x="23462" y="13803"/>
                  </a:lnTo>
                  <a:lnTo>
                    <a:pt x="20220" y="10729"/>
                  </a:lnTo>
                  <a:lnTo>
                    <a:pt x="22125" y="7554"/>
                  </a:lnTo>
                  <a:close/>
                  <a:moveTo>
                    <a:pt x="80378" y="12834"/>
                  </a:moveTo>
                  <a:lnTo>
                    <a:pt x="79657" y="14017"/>
                  </a:lnTo>
                  <a:lnTo>
                    <a:pt x="79676" y="1403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0378" y="12834"/>
                  </a:lnTo>
                  <a:close/>
                  <a:moveTo>
                    <a:pt x="132314" y="12533"/>
                  </a:moveTo>
                  <a:lnTo>
                    <a:pt x="131947" y="14873"/>
                  </a:lnTo>
                  <a:lnTo>
                    <a:pt x="131145" y="12567"/>
                  </a:lnTo>
                  <a:lnTo>
                    <a:pt x="132314" y="12533"/>
                  </a:lnTo>
                  <a:close/>
                  <a:moveTo>
                    <a:pt x="63500" y="11330"/>
                  </a:moveTo>
                  <a:lnTo>
                    <a:pt x="66141" y="13904"/>
                  </a:lnTo>
                  <a:lnTo>
                    <a:pt x="64971" y="15073"/>
                  </a:lnTo>
                  <a:lnTo>
                    <a:pt x="62397" y="12400"/>
                  </a:lnTo>
                  <a:lnTo>
                    <a:pt x="63500" y="11330"/>
                  </a:lnTo>
                  <a:close/>
                  <a:moveTo>
                    <a:pt x="67912" y="7888"/>
                  </a:moveTo>
                  <a:lnTo>
                    <a:pt x="71020" y="15541"/>
                  </a:lnTo>
                  <a:lnTo>
                    <a:pt x="67945" y="12366"/>
                  </a:lnTo>
                  <a:lnTo>
                    <a:pt x="65272" y="9592"/>
                  </a:lnTo>
                  <a:lnTo>
                    <a:pt x="65639" y="9225"/>
                  </a:lnTo>
                  <a:cubicBezTo>
                    <a:pt x="65639" y="9225"/>
                    <a:pt x="66909" y="8356"/>
                    <a:pt x="67912" y="7888"/>
                  </a:cubicBezTo>
                  <a:close/>
                  <a:moveTo>
                    <a:pt x="56783" y="10695"/>
                  </a:moveTo>
                  <a:lnTo>
                    <a:pt x="58788" y="13502"/>
                  </a:lnTo>
                  <a:lnTo>
                    <a:pt x="56047" y="16210"/>
                  </a:lnTo>
                  <a:lnTo>
                    <a:pt x="55914" y="15976"/>
                  </a:lnTo>
                  <a:lnTo>
                    <a:pt x="55880" y="15909"/>
                  </a:lnTo>
                  <a:lnTo>
                    <a:pt x="53474" y="13970"/>
                  </a:lnTo>
                  <a:lnTo>
                    <a:pt x="53474" y="12567"/>
                  </a:lnTo>
                  <a:lnTo>
                    <a:pt x="53808" y="11196"/>
                  </a:lnTo>
                  <a:lnTo>
                    <a:pt x="55112" y="11698"/>
                  </a:lnTo>
                  <a:cubicBezTo>
                    <a:pt x="55162" y="11714"/>
                    <a:pt x="55195" y="11723"/>
                    <a:pt x="55220" y="11723"/>
                  </a:cubicBezTo>
                  <a:cubicBezTo>
                    <a:pt x="55245" y="11723"/>
                    <a:pt x="55262" y="11714"/>
                    <a:pt x="55279" y="11698"/>
                  </a:cubicBezTo>
                  <a:lnTo>
                    <a:pt x="56783" y="10695"/>
                  </a:lnTo>
                  <a:close/>
                  <a:moveTo>
                    <a:pt x="20020" y="10996"/>
                  </a:moveTo>
                  <a:lnTo>
                    <a:pt x="23195" y="14004"/>
                  </a:lnTo>
                  <a:lnTo>
                    <a:pt x="20020" y="16811"/>
                  </a:lnTo>
                  <a:lnTo>
                    <a:pt x="17179" y="14305"/>
                  </a:lnTo>
                  <a:lnTo>
                    <a:pt x="17981" y="13369"/>
                  </a:lnTo>
                  <a:lnTo>
                    <a:pt x="20020" y="10996"/>
                  </a:lnTo>
                  <a:close/>
                  <a:moveTo>
                    <a:pt x="79149" y="14991"/>
                  </a:moveTo>
                  <a:lnTo>
                    <a:pt x="79141" y="15006"/>
                  </a:lnTo>
                  <a:lnTo>
                    <a:pt x="79367" y="17312"/>
                  </a:lnTo>
                  <a:lnTo>
                    <a:pt x="79149" y="14991"/>
                  </a:lnTo>
                  <a:close/>
                  <a:moveTo>
                    <a:pt x="79367" y="17312"/>
                  </a:moveTo>
                  <a:lnTo>
                    <a:pt x="79367" y="17312"/>
                  </a:lnTo>
                  <a:lnTo>
                    <a:pt x="79367" y="17312"/>
                  </a:lnTo>
                  <a:close/>
                  <a:moveTo>
                    <a:pt x="122789" y="11531"/>
                  </a:moveTo>
                  <a:lnTo>
                    <a:pt x="123926" y="12734"/>
                  </a:lnTo>
                  <a:cubicBezTo>
                    <a:pt x="123959" y="12767"/>
                    <a:pt x="123992" y="12767"/>
                    <a:pt x="124059" y="12767"/>
                  </a:cubicBezTo>
                  <a:lnTo>
                    <a:pt x="130744" y="12567"/>
                  </a:lnTo>
                  <a:lnTo>
                    <a:pt x="131746" y="15407"/>
                  </a:lnTo>
                  <a:lnTo>
                    <a:pt x="128003" y="16577"/>
                  </a:lnTo>
                  <a:lnTo>
                    <a:pt x="127268" y="14906"/>
                  </a:lnTo>
                  <a:cubicBezTo>
                    <a:pt x="127268" y="14873"/>
                    <a:pt x="127234" y="14839"/>
                    <a:pt x="127167" y="14839"/>
                  </a:cubicBezTo>
                  <a:cubicBezTo>
                    <a:pt x="127151" y="14823"/>
                    <a:pt x="127134" y="14814"/>
                    <a:pt x="127117" y="14814"/>
                  </a:cubicBezTo>
                  <a:cubicBezTo>
                    <a:pt x="127101" y="14814"/>
                    <a:pt x="127084" y="14823"/>
                    <a:pt x="127067" y="14839"/>
                  </a:cubicBezTo>
                  <a:lnTo>
                    <a:pt x="122489" y="17546"/>
                  </a:lnTo>
                  <a:lnTo>
                    <a:pt x="122489" y="17546"/>
                  </a:lnTo>
                  <a:lnTo>
                    <a:pt x="122789" y="11531"/>
                  </a:lnTo>
                  <a:close/>
                  <a:moveTo>
                    <a:pt x="48108" y="13884"/>
                  </a:moveTo>
                  <a:cubicBezTo>
                    <a:pt x="48080" y="13884"/>
                    <a:pt x="48051" y="13891"/>
                    <a:pt x="48026" y="13904"/>
                  </a:cubicBezTo>
                  <a:lnTo>
                    <a:pt x="42211" y="17814"/>
                  </a:lnTo>
                  <a:cubicBezTo>
                    <a:pt x="42111" y="17847"/>
                    <a:pt x="42111" y="17981"/>
                    <a:pt x="42178" y="18048"/>
                  </a:cubicBezTo>
                  <a:cubicBezTo>
                    <a:pt x="42211" y="18081"/>
                    <a:pt x="42245" y="18148"/>
                    <a:pt x="42278" y="18148"/>
                  </a:cubicBezTo>
                  <a:cubicBezTo>
                    <a:pt x="42345" y="18148"/>
                    <a:pt x="42378" y="18148"/>
                    <a:pt x="42378" y="18081"/>
                  </a:cubicBezTo>
                  <a:lnTo>
                    <a:pt x="48194" y="14204"/>
                  </a:lnTo>
                  <a:cubicBezTo>
                    <a:pt x="48260" y="14171"/>
                    <a:pt x="48260" y="14037"/>
                    <a:pt x="48227" y="13970"/>
                  </a:cubicBezTo>
                  <a:cubicBezTo>
                    <a:pt x="48206" y="13907"/>
                    <a:pt x="48158" y="13884"/>
                    <a:pt x="48108" y="13884"/>
                  </a:cubicBezTo>
                  <a:close/>
                  <a:moveTo>
                    <a:pt x="127067" y="15207"/>
                  </a:moveTo>
                  <a:lnTo>
                    <a:pt x="127736" y="16677"/>
                  </a:lnTo>
                  <a:lnTo>
                    <a:pt x="122455" y="18315"/>
                  </a:lnTo>
                  <a:lnTo>
                    <a:pt x="122455" y="17914"/>
                  </a:lnTo>
                  <a:lnTo>
                    <a:pt x="127067" y="15207"/>
                  </a:lnTo>
                  <a:close/>
                  <a:moveTo>
                    <a:pt x="29845" y="8623"/>
                  </a:moveTo>
                  <a:lnTo>
                    <a:pt x="34090" y="12232"/>
                  </a:lnTo>
                  <a:lnTo>
                    <a:pt x="37165" y="15641"/>
                  </a:lnTo>
                  <a:lnTo>
                    <a:pt x="35260" y="18382"/>
                  </a:lnTo>
                  <a:lnTo>
                    <a:pt x="26904" y="11163"/>
                  </a:lnTo>
                  <a:lnTo>
                    <a:pt x="29845" y="8623"/>
                  </a:lnTo>
                  <a:close/>
                  <a:moveTo>
                    <a:pt x="66408" y="14171"/>
                  </a:moveTo>
                  <a:lnTo>
                    <a:pt x="69650" y="17379"/>
                  </a:lnTo>
                  <a:lnTo>
                    <a:pt x="68480" y="18716"/>
                  </a:lnTo>
                  <a:lnTo>
                    <a:pt x="65238" y="15341"/>
                  </a:lnTo>
                  <a:lnTo>
                    <a:pt x="66408" y="14171"/>
                  </a:lnTo>
                  <a:close/>
                  <a:moveTo>
                    <a:pt x="67812" y="12734"/>
                  </a:moveTo>
                  <a:lnTo>
                    <a:pt x="71354" y="16377"/>
                  </a:lnTo>
                  <a:lnTo>
                    <a:pt x="71388" y="16577"/>
                  </a:lnTo>
                  <a:lnTo>
                    <a:pt x="68881" y="19184"/>
                  </a:lnTo>
                  <a:lnTo>
                    <a:pt x="68681" y="18984"/>
                  </a:lnTo>
                  <a:lnTo>
                    <a:pt x="69984" y="17513"/>
                  </a:lnTo>
                  <a:cubicBezTo>
                    <a:pt x="70084" y="17413"/>
                    <a:pt x="70084" y="17346"/>
                    <a:pt x="69984" y="17246"/>
                  </a:cubicBezTo>
                  <a:lnTo>
                    <a:pt x="66642" y="13904"/>
                  </a:lnTo>
                  <a:lnTo>
                    <a:pt x="67812" y="12734"/>
                  </a:lnTo>
                  <a:close/>
                  <a:moveTo>
                    <a:pt x="16945" y="14539"/>
                  </a:moveTo>
                  <a:lnTo>
                    <a:pt x="19719" y="17012"/>
                  </a:lnTo>
                  <a:lnTo>
                    <a:pt x="17179" y="19251"/>
                  </a:lnTo>
                  <a:lnTo>
                    <a:pt x="14672" y="17179"/>
                  </a:lnTo>
                  <a:lnTo>
                    <a:pt x="16945" y="14539"/>
                  </a:lnTo>
                  <a:close/>
                  <a:moveTo>
                    <a:pt x="117275" y="4312"/>
                  </a:moveTo>
                  <a:lnTo>
                    <a:pt x="119915" y="12032"/>
                  </a:lnTo>
                  <a:lnTo>
                    <a:pt x="119915" y="12333"/>
                  </a:lnTo>
                  <a:lnTo>
                    <a:pt x="115938" y="14204"/>
                  </a:lnTo>
                  <a:cubicBezTo>
                    <a:pt x="115905" y="14238"/>
                    <a:pt x="115871" y="14305"/>
                    <a:pt x="115871" y="14371"/>
                  </a:cubicBezTo>
                  <a:lnTo>
                    <a:pt x="115871" y="19685"/>
                  </a:lnTo>
                  <a:lnTo>
                    <a:pt x="112964" y="19886"/>
                  </a:lnTo>
                  <a:lnTo>
                    <a:pt x="112629" y="14706"/>
                  </a:lnTo>
                  <a:lnTo>
                    <a:pt x="115871" y="10695"/>
                  </a:lnTo>
                  <a:cubicBezTo>
                    <a:pt x="115905" y="10662"/>
                    <a:pt x="115905" y="10628"/>
                    <a:pt x="115905" y="10561"/>
                  </a:cubicBezTo>
                  <a:lnTo>
                    <a:pt x="115637" y="8122"/>
                  </a:lnTo>
                  <a:lnTo>
                    <a:pt x="117275" y="4312"/>
                  </a:lnTo>
                  <a:close/>
                  <a:moveTo>
                    <a:pt x="71689" y="16744"/>
                  </a:moveTo>
                  <a:lnTo>
                    <a:pt x="72290" y="17379"/>
                  </a:lnTo>
                  <a:lnTo>
                    <a:pt x="69683" y="19986"/>
                  </a:lnTo>
                  <a:lnTo>
                    <a:pt x="69149" y="19385"/>
                  </a:lnTo>
                  <a:lnTo>
                    <a:pt x="71689" y="16744"/>
                  </a:lnTo>
                  <a:close/>
                  <a:moveTo>
                    <a:pt x="23395" y="14238"/>
                  </a:moveTo>
                  <a:lnTo>
                    <a:pt x="28542" y="19084"/>
                  </a:lnTo>
                  <a:lnTo>
                    <a:pt x="27539" y="20187"/>
                  </a:lnTo>
                  <a:lnTo>
                    <a:pt x="21457" y="15976"/>
                  </a:lnTo>
                  <a:lnTo>
                    <a:pt x="23395" y="14238"/>
                  </a:lnTo>
                  <a:close/>
                  <a:moveTo>
                    <a:pt x="102035" y="6183"/>
                  </a:moveTo>
                  <a:lnTo>
                    <a:pt x="107683" y="6484"/>
                  </a:lnTo>
                  <a:lnTo>
                    <a:pt x="111192" y="7988"/>
                  </a:lnTo>
                  <a:lnTo>
                    <a:pt x="111226" y="7988"/>
                  </a:lnTo>
                  <a:lnTo>
                    <a:pt x="115270" y="8222"/>
                  </a:lnTo>
                  <a:lnTo>
                    <a:pt x="115470" y="10495"/>
                  </a:lnTo>
                  <a:lnTo>
                    <a:pt x="112262" y="14505"/>
                  </a:lnTo>
                  <a:cubicBezTo>
                    <a:pt x="112228" y="14539"/>
                    <a:pt x="112228" y="14572"/>
                    <a:pt x="112228" y="14605"/>
                  </a:cubicBezTo>
                  <a:lnTo>
                    <a:pt x="112596" y="19919"/>
                  </a:lnTo>
                  <a:lnTo>
                    <a:pt x="111426" y="20688"/>
                  </a:lnTo>
                  <a:lnTo>
                    <a:pt x="108184" y="19886"/>
                  </a:lnTo>
                  <a:lnTo>
                    <a:pt x="108184" y="17580"/>
                  </a:lnTo>
                  <a:lnTo>
                    <a:pt x="108184" y="17546"/>
                  </a:lnTo>
                  <a:lnTo>
                    <a:pt x="107549" y="15508"/>
                  </a:lnTo>
                  <a:cubicBezTo>
                    <a:pt x="107549" y="15407"/>
                    <a:pt x="107449" y="15374"/>
                    <a:pt x="107416" y="15374"/>
                  </a:cubicBezTo>
                  <a:lnTo>
                    <a:pt x="101767" y="14171"/>
                  </a:lnTo>
                  <a:lnTo>
                    <a:pt x="101901" y="9726"/>
                  </a:lnTo>
                  <a:lnTo>
                    <a:pt x="108552" y="11230"/>
                  </a:lnTo>
                  <a:cubicBezTo>
                    <a:pt x="108564" y="11236"/>
                    <a:pt x="108578" y="11239"/>
                    <a:pt x="108593" y="11239"/>
                  </a:cubicBezTo>
                  <a:cubicBezTo>
                    <a:pt x="108662" y="11239"/>
                    <a:pt x="108752" y="11179"/>
                    <a:pt x="108752" y="11096"/>
                  </a:cubicBezTo>
                  <a:cubicBezTo>
                    <a:pt x="108786" y="11029"/>
                    <a:pt x="108719" y="10896"/>
                    <a:pt x="108619" y="10896"/>
                  </a:cubicBezTo>
                  <a:lnTo>
                    <a:pt x="101935" y="9392"/>
                  </a:lnTo>
                  <a:lnTo>
                    <a:pt x="102035" y="6183"/>
                  </a:lnTo>
                  <a:close/>
                  <a:moveTo>
                    <a:pt x="127836" y="17012"/>
                  </a:moveTo>
                  <a:lnTo>
                    <a:pt x="128270" y="17914"/>
                  </a:lnTo>
                  <a:lnTo>
                    <a:pt x="127502" y="22025"/>
                  </a:lnTo>
                  <a:lnTo>
                    <a:pt x="122255" y="21590"/>
                  </a:lnTo>
                  <a:lnTo>
                    <a:pt x="122422" y="18683"/>
                  </a:lnTo>
                  <a:lnTo>
                    <a:pt x="127836" y="17012"/>
                  </a:lnTo>
                  <a:close/>
                  <a:moveTo>
                    <a:pt x="26670" y="11364"/>
                  </a:moveTo>
                  <a:lnTo>
                    <a:pt x="35092" y="18649"/>
                  </a:lnTo>
                  <a:lnTo>
                    <a:pt x="32252" y="22092"/>
                  </a:lnTo>
                  <a:lnTo>
                    <a:pt x="23696" y="14004"/>
                  </a:lnTo>
                  <a:lnTo>
                    <a:pt x="26670" y="11364"/>
                  </a:lnTo>
                  <a:close/>
                  <a:moveTo>
                    <a:pt x="131780" y="15809"/>
                  </a:moveTo>
                  <a:lnTo>
                    <a:pt x="130977" y="22292"/>
                  </a:lnTo>
                  <a:lnTo>
                    <a:pt x="127836" y="22058"/>
                  </a:lnTo>
                  <a:lnTo>
                    <a:pt x="128605" y="17914"/>
                  </a:lnTo>
                  <a:lnTo>
                    <a:pt x="128605" y="17847"/>
                  </a:lnTo>
                  <a:lnTo>
                    <a:pt x="128170" y="16911"/>
                  </a:lnTo>
                  <a:lnTo>
                    <a:pt x="131780" y="15809"/>
                  </a:lnTo>
                  <a:close/>
                  <a:moveTo>
                    <a:pt x="21189" y="16176"/>
                  </a:moveTo>
                  <a:lnTo>
                    <a:pt x="27339" y="20421"/>
                  </a:lnTo>
                  <a:lnTo>
                    <a:pt x="25534" y="22392"/>
                  </a:lnTo>
                  <a:lnTo>
                    <a:pt x="20220" y="17012"/>
                  </a:lnTo>
                  <a:lnTo>
                    <a:pt x="21189" y="16176"/>
                  </a:lnTo>
                  <a:close/>
                  <a:moveTo>
                    <a:pt x="119815" y="12634"/>
                  </a:moveTo>
                  <a:lnTo>
                    <a:pt x="119614" y="15541"/>
                  </a:lnTo>
                  <a:lnTo>
                    <a:pt x="117208" y="20989"/>
                  </a:lnTo>
                  <a:lnTo>
                    <a:pt x="112395" y="21423"/>
                  </a:lnTo>
                  <a:cubicBezTo>
                    <a:pt x="112329" y="21423"/>
                    <a:pt x="112295" y="21490"/>
                    <a:pt x="112262" y="21524"/>
                  </a:cubicBezTo>
                  <a:lnTo>
                    <a:pt x="111560" y="22727"/>
                  </a:lnTo>
                  <a:lnTo>
                    <a:pt x="108218" y="21356"/>
                  </a:lnTo>
                  <a:lnTo>
                    <a:pt x="108218" y="20220"/>
                  </a:lnTo>
                  <a:lnTo>
                    <a:pt x="111426" y="21022"/>
                  </a:lnTo>
                  <a:lnTo>
                    <a:pt x="111460" y="21022"/>
                  </a:lnTo>
                  <a:cubicBezTo>
                    <a:pt x="111493" y="21022"/>
                    <a:pt x="111493" y="20989"/>
                    <a:pt x="111560" y="20989"/>
                  </a:cubicBezTo>
                  <a:lnTo>
                    <a:pt x="112863" y="20153"/>
                  </a:lnTo>
                  <a:lnTo>
                    <a:pt x="115971" y="19886"/>
                  </a:lnTo>
                  <a:cubicBezTo>
                    <a:pt x="116072" y="19886"/>
                    <a:pt x="116139" y="19819"/>
                    <a:pt x="116139" y="19719"/>
                  </a:cubicBezTo>
                  <a:lnTo>
                    <a:pt x="116139" y="14371"/>
                  </a:lnTo>
                  <a:lnTo>
                    <a:pt x="119815" y="12634"/>
                  </a:lnTo>
                  <a:close/>
                  <a:moveTo>
                    <a:pt x="79041" y="19986"/>
                  </a:moveTo>
                  <a:lnTo>
                    <a:pt x="77011" y="23413"/>
                  </a:lnTo>
                  <a:lnTo>
                    <a:pt x="77011" y="23413"/>
                  </a:lnTo>
                  <a:lnTo>
                    <a:pt x="77036" y="23429"/>
                  </a:lnTo>
                  <a:lnTo>
                    <a:pt x="79058" y="19995"/>
                  </a:lnTo>
                  <a:lnTo>
                    <a:pt x="79041" y="19986"/>
                  </a:lnTo>
                  <a:close/>
                  <a:moveTo>
                    <a:pt x="85491" y="17012"/>
                  </a:moveTo>
                  <a:lnTo>
                    <a:pt x="86026" y="17513"/>
                  </a:lnTo>
                  <a:lnTo>
                    <a:pt x="88466" y="19819"/>
                  </a:lnTo>
                  <a:lnTo>
                    <a:pt x="86461" y="23529"/>
                  </a:lnTo>
                  <a:lnTo>
                    <a:pt x="83954" y="22192"/>
                  </a:lnTo>
                  <a:lnTo>
                    <a:pt x="85491" y="17012"/>
                  </a:lnTo>
                  <a:close/>
                  <a:moveTo>
                    <a:pt x="61762" y="17906"/>
                  </a:moveTo>
                  <a:cubicBezTo>
                    <a:pt x="61721" y="17906"/>
                    <a:pt x="61679" y="17931"/>
                    <a:pt x="61629" y="17981"/>
                  </a:cubicBezTo>
                  <a:cubicBezTo>
                    <a:pt x="61562" y="18048"/>
                    <a:pt x="61562" y="18148"/>
                    <a:pt x="61629" y="18215"/>
                  </a:cubicBezTo>
                  <a:lnTo>
                    <a:pt x="67076" y="23562"/>
                  </a:lnTo>
                  <a:cubicBezTo>
                    <a:pt x="67110" y="23596"/>
                    <a:pt x="67143" y="23596"/>
                    <a:pt x="67177" y="23596"/>
                  </a:cubicBezTo>
                  <a:cubicBezTo>
                    <a:pt x="67244" y="23596"/>
                    <a:pt x="67277" y="23596"/>
                    <a:pt x="67310" y="23562"/>
                  </a:cubicBezTo>
                  <a:cubicBezTo>
                    <a:pt x="67411" y="23495"/>
                    <a:pt x="67411" y="23395"/>
                    <a:pt x="67310" y="23328"/>
                  </a:cubicBezTo>
                  <a:lnTo>
                    <a:pt x="61896" y="17981"/>
                  </a:lnTo>
                  <a:cubicBezTo>
                    <a:pt x="61846" y="17931"/>
                    <a:pt x="61804" y="17906"/>
                    <a:pt x="61762" y="17906"/>
                  </a:cubicBezTo>
                  <a:close/>
                  <a:moveTo>
                    <a:pt x="95986" y="19017"/>
                  </a:moveTo>
                  <a:lnTo>
                    <a:pt x="98225" y="19351"/>
                  </a:lnTo>
                  <a:lnTo>
                    <a:pt x="104909" y="22493"/>
                  </a:lnTo>
                  <a:lnTo>
                    <a:pt x="104575" y="24231"/>
                  </a:lnTo>
                  <a:lnTo>
                    <a:pt x="94749" y="19986"/>
                  </a:lnTo>
                  <a:lnTo>
                    <a:pt x="95986" y="19017"/>
                  </a:lnTo>
                  <a:close/>
                  <a:moveTo>
                    <a:pt x="55993" y="20036"/>
                  </a:moveTo>
                  <a:cubicBezTo>
                    <a:pt x="55947" y="20036"/>
                    <a:pt x="55897" y="20053"/>
                    <a:pt x="55847" y="20086"/>
                  </a:cubicBezTo>
                  <a:lnTo>
                    <a:pt x="51235" y="24264"/>
                  </a:lnTo>
                  <a:cubicBezTo>
                    <a:pt x="51135" y="24364"/>
                    <a:pt x="51135" y="24431"/>
                    <a:pt x="51235" y="24531"/>
                  </a:cubicBezTo>
                  <a:cubicBezTo>
                    <a:pt x="51268" y="24565"/>
                    <a:pt x="51302" y="24565"/>
                    <a:pt x="51335" y="24565"/>
                  </a:cubicBezTo>
                  <a:cubicBezTo>
                    <a:pt x="51402" y="24565"/>
                    <a:pt x="51435" y="24565"/>
                    <a:pt x="51469" y="24531"/>
                  </a:cubicBezTo>
                  <a:lnTo>
                    <a:pt x="56114" y="20354"/>
                  </a:lnTo>
                  <a:cubicBezTo>
                    <a:pt x="56181" y="20254"/>
                    <a:pt x="56181" y="20187"/>
                    <a:pt x="56114" y="20086"/>
                  </a:cubicBezTo>
                  <a:cubicBezTo>
                    <a:pt x="56081" y="20053"/>
                    <a:pt x="56039" y="20036"/>
                    <a:pt x="55993" y="20036"/>
                  </a:cubicBezTo>
                  <a:close/>
                  <a:moveTo>
                    <a:pt x="139366" y="25334"/>
                  </a:moveTo>
                  <a:cubicBezTo>
                    <a:pt x="139299" y="25334"/>
                    <a:pt x="139199" y="25400"/>
                    <a:pt x="139199" y="25501"/>
                  </a:cubicBezTo>
                  <a:cubicBezTo>
                    <a:pt x="139166" y="25567"/>
                    <a:pt x="139266" y="25668"/>
                    <a:pt x="139333" y="25668"/>
                  </a:cubicBezTo>
                  <a:lnTo>
                    <a:pt x="141338" y="25735"/>
                  </a:lnTo>
                  <a:lnTo>
                    <a:pt x="141338" y="25400"/>
                  </a:lnTo>
                  <a:lnTo>
                    <a:pt x="139366" y="25334"/>
                  </a:lnTo>
                  <a:close/>
                  <a:moveTo>
                    <a:pt x="28809" y="19351"/>
                  </a:moveTo>
                  <a:lnTo>
                    <a:pt x="32018" y="22359"/>
                  </a:lnTo>
                  <a:lnTo>
                    <a:pt x="29177" y="26035"/>
                  </a:lnTo>
                  <a:lnTo>
                    <a:pt x="25735" y="22660"/>
                  </a:lnTo>
                  <a:lnTo>
                    <a:pt x="28809" y="19351"/>
                  </a:lnTo>
                  <a:close/>
                  <a:moveTo>
                    <a:pt x="19986" y="17246"/>
                  </a:moveTo>
                  <a:lnTo>
                    <a:pt x="25334" y="22660"/>
                  </a:lnTo>
                  <a:lnTo>
                    <a:pt x="21925" y="26336"/>
                  </a:lnTo>
                  <a:lnTo>
                    <a:pt x="17680" y="19685"/>
                  </a:lnTo>
                  <a:lnTo>
                    <a:pt x="17647" y="19652"/>
                  </a:lnTo>
                  <a:lnTo>
                    <a:pt x="17446" y="19485"/>
                  </a:lnTo>
                  <a:lnTo>
                    <a:pt x="19986" y="17246"/>
                  </a:lnTo>
                  <a:close/>
                  <a:moveTo>
                    <a:pt x="2440" y="13603"/>
                  </a:moveTo>
                  <a:lnTo>
                    <a:pt x="11364" y="24431"/>
                  </a:lnTo>
                  <a:lnTo>
                    <a:pt x="8456" y="27071"/>
                  </a:lnTo>
                  <a:lnTo>
                    <a:pt x="4078" y="20487"/>
                  </a:lnTo>
                  <a:lnTo>
                    <a:pt x="4011" y="20421"/>
                  </a:lnTo>
                  <a:lnTo>
                    <a:pt x="2841" y="19518"/>
                  </a:lnTo>
                  <a:lnTo>
                    <a:pt x="2440" y="13603"/>
                  </a:lnTo>
                  <a:close/>
                  <a:moveTo>
                    <a:pt x="88733" y="20020"/>
                  </a:moveTo>
                  <a:lnTo>
                    <a:pt x="90070" y="20588"/>
                  </a:lnTo>
                  <a:lnTo>
                    <a:pt x="92410" y="24565"/>
                  </a:lnTo>
                  <a:cubicBezTo>
                    <a:pt x="92476" y="24598"/>
                    <a:pt x="92543" y="24665"/>
                    <a:pt x="92577" y="24665"/>
                  </a:cubicBezTo>
                  <a:cubicBezTo>
                    <a:pt x="92644" y="24665"/>
                    <a:pt x="92644" y="24598"/>
                    <a:pt x="92677" y="24598"/>
                  </a:cubicBezTo>
                  <a:cubicBezTo>
                    <a:pt x="92744" y="24565"/>
                    <a:pt x="92744" y="24498"/>
                    <a:pt x="92677" y="24431"/>
                  </a:cubicBezTo>
                  <a:lnTo>
                    <a:pt x="90571" y="20889"/>
                  </a:lnTo>
                  <a:lnTo>
                    <a:pt x="94448" y="22593"/>
                  </a:lnTo>
                  <a:lnTo>
                    <a:pt x="92844" y="27239"/>
                  </a:lnTo>
                  <a:lnTo>
                    <a:pt x="87965" y="24331"/>
                  </a:lnTo>
                  <a:lnTo>
                    <a:pt x="86728" y="23696"/>
                  </a:lnTo>
                  <a:lnTo>
                    <a:pt x="88733" y="20020"/>
                  </a:lnTo>
                  <a:close/>
                  <a:moveTo>
                    <a:pt x="35293" y="18883"/>
                  </a:moveTo>
                  <a:lnTo>
                    <a:pt x="40406" y="24398"/>
                  </a:lnTo>
                  <a:lnTo>
                    <a:pt x="36496" y="27406"/>
                  </a:lnTo>
                  <a:lnTo>
                    <a:pt x="32486" y="22359"/>
                  </a:lnTo>
                  <a:lnTo>
                    <a:pt x="35293" y="18883"/>
                  </a:lnTo>
                  <a:close/>
                  <a:moveTo>
                    <a:pt x="37432" y="15842"/>
                  </a:moveTo>
                  <a:lnTo>
                    <a:pt x="44584" y="23830"/>
                  </a:lnTo>
                  <a:lnTo>
                    <a:pt x="46289" y="25735"/>
                  </a:lnTo>
                  <a:lnTo>
                    <a:pt x="44116" y="27840"/>
                  </a:lnTo>
                  <a:lnTo>
                    <a:pt x="35560" y="18582"/>
                  </a:lnTo>
                  <a:lnTo>
                    <a:pt x="37432" y="15842"/>
                  </a:lnTo>
                  <a:close/>
                  <a:moveTo>
                    <a:pt x="76769" y="23896"/>
                  </a:moveTo>
                  <a:lnTo>
                    <a:pt x="79977" y="25868"/>
                  </a:lnTo>
                  <a:lnTo>
                    <a:pt x="78640" y="27840"/>
                  </a:lnTo>
                  <a:lnTo>
                    <a:pt x="78607" y="27773"/>
                  </a:lnTo>
                  <a:lnTo>
                    <a:pt x="75666" y="25735"/>
                  </a:lnTo>
                  <a:lnTo>
                    <a:pt x="76769" y="23896"/>
                  </a:lnTo>
                  <a:close/>
                  <a:moveTo>
                    <a:pt x="2975" y="20086"/>
                  </a:moveTo>
                  <a:lnTo>
                    <a:pt x="3777" y="20721"/>
                  </a:lnTo>
                  <a:lnTo>
                    <a:pt x="8155" y="27372"/>
                  </a:lnTo>
                  <a:lnTo>
                    <a:pt x="6016" y="29277"/>
                  </a:lnTo>
                  <a:lnTo>
                    <a:pt x="2975" y="20086"/>
                  </a:lnTo>
                  <a:close/>
                  <a:moveTo>
                    <a:pt x="122221" y="21891"/>
                  </a:moveTo>
                  <a:lnTo>
                    <a:pt x="127502" y="22326"/>
                  </a:lnTo>
                  <a:cubicBezTo>
                    <a:pt x="127569" y="22359"/>
                    <a:pt x="127602" y="22392"/>
                    <a:pt x="127635" y="22392"/>
                  </a:cubicBezTo>
                  <a:lnTo>
                    <a:pt x="127669" y="22392"/>
                  </a:lnTo>
                  <a:cubicBezTo>
                    <a:pt x="127736" y="22392"/>
                    <a:pt x="127769" y="22392"/>
                    <a:pt x="127802" y="22359"/>
                  </a:cubicBezTo>
                  <a:lnTo>
                    <a:pt x="130977" y="22593"/>
                  </a:lnTo>
                  <a:lnTo>
                    <a:pt x="130142" y="29377"/>
                  </a:lnTo>
                  <a:lnTo>
                    <a:pt x="121653" y="27740"/>
                  </a:lnTo>
                  <a:lnTo>
                    <a:pt x="122221" y="21891"/>
                  </a:lnTo>
                  <a:close/>
                  <a:moveTo>
                    <a:pt x="25534" y="22860"/>
                  </a:moveTo>
                  <a:lnTo>
                    <a:pt x="28910" y="26269"/>
                  </a:lnTo>
                  <a:lnTo>
                    <a:pt x="24130" y="29712"/>
                  </a:lnTo>
                  <a:lnTo>
                    <a:pt x="22125" y="26570"/>
                  </a:lnTo>
                  <a:lnTo>
                    <a:pt x="25534" y="22860"/>
                  </a:lnTo>
                  <a:close/>
                  <a:moveTo>
                    <a:pt x="121887" y="22326"/>
                  </a:moveTo>
                  <a:lnTo>
                    <a:pt x="121152" y="29545"/>
                  </a:lnTo>
                  <a:lnTo>
                    <a:pt x="118745" y="29779"/>
                  </a:lnTo>
                  <a:lnTo>
                    <a:pt x="118745" y="26169"/>
                  </a:lnTo>
                  <a:lnTo>
                    <a:pt x="121887" y="22326"/>
                  </a:lnTo>
                  <a:close/>
                  <a:moveTo>
                    <a:pt x="83018" y="22058"/>
                  </a:moveTo>
                  <a:lnTo>
                    <a:pt x="86427" y="23863"/>
                  </a:lnTo>
                  <a:lnTo>
                    <a:pt x="87831" y="24565"/>
                  </a:lnTo>
                  <a:lnTo>
                    <a:pt x="91908" y="27038"/>
                  </a:lnTo>
                  <a:lnTo>
                    <a:pt x="90906" y="30213"/>
                  </a:lnTo>
                  <a:lnTo>
                    <a:pt x="81381" y="24398"/>
                  </a:lnTo>
                  <a:lnTo>
                    <a:pt x="83018" y="22058"/>
                  </a:lnTo>
                  <a:close/>
                  <a:moveTo>
                    <a:pt x="94816" y="22693"/>
                  </a:moveTo>
                  <a:lnTo>
                    <a:pt x="104508" y="27038"/>
                  </a:lnTo>
                  <a:lnTo>
                    <a:pt x="104207" y="28442"/>
                  </a:lnTo>
                  <a:lnTo>
                    <a:pt x="98225" y="28442"/>
                  </a:lnTo>
                  <a:cubicBezTo>
                    <a:pt x="98158" y="28442"/>
                    <a:pt x="98058" y="28542"/>
                    <a:pt x="98058" y="28609"/>
                  </a:cubicBezTo>
                  <a:lnTo>
                    <a:pt x="97824" y="30982"/>
                  </a:lnTo>
                  <a:lnTo>
                    <a:pt x="94883" y="28575"/>
                  </a:lnTo>
                  <a:lnTo>
                    <a:pt x="95986" y="25969"/>
                  </a:lnTo>
                  <a:lnTo>
                    <a:pt x="98191" y="26804"/>
                  </a:lnTo>
                  <a:cubicBezTo>
                    <a:pt x="98211" y="26824"/>
                    <a:pt x="98233" y="26832"/>
                    <a:pt x="98256" y="26832"/>
                  </a:cubicBezTo>
                  <a:cubicBezTo>
                    <a:pt x="98311" y="26832"/>
                    <a:pt x="98368" y="26784"/>
                    <a:pt x="98392" y="26737"/>
                  </a:cubicBezTo>
                  <a:cubicBezTo>
                    <a:pt x="98425" y="26637"/>
                    <a:pt x="98392" y="26570"/>
                    <a:pt x="98325" y="26537"/>
                  </a:cubicBezTo>
                  <a:lnTo>
                    <a:pt x="95986" y="25601"/>
                  </a:lnTo>
                  <a:cubicBezTo>
                    <a:pt x="95961" y="25593"/>
                    <a:pt x="95938" y="25588"/>
                    <a:pt x="95916" y="25588"/>
                  </a:cubicBezTo>
                  <a:cubicBezTo>
                    <a:pt x="95852" y="25588"/>
                    <a:pt x="95802" y="25626"/>
                    <a:pt x="95752" y="25701"/>
                  </a:cubicBezTo>
                  <a:lnTo>
                    <a:pt x="94649" y="28308"/>
                  </a:lnTo>
                  <a:lnTo>
                    <a:pt x="94315" y="28041"/>
                  </a:lnTo>
                  <a:lnTo>
                    <a:pt x="93178" y="27372"/>
                  </a:lnTo>
                  <a:lnTo>
                    <a:pt x="94816" y="22693"/>
                  </a:lnTo>
                  <a:close/>
                  <a:moveTo>
                    <a:pt x="40674" y="24665"/>
                  </a:moveTo>
                  <a:lnTo>
                    <a:pt x="43849" y="28074"/>
                  </a:lnTo>
                  <a:lnTo>
                    <a:pt x="41710" y="30213"/>
                  </a:lnTo>
                  <a:lnTo>
                    <a:pt x="39337" y="31015"/>
                  </a:lnTo>
                  <a:lnTo>
                    <a:pt x="36697" y="27706"/>
                  </a:lnTo>
                  <a:lnTo>
                    <a:pt x="40674" y="24665"/>
                  </a:lnTo>
                  <a:close/>
                  <a:moveTo>
                    <a:pt x="68348" y="23640"/>
                  </a:moveTo>
                  <a:cubicBezTo>
                    <a:pt x="68282" y="23640"/>
                    <a:pt x="68231" y="23711"/>
                    <a:pt x="68179" y="23763"/>
                  </a:cubicBezTo>
                  <a:lnTo>
                    <a:pt x="66475" y="30848"/>
                  </a:lnTo>
                  <a:cubicBezTo>
                    <a:pt x="66441" y="30948"/>
                    <a:pt x="66475" y="31049"/>
                    <a:pt x="66609" y="31049"/>
                  </a:cubicBezTo>
                  <a:cubicBezTo>
                    <a:pt x="66742" y="31049"/>
                    <a:pt x="66776" y="31015"/>
                    <a:pt x="66809" y="30915"/>
                  </a:cubicBezTo>
                  <a:lnTo>
                    <a:pt x="68514" y="23863"/>
                  </a:lnTo>
                  <a:cubicBezTo>
                    <a:pt x="68580" y="23763"/>
                    <a:pt x="68480" y="23696"/>
                    <a:pt x="68413" y="23662"/>
                  </a:cubicBezTo>
                  <a:cubicBezTo>
                    <a:pt x="68390" y="23647"/>
                    <a:pt x="68368" y="23640"/>
                    <a:pt x="68348" y="23640"/>
                  </a:cubicBezTo>
                  <a:close/>
                  <a:moveTo>
                    <a:pt x="101534" y="28776"/>
                  </a:moveTo>
                  <a:lnTo>
                    <a:pt x="101534" y="31450"/>
                  </a:lnTo>
                  <a:lnTo>
                    <a:pt x="98325" y="30748"/>
                  </a:lnTo>
                  <a:lnTo>
                    <a:pt x="98225" y="30748"/>
                  </a:lnTo>
                  <a:lnTo>
                    <a:pt x="98425" y="28776"/>
                  </a:lnTo>
                  <a:close/>
                  <a:moveTo>
                    <a:pt x="89469" y="14438"/>
                  </a:moveTo>
                  <a:lnTo>
                    <a:pt x="91908" y="15608"/>
                  </a:lnTo>
                  <a:lnTo>
                    <a:pt x="94716" y="19418"/>
                  </a:lnTo>
                  <a:lnTo>
                    <a:pt x="94214" y="19786"/>
                  </a:lnTo>
                  <a:cubicBezTo>
                    <a:pt x="94181" y="19852"/>
                    <a:pt x="94181" y="19919"/>
                    <a:pt x="94181" y="19953"/>
                  </a:cubicBezTo>
                  <a:cubicBezTo>
                    <a:pt x="94181" y="20020"/>
                    <a:pt x="94214" y="20053"/>
                    <a:pt x="94248" y="20086"/>
                  </a:cubicBezTo>
                  <a:lnTo>
                    <a:pt x="104441" y="24498"/>
                  </a:lnTo>
                  <a:cubicBezTo>
                    <a:pt x="104508" y="24531"/>
                    <a:pt x="104541" y="24565"/>
                    <a:pt x="104575" y="24565"/>
                  </a:cubicBezTo>
                  <a:lnTo>
                    <a:pt x="104675" y="24565"/>
                  </a:lnTo>
                  <a:lnTo>
                    <a:pt x="109588" y="26704"/>
                  </a:lnTo>
                  <a:lnTo>
                    <a:pt x="108017" y="31717"/>
                  </a:lnTo>
                  <a:lnTo>
                    <a:pt x="106346" y="27472"/>
                  </a:lnTo>
                  <a:cubicBezTo>
                    <a:pt x="106346" y="27439"/>
                    <a:pt x="106279" y="27406"/>
                    <a:pt x="106246" y="27406"/>
                  </a:cubicBezTo>
                  <a:lnTo>
                    <a:pt x="104742" y="26737"/>
                  </a:lnTo>
                  <a:lnTo>
                    <a:pt x="88733" y="19585"/>
                  </a:lnTo>
                  <a:lnTo>
                    <a:pt x="86327" y="17312"/>
                  </a:lnTo>
                  <a:lnTo>
                    <a:pt x="87029" y="15341"/>
                  </a:lnTo>
                  <a:lnTo>
                    <a:pt x="89469" y="14438"/>
                  </a:lnTo>
                  <a:close/>
                  <a:moveTo>
                    <a:pt x="93211" y="31750"/>
                  </a:moveTo>
                  <a:lnTo>
                    <a:pt x="93211" y="31750"/>
                  </a:lnTo>
                  <a:cubicBezTo>
                    <a:pt x="93211" y="31751"/>
                    <a:pt x="93211" y="31751"/>
                    <a:pt x="93211" y="31751"/>
                  </a:cubicBezTo>
                  <a:lnTo>
                    <a:pt x="93211" y="31751"/>
                  </a:lnTo>
                  <a:lnTo>
                    <a:pt x="93212" y="31750"/>
                  </a:lnTo>
                  <a:lnTo>
                    <a:pt x="93211" y="31750"/>
                  </a:lnTo>
                  <a:close/>
                  <a:moveTo>
                    <a:pt x="32319" y="22593"/>
                  </a:moveTo>
                  <a:lnTo>
                    <a:pt x="36362" y="27740"/>
                  </a:lnTo>
                  <a:lnTo>
                    <a:pt x="39003" y="31082"/>
                  </a:lnTo>
                  <a:lnTo>
                    <a:pt x="35360" y="32285"/>
                  </a:lnTo>
                  <a:lnTo>
                    <a:pt x="32151" y="28943"/>
                  </a:lnTo>
                  <a:lnTo>
                    <a:pt x="29444" y="26269"/>
                  </a:lnTo>
                  <a:lnTo>
                    <a:pt x="32319" y="22593"/>
                  </a:lnTo>
                  <a:close/>
                  <a:moveTo>
                    <a:pt x="121252" y="29879"/>
                  </a:moveTo>
                  <a:lnTo>
                    <a:pt x="124895" y="31550"/>
                  </a:lnTo>
                  <a:lnTo>
                    <a:pt x="120617" y="32786"/>
                  </a:lnTo>
                  <a:lnTo>
                    <a:pt x="118812" y="30113"/>
                  </a:lnTo>
                  <a:lnTo>
                    <a:pt x="121252" y="29879"/>
                  </a:lnTo>
                  <a:close/>
                  <a:moveTo>
                    <a:pt x="104876" y="27205"/>
                  </a:moveTo>
                  <a:lnTo>
                    <a:pt x="106112" y="27740"/>
                  </a:lnTo>
                  <a:lnTo>
                    <a:pt x="108117" y="32887"/>
                  </a:lnTo>
                  <a:lnTo>
                    <a:pt x="108117" y="32887"/>
                  </a:lnTo>
                  <a:lnTo>
                    <a:pt x="101868" y="31516"/>
                  </a:lnTo>
                  <a:lnTo>
                    <a:pt x="101868" y="28776"/>
                  </a:lnTo>
                  <a:lnTo>
                    <a:pt x="104374" y="28776"/>
                  </a:lnTo>
                  <a:cubicBezTo>
                    <a:pt x="104441" y="28776"/>
                    <a:pt x="104541" y="28742"/>
                    <a:pt x="104541" y="28676"/>
                  </a:cubicBezTo>
                  <a:lnTo>
                    <a:pt x="104876" y="27205"/>
                  </a:lnTo>
                  <a:close/>
                  <a:moveTo>
                    <a:pt x="78005" y="29344"/>
                  </a:moveTo>
                  <a:lnTo>
                    <a:pt x="78807" y="31516"/>
                  </a:lnTo>
                  <a:lnTo>
                    <a:pt x="74964" y="33756"/>
                  </a:lnTo>
                  <a:lnTo>
                    <a:pt x="78005" y="29344"/>
                  </a:lnTo>
                  <a:close/>
                  <a:moveTo>
                    <a:pt x="31951" y="29344"/>
                  </a:moveTo>
                  <a:lnTo>
                    <a:pt x="35026" y="32419"/>
                  </a:lnTo>
                  <a:lnTo>
                    <a:pt x="31516" y="33589"/>
                  </a:lnTo>
                  <a:lnTo>
                    <a:pt x="30414" y="33956"/>
                  </a:lnTo>
                  <a:lnTo>
                    <a:pt x="29377" y="31851"/>
                  </a:lnTo>
                  <a:lnTo>
                    <a:pt x="31951" y="29344"/>
                  </a:lnTo>
                  <a:close/>
                  <a:moveTo>
                    <a:pt x="118478" y="30113"/>
                  </a:moveTo>
                  <a:lnTo>
                    <a:pt x="120316" y="32887"/>
                  </a:lnTo>
                  <a:lnTo>
                    <a:pt x="116606" y="33956"/>
                  </a:lnTo>
                  <a:lnTo>
                    <a:pt x="115704" y="30414"/>
                  </a:lnTo>
                  <a:lnTo>
                    <a:pt x="118478" y="30113"/>
                  </a:lnTo>
                  <a:close/>
                  <a:moveTo>
                    <a:pt x="99829" y="32653"/>
                  </a:moveTo>
                  <a:lnTo>
                    <a:pt x="99819" y="32673"/>
                  </a:lnTo>
                  <a:lnTo>
                    <a:pt x="101467" y="34056"/>
                  </a:lnTo>
                  <a:lnTo>
                    <a:pt x="101467" y="34017"/>
                  </a:lnTo>
                  <a:lnTo>
                    <a:pt x="99829" y="32653"/>
                  </a:lnTo>
                  <a:close/>
                  <a:moveTo>
                    <a:pt x="121620" y="28074"/>
                  </a:moveTo>
                  <a:lnTo>
                    <a:pt x="130109" y="29712"/>
                  </a:lnTo>
                  <a:lnTo>
                    <a:pt x="129474" y="34558"/>
                  </a:lnTo>
                  <a:lnTo>
                    <a:pt x="125430" y="31416"/>
                  </a:lnTo>
                  <a:lnTo>
                    <a:pt x="121452" y="29578"/>
                  </a:lnTo>
                  <a:lnTo>
                    <a:pt x="121620" y="28074"/>
                  </a:lnTo>
                  <a:close/>
                  <a:moveTo>
                    <a:pt x="29177" y="26503"/>
                  </a:moveTo>
                  <a:lnTo>
                    <a:pt x="31717" y="29077"/>
                  </a:lnTo>
                  <a:lnTo>
                    <a:pt x="29043" y="31684"/>
                  </a:lnTo>
                  <a:cubicBezTo>
                    <a:pt x="29010" y="31750"/>
                    <a:pt x="28976" y="31784"/>
                    <a:pt x="29010" y="31884"/>
                  </a:cubicBezTo>
                  <a:lnTo>
                    <a:pt x="30079" y="34090"/>
                  </a:lnTo>
                  <a:lnTo>
                    <a:pt x="27239" y="35026"/>
                  </a:lnTo>
                  <a:lnTo>
                    <a:pt x="27005" y="34224"/>
                  </a:lnTo>
                  <a:lnTo>
                    <a:pt x="27005" y="34190"/>
                  </a:lnTo>
                  <a:lnTo>
                    <a:pt x="24331" y="29946"/>
                  </a:lnTo>
                  <a:lnTo>
                    <a:pt x="29177" y="26503"/>
                  </a:lnTo>
                  <a:close/>
                  <a:moveTo>
                    <a:pt x="43013" y="29411"/>
                  </a:moveTo>
                  <a:lnTo>
                    <a:pt x="44851" y="33756"/>
                  </a:lnTo>
                  <a:lnTo>
                    <a:pt x="38902" y="35393"/>
                  </a:lnTo>
                  <a:lnTo>
                    <a:pt x="35661" y="32619"/>
                  </a:lnTo>
                  <a:lnTo>
                    <a:pt x="39337" y="31383"/>
                  </a:lnTo>
                  <a:lnTo>
                    <a:pt x="41877" y="30514"/>
                  </a:lnTo>
                  <a:cubicBezTo>
                    <a:pt x="41910" y="30514"/>
                    <a:pt x="41944" y="30447"/>
                    <a:pt x="41944" y="30447"/>
                  </a:cubicBezTo>
                  <a:lnTo>
                    <a:pt x="43013" y="29411"/>
                  </a:lnTo>
                  <a:close/>
                  <a:moveTo>
                    <a:pt x="101868" y="31851"/>
                  </a:moveTo>
                  <a:lnTo>
                    <a:pt x="108285" y="33254"/>
                  </a:lnTo>
                  <a:lnTo>
                    <a:pt x="109387" y="35995"/>
                  </a:lnTo>
                  <a:lnTo>
                    <a:pt x="109387" y="35995"/>
                  </a:lnTo>
                  <a:lnTo>
                    <a:pt x="101868" y="35092"/>
                  </a:lnTo>
                  <a:lnTo>
                    <a:pt x="101868" y="34391"/>
                  </a:lnTo>
                  <a:lnTo>
                    <a:pt x="101868" y="31851"/>
                  </a:lnTo>
                  <a:close/>
                  <a:moveTo>
                    <a:pt x="115370" y="30447"/>
                  </a:moveTo>
                  <a:lnTo>
                    <a:pt x="116272" y="34090"/>
                  </a:lnTo>
                  <a:lnTo>
                    <a:pt x="109722" y="35995"/>
                  </a:lnTo>
                  <a:lnTo>
                    <a:pt x="108285" y="32385"/>
                  </a:lnTo>
                  <a:lnTo>
                    <a:pt x="113231" y="30681"/>
                  </a:lnTo>
                  <a:lnTo>
                    <a:pt x="115370" y="30447"/>
                  </a:lnTo>
                  <a:close/>
                  <a:moveTo>
                    <a:pt x="8322" y="27606"/>
                  </a:moveTo>
                  <a:lnTo>
                    <a:pt x="13001" y="34056"/>
                  </a:lnTo>
                  <a:lnTo>
                    <a:pt x="9525" y="36563"/>
                  </a:lnTo>
                  <a:lnTo>
                    <a:pt x="4746" y="30915"/>
                  </a:lnTo>
                  <a:lnTo>
                    <a:pt x="6016" y="29712"/>
                  </a:lnTo>
                  <a:lnTo>
                    <a:pt x="8322" y="27606"/>
                  </a:lnTo>
                  <a:close/>
                  <a:moveTo>
                    <a:pt x="40574" y="35226"/>
                  </a:moveTo>
                  <a:lnTo>
                    <a:pt x="41041" y="37098"/>
                  </a:lnTo>
                  <a:lnTo>
                    <a:pt x="41041" y="37098"/>
                  </a:lnTo>
                  <a:lnTo>
                    <a:pt x="39237" y="35594"/>
                  </a:lnTo>
                  <a:lnTo>
                    <a:pt x="40574" y="35226"/>
                  </a:lnTo>
                  <a:close/>
                  <a:moveTo>
                    <a:pt x="17212" y="19652"/>
                  </a:moveTo>
                  <a:lnTo>
                    <a:pt x="17446" y="19819"/>
                  </a:lnTo>
                  <a:lnTo>
                    <a:pt x="23863" y="29845"/>
                  </a:lnTo>
                  <a:lnTo>
                    <a:pt x="22326" y="30948"/>
                  </a:lnTo>
                  <a:cubicBezTo>
                    <a:pt x="22225" y="31049"/>
                    <a:pt x="22225" y="31115"/>
                    <a:pt x="22292" y="31216"/>
                  </a:cubicBezTo>
                  <a:cubicBezTo>
                    <a:pt x="22292" y="31249"/>
                    <a:pt x="22359" y="31282"/>
                    <a:pt x="22392" y="31282"/>
                  </a:cubicBezTo>
                  <a:cubicBezTo>
                    <a:pt x="22392" y="31282"/>
                    <a:pt x="22459" y="31282"/>
                    <a:pt x="22493" y="31249"/>
                  </a:cubicBezTo>
                  <a:lnTo>
                    <a:pt x="24030" y="30180"/>
                  </a:lnTo>
                  <a:lnTo>
                    <a:pt x="26704" y="34357"/>
                  </a:lnTo>
                  <a:lnTo>
                    <a:pt x="26971" y="35126"/>
                  </a:lnTo>
                  <a:lnTo>
                    <a:pt x="22994" y="36530"/>
                  </a:lnTo>
                  <a:lnTo>
                    <a:pt x="20254" y="37632"/>
                  </a:lnTo>
                  <a:lnTo>
                    <a:pt x="18115" y="34257"/>
                  </a:lnTo>
                  <a:lnTo>
                    <a:pt x="20320" y="32519"/>
                  </a:lnTo>
                  <a:cubicBezTo>
                    <a:pt x="20387" y="32419"/>
                    <a:pt x="20387" y="32352"/>
                    <a:pt x="20354" y="32252"/>
                  </a:cubicBezTo>
                  <a:cubicBezTo>
                    <a:pt x="20315" y="32213"/>
                    <a:pt x="20264" y="32196"/>
                    <a:pt x="20215" y="32196"/>
                  </a:cubicBezTo>
                  <a:cubicBezTo>
                    <a:pt x="20181" y="32196"/>
                    <a:pt x="20148" y="32204"/>
                    <a:pt x="20120" y="32218"/>
                  </a:cubicBezTo>
                  <a:lnTo>
                    <a:pt x="17881" y="33923"/>
                  </a:lnTo>
                  <a:lnTo>
                    <a:pt x="15608" y="30380"/>
                  </a:lnTo>
                  <a:lnTo>
                    <a:pt x="17680" y="28676"/>
                  </a:lnTo>
                  <a:cubicBezTo>
                    <a:pt x="17747" y="28575"/>
                    <a:pt x="17747" y="28509"/>
                    <a:pt x="17714" y="28408"/>
                  </a:cubicBezTo>
                  <a:cubicBezTo>
                    <a:pt x="17674" y="28369"/>
                    <a:pt x="17624" y="28353"/>
                    <a:pt x="17575" y="28353"/>
                  </a:cubicBezTo>
                  <a:cubicBezTo>
                    <a:pt x="17541" y="28353"/>
                    <a:pt x="17507" y="28361"/>
                    <a:pt x="17480" y="28375"/>
                  </a:cubicBezTo>
                  <a:lnTo>
                    <a:pt x="15441" y="30046"/>
                  </a:lnTo>
                  <a:lnTo>
                    <a:pt x="11831" y="24498"/>
                  </a:lnTo>
                  <a:lnTo>
                    <a:pt x="13536" y="22894"/>
                  </a:lnTo>
                  <a:lnTo>
                    <a:pt x="17212" y="19652"/>
                  </a:lnTo>
                  <a:close/>
                  <a:moveTo>
                    <a:pt x="84296" y="33375"/>
                  </a:moveTo>
                  <a:cubicBezTo>
                    <a:pt x="84239" y="33375"/>
                    <a:pt x="84179" y="33406"/>
                    <a:pt x="84155" y="33455"/>
                  </a:cubicBezTo>
                  <a:lnTo>
                    <a:pt x="82617" y="37866"/>
                  </a:lnTo>
                  <a:cubicBezTo>
                    <a:pt x="82550" y="37933"/>
                    <a:pt x="82617" y="38034"/>
                    <a:pt x="82684" y="38067"/>
                  </a:cubicBezTo>
                  <a:lnTo>
                    <a:pt x="82717" y="38100"/>
                  </a:lnTo>
                  <a:cubicBezTo>
                    <a:pt x="82818" y="38100"/>
                    <a:pt x="82851" y="38067"/>
                    <a:pt x="82885" y="37967"/>
                  </a:cubicBezTo>
                  <a:lnTo>
                    <a:pt x="84422" y="33589"/>
                  </a:lnTo>
                  <a:cubicBezTo>
                    <a:pt x="84489" y="33522"/>
                    <a:pt x="84422" y="33421"/>
                    <a:pt x="84355" y="33388"/>
                  </a:cubicBezTo>
                  <a:cubicBezTo>
                    <a:pt x="84337" y="33379"/>
                    <a:pt x="84317" y="33375"/>
                    <a:pt x="84296" y="33375"/>
                  </a:cubicBezTo>
                  <a:close/>
                  <a:moveTo>
                    <a:pt x="62264" y="37933"/>
                  </a:moveTo>
                  <a:lnTo>
                    <a:pt x="62241" y="37941"/>
                  </a:lnTo>
                  <a:lnTo>
                    <a:pt x="62241" y="37941"/>
                  </a:lnTo>
                  <a:lnTo>
                    <a:pt x="63601" y="38936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2264" y="37933"/>
                  </a:lnTo>
                  <a:close/>
                  <a:moveTo>
                    <a:pt x="11531" y="24765"/>
                  </a:moveTo>
                  <a:lnTo>
                    <a:pt x="19886" y="37766"/>
                  </a:lnTo>
                  <a:lnTo>
                    <a:pt x="16978" y="38969"/>
                  </a:lnTo>
                  <a:lnTo>
                    <a:pt x="8623" y="27406"/>
                  </a:lnTo>
                  <a:lnTo>
                    <a:pt x="11531" y="24765"/>
                  </a:lnTo>
                  <a:close/>
                  <a:moveTo>
                    <a:pt x="86749" y="34162"/>
                  </a:moveTo>
                  <a:cubicBezTo>
                    <a:pt x="86692" y="34162"/>
                    <a:pt x="86651" y="34210"/>
                    <a:pt x="86628" y="34257"/>
                  </a:cubicBezTo>
                  <a:lnTo>
                    <a:pt x="84689" y="38769"/>
                  </a:lnTo>
                  <a:cubicBezTo>
                    <a:pt x="84656" y="38869"/>
                    <a:pt x="84689" y="38936"/>
                    <a:pt x="84756" y="38969"/>
                  </a:cubicBezTo>
                  <a:lnTo>
                    <a:pt x="84823" y="38969"/>
                  </a:lnTo>
                  <a:cubicBezTo>
                    <a:pt x="84890" y="38969"/>
                    <a:pt x="84957" y="38936"/>
                    <a:pt x="84990" y="38902"/>
                  </a:cubicBezTo>
                  <a:lnTo>
                    <a:pt x="86895" y="34391"/>
                  </a:lnTo>
                  <a:cubicBezTo>
                    <a:pt x="86962" y="34290"/>
                    <a:pt x="86895" y="34224"/>
                    <a:pt x="86828" y="34190"/>
                  </a:cubicBezTo>
                  <a:cubicBezTo>
                    <a:pt x="86799" y="34171"/>
                    <a:pt x="86772" y="34162"/>
                    <a:pt x="86749" y="34162"/>
                  </a:cubicBezTo>
                  <a:close/>
                  <a:moveTo>
                    <a:pt x="92563" y="35332"/>
                  </a:moveTo>
                  <a:cubicBezTo>
                    <a:pt x="92504" y="35332"/>
                    <a:pt x="92457" y="35379"/>
                    <a:pt x="92410" y="35427"/>
                  </a:cubicBezTo>
                  <a:lnTo>
                    <a:pt x="90337" y="41209"/>
                  </a:lnTo>
                  <a:cubicBezTo>
                    <a:pt x="90271" y="41275"/>
                    <a:pt x="90337" y="41376"/>
                    <a:pt x="90404" y="41409"/>
                  </a:cubicBezTo>
                  <a:cubicBezTo>
                    <a:pt x="90404" y="41442"/>
                    <a:pt x="90471" y="41442"/>
                    <a:pt x="90471" y="41442"/>
                  </a:cubicBezTo>
                  <a:cubicBezTo>
                    <a:pt x="90538" y="41442"/>
                    <a:pt x="90571" y="41409"/>
                    <a:pt x="90605" y="41309"/>
                  </a:cubicBezTo>
                  <a:lnTo>
                    <a:pt x="92710" y="35560"/>
                  </a:lnTo>
                  <a:cubicBezTo>
                    <a:pt x="92744" y="35460"/>
                    <a:pt x="92710" y="35393"/>
                    <a:pt x="92644" y="35360"/>
                  </a:cubicBezTo>
                  <a:cubicBezTo>
                    <a:pt x="92614" y="35340"/>
                    <a:pt x="92588" y="35332"/>
                    <a:pt x="92563" y="35332"/>
                  </a:cubicBezTo>
                  <a:close/>
                  <a:moveTo>
                    <a:pt x="128605" y="41710"/>
                  </a:moveTo>
                  <a:lnTo>
                    <a:pt x="128601" y="41743"/>
                  </a:lnTo>
                  <a:lnTo>
                    <a:pt x="139769" y="41743"/>
                  </a:lnTo>
                  <a:lnTo>
                    <a:pt x="139767" y="41710"/>
                  </a:lnTo>
                  <a:close/>
                  <a:moveTo>
                    <a:pt x="4579" y="31115"/>
                  </a:moveTo>
                  <a:lnTo>
                    <a:pt x="9459" y="36897"/>
                  </a:lnTo>
                  <a:cubicBezTo>
                    <a:pt x="9492" y="36931"/>
                    <a:pt x="9525" y="36931"/>
                    <a:pt x="9592" y="36931"/>
                  </a:cubicBezTo>
                  <a:cubicBezTo>
                    <a:pt x="9592" y="36931"/>
                    <a:pt x="9626" y="36931"/>
                    <a:pt x="9659" y="36897"/>
                  </a:cubicBezTo>
                  <a:lnTo>
                    <a:pt x="13269" y="34290"/>
                  </a:lnTo>
                  <a:lnTo>
                    <a:pt x="16677" y="39070"/>
                  </a:lnTo>
                  <a:lnTo>
                    <a:pt x="14004" y="40172"/>
                  </a:lnTo>
                  <a:lnTo>
                    <a:pt x="9191" y="43481"/>
                  </a:lnTo>
                  <a:lnTo>
                    <a:pt x="6685" y="40239"/>
                  </a:lnTo>
                  <a:lnTo>
                    <a:pt x="5983" y="39270"/>
                  </a:lnTo>
                  <a:lnTo>
                    <a:pt x="7854" y="38167"/>
                  </a:lnTo>
                  <a:cubicBezTo>
                    <a:pt x="7921" y="38100"/>
                    <a:pt x="7955" y="38000"/>
                    <a:pt x="7921" y="37933"/>
                  </a:cubicBezTo>
                  <a:cubicBezTo>
                    <a:pt x="7852" y="37910"/>
                    <a:pt x="7799" y="37871"/>
                    <a:pt x="7739" y="37871"/>
                  </a:cubicBezTo>
                  <a:cubicBezTo>
                    <a:pt x="7713" y="37871"/>
                    <a:pt x="7685" y="37879"/>
                    <a:pt x="7654" y="37900"/>
                  </a:cubicBezTo>
                  <a:lnTo>
                    <a:pt x="5782" y="38969"/>
                  </a:lnTo>
                  <a:lnTo>
                    <a:pt x="5749" y="39003"/>
                  </a:lnTo>
                  <a:lnTo>
                    <a:pt x="1671" y="33722"/>
                  </a:lnTo>
                  <a:lnTo>
                    <a:pt x="4579" y="31115"/>
                  </a:lnTo>
                  <a:close/>
                  <a:moveTo>
                    <a:pt x="120383" y="39237"/>
                  </a:moveTo>
                  <a:lnTo>
                    <a:pt x="124460" y="41844"/>
                  </a:lnTo>
                  <a:lnTo>
                    <a:pt x="121987" y="44952"/>
                  </a:lnTo>
                  <a:lnTo>
                    <a:pt x="120383" y="39237"/>
                  </a:lnTo>
                  <a:close/>
                  <a:moveTo>
                    <a:pt x="110457" y="44384"/>
                  </a:moveTo>
                  <a:lnTo>
                    <a:pt x="111393" y="47124"/>
                  </a:lnTo>
                  <a:lnTo>
                    <a:pt x="106781" y="48093"/>
                  </a:lnTo>
                  <a:lnTo>
                    <a:pt x="107583" y="45486"/>
                  </a:lnTo>
                  <a:lnTo>
                    <a:pt x="110390" y="44450"/>
                  </a:lnTo>
                  <a:cubicBezTo>
                    <a:pt x="110424" y="44417"/>
                    <a:pt x="110457" y="44417"/>
                    <a:pt x="110457" y="44384"/>
                  </a:cubicBezTo>
                  <a:close/>
                  <a:moveTo>
                    <a:pt x="91374" y="44417"/>
                  </a:moveTo>
                  <a:lnTo>
                    <a:pt x="87864" y="48494"/>
                  </a:lnTo>
                  <a:lnTo>
                    <a:pt x="81381" y="44484"/>
                  </a:lnTo>
                  <a:lnTo>
                    <a:pt x="91374" y="44417"/>
                  </a:lnTo>
                  <a:close/>
                  <a:moveTo>
                    <a:pt x="118044" y="33923"/>
                  </a:moveTo>
                  <a:lnTo>
                    <a:pt x="119915" y="38936"/>
                  </a:lnTo>
                  <a:lnTo>
                    <a:pt x="121753" y="45420"/>
                  </a:lnTo>
                  <a:cubicBezTo>
                    <a:pt x="121753" y="45486"/>
                    <a:pt x="121820" y="45553"/>
                    <a:pt x="121887" y="45553"/>
                  </a:cubicBezTo>
                  <a:lnTo>
                    <a:pt x="121920" y="45553"/>
                  </a:lnTo>
                  <a:cubicBezTo>
                    <a:pt x="121954" y="45553"/>
                    <a:pt x="121987" y="45486"/>
                    <a:pt x="122054" y="45453"/>
                  </a:cubicBezTo>
                  <a:lnTo>
                    <a:pt x="124761" y="42111"/>
                  </a:lnTo>
                  <a:lnTo>
                    <a:pt x="128003" y="44216"/>
                  </a:lnTo>
                  <a:lnTo>
                    <a:pt x="127970" y="44484"/>
                  </a:lnTo>
                  <a:lnTo>
                    <a:pt x="112462" y="49163"/>
                  </a:lnTo>
                  <a:lnTo>
                    <a:pt x="110056" y="42044"/>
                  </a:lnTo>
                  <a:lnTo>
                    <a:pt x="109789" y="36362"/>
                  </a:lnTo>
                  <a:lnTo>
                    <a:pt x="116372" y="34424"/>
                  </a:lnTo>
                  <a:lnTo>
                    <a:pt x="117709" y="39571"/>
                  </a:lnTo>
                  <a:cubicBezTo>
                    <a:pt x="117743" y="39638"/>
                    <a:pt x="117776" y="39705"/>
                    <a:pt x="117843" y="39705"/>
                  </a:cubicBezTo>
                  <a:lnTo>
                    <a:pt x="117910" y="39705"/>
                  </a:lnTo>
                  <a:cubicBezTo>
                    <a:pt x="117977" y="39638"/>
                    <a:pt x="118077" y="39571"/>
                    <a:pt x="118044" y="39471"/>
                  </a:cubicBezTo>
                  <a:lnTo>
                    <a:pt x="116707" y="34290"/>
                  </a:lnTo>
                  <a:lnTo>
                    <a:pt x="118044" y="33923"/>
                  </a:lnTo>
                  <a:close/>
                  <a:moveTo>
                    <a:pt x="92309" y="43916"/>
                  </a:moveTo>
                  <a:lnTo>
                    <a:pt x="95384" y="46155"/>
                  </a:lnTo>
                  <a:lnTo>
                    <a:pt x="95384" y="49096"/>
                  </a:lnTo>
                  <a:lnTo>
                    <a:pt x="94482" y="50199"/>
                  </a:lnTo>
                  <a:lnTo>
                    <a:pt x="91975" y="44283"/>
                  </a:lnTo>
                  <a:lnTo>
                    <a:pt x="92309" y="43916"/>
                  </a:lnTo>
                  <a:close/>
                  <a:moveTo>
                    <a:pt x="91708" y="44584"/>
                  </a:moveTo>
                  <a:lnTo>
                    <a:pt x="94214" y="50466"/>
                  </a:lnTo>
                  <a:lnTo>
                    <a:pt x="94214" y="50466"/>
                  </a:lnTo>
                  <a:lnTo>
                    <a:pt x="88165" y="48661"/>
                  </a:lnTo>
                  <a:lnTo>
                    <a:pt x="91708" y="44584"/>
                  </a:lnTo>
                  <a:close/>
                  <a:moveTo>
                    <a:pt x="21913" y="48615"/>
                  </a:moveTo>
                  <a:cubicBezTo>
                    <a:pt x="21893" y="48615"/>
                    <a:pt x="21874" y="48620"/>
                    <a:pt x="21858" y="48628"/>
                  </a:cubicBezTo>
                  <a:lnTo>
                    <a:pt x="16845" y="50600"/>
                  </a:lnTo>
                  <a:cubicBezTo>
                    <a:pt x="16778" y="50600"/>
                    <a:pt x="16711" y="50667"/>
                    <a:pt x="16778" y="50767"/>
                  </a:cubicBezTo>
                  <a:cubicBezTo>
                    <a:pt x="16811" y="50834"/>
                    <a:pt x="16845" y="50901"/>
                    <a:pt x="16945" y="50901"/>
                  </a:cubicBezTo>
                  <a:lnTo>
                    <a:pt x="16978" y="50901"/>
                  </a:lnTo>
                  <a:lnTo>
                    <a:pt x="21991" y="48929"/>
                  </a:lnTo>
                  <a:cubicBezTo>
                    <a:pt x="22058" y="48895"/>
                    <a:pt x="22125" y="48795"/>
                    <a:pt x="22058" y="48728"/>
                  </a:cubicBezTo>
                  <a:cubicBezTo>
                    <a:pt x="22033" y="48653"/>
                    <a:pt x="21971" y="48615"/>
                    <a:pt x="21913" y="48615"/>
                  </a:cubicBezTo>
                  <a:close/>
                  <a:moveTo>
                    <a:pt x="48628" y="42880"/>
                  </a:moveTo>
                  <a:lnTo>
                    <a:pt x="44384" y="50967"/>
                  </a:lnTo>
                  <a:lnTo>
                    <a:pt x="43247" y="44551"/>
                  </a:lnTo>
                  <a:lnTo>
                    <a:pt x="48628" y="42880"/>
                  </a:lnTo>
                  <a:close/>
                  <a:moveTo>
                    <a:pt x="111526" y="47425"/>
                  </a:moveTo>
                  <a:lnTo>
                    <a:pt x="112128" y="49263"/>
                  </a:lnTo>
                  <a:lnTo>
                    <a:pt x="105878" y="51168"/>
                  </a:lnTo>
                  <a:lnTo>
                    <a:pt x="106714" y="48427"/>
                  </a:lnTo>
                  <a:lnTo>
                    <a:pt x="111526" y="47425"/>
                  </a:lnTo>
                  <a:close/>
                  <a:moveTo>
                    <a:pt x="101901" y="35427"/>
                  </a:moveTo>
                  <a:lnTo>
                    <a:pt x="109488" y="36362"/>
                  </a:lnTo>
                  <a:lnTo>
                    <a:pt x="109755" y="42077"/>
                  </a:lnTo>
                  <a:lnTo>
                    <a:pt x="109755" y="42111"/>
                  </a:lnTo>
                  <a:lnTo>
                    <a:pt x="110424" y="44116"/>
                  </a:lnTo>
                  <a:lnTo>
                    <a:pt x="110290" y="44116"/>
                  </a:lnTo>
                  <a:lnTo>
                    <a:pt x="107583" y="45119"/>
                  </a:lnTo>
                  <a:lnTo>
                    <a:pt x="106914" y="43080"/>
                  </a:lnTo>
                  <a:cubicBezTo>
                    <a:pt x="106889" y="42978"/>
                    <a:pt x="106824" y="42934"/>
                    <a:pt x="106765" y="42934"/>
                  </a:cubicBezTo>
                  <a:cubicBezTo>
                    <a:pt x="106747" y="42934"/>
                    <a:pt x="106730" y="42939"/>
                    <a:pt x="106714" y="42946"/>
                  </a:cubicBezTo>
                  <a:cubicBezTo>
                    <a:pt x="106580" y="42980"/>
                    <a:pt x="106547" y="43080"/>
                    <a:pt x="106580" y="43147"/>
                  </a:cubicBezTo>
                  <a:lnTo>
                    <a:pt x="107282" y="45319"/>
                  </a:lnTo>
                  <a:lnTo>
                    <a:pt x="106146" y="48996"/>
                  </a:lnTo>
                  <a:lnTo>
                    <a:pt x="104274" y="43916"/>
                  </a:lnTo>
                  <a:cubicBezTo>
                    <a:pt x="104249" y="43840"/>
                    <a:pt x="104186" y="43803"/>
                    <a:pt x="104128" y="43803"/>
                  </a:cubicBezTo>
                  <a:cubicBezTo>
                    <a:pt x="104109" y="43803"/>
                    <a:pt x="104090" y="43807"/>
                    <a:pt x="104074" y="43815"/>
                  </a:cubicBezTo>
                  <a:cubicBezTo>
                    <a:pt x="103973" y="43882"/>
                    <a:pt x="103940" y="43949"/>
                    <a:pt x="103973" y="44049"/>
                  </a:cubicBezTo>
                  <a:lnTo>
                    <a:pt x="106012" y="49497"/>
                  </a:lnTo>
                  <a:lnTo>
                    <a:pt x="106045" y="49564"/>
                  </a:lnTo>
                  <a:lnTo>
                    <a:pt x="105511" y="51302"/>
                  </a:lnTo>
                  <a:lnTo>
                    <a:pt x="104508" y="51602"/>
                  </a:lnTo>
                  <a:lnTo>
                    <a:pt x="101901" y="44417"/>
                  </a:lnTo>
                  <a:lnTo>
                    <a:pt x="101901" y="35427"/>
                  </a:lnTo>
                  <a:close/>
                  <a:moveTo>
                    <a:pt x="128304" y="44417"/>
                  </a:moveTo>
                  <a:lnTo>
                    <a:pt x="128939" y="44785"/>
                  </a:lnTo>
                  <a:lnTo>
                    <a:pt x="140269" y="49831"/>
                  </a:lnTo>
                  <a:lnTo>
                    <a:pt x="140436" y="52672"/>
                  </a:lnTo>
                  <a:lnTo>
                    <a:pt x="132481" y="51469"/>
                  </a:lnTo>
                  <a:lnTo>
                    <a:pt x="127602" y="50734"/>
                  </a:lnTo>
                  <a:lnTo>
                    <a:pt x="128304" y="44417"/>
                  </a:lnTo>
                  <a:close/>
                  <a:moveTo>
                    <a:pt x="21524" y="45787"/>
                  </a:moveTo>
                  <a:cubicBezTo>
                    <a:pt x="21457" y="45821"/>
                    <a:pt x="21390" y="45921"/>
                    <a:pt x="21390" y="45988"/>
                  </a:cubicBezTo>
                  <a:lnTo>
                    <a:pt x="23161" y="52639"/>
                  </a:lnTo>
                  <a:cubicBezTo>
                    <a:pt x="23161" y="52672"/>
                    <a:pt x="23195" y="52705"/>
                    <a:pt x="23228" y="52705"/>
                  </a:cubicBezTo>
                  <a:cubicBezTo>
                    <a:pt x="23261" y="52705"/>
                    <a:pt x="23261" y="52772"/>
                    <a:pt x="23328" y="52772"/>
                  </a:cubicBezTo>
                  <a:lnTo>
                    <a:pt x="23362" y="52772"/>
                  </a:lnTo>
                  <a:lnTo>
                    <a:pt x="30012" y="50867"/>
                  </a:lnTo>
                  <a:cubicBezTo>
                    <a:pt x="30079" y="50834"/>
                    <a:pt x="30113" y="50767"/>
                    <a:pt x="30113" y="50667"/>
                  </a:cubicBezTo>
                  <a:cubicBezTo>
                    <a:pt x="30087" y="50615"/>
                    <a:pt x="30042" y="50544"/>
                    <a:pt x="29977" y="50544"/>
                  </a:cubicBezTo>
                  <a:cubicBezTo>
                    <a:pt x="29957" y="50544"/>
                    <a:pt x="29936" y="50551"/>
                    <a:pt x="29912" y="50566"/>
                  </a:cubicBezTo>
                  <a:lnTo>
                    <a:pt x="23462" y="52405"/>
                  </a:lnTo>
                  <a:lnTo>
                    <a:pt x="21724" y="45921"/>
                  </a:lnTo>
                  <a:cubicBezTo>
                    <a:pt x="21691" y="45821"/>
                    <a:pt x="21624" y="45787"/>
                    <a:pt x="21524" y="45787"/>
                  </a:cubicBezTo>
                  <a:close/>
                  <a:moveTo>
                    <a:pt x="59891" y="52839"/>
                  </a:moveTo>
                  <a:lnTo>
                    <a:pt x="53106" y="53106"/>
                  </a:lnTo>
                  <a:cubicBezTo>
                    <a:pt x="53040" y="53106"/>
                    <a:pt x="52939" y="53173"/>
                    <a:pt x="52939" y="53274"/>
                  </a:cubicBezTo>
                  <a:cubicBezTo>
                    <a:pt x="52939" y="53340"/>
                    <a:pt x="53040" y="53441"/>
                    <a:pt x="53106" y="53441"/>
                  </a:cubicBezTo>
                  <a:lnTo>
                    <a:pt x="59891" y="53173"/>
                  </a:lnTo>
                  <a:cubicBezTo>
                    <a:pt x="59958" y="53173"/>
                    <a:pt x="60025" y="53106"/>
                    <a:pt x="60025" y="53006"/>
                  </a:cubicBezTo>
                  <a:cubicBezTo>
                    <a:pt x="60025" y="52939"/>
                    <a:pt x="59958" y="52839"/>
                    <a:pt x="59891" y="52839"/>
                  </a:cubicBezTo>
                  <a:close/>
                  <a:moveTo>
                    <a:pt x="18657" y="52492"/>
                  </a:moveTo>
                  <a:cubicBezTo>
                    <a:pt x="18633" y="52492"/>
                    <a:pt x="18608" y="52496"/>
                    <a:pt x="18582" y="52505"/>
                  </a:cubicBezTo>
                  <a:lnTo>
                    <a:pt x="16009" y="53574"/>
                  </a:lnTo>
                  <a:cubicBezTo>
                    <a:pt x="15875" y="53574"/>
                    <a:pt x="15842" y="53641"/>
                    <a:pt x="15875" y="53741"/>
                  </a:cubicBezTo>
                  <a:cubicBezTo>
                    <a:pt x="15942" y="53808"/>
                    <a:pt x="15976" y="53842"/>
                    <a:pt x="16042" y="53842"/>
                  </a:cubicBezTo>
                  <a:lnTo>
                    <a:pt x="16143" y="53842"/>
                  </a:lnTo>
                  <a:lnTo>
                    <a:pt x="18716" y="52806"/>
                  </a:lnTo>
                  <a:cubicBezTo>
                    <a:pt x="18816" y="52772"/>
                    <a:pt x="18850" y="52672"/>
                    <a:pt x="18816" y="52605"/>
                  </a:cubicBezTo>
                  <a:cubicBezTo>
                    <a:pt x="18791" y="52530"/>
                    <a:pt x="18729" y="52492"/>
                    <a:pt x="18657" y="52492"/>
                  </a:cubicBezTo>
                  <a:close/>
                  <a:moveTo>
                    <a:pt x="97256" y="49296"/>
                  </a:moveTo>
                  <a:lnTo>
                    <a:pt x="103873" y="50867"/>
                  </a:lnTo>
                  <a:lnTo>
                    <a:pt x="104174" y="51636"/>
                  </a:lnTo>
                  <a:lnTo>
                    <a:pt x="103840" y="51770"/>
                  </a:lnTo>
                  <a:cubicBezTo>
                    <a:pt x="103739" y="51803"/>
                    <a:pt x="103639" y="51870"/>
                    <a:pt x="103706" y="51970"/>
                  </a:cubicBezTo>
                  <a:cubicBezTo>
                    <a:pt x="103739" y="52070"/>
                    <a:pt x="103773" y="52104"/>
                    <a:pt x="103873" y="52104"/>
                  </a:cubicBezTo>
                  <a:lnTo>
                    <a:pt x="103906" y="52104"/>
                  </a:lnTo>
                  <a:lnTo>
                    <a:pt x="112262" y="49564"/>
                  </a:lnTo>
                  <a:lnTo>
                    <a:pt x="113866" y="54276"/>
                  </a:lnTo>
                  <a:lnTo>
                    <a:pt x="104508" y="53407"/>
                  </a:lnTo>
                  <a:cubicBezTo>
                    <a:pt x="104508" y="53407"/>
                    <a:pt x="104441" y="53340"/>
                    <a:pt x="104408" y="53340"/>
                  </a:cubicBezTo>
                  <a:cubicBezTo>
                    <a:pt x="104374" y="53340"/>
                    <a:pt x="104341" y="53340"/>
                    <a:pt x="104274" y="53407"/>
                  </a:cubicBezTo>
                  <a:lnTo>
                    <a:pt x="103906" y="53340"/>
                  </a:lnTo>
                  <a:lnTo>
                    <a:pt x="96687" y="51235"/>
                  </a:lnTo>
                  <a:lnTo>
                    <a:pt x="97256" y="49296"/>
                  </a:lnTo>
                  <a:close/>
                  <a:moveTo>
                    <a:pt x="119280" y="47458"/>
                  </a:moveTo>
                  <a:lnTo>
                    <a:pt x="116907" y="54610"/>
                  </a:lnTo>
                  <a:lnTo>
                    <a:pt x="114267" y="54343"/>
                  </a:lnTo>
                  <a:lnTo>
                    <a:pt x="112596" y="49497"/>
                  </a:lnTo>
                  <a:lnTo>
                    <a:pt x="119280" y="47458"/>
                  </a:lnTo>
                  <a:close/>
                  <a:moveTo>
                    <a:pt x="30848" y="53140"/>
                  </a:moveTo>
                  <a:lnTo>
                    <a:pt x="25735" y="54844"/>
                  </a:lnTo>
                  <a:cubicBezTo>
                    <a:pt x="25634" y="54911"/>
                    <a:pt x="25567" y="54978"/>
                    <a:pt x="25634" y="55078"/>
                  </a:cubicBezTo>
                  <a:cubicBezTo>
                    <a:pt x="25668" y="55145"/>
                    <a:pt x="25701" y="55179"/>
                    <a:pt x="25801" y="55179"/>
                  </a:cubicBezTo>
                  <a:lnTo>
                    <a:pt x="25835" y="55179"/>
                  </a:lnTo>
                  <a:lnTo>
                    <a:pt x="30915" y="53474"/>
                  </a:lnTo>
                  <a:cubicBezTo>
                    <a:pt x="31015" y="53441"/>
                    <a:pt x="31049" y="53340"/>
                    <a:pt x="31049" y="53274"/>
                  </a:cubicBezTo>
                  <a:cubicBezTo>
                    <a:pt x="31015" y="53173"/>
                    <a:pt x="30915" y="53140"/>
                    <a:pt x="30848" y="53140"/>
                  </a:cubicBezTo>
                  <a:close/>
                  <a:moveTo>
                    <a:pt x="490" y="55166"/>
                  </a:moveTo>
                  <a:cubicBezTo>
                    <a:pt x="470" y="55166"/>
                    <a:pt x="452" y="55170"/>
                    <a:pt x="435" y="55179"/>
                  </a:cubicBezTo>
                  <a:lnTo>
                    <a:pt x="0" y="55412"/>
                  </a:lnTo>
                  <a:lnTo>
                    <a:pt x="0" y="55780"/>
                  </a:lnTo>
                  <a:lnTo>
                    <a:pt x="602" y="55479"/>
                  </a:lnTo>
                  <a:cubicBezTo>
                    <a:pt x="669" y="55446"/>
                    <a:pt x="736" y="55312"/>
                    <a:pt x="669" y="55279"/>
                  </a:cubicBezTo>
                  <a:cubicBezTo>
                    <a:pt x="619" y="55204"/>
                    <a:pt x="550" y="55166"/>
                    <a:pt x="490" y="55166"/>
                  </a:cubicBezTo>
                  <a:close/>
                  <a:moveTo>
                    <a:pt x="127569" y="51101"/>
                  </a:moveTo>
                  <a:lnTo>
                    <a:pt x="132281" y="51803"/>
                  </a:lnTo>
                  <a:lnTo>
                    <a:pt x="131479" y="55814"/>
                  </a:lnTo>
                  <a:lnTo>
                    <a:pt x="126666" y="54443"/>
                  </a:lnTo>
                  <a:lnTo>
                    <a:pt x="127569" y="51101"/>
                  </a:lnTo>
                  <a:close/>
                  <a:moveTo>
                    <a:pt x="33822" y="43481"/>
                  </a:moveTo>
                  <a:lnTo>
                    <a:pt x="44083" y="51569"/>
                  </a:lnTo>
                  <a:lnTo>
                    <a:pt x="41844" y="55914"/>
                  </a:lnTo>
                  <a:lnTo>
                    <a:pt x="33822" y="43481"/>
                  </a:lnTo>
                  <a:close/>
                  <a:moveTo>
                    <a:pt x="66025" y="51161"/>
                  </a:moveTo>
                  <a:cubicBezTo>
                    <a:pt x="66009" y="51161"/>
                    <a:pt x="65992" y="51163"/>
                    <a:pt x="65974" y="51168"/>
                  </a:cubicBezTo>
                  <a:cubicBezTo>
                    <a:pt x="65907" y="51168"/>
                    <a:pt x="65806" y="51268"/>
                    <a:pt x="65840" y="51402"/>
                  </a:cubicBezTo>
                  <a:lnTo>
                    <a:pt x="65974" y="52304"/>
                  </a:lnTo>
                  <a:lnTo>
                    <a:pt x="64135" y="52471"/>
                  </a:lnTo>
                  <a:cubicBezTo>
                    <a:pt x="64069" y="52471"/>
                    <a:pt x="63968" y="52538"/>
                    <a:pt x="63968" y="52639"/>
                  </a:cubicBezTo>
                  <a:cubicBezTo>
                    <a:pt x="63968" y="52705"/>
                    <a:pt x="64069" y="52806"/>
                    <a:pt x="64135" y="52806"/>
                  </a:cubicBezTo>
                  <a:lnTo>
                    <a:pt x="65974" y="52639"/>
                  </a:lnTo>
                  <a:lnTo>
                    <a:pt x="66375" y="55412"/>
                  </a:lnTo>
                  <a:lnTo>
                    <a:pt x="60994" y="56449"/>
                  </a:lnTo>
                  <a:cubicBezTo>
                    <a:pt x="60960" y="56449"/>
                    <a:pt x="60894" y="56515"/>
                    <a:pt x="60927" y="56616"/>
                  </a:cubicBezTo>
                  <a:cubicBezTo>
                    <a:pt x="60927" y="56682"/>
                    <a:pt x="60994" y="56749"/>
                    <a:pt x="61094" y="56749"/>
                  </a:cubicBezTo>
                  <a:lnTo>
                    <a:pt x="61127" y="56749"/>
                  </a:lnTo>
                  <a:lnTo>
                    <a:pt x="70017" y="55011"/>
                  </a:lnTo>
                  <a:cubicBezTo>
                    <a:pt x="70118" y="55011"/>
                    <a:pt x="70185" y="54911"/>
                    <a:pt x="70151" y="54811"/>
                  </a:cubicBezTo>
                  <a:cubicBezTo>
                    <a:pt x="70151" y="54753"/>
                    <a:pt x="70052" y="54671"/>
                    <a:pt x="69981" y="54671"/>
                  </a:cubicBezTo>
                  <a:cubicBezTo>
                    <a:pt x="69970" y="54671"/>
                    <a:pt x="69960" y="54673"/>
                    <a:pt x="69951" y="54677"/>
                  </a:cubicBezTo>
                  <a:lnTo>
                    <a:pt x="66776" y="55312"/>
                  </a:lnTo>
                  <a:lnTo>
                    <a:pt x="66341" y="52572"/>
                  </a:lnTo>
                  <a:lnTo>
                    <a:pt x="68012" y="52405"/>
                  </a:lnTo>
                  <a:cubicBezTo>
                    <a:pt x="68112" y="52405"/>
                    <a:pt x="68179" y="52304"/>
                    <a:pt x="68179" y="52237"/>
                  </a:cubicBezTo>
                  <a:cubicBezTo>
                    <a:pt x="68179" y="52137"/>
                    <a:pt x="68112" y="52070"/>
                    <a:pt x="68012" y="52070"/>
                  </a:cubicBezTo>
                  <a:lnTo>
                    <a:pt x="66308" y="52237"/>
                  </a:lnTo>
                  <a:lnTo>
                    <a:pt x="66174" y="51302"/>
                  </a:lnTo>
                  <a:cubicBezTo>
                    <a:pt x="66174" y="51244"/>
                    <a:pt x="66124" y="51161"/>
                    <a:pt x="66025" y="51161"/>
                  </a:cubicBezTo>
                  <a:close/>
                  <a:moveTo>
                    <a:pt x="121051" y="46924"/>
                  </a:moveTo>
                  <a:lnTo>
                    <a:pt x="123959" y="56783"/>
                  </a:lnTo>
                  <a:lnTo>
                    <a:pt x="117208" y="54644"/>
                  </a:lnTo>
                  <a:lnTo>
                    <a:pt x="119648" y="47325"/>
                  </a:lnTo>
                  <a:lnTo>
                    <a:pt x="120918" y="46957"/>
                  </a:lnTo>
                  <a:lnTo>
                    <a:pt x="121051" y="46924"/>
                  </a:lnTo>
                  <a:close/>
                  <a:moveTo>
                    <a:pt x="127936" y="44818"/>
                  </a:moveTo>
                  <a:lnTo>
                    <a:pt x="127268" y="50834"/>
                  </a:lnTo>
                  <a:lnTo>
                    <a:pt x="126332" y="54343"/>
                  </a:lnTo>
                  <a:cubicBezTo>
                    <a:pt x="126265" y="54343"/>
                    <a:pt x="126165" y="54376"/>
                    <a:pt x="126131" y="54477"/>
                  </a:cubicBezTo>
                  <a:cubicBezTo>
                    <a:pt x="126131" y="54544"/>
                    <a:pt x="126165" y="54644"/>
                    <a:pt x="126265" y="54677"/>
                  </a:cubicBezTo>
                  <a:lnTo>
                    <a:pt x="125563" y="57317"/>
                  </a:lnTo>
                  <a:lnTo>
                    <a:pt x="124394" y="56950"/>
                  </a:lnTo>
                  <a:lnTo>
                    <a:pt x="121386" y="46823"/>
                  </a:lnTo>
                  <a:lnTo>
                    <a:pt x="127936" y="44818"/>
                  </a:lnTo>
                  <a:close/>
                  <a:moveTo>
                    <a:pt x="126599" y="54777"/>
                  </a:moveTo>
                  <a:lnTo>
                    <a:pt x="131445" y="56181"/>
                  </a:lnTo>
                  <a:lnTo>
                    <a:pt x="131078" y="58086"/>
                  </a:lnTo>
                  <a:lnTo>
                    <a:pt x="125931" y="57418"/>
                  </a:lnTo>
                  <a:lnTo>
                    <a:pt x="126599" y="54777"/>
                  </a:lnTo>
                  <a:close/>
                  <a:moveTo>
                    <a:pt x="76936" y="51168"/>
                  </a:moveTo>
                  <a:lnTo>
                    <a:pt x="83453" y="53507"/>
                  </a:lnTo>
                  <a:lnTo>
                    <a:pt x="82049" y="55112"/>
                  </a:lnTo>
                  <a:lnTo>
                    <a:pt x="78272" y="54744"/>
                  </a:lnTo>
                  <a:cubicBezTo>
                    <a:pt x="78172" y="54744"/>
                    <a:pt x="78105" y="54811"/>
                    <a:pt x="78105" y="54911"/>
                  </a:cubicBezTo>
                  <a:cubicBezTo>
                    <a:pt x="78105" y="54978"/>
                    <a:pt x="78172" y="55078"/>
                    <a:pt x="78272" y="55078"/>
                  </a:cubicBezTo>
                  <a:lnTo>
                    <a:pt x="81849" y="55412"/>
                  </a:lnTo>
                  <a:lnTo>
                    <a:pt x="78974" y="58554"/>
                  </a:lnTo>
                  <a:lnTo>
                    <a:pt x="75331" y="57351"/>
                  </a:lnTo>
                  <a:lnTo>
                    <a:pt x="76936" y="51168"/>
                  </a:lnTo>
                  <a:close/>
                  <a:moveTo>
                    <a:pt x="94482" y="50934"/>
                  </a:moveTo>
                  <a:lnTo>
                    <a:pt x="96387" y="51502"/>
                  </a:lnTo>
                  <a:lnTo>
                    <a:pt x="103840" y="53741"/>
                  </a:lnTo>
                  <a:lnTo>
                    <a:pt x="104174" y="53775"/>
                  </a:lnTo>
                  <a:lnTo>
                    <a:pt x="103706" y="56281"/>
                  </a:lnTo>
                  <a:lnTo>
                    <a:pt x="102737" y="59256"/>
                  </a:lnTo>
                  <a:lnTo>
                    <a:pt x="92677" y="55646"/>
                  </a:lnTo>
                  <a:lnTo>
                    <a:pt x="94482" y="50934"/>
                  </a:lnTo>
                  <a:close/>
                  <a:moveTo>
                    <a:pt x="2332" y="57331"/>
                  </a:moveTo>
                  <a:cubicBezTo>
                    <a:pt x="2297" y="57331"/>
                    <a:pt x="2264" y="57339"/>
                    <a:pt x="2240" y="57351"/>
                  </a:cubicBezTo>
                  <a:lnTo>
                    <a:pt x="0" y="58922"/>
                  </a:lnTo>
                  <a:lnTo>
                    <a:pt x="0" y="59323"/>
                  </a:lnTo>
                  <a:lnTo>
                    <a:pt x="2440" y="57652"/>
                  </a:lnTo>
                  <a:cubicBezTo>
                    <a:pt x="2474" y="57585"/>
                    <a:pt x="2507" y="57485"/>
                    <a:pt x="2474" y="57418"/>
                  </a:cubicBezTo>
                  <a:cubicBezTo>
                    <a:pt x="2452" y="57354"/>
                    <a:pt x="2391" y="57331"/>
                    <a:pt x="2332" y="57331"/>
                  </a:cubicBezTo>
                  <a:close/>
                  <a:moveTo>
                    <a:pt x="44684" y="51970"/>
                  </a:moveTo>
                  <a:lnTo>
                    <a:pt x="46188" y="53140"/>
                  </a:lnTo>
                  <a:lnTo>
                    <a:pt x="52572" y="58153"/>
                  </a:lnTo>
                  <a:lnTo>
                    <a:pt x="47224" y="59323"/>
                  </a:lnTo>
                  <a:lnTo>
                    <a:pt x="44684" y="51970"/>
                  </a:lnTo>
                  <a:close/>
                  <a:moveTo>
                    <a:pt x="85692" y="51569"/>
                  </a:moveTo>
                  <a:lnTo>
                    <a:pt x="84656" y="54610"/>
                  </a:lnTo>
                  <a:lnTo>
                    <a:pt x="82784" y="59624"/>
                  </a:lnTo>
                  <a:lnTo>
                    <a:pt x="79442" y="58654"/>
                  </a:lnTo>
                  <a:lnTo>
                    <a:pt x="83854" y="53641"/>
                  </a:lnTo>
                  <a:lnTo>
                    <a:pt x="84021" y="53741"/>
                  </a:lnTo>
                  <a:lnTo>
                    <a:pt x="84054" y="53741"/>
                  </a:lnTo>
                  <a:cubicBezTo>
                    <a:pt x="84155" y="53741"/>
                    <a:pt x="84188" y="53675"/>
                    <a:pt x="84221" y="53608"/>
                  </a:cubicBezTo>
                  <a:cubicBezTo>
                    <a:pt x="84288" y="53507"/>
                    <a:pt x="84221" y="53441"/>
                    <a:pt x="84155" y="53407"/>
                  </a:cubicBezTo>
                  <a:lnTo>
                    <a:pt x="84121" y="53340"/>
                  </a:lnTo>
                  <a:lnTo>
                    <a:pt x="85692" y="51569"/>
                  </a:lnTo>
                  <a:close/>
                  <a:moveTo>
                    <a:pt x="32887" y="59089"/>
                  </a:moveTo>
                  <a:lnTo>
                    <a:pt x="20120" y="59791"/>
                  </a:lnTo>
                  <a:cubicBezTo>
                    <a:pt x="19986" y="59791"/>
                    <a:pt x="19953" y="59857"/>
                    <a:pt x="19953" y="59958"/>
                  </a:cubicBezTo>
                  <a:cubicBezTo>
                    <a:pt x="19953" y="60025"/>
                    <a:pt x="20020" y="60125"/>
                    <a:pt x="20120" y="60125"/>
                  </a:cubicBezTo>
                  <a:lnTo>
                    <a:pt x="32887" y="59390"/>
                  </a:lnTo>
                  <a:cubicBezTo>
                    <a:pt x="32987" y="59390"/>
                    <a:pt x="33054" y="59323"/>
                    <a:pt x="33054" y="59256"/>
                  </a:cubicBezTo>
                  <a:cubicBezTo>
                    <a:pt x="33054" y="59156"/>
                    <a:pt x="32987" y="59089"/>
                    <a:pt x="32887" y="59089"/>
                  </a:cubicBezTo>
                  <a:close/>
                  <a:moveTo>
                    <a:pt x="104508" y="53741"/>
                  </a:moveTo>
                  <a:lnTo>
                    <a:pt x="116740" y="54911"/>
                  </a:lnTo>
                  <a:lnTo>
                    <a:pt x="114969" y="60125"/>
                  </a:lnTo>
                  <a:lnTo>
                    <a:pt x="104040" y="56148"/>
                  </a:lnTo>
                  <a:lnTo>
                    <a:pt x="104508" y="53741"/>
                  </a:lnTo>
                  <a:close/>
                  <a:moveTo>
                    <a:pt x="87998" y="48962"/>
                  </a:moveTo>
                  <a:lnTo>
                    <a:pt x="94147" y="50800"/>
                  </a:lnTo>
                  <a:lnTo>
                    <a:pt x="90003" y="61762"/>
                  </a:lnTo>
                  <a:lnTo>
                    <a:pt x="83152" y="59757"/>
                  </a:lnTo>
                  <a:lnTo>
                    <a:pt x="85024" y="54744"/>
                  </a:lnTo>
                  <a:lnTo>
                    <a:pt x="86327" y="50901"/>
                  </a:lnTo>
                  <a:lnTo>
                    <a:pt x="86895" y="50232"/>
                  </a:lnTo>
                  <a:lnTo>
                    <a:pt x="87965" y="48962"/>
                  </a:lnTo>
                  <a:close/>
                  <a:moveTo>
                    <a:pt x="92543" y="55981"/>
                  </a:moveTo>
                  <a:lnTo>
                    <a:pt x="102670" y="59557"/>
                  </a:lnTo>
                  <a:lnTo>
                    <a:pt x="101767" y="62331"/>
                  </a:lnTo>
                  <a:lnTo>
                    <a:pt x="91240" y="59356"/>
                  </a:lnTo>
                  <a:lnTo>
                    <a:pt x="92543" y="55981"/>
                  </a:lnTo>
                  <a:close/>
                  <a:moveTo>
                    <a:pt x="116974" y="55011"/>
                  </a:moveTo>
                  <a:lnTo>
                    <a:pt x="121987" y="56616"/>
                  </a:lnTo>
                  <a:lnTo>
                    <a:pt x="121319" y="58387"/>
                  </a:lnTo>
                  <a:lnTo>
                    <a:pt x="119046" y="57485"/>
                  </a:lnTo>
                  <a:cubicBezTo>
                    <a:pt x="119019" y="57476"/>
                    <a:pt x="118995" y="57471"/>
                    <a:pt x="118972" y="57471"/>
                  </a:cubicBezTo>
                  <a:cubicBezTo>
                    <a:pt x="118910" y="57471"/>
                    <a:pt x="118861" y="57502"/>
                    <a:pt x="118812" y="57551"/>
                  </a:cubicBezTo>
                  <a:cubicBezTo>
                    <a:pt x="118779" y="57652"/>
                    <a:pt x="118812" y="57719"/>
                    <a:pt x="118912" y="57785"/>
                  </a:cubicBezTo>
                  <a:lnTo>
                    <a:pt x="121386" y="58788"/>
                  </a:lnTo>
                  <a:lnTo>
                    <a:pt x="122455" y="59189"/>
                  </a:lnTo>
                  <a:lnTo>
                    <a:pt x="122555" y="59189"/>
                  </a:lnTo>
                  <a:cubicBezTo>
                    <a:pt x="122622" y="59189"/>
                    <a:pt x="122656" y="59156"/>
                    <a:pt x="122722" y="59055"/>
                  </a:cubicBezTo>
                  <a:cubicBezTo>
                    <a:pt x="122756" y="58989"/>
                    <a:pt x="122722" y="58888"/>
                    <a:pt x="122622" y="58855"/>
                  </a:cubicBezTo>
                  <a:lnTo>
                    <a:pt x="121720" y="58487"/>
                  </a:lnTo>
                  <a:lnTo>
                    <a:pt x="122422" y="56649"/>
                  </a:lnTo>
                  <a:lnTo>
                    <a:pt x="125430" y="57618"/>
                  </a:lnTo>
                  <a:lnTo>
                    <a:pt x="122823" y="62966"/>
                  </a:lnTo>
                  <a:lnTo>
                    <a:pt x="115303" y="60225"/>
                  </a:lnTo>
                  <a:lnTo>
                    <a:pt x="116974" y="55011"/>
                  </a:lnTo>
                  <a:close/>
                  <a:moveTo>
                    <a:pt x="62863" y="61486"/>
                  </a:moveTo>
                  <a:cubicBezTo>
                    <a:pt x="62844" y="61486"/>
                    <a:pt x="62822" y="61489"/>
                    <a:pt x="62799" y="61495"/>
                  </a:cubicBezTo>
                  <a:lnTo>
                    <a:pt x="52739" y="62966"/>
                  </a:lnTo>
                  <a:cubicBezTo>
                    <a:pt x="52639" y="62999"/>
                    <a:pt x="52605" y="63099"/>
                    <a:pt x="52605" y="63166"/>
                  </a:cubicBezTo>
                  <a:cubicBezTo>
                    <a:pt x="52605" y="63233"/>
                    <a:pt x="52705" y="63300"/>
                    <a:pt x="52772" y="63300"/>
                  </a:cubicBezTo>
                  <a:lnTo>
                    <a:pt x="52806" y="63300"/>
                  </a:lnTo>
                  <a:lnTo>
                    <a:pt x="62899" y="61829"/>
                  </a:lnTo>
                  <a:cubicBezTo>
                    <a:pt x="62966" y="61829"/>
                    <a:pt x="63066" y="61762"/>
                    <a:pt x="62999" y="61629"/>
                  </a:cubicBezTo>
                  <a:cubicBezTo>
                    <a:pt x="62999" y="61546"/>
                    <a:pt x="62954" y="61486"/>
                    <a:pt x="62863" y="61486"/>
                  </a:cubicBezTo>
                  <a:close/>
                  <a:moveTo>
                    <a:pt x="103940" y="56515"/>
                  </a:moveTo>
                  <a:lnTo>
                    <a:pt x="112930" y="59757"/>
                  </a:lnTo>
                  <a:lnTo>
                    <a:pt x="108084" y="62865"/>
                  </a:lnTo>
                  <a:lnTo>
                    <a:pt x="106680" y="60091"/>
                  </a:lnTo>
                  <a:cubicBezTo>
                    <a:pt x="106630" y="60016"/>
                    <a:pt x="106580" y="59979"/>
                    <a:pt x="106516" y="59979"/>
                  </a:cubicBezTo>
                  <a:cubicBezTo>
                    <a:pt x="106494" y="59979"/>
                    <a:pt x="106471" y="59983"/>
                    <a:pt x="106446" y="59991"/>
                  </a:cubicBezTo>
                  <a:cubicBezTo>
                    <a:pt x="106380" y="60091"/>
                    <a:pt x="106346" y="60158"/>
                    <a:pt x="106313" y="60259"/>
                  </a:cubicBezTo>
                  <a:lnTo>
                    <a:pt x="107817" y="63266"/>
                  </a:lnTo>
                  <a:cubicBezTo>
                    <a:pt x="107884" y="63300"/>
                    <a:pt x="107917" y="63333"/>
                    <a:pt x="107950" y="63333"/>
                  </a:cubicBezTo>
                  <a:lnTo>
                    <a:pt x="108017" y="63333"/>
                  </a:lnTo>
                  <a:cubicBezTo>
                    <a:pt x="108051" y="63333"/>
                    <a:pt x="108051" y="63300"/>
                    <a:pt x="108084" y="63300"/>
                  </a:cubicBezTo>
                  <a:lnTo>
                    <a:pt x="113298" y="59924"/>
                  </a:lnTo>
                  <a:lnTo>
                    <a:pt x="114802" y="60459"/>
                  </a:lnTo>
                  <a:lnTo>
                    <a:pt x="113097" y="65539"/>
                  </a:lnTo>
                  <a:lnTo>
                    <a:pt x="102068" y="62431"/>
                  </a:lnTo>
                  <a:lnTo>
                    <a:pt x="103940" y="56515"/>
                  </a:lnTo>
                  <a:close/>
                  <a:moveTo>
                    <a:pt x="64603" y="66675"/>
                  </a:moveTo>
                  <a:lnTo>
                    <a:pt x="52572" y="68112"/>
                  </a:lnTo>
                  <a:cubicBezTo>
                    <a:pt x="52538" y="68146"/>
                    <a:pt x="52438" y="68213"/>
                    <a:pt x="52438" y="68313"/>
                  </a:cubicBezTo>
                  <a:cubicBezTo>
                    <a:pt x="52438" y="68380"/>
                    <a:pt x="52505" y="68480"/>
                    <a:pt x="52605" y="68480"/>
                  </a:cubicBezTo>
                  <a:lnTo>
                    <a:pt x="64637" y="67043"/>
                  </a:lnTo>
                  <a:cubicBezTo>
                    <a:pt x="64704" y="67043"/>
                    <a:pt x="64804" y="66976"/>
                    <a:pt x="64804" y="66842"/>
                  </a:cubicBezTo>
                  <a:cubicBezTo>
                    <a:pt x="64804" y="66776"/>
                    <a:pt x="64704" y="66675"/>
                    <a:pt x="64603" y="66675"/>
                  </a:cubicBezTo>
                  <a:close/>
                  <a:moveTo>
                    <a:pt x="81013" y="67310"/>
                  </a:moveTo>
                  <a:lnTo>
                    <a:pt x="80846" y="68781"/>
                  </a:lnTo>
                  <a:lnTo>
                    <a:pt x="79776" y="68781"/>
                  </a:lnTo>
                  <a:lnTo>
                    <a:pt x="79776" y="67310"/>
                  </a:lnTo>
                  <a:close/>
                  <a:moveTo>
                    <a:pt x="132582" y="51836"/>
                  </a:moveTo>
                  <a:lnTo>
                    <a:pt x="140335" y="53006"/>
                  </a:lnTo>
                  <a:lnTo>
                    <a:pt x="139466" y="55613"/>
                  </a:lnTo>
                  <a:lnTo>
                    <a:pt x="138631" y="59991"/>
                  </a:lnTo>
                  <a:lnTo>
                    <a:pt x="137795" y="70318"/>
                  </a:lnTo>
                  <a:lnTo>
                    <a:pt x="137662" y="70586"/>
                  </a:lnTo>
                  <a:lnTo>
                    <a:pt x="130643" y="68714"/>
                  </a:lnTo>
                  <a:lnTo>
                    <a:pt x="136024" y="59824"/>
                  </a:lnTo>
                  <a:cubicBezTo>
                    <a:pt x="136124" y="59724"/>
                    <a:pt x="136091" y="59624"/>
                    <a:pt x="135991" y="59557"/>
                  </a:cubicBezTo>
                  <a:cubicBezTo>
                    <a:pt x="135955" y="59533"/>
                    <a:pt x="135920" y="59522"/>
                    <a:pt x="135886" y="59522"/>
                  </a:cubicBezTo>
                  <a:cubicBezTo>
                    <a:pt x="135824" y="59522"/>
                    <a:pt x="135766" y="59559"/>
                    <a:pt x="135723" y="59624"/>
                  </a:cubicBezTo>
                  <a:lnTo>
                    <a:pt x="130309" y="68580"/>
                  </a:lnTo>
                  <a:lnTo>
                    <a:pt x="129206" y="68179"/>
                  </a:lnTo>
                  <a:lnTo>
                    <a:pt x="130877" y="61896"/>
                  </a:lnTo>
                  <a:cubicBezTo>
                    <a:pt x="130877" y="61829"/>
                    <a:pt x="130844" y="61729"/>
                    <a:pt x="130777" y="61696"/>
                  </a:cubicBezTo>
                  <a:cubicBezTo>
                    <a:pt x="130677" y="61696"/>
                    <a:pt x="130610" y="61729"/>
                    <a:pt x="130543" y="61829"/>
                  </a:cubicBezTo>
                  <a:lnTo>
                    <a:pt x="128872" y="68046"/>
                  </a:lnTo>
                  <a:lnTo>
                    <a:pt x="122455" y="65539"/>
                  </a:lnTo>
                  <a:lnTo>
                    <a:pt x="123090" y="63367"/>
                  </a:lnTo>
                  <a:lnTo>
                    <a:pt x="125530" y="64236"/>
                  </a:lnTo>
                  <a:cubicBezTo>
                    <a:pt x="125559" y="64255"/>
                    <a:pt x="125586" y="64263"/>
                    <a:pt x="125610" y="64263"/>
                  </a:cubicBezTo>
                  <a:cubicBezTo>
                    <a:pt x="125669" y="64263"/>
                    <a:pt x="125717" y="64216"/>
                    <a:pt x="125764" y="64169"/>
                  </a:cubicBezTo>
                  <a:cubicBezTo>
                    <a:pt x="125797" y="64069"/>
                    <a:pt x="125764" y="64002"/>
                    <a:pt x="125664" y="63968"/>
                  </a:cubicBezTo>
                  <a:lnTo>
                    <a:pt x="123190" y="63066"/>
                  </a:lnTo>
                  <a:lnTo>
                    <a:pt x="125797" y="57719"/>
                  </a:lnTo>
                  <a:lnTo>
                    <a:pt x="131011" y="58387"/>
                  </a:lnTo>
                  <a:cubicBezTo>
                    <a:pt x="131078" y="58487"/>
                    <a:pt x="131111" y="58521"/>
                    <a:pt x="131145" y="58521"/>
                  </a:cubicBezTo>
                  <a:lnTo>
                    <a:pt x="131178" y="58521"/>
                  </a:lnTo>
                  <a:cubicBezTo>
                    <a:pt x="131245" y="58521"/>
                    <a:pt x="131278" y="58487"/>
                    <a:pt x="131312" y="58454"/>
                  </a:cubicBezTo>
                  <a:lnTo>
                    <a:pt x="137428" y="59222"/>
                  </a:lnTo>
                  <a:lnTo>
                    <a:pt x="137461" y="59222"/>
                  </a:lnTo>
                  <a:cubicBezTo>
                    <a:pt x="137528" y="59222"/>
                    <a:pt x="137628" y="59156"/>
                    <a:pt x="137628" y="59055"/>
                  </a:cubicBezTo>
                  <a:cubicBezTo>
                    <a:pt x="137628" y="58955"/>
                    <a:pt x="137528" y="58855"/>
                    <a:pt x="137461" y="58855"/>
                  </a:cubicBezTo>
                  <a:lnTo>
                    <a:pt x="131345" y="58086"/>
                  </a:lnTo>
                  <a:lnTo>
                    <a:pt x="132582" y="51836"/>
                  </a:lnTo>
                  <a:close/>
                  <a:moveTo>
                    <a:pt x="6116" y="69650"/>
                  </a:moveTo>
                  <a:lnTo>
                    <a:pt x="6183" y="71054"/>
                  </a:lnTo>
                  <a:lnTo>
                    <a:pt x="401" y="71054"/>
                  </a:lnTo>
                  <a:lnTo>
                    <a:pt x="234" y="69884"/>
                  </a:lnTo>
                  <a:lnTo>
                    <a:pt x="6116" y="69650"/>
                  </a:lnTo>
                  <a:close/>
                  <a:moveTo>
                    <a:pt x="102035" y="62698"/>
                  </a:moveTo>
                  <a:lnTo>
                    <a:pt x="113064" y="65840"/>
                  </a:lnTo>
                  <a:lnTo>
                    <a:pt x="111861" y="69449"/>
                  </a:lnTo>
                  <a:lnTo>
                    <a:pt x="111259" y="71555"/>
                  </a:lnTo>
                  <a:lnTo>
                    <a:pt x="105912" y="70051"/>
                  </a:lnTo>
                  <a:lnTo>
                    <a:pt x="106714" y="66508"/>
                  </a:lnTo>
                  <a:cubicBezTo>
                    <a:pt x="106747" y="66441"/>
                    <a:pt x="106647" y="66308"/>
                    <a:pt x="106580" y="66308"/>
                  </a:cubicBezTo>
                  <a:cubicBezTo>
                    <a:pt x="106562" y="66302"/>
                    <a:pt x="106546" y="66299"/>
                    <a:pt x="106530" y="66299"/>
                  </a:cubicBezTo>
                  <a:cubicBezTo>
                    <a:pt x="106457" y="66299"/>
                    <a:pt x="106407" y="66359"/>
                    <a:pt x="106380" y="66441"/>
                  </a:cubicBezTo>
                  <a:lnTo>
                    <a:pt x="105577" y="69984"/>
                  </a:lnTo>
                  <a:lnTo>
                    <a:pt x="100197" y="68480"/>
                  </a:lnTo>
                  <a:lnTo>
                    <a:pt x="102035" y="62698"/>
                  </a:lnTo>
                  <a:close/>
                  <a:moveTo>
                    <a:pt x="122321" y="65873"/>
                  </a:moveTo>
                  <a:lnTo>
                    <a:pt x="130075" y="68881"/>
                  </a:lnTo>
                  <a:lnTo>
                    <a:pt x="128839" y="70886"/>
                  </a:lnTo>
                  <a:lnTo>
                    <a:pt x="124828" y="72624"/>
                  </a:lnTo>
                  <a:lnTo>
                    <a:pt x="120751" y="71321"/>
                  </a:lnTo>
                  <a:lnTo>
                    <a:pt x="122321" y="65873"/>
                  </a:lnTo>
                  <a:close/>
                  <a:moveTo>
                    <a:pt x="100063" y="68781"/>
                  </a:moveTo>
                  <a:lnTo>
                    <a:pt x="105511" y="70318"/>
                  </a:lnTo>
                  <a:lnTo>
                    <a:pt x="104942" y="72691"/>
                  </a:lnTo>
                  <a:lnTo>
                    <a:pt x="99261" y="71287"/>
                  </a:lnTo>
                  <a:lnTo>
                    <a:pt x="100063" y="68781"/>
                  </a:lnTo>
                  <a:close/>
                  <a:moveTo>
                    <a:pt x="6183" y="71388"/>
                  </a:moveTo>
                  <a:lnTo>
                    <a:pt x="6284" y="72825"/>
                  </a:lnTo>
                  <a:lnTo>
                    <a:pt x="635" y="73226"/>
                  </a:lnTo>
                  <a:lnTo>
                    <a:pt x="401" y="71388"/>
                  </a:lnTo>
                  <a:close/>
                  <a:moveTo>
                    <a:pt x="69474" y="69290"/>
                  </a:moveTo>
                  <a:cubicBezTo>
                    <a:pt x="69733" y="69290"/>
                    <a:pt x="70006" y="69371"/>
                    <a:pt x="70318" y="69516"/>
                  </a:cubicBezTo>
                  <a:lnTo>
                    <a:pt x="71354" y="73159"/>
                  </a:lnTo>
                  <a:lnTo>
                    <a:pt x="69349" y="73827"/>
                  </a:lnTo>
                  <a:lnTo>
                    <a:pt x="68246" y="70352"/>
                  </a:lnTo>
                  <a:cubicBezTo>
                    <a:pt x="68280" y="70185"/>
                    <a:pt x="68514" y="69616"/>
                    <a:pt x="69015" y="69382"/>
                  </a:cubicBezTo>
                  <a:cubicBezTo>
                    <a:pt x="69166" y="69319"/>
                    <a:pt x="69318" y="69290"/>
                    <a:pt x="69474" y="69290"/>
                  </a:cubicBezTo>
                  <a:close/>
                  <a:moveTo>
                    <a:pt x="12199" y="53608"/>
                  </a:moveTo>
                  <a:lnTo>
                    <a:pt x="14873" y="59557"/>
                  </a:lnTo>
                  <a:lnTo>
                    <a:pt x="8456" y="61061"/>
                  </a:lnTo>
                  <a:cubicBezTo>
                    <a:pt x="8356" y="61127"/>
                    <a:pt x="8289" y="61194"/>
                    <a:pt x="8322" y="61295"/>
                  </a:cubicBezTo>
                  <a:cubicBezTo>
                    <a:pt x="8322" y="61361"/>
                    <a:pt x="8422" y="61428"/>
                    <a:pt x="8489" y="61428"/>
                  </a:cubicBezTo>
                  <a:lnTo>
                    <a:pt x="8523" y="61428"/>
                  </a:lnTo>
                  <a:lnTo>
                    <a:pt x="15040" y="59857"/>
                  </a:lnTo>
                  <a:lnTo>
                    <a:pt x="20354" y="71689"/>
                  </a:lnTo>
                  <a:lnTo>
                    <a:pt x="21323" y="75131"/>
                  </a:lnTo>
                  <a:lnTo>
                    <a:pt x="9191" y="75499"/>
                  </a:lnTo>
                  <a:lnTo>
                    <a:pt x="6618" y="72925"/>
                  </a:lnTo>
                  <a:lnTo>
                    <a:pt x="6451" y="69650"/>
                  </a:lnTo>
                  <a:lnTo>
                    <a:pt x="8924" y="69516"/>
                  </a:lnTo>
                  <a:cubicBezTo>
                    <a:pt x="8991" y="69516"/>
                    <a:pt x="9091" y="69416"/>
                    <a:pt x="9091" y="69349"/>
                  </a:cubicBezTo>
                  <a:cubicBezTo>
                    <a:pt x="9091" y="69282"/>
                    <a:pt x="8991" y="69182"/>
                    <a:pt x="8924" y="69182"/>
                  </a:cubicBezTo>
                  <a:lnTo>
                    <a:pt x="6350" y="69316"/>
                  </a:lnTo>
                  <a:lnTo>
                    <a:pt x="769" y="61762"/>
                  </a:lnTo>
                  <a:lnTo>
                    <a:pt x="12199" y="53608"/>
                  </a:lnTo>
                  <a:close/>
                  <a:moveTo>
                    <a:pt x="115236" y="60593"/>
                  </a:moveTo>
                  <a:lnTo>
                    <a:pt x="122756" y="63300"/>
                  </a:lnTo>
                  <a:lnTo>
                    <a:pt x="120383" y="71388"/>
                  </a:lnTo>
                  <a:lnTo>
                    <a:pt x="119314" y="75799"/>
                  </a:lnTo>
                  <a:lnTo>
                    <a:pt x="104541" y="75799"/>
                  </a:lnTo>
                  <a:lnTo>
                    <a:pt x="105176" y="73059"/>
                  </a:lnTo>
                  <a:lnTo>
                    <a:pt x="109588" y="74162"/>
                  </a:lnTo>
                  <a:lnTo>
                    <a:pt x="109621" y="74162"/>
                  </a:lnTo>
                  <a:cubicBezTo>
                    <a:pt x="109722" y="74162"/>
                    <a:pt x="109789" y="74128"/>
                    <a:pt x="109789" y="74028"/>
                  </a:cubicBezTo>
                  <a:cubicBezTo>
                    <a:pt x="109822" y="73961"/>
                    <a:pt x="109755" y="73861"/>
                    <a:pt x="109688" y="73827"/>
                  </a:cubicBezTo>
                  <a:lnTo>
                    <a:pt x="105243" y="72725"/>
                  </a:lnTo>
                  <a:lnTo>
                    <a:pt x="105778" y="70385"/>
                  </a:lnTo>
                  <a:lnTo>
                    <a:pt x="111125" y="71889"/>
                  </a:lnTo>
                  <a:lnTo>
                    <a:pt x="110858" y="72959"/>
                  </a:lnTo>
                  <a:cubicBezTo>
                    <a:pt x="110858" y="73025"/>
                    <a:pt x="110891" y="73126"/>
                    <a:pt x="110958" y="73159"/>
                  </a:cubicBezTo>
                  <a:lnTo>
                    <a:pt x="111025" y="73159"/>
                  </a:lnTo>
                  <a:cubicBezTo>
                    <a:pt x="111092" y="73159"/>
                    <a:pt x="111125" y="73126"/>
                    <a:pt x="111192" y="73025"/>
                  </a:cubicBezTo>
                  <a:lnTo>
                    <a:pt x="111526" y="72023"/>
                  </a:lnTo>
                  <a:lnTo>
                    <a:pt x="112295" y="72223"/>
                  </a:lnTo>
                  <a:lnTo>
                    <a:pt x="112362" y="72223"/>
                  </a:lnTo>
                  <a:cubicBezTo>
                    <a:pt x="112429" y="72223"/>
                    <a:pt x="112462" y="72190"/>
                    <a:pt x="112529" y="72123"/>
                  </a:cubicBezTo>
                  <a:cubicBezTo>
                    <a:pt x="112529" y="72023"/>
                    <a:pt x="112462" y="71956"/>
                    <a:pt x="112395" y="71889"/>
                  </a:cubicBezTo>
                  <a:lnTo>
                    <a:pt x="111593" y="71689"/>
                  </a:lnTo>
                  <a:lnTo>
                    <a:pt x="112195" y="69550"/>
                  </a:lnTo>
                  <a:lnTo>
                    <a:pt x="115236" y="60593"/>
                  </a:lnTo>
                  <a:close/>
                  <a:moveTo>
                    <a:pt x="120650" y="71655"/>
                  </a:moveTo>
                  <a:lnTo>
                    <a:pt x="124728" y="72959"/>
                  </a:lnTo>
                  <a:lnTo>
                    <a:pt x="125831" y="75833"/>
                  </a:lnTo>
                  <a:lnTo>
                    <a:pt x="119748" y="75833"/>
                  </a:lnTo>
                  <a:lnTo>
                    <a:pt x="120650" y="71655"/>
                  </a:lnTo>
                  <a:close/>
                  <a:moveTo>
                    <a:pt x="32252" y="74195"/>
                  </a:moveTo>
                  <a:lnTo>
                    <a:pt x="30180" y="78139"/>
                  </a:lnTo>
                  <a:lnTo>
                    <a:pt x="23963" y="78272"/>
                  </a:lnTo>
                  <a:lnTo>
                    <a:pt x="23495" y="75198"/>
                  </a:lnTo>
                  <a:lnTo>
                    <a:pt x="32252" y="74195"/>
                  </a:lnTo>
                  <a:close/>
                  <a:moveTo>
                    <a:pt x="97886" y="73852"/>
                  </a:moveTo>
                  <a:cubicBezTo>
                    <a:pt x="97824" y="73852"/>
                    <a:pt x="97751" y="73912"/>
                    <a:pt x="97724" y="73995"/>
                  </a:cubicBezTo>
                  <a:lnTo>
                    <a:pt x="96320" y="79375"/>
                  </a:lnTo>
                  <a:cubicBezTo>
                    <a:pt x="96253" y="79442"/>
                    <a:pt x="96353" y="79542"/>
                    <a:pt x="96420" y="79576"/>
                  </a:cubicBezTo>
                  <a:lnTo>
                    <a:pt x="96487" y="79576"/>
                  </a:lnTo>
                  <a:cubicBezTo>
                    <a:pt x="96554" y="79576"/>
                    <a:pt x="96587" y="79542"/>
                    <a:pt x="96654" y="79442"/>
                  </a:cubicBezTo>
                  <a:lnTo>
                    <a:pt x="98058" y="74061"/>
                  </a:lnTo>
                  <a:cubicBezTo>
                    <a:pt x="98091" y="73995"/>
                    <a:pt x="98024" y="73894"/>
                    <a:pt x="97924" y="73861"/>
                  </a:cubicBezTo>
                  <a:cubicBezTo>
                    <a:pt x="97912" y="73855"/>
                    <a:pt x="97899" y="73852"/>
                    <a:pt x="97886" y="73852"/>
                  </a:cubicBezTo>
                  <a:close/>
                  <a:moveTo>
                    <a:pt x="100261" y="75189"/>
                  </a:moveTo>
                  <a:cubicBezTo>
                    <a:pt x="100206" y="75189"/>
                    <a:pt x="100151" y="75249"/>
                    <a:pt x="100096" y="75331"/>
                  </a:cubicBezTo>
                  <a:lnTo>
                    <a:pt x="98893" y="79643"/>
                  </a:lnTo>
                  <a:cubicBezTo>
                    <a:pt x="98860" y="79710"/>
                    <a:pt x="98927" y="79810"/>
                    <a:pt x="99027" y="79843"/>
                  </a:cubicBezTo>
                  <a:lnTo>
                    <a:pt x="99060" y="79843"/>
                  </a:lnTo>
                  <a:cubicBezTo>
                    <a:pt x="99161" y="79843"/>
                    <a:pt x="99194" y="79810"/>
                    <a:pt x="99227" y="79710"/>
                  </a:cubicBezTo>
                  <a:lnTo>
                    <a:pt x="100431" y="75398"/>
                  </a:lnTo>
                  <a:cubicBezTo>
                    <a:pt x="100497" y="75331"/>
                    <a:pt x="100397" y="75231"/>
                    <a:pt x="100297" y="75198"/>
                  </a:cubicBezTo>
                  <a:cubicBezTo>
                    <a:pt x="100285" y="75192"/>
                    <a:pt x="100273" y="75189"/>
                    <a:pt x="100261" y="75189"/>
                  </a:cubicBezTo>
                  <a:close/>
                  <a:moveTo>
                    <a:pt x="130409" y="69015"/>
                  </a:moveTo>
                  <a:lnTo>
                    <a:pt x="137461" y="70886"/>
                  </a:lnTo>
                  <a:lnTo>
                    <a:pt x="136826" y="72691"/>
                  </a:lnTo>
                  <a:lnTo>
                    <a:pt x="135757" y="75231"/>
                  </a:lnTo>
                  <a:lnTo>
                    <a:pt x="129941" y="75231"/>
                  </a:lnTo>
                  <a:cubicBezTo>
                    <a:pt x="129841" y="75231"/>
                    <a:pt x="129774" y="75331"/>
                    <a:pt x="129774" y="75398"/>
                  </a:cubicBezTo>
                  <a:cubicBezTo>
                    <a:pt x="129774" y="75499"/>
                    <a:pt x="129841" y="75565"/>
                    <a:pt x="129941" y="75565"/>
                  </a:cubicBezTo>
                  <a:lnTo>
                    <a:pt x="135590" y="75565"/>
                  </a:lnTo>
                  <a:lnTo>
                    <a:pt x="133584" y="80311"/>
                  </a:lnTo>
                  <a:lnTo>
                    <a:pt x="128437" y="75866"/>
                  </a:lnTo>
                  <a:cubicBezTo>
                    <a:pt x="128437" y="75833"/>
                    <a:pt x="128404" y="75833"/>
                    <a:pt x="128404" y="75833"/>
                  </a:cubicBezTo>
                  <a:lnTo>
                    <a:pt x="126265" y="75833"/>
                  </a:lnTo>
                  <a:lnTo>
                    <a:pt x="125095" y="72892"/>
                  </a:lnTo>
                  <a:lnTo>
                    <a:pt x="128905" y="71287"/>
                  </a:lnTo>
                  <a:lnTo>
                    <a:pt x="130911" y="75031"/>
                  </a:lnTo>
                  <a:cubicBezTo>
                    <a:pt x="130944" y="75064"/>
                    <a:pt x="131011" y="75131"/>
                    <a:pt x="131078" y="75131"/>
                  </a:cubicBezTo>
                  <a:lnTo>
                    <a:pt x="131145" y="75131"/>
                  </a:lnTo>
                  <a:cubicBezTo>
                    <a:pt x="131245" y="75031"/>
                    <a:pt x="131278" y="74930"/>
                    <a:pt x="131245" y="74864"/>
                  </a:cubicBezTo>
                  <a:lnTo>
                    <a:pt x="129173" y="71054"/>
                  </a:lnTo>
                  <a:lnTo>
                    <a:pt x="130409" y="69015"/>
                  </a:lnTo>
                  <a:close/>
                  <a:moveTo>
                    <a:pt x="128337" y="76301"/>
                  </a:moveTo>
                  <a:lnTo>
                    <a:pt x="133083" y="80345"/>
                  </a:lnTo>
                  <a:lnTo>
                    <a:pt x="133083" y="80345"/>
                  </a:lnTo>
                  <a:lnTo>
                    <a:pt x="127167" y="79743"/>
                  </a:lnTo>
                  <a:lnTo>
                    <a:pt x="128337" y="76301"/>
                  </a:lnTo>
                  <a:close/>
                  <a:moveTo>
                    <a:pt x="30079" y="78508"/>
                  </a:moveTo>
                  <a:lnTo>
                    <a:pt x="30079" y="80712"/>
                  </a:lnTo>
                  <a:lnTo>
                    <a:pt x="24331" y="80980"/>
                  </a:lnTo>
                  <a:lnTo>
                    <a:pt x="23997" y="78674"/>
                  </a:lnTo>
                  <a:lnTo>
                    <a:pt x="30079" y="78508"/>
                  </a:lnTo>
                  <a:close/>
                  <a:moveTo>
                    <a:pt x="54042" y="68814"/>
                  </a:moveTo>
                  <a:cubicBezTo>
                    <a:pt x="53942" y="68814"/>
                    <a:pt x="53875" y="68881"/>
                    <a:pt x="53875" y="68981"/>
                  </a:cubicBezTo>
                  <a:lnTo>
                    <a:pt x="53608" y="72658"/>
                  </a:lnTo>
                  <a:lnTo>
                    <a:pt x="53608" y="72691"/>
                  </a:lnTo>
                  <a:lnTo>
                    <a:pt x="55747" y="81046"/>
                  </a:lnTo>
                  <a:cubicBezTo>
                    <a:pt x="55747" y="81113"/>
                    <a:pt x="55814" y="81180"/>
                    <a:pt x="55914" y="81180"/>
                  </a:cubicBezTo>
                  <a:lnTo>
                    <a:pt x="55947" y="81180"/>
                  </a:lnTo>
                  <a:cubicBezTo>
                    <a:pt x="56047" y="81113"/>
                    <a:pt x="56081" y="81046"/>
                    <a:pt x="56081" y="80980"/>
                  </a:cubicBezTo>
                  <a:lnTo>
                    <a:pt x="53942" y="72658"/>
                  </a:lnTo>
                  <a:lnTo>
                    <a:pt x="54209" y="69015"/>
                  </a:lnTo>
                  <a:cubicBezTo>
                    <a:pt x="54209" y="68881"/>
                    <a:pt x="54109" y="68814"/>
                    <a:pt x="54042" y="68814"/>
                  </a:cubicBezTo>
                  <a:close/>
                  <a:moveTo>
                    <a:pt x="0" y="77203"/>
                  </a:moveTo>
                  <a:lnTo>
                    <a:pt x="0" y="77604"/>
                  </a:lnTo>
                  <a:lnTo>
                    <a:pt x="9492" y="84021"/>
                  </a:lnTo>
                  <a:cubicBezTo>
                    <a:pt x="9492" y="84054"/>
                    <a:pt x="9525" y="84054"/>
                    <a:pt x="9592" y="84054"/>
                  </a:cubicBezTo>
                  <a:cubicBezTo>
                    <a:pt x="9626" y="84054"/>
                    <a:pt x="9692" y="84021"/>
                    <a:pt x="9692" y="83987"/>
                  </a:cubicBezTo>
                  <a:cubicBezTo>
                    <a:pt x="9759" y="83887"/>
                    <a:pt x="9759" y="83820"/>
                    <a:pt x="9659" y="83720"/>
                  </a:cubicBezTo>
                  <a:lnTo>
                    <a:pt x="0" y="77203"/>
                  </a:lnTo>
                  <a:close/>
                  <a:moveTo>
                    <a:pt x="86294" y="66174"/>
                  </a:moveTo>
                  <a:lnTo>
                    <a:pt x="92844" y="69015"/>
                  </a:lnTo>
                  <a:lnTo>
                    <a:pt x="91474" y="74596"/>
                  </a:lnTo>
                  <a:lnTo>
                    <a:pt x="91474" y="74663"/>
                  </a:lnTo>
                  <a:lnTo>
                    <a:pt x="91708" y="84188"/>
                  </a:lnTo>
                  <a:lnTo>
                    <a:pt x="84556" y="83820"/>
                  </a:lnTo>
                  <a:lnTo>
                    <a:pt x="86294" y="66174"/>
                  </a:lnTo>
                  <a:close/>
                  <a:moveTo>
                    <a:pt x="69683" y="85191"/>
                  </a:moveTo>
                  <a:lnTo>
                    <a:pt x="69750" y="85358"/>
                  </a:lnTo>
                  <a:lnTo>
                    <a:pt x="69449" y="86995"/>
                  </a:lnTo>
                  <a:lnTo>
                    <a:pt x="66174" y="86895"/>
                  </a:lnTo>
                  <a:lnTo>
                    <a:pt x="69683" y="85191"/>
                  </a:lnTo>
                  <a:close/>
                  <a:moveTo>
                    <a:pt x="4152" y="86051"/>
                  </a:moveTo>
                  <a:cubicBezTo>
                    <a:pt x="4137" y="86051"/>
                    <a:pt x="4123" y="86054"/>
                    <a:pt x="4111" y="86060"/>
                  </a:cubicBezTo>
                  <a:lnTo>
                    <a:pt x="0" y="86895"/>
                  </a:lnTo>
                  <a:lnTo>
                    <a:pt x="0" y="87229"/>
                  </a:lnTo>
                  <a:lnTo>
                    <a:pt x="4178" y="86394"/>
                  </a:lnTo>
                  <a:cubicBezTo>
                    <a:pt x="4278" y="86360"/>
                    <a:pt x="4312" y="86260"/>
                    <a:pt x="4312" y="86193"/>
                  </a:cubicBezTo>
                  <a:cubicBezTo>
                    <a:pt x="4312" y="86111"/>
                    <a:pt x="4221" y="86051"/>
                    <a:pt x="4152" y="86051"/>
                  </a:cubicBezTo>
                  <a:close/>
                  <a:moveTo>
                    <a:pt x="40536" y="83613"/>
                  </a:moveTo>
                  <a:cubicBezTo>
                    <a:pt x="40526" y="83613"/>
                    <a:pt x="40516" y="83615"/>
                    <a:pt x="40507" y="83620"/>
                  </a:cubicBezTo>
                  <a:cubicBezTo>
                    <a:pt x="40406" y="83620"/>
                    <a:pt x="40340" y="83720"/>
                    <a:pt x="40340" y="83787"/>
                  </a:cubicBezTo>
                  <a:lnTo>
                    <a:pt x="40774" y="88065"/>
                  </a:lnTo>
                  <a:lnTo>
                    <a:pt x="41108" y="88031"/>
                  </a:lnTo>
                  <a:lnTo>
                    <a:pt x="40674" y="83720"/>
                  </a:lnTo>
                  <a:cubicBezTo>
                    <a:pt x="40674" y="83691"/>
                    <a:pt x="40600" y="83613"/>
                    <a:pt x="40536" y="83613"/>
                  </a:cubicBezTo>
                  <a:close/>
                  <a:moveTo>
                    <a:pt x="50399" y="803"/>
                  </a:moveTo>
                  <a:lnTo>
                    <a:pt x="55981" y="4546"/>
                  </a:lnTo>
                  <a:lnTo>
                    <a:pt x="55212" y="6183"/>
                  </a:lnTo>
                  <a:lnTo>
                    <a:pt x="55145" y="6150"/>
                  </a:lnTo>
                  <a:lnTo>
                    <a:pt x="49965" y="2607"/>
                  </a:lnTo>
                  <a:cubicBezTo>
                    <a:pt x="49935" y="2577"/>
                    <a:pt x="49891" y="2561"/>
                    <a:pt x="49849" y="2561"/>
                  </a:cubicBezTo>
                  <a:cubicBezTo>
                    <a:pt x="49798" y="2561"/>
                    <a:pt x="49749" y="2585"/>
                    <a:pt x="49731" y="2641"/>
                  </a:cubicBezTo>
                  <a:cubicBezTo>
                    <a:pt x="49697" y="2708"/>
                    <a:pt x="49697" y="2841"/>
                    <a:pt x="49764" y="2875"/>
                  </a:cubicBezTo>
                  <a:lnTo>
                    <a:pt x="54945" y="6451"/>
                  </a:lnTo>
                  <a:cubicBezTo>
                    <a:pt x="54978" y="6484"/>
                    <a:pt x="54978" y="6484"/>
                    <a:pt x="55011" y="6484"/>
                  </a:cubicBezTo>
                  <a:lnTo>
                    <a:pt x="54510" y="7487"/>
                  </a:lnTo>
                  <a:lnTo>
                    <a:pt x="54510" y="7554"/>
                  </a:lnTo>
                  <a:lnTo>
                    <a:pt x="54510" y="7587"/>
                  </a:lnTo>
                  <a:cubicBezTo>
                    <a:pt x="54577" y="7587"/>
                    <a:pt x="54577" y="7654"/>
                    <a:pt x="54577" y="7654"/>
                  </a:cubicBezTo>
                  <a:lnTo>
                    <a:pt x="56582" y="10394"/>
                  </a:lnTo>
                  <a:lnTo>
                    <a:pt x="55145" y="11364"/>
                  </a:lnTo>
                  <a:lnTo>
                    <a:pt x="53741" y="10829"/>
                  </a:lnTo>
                  <a:cubicBezTo>
                    <a:pt x="53725" y="10795"/>
                    <a:pt x="53700" y="10779"/>
                    <a:pt x="53675" y="10779"/>
                  </a:cubicBezTo>
                  <a:cubicBezTo>
                    <a:pt x="53650" y="10779"/>
                    <a:pt x="53624" y="10795"/>
                    <a:pt x="53608" y="10829"/>
                  </a:cubicBezTo>
                  <a:cubicBezTo>
                    <a:pt x="53574" y="10862"/>
                    <a:pt x="53541" y="10896"/>
                    <a:pt x="53541" y="10929"/>
                  </a:cubicBezTo>
                  <a:lnTo>
                    <a:pt x="53207" y="12266"/>
                  </a:lnTo>
                  <a:lnTo>
                    <a:pt x="48728" y="8924"/>
                  </a:lnTo>
                  <a:cubicBezTo>
                    <a:pt x="48692" y="8912"/>
                    <a:pt x="48655" y="8904"/>
                    <a:pt x="48620" y="8904"/>
                  </a:cubicBezTo>
                  <a:cubicBezTo>
                    <a:pt x="48559" y="8904"/>
                    <a:pt x="48503" y="8927"/>
                    <a:pt x="48461" y="8991"/>
                  </a:cubicBezTo>
                  <a:cubicBezTo>
                    <a:pt x="48427" y="9057"/>
                    <a:pt x="48427" y="9191"/>
                    <a:pt x="48528" y="9225"/>
                  </a:cubicBezTo>
                  <a:lnTo>
                    <a:pt x="53140" y="12667"/>
                  </a:lnTo>
                  <a:lnTo>
                    <a:pt x="53140" y="13937"/>
                  </a:lnTo>
                  <a:lnTo>
                    <a:pt x="50633" y="16778"/>
                  </a:lnTo>
                  <a:lnTo>
                    <a:pt x="48929" y="16945"/>
                  </a:lnTo>
                  <a:cubicBezTo>
                    <a:pt x="48795" y="16945"/>
                    <a:pt x="48762" y="17045"/>
                    <a:pt x="48762" y="17112"/>
                  </a:cubicBezTo>
                  <a:cubicBezTo>
                    <a:pt x="48762" y="17212"/>
                    <a:pt x="48862" y="17279"/>
                    <a:pt x="48929" y="17279"/>
                  </a:cubicBezTo>
                  <a:lnTo>
                    <a:pt x="50734" y="17112"/>
                  </a:lnTo>
                  <a:cubicBezTo>
                    <a:pt x="50767" y="17112"/>
                    <a:pt x="50800" y="17112"/>
                    <a:pt x="50867" y="17079"/>
                  </a:cubicBezTo>
                  <a:lnTo>
                    <a:pt x="53307" y="14271"/>
                  </a:lnTo>
                  <a:lnTo>
                    <a:pt x="55580" y="16109"/>
                  </a:lnTo>
                  <a:lnTo>
                    <a:pt x="55747" y="16477"/>
                  </a:lnTo>
                  <a:lnTo>
                    <a:pt x="46456" y="25501"/>
                  </a:lnTo>
                  <a:lnTo>
                    <a:pt x="44885" y="23729"/>
                  </a:lnTo>
                  <a:lnTo>
                    <a:pt x="49898" y="19251"/>
                  </a:lnTo>
                  <a:cubicBezTo>
                    <a:pt x="49931" y="19184"/>
                    <a:pt x="49965" y="19084"/>
                    <a:pt x="49898" y="19017"/>
                  </a:cubicBezTo>
                  <a:cubicBezTo>
                    <a:pt x="49843" y="18980"/>
                    <a:pt x="49798" y="18954"/>
                    <a:pt x="49752" y="18954"/>
                  </a:cubicBezTo>
                  <a:cubicBezTo>
                    <a:pt x="49714" y="18954"/>
                    <a:pt x="49676" y="18972"/>
                    <a:pt x="49631" y="19017"/>
                  </a:cubicBezTo>
                  <a:lnTo>
                    <a:pt x="44718" y="23529"/>
                  </a:lnTo>
                  <a:lnTo>
                    <a:pt x="42178" y="20688"/>
                  </a:lnTo>
                  <a:lnTo>
                    <a:pt x="48929" y="16377"/>
                  </a:lnTo>
                  <a:cubicBezTo>
                    <a:pt x="49029" y="16276"/>
                    <a:pt x="49029" y="16210"/>
                    <a:pt x="48962" y="16109"/>
                  </a:cubicBezTo>
                  <a:cubicBezTo>
                    <a:pt x="48923" y="16070"/>
                    <a:pt x="48872" y="16054"/>
                    <a:pt x="48824" y="16054"/>
                  </a:cubicBezTo>
                  <a:cubicBezTo>
                    <a:pt x="48789" y="16054"/>
                    <a:pt x="48756" y="16062"/>
                    <a:pt x="48728" y="16076"/>
                  </a:cubicBezTo>
                  <a:lnTo>
                    <a:pt x="41910" y="20421"/>
                  </a:lnTo>
                  <a:lnTo>
                    <a:pt x="39771" y="18048"/>
                  </a:lnTo>
                  <a:lnTo>
                    <a:pt x="45219" y="14271"/>
                  </a:lnTo>
                  <a:cubicBezTo>
                    <a:pt x="45286" y="14204"/>
                    <a:pt x="45286" y="14104"/>
                    <a:pt x="45252" y="14037"/>
                  </a:cubicBezTo>
                  <a:cubicBezTo>
                    <a:pt x="45213" y="13998"/>
                    <a:pt x="45163" y="13982"/>
                    <a:pt x="45114" y="13982"/>
                  </a:cubicBezTo>
                  <a:cubicBezTo>
                    <a:pt x="45080" y="13982"/>
                    <a:pt x="45046" y="13990"/>
                    <a:pt x="45019" y="14004"/>
                  </a:cubicBezTo>
                  <a:lnTo>
                    <a:pt x="39537" y="17814"/>
                  </a:lnTo>
                  <a:lnTo>
                    <a:pt x="37599" y="15675"/>
                  </a:lnTo>
                  <a:lnTo>
                    <a:pt x="43849" y="9425"/>
                  </a:lnTo>
                  <a:cubicBezTo>
                    <a:pt x="43916" y="9358"/>
                    <a:pt x="43916" y="9258"/>
                    <a:pt x="43849" y="9191"/>
                  </a:cubicBezTo>
                  <a:cubicBezTo>
                    <a:pt x="43799" y="9158"/>
                    <a:pt x="43757" y="9141"/>
                    <a:pt x="43715" y="9141"/>
                  </a:cubicBezTo>
                  <a:cubicBezTo>
                    <a:pt x="43673" y="9141"/>
                    <a:pt x="43632" y="9158"/>
                    <a:pt x="43581" y="9191"/>
                  </a:cubicBezTo>
                  <a:lnTo>
                    <a:pt x="37399" y="15374"/>
                  </a:lnTo>
                  <a:lnTo>
                    <a:pt x="34524" y="12099"/>
                  </a:lnTo>
                  <a:lnTo>
                    <a:pt x="40340" y="5715"/>
                  </a:lnTo>
                  <a:cubicBezTo>
                    <a:pt x="40406" y="5649"/>
                    <a:pt x="40406" y="5548"/>
                    <a:pt x="40340" y="5481"/>
                  </a:cubicBezTo>
                  <a:cubicBezTo>
                    <a:pt x="40289" y="5431"/>
                    <a:pt x="40248" y="5406"/>
                    <a:pt x="40206" y="5406"/>
                  </a:cubicBezTo>
                  <a:cubicBezTo>
                    <a:pt x="40164" y="5406"/>
                    <a:pt x="40122" y="5431"/>
                    <a:pt x="40072" y="5481"/>
                  </a:cubicBezTo>
                  <a:lnTo>
                    <a:pt x="34257" y="11865"/>
                  </a:lnTo>
                  <a:lnTo>
                    <a:pt x="30146" y="8356"/>
                  </a:lnTo>
                  <a:lnTo>
                    <a:pt x="36931" y="2306"/>
                  </a:lnTo>
                  <a:lnTo>
                    <a:pt x="37766" y="1270"/>
                  </a:lnTo>
                  <a:lnTo>
                    <a:pt x="37332" y="1304"/>
                  </a:lnTo>
                  <a:lnTo>
                    <a:pt x="36697" y="2106"/>
                  </a:lnTo>
                  <a:lnTo>
                    <a:pt x="29912" y="8021"/>
                  </a:lnTo>
                  <a:lnTo>
                    <a:pt x="27138" y="5649"/>
                  </a:lnTo>
                  <a:lnTo>
                    <a:pt x="30514" y="1805"/>
                  </a:lnTo>
                  <a:lnTo>
                    <a:pt x="30012" y="1839"/>
                  </a:lnTo>
                  <a:lnTo>
                    <a:pt x="26871" y="5448"/>
                  </a:lnTo>
                  <a:lnTo>
                    <a:pt x="24498" y="3443"/>
                  </a:lnTo>
                  <a:lnTo>
                    <a:pt x="25200" y="2173"/>
                  </a:lnTo>
                  <a:lnTo>
                    <a:pt x="24799" y="2206"/>
                  </a:lnTo>
                  <a:lnTo>
                    <a:pt x="24197" y="3209"/>
                  </a:lnTo>
                  <a:lnTo>
                    <a:pt x="23195" y="2340"/>
                  </a:lnTo>
                  <a:lnTo>
                    <a:pt x="22693" y="2373"/>
                  </a:lnTo>
                  <a:lnTo>
                    <a:pt x="24030" y="3510"/>
                  </a:lnTo>
                  <a:lnTo>
                    <a:pt x="22025" y="6952"/>
                  </a:lnTo>
                  <a:lnTo>
                    <a:pt x="18349" y="3677"/>
                  </a:lnTo>
                  <a:lnTo>
                    <a:pt x="19318" y="2641"/>
                  </a:lnTo>
                  <a:lnTo>
                    <a:pt x="18816" y="2674"/>
                  </a:lnTo>
                  <a:lnTo>
                    <a:pt x="18115" y="3476"/>
                  </a:lnTo>
                  <a:lnTo>
                    <a:pt x="17346" y="2808"/>
                  </a:lnTo>
                  <a:lnTo>
                    <a:pt x="16878" y="2841"/>
                  </a:lnTo>
                  <a:lnTo>
                    <a:pt x="17881" y="3710"/>
                  </a:lnTo>
                  <a:lnTo>
                    <a:pt x="15474" y="6350"/>
                  </a:lnTo>
                  <a:lnTo>
                    <a:pt x="11965" y="3209"/>
                  </a:lnTo>
                  <a:lnTo>
                    <a:pt x="11497" y="3276"/>
                  </a:lnTo>
                  <a:lnTo>
                    <a:pt x="15207" y="6651"/>
                  </a:lnTo>
                  <a:lnTo>
                    <a:pt x="13436" y="9057"/>
                  </a:lnTo>
                  <a:lnTo>
                    <a:pt x="9291" y="5448"/>
                  </a:lnTo>
                  <a:cubicBezTo>
                    <a:pt x="9241" y="5398"/>
                    <a:pt x="9191" y="5373"/>
                    <a:pt x="9145" y="5373"/>
                  </a:cubicBezTo>
                  <a:cubicBezTo>
                    <a:pt x="9099" y="5373"/>
                    <a:pt x="9057" y="5398"/>
                    <a:pt x="9024" y="5448"/>
                  </a:cubicBezTo>
                  <a:cubicBezTo>
                    <a:pt x="8957" y="5515"/>
                    <a:pt x="8957" y="5649"/>
                    <a:pt x="9024" y="5682"/>
                  </a:cubicBezTo>
                  <a:lnTo>
                    <a:pt x="13168" y="9325"/>
                  </a:lnTo>
                  <a:lnTo>
                    <a:pt x="13101" y="9392"/>
                  </a:lnTo>
                  <a:cubicBezTo>
                    <a:pt x="13001" y="9492"/>
                    <a:pt x="13001" y="9559"/>
                    <a:pt x="13101" y="9659"/>
                  </a:cubicBezTo>
                  <a:cubicBezTo>
                    <a:pt x="13135" y="9692"/>
                    <a:pt x="13168" y="9692"/>
                    <a:pt x="13202" y="9692"/>
                  </a:cubicBezTo>
                  <a:cubicBezTo>
                    <a:pt x="13269" y="9692"/>
                    <a:pt x="13302" y="9692"/>
                    <a:pt x="13335" y="9659"/>
                  </a:cubicBezTo>
                  <a:lnTo>
                    <a:pt x="13436" y="9559"/>
                  </a:lnTo>
                  <a:lnTo>
                    <a:pt x="17847" y="13469"/>
                  </a:lnTo>
                  <a:lnTo>
                    <a:pt x="14605" y="17212"/>
                  </a:lnTo>
                  <a:cubicBezTo>
                    <a:pt x="14539" y="17246"/>
                    <a:pt x="14539" y="17312"/>
                    <a:pt x="14539" y="17346"/>
                  </a:cubicBezTo>
                  <a:cubicBezTo>
                    <a:pt x="14539" y="17379"/>
                    <a:pt x="14539" y="17413"/>
                    <a:pt x="14605" y="17480"/>
                  </a:cubicBezTo>
                  <a:lnTo>
                    <a:pt x="17179" y="19652"/>
                  </a:lnTo>
                  <a:lnTo>
                    <a:pt x="13502" y="22860"/>
                  </a:lnTo>
                  <a:lnTo>
                    <a:pt x="11798" y="24398"/>
                  </a:lnTo>
                  <a:lnTo>
                    <a:pt x="2808" y="13536"/>
                  </a:lnTo>
                  <a:lnTo>
                    <a:pt x="3844" y="12366"/>
                  </a:lnTo>
                  <a:cubicBezTo>
                    <a:pt x="3944" y="12299"/>
                    <a:pt x="3944" y="12166"/>
                    <a:pt x="3844" y="12132"/>
                  </a:cubicBezTo>
                  <a:cubicBezTo>
                    <a:pt x="3810" y="12082"/>
                    <a:pt x="3760" y="12057"/>
                    <a:pt x="3714" y="12057"/>
                  </a:cubicBezTo>
                  <a:cubicBezTo>
                    <a:pt x="3668" y="12057"/>
                    <a:pt x="3627" y="12082"/>
                    <a:pt x="3610" y="12132"/>
                  </a:cubicBezTo>
                  <a:lnTo>
                    <a:pt x="2607" y="13235"/>
                  </a:lnTo>
                  <a:lnTo>
                    <a:pt x="2507" y="13168"/>
                  </a:lnTo>
                  <a:cubicBezTo>
                    <a:pt x="2484" y="13145"/>
                    <a:pt x="2445" y="13106"/>
                    <a:pt x="2390" y="13106"/>
                  </a:cubicBezTo>
                  <a:cubicBezTo>
                    <a:pt x="2365" y="13106"/>
                    <a:pt x="2338" y="13114"/>
                    <a:pt x="2306" y="13135"/>
                  </a:cubicBezTo>
                  <a:cubicBezTo>
                    <a:pt x="2240" y="13168"/>
                    <a:pt x="2173" y="13202"/>
                    <a:pt x="2173" y="13302"/>
                  </a:cubicBezTo>
                  <a:lnTo>
                    <a:pt x="2240" y="13670"/>
                  </a:lnTo>
                  <a:lnTo>
                    <a:pt x="167" y="16009"/>
                  </a:lnTo>
                  <a:lnTo>
                    <a:pt x="167" y="16510"/>
                  </a:lnTo>
                  <a:lnTo>
                    <a:pt x="2240" y="14137"/>
                  </a:lnTo>
                  <a:lnTo>
                    <a:pt x="2641" y="19351"/>
                  </a:lnTo>
                  <a:lnTo>
                    <a:pt x="167" y="17379"/>
                  </a:lnTo>
                  <a:lnTo>
                    <a:pt x="167" y="17814"/>
                  </a:lnTo>
                  <a:lnTo>
                    <a:pt x="2674" y="19819"/>
                  </a:lnTo>
                  <a:lnTo>
                    <a:pt x="2674" y="19886"/>
                  </a:lnTo>
                  <a:lnTo>
                    <a:pt x="2674" y="19919"/>
                  </a:lnTo>
                  <a:lnTo>
                    <a:pt x="5916" y="29611"/>
                  </a:lnTo>
                  <a:lnTo>
                    <a:pt x="4512" y="30881"/>
                  </a:lnTo>
                  <a:lnTo>
                    <a:pt x="4445" y="30948"/>
                  </a:lnTo>
                  <a:cubicBezTo>
                    <a:pt x="4412" y="30948"/>
                    <a:pt x="4412" y="30915"/>
                    <a:pt x="4412" y="30915"/>
                  </a:cubicBezTo>
                  <a:lnTo>
                    <a:pt x="1270" y="27071"/>
                  </a:lnTo>
                  <a:lnTo>
                    <a:pt x="1504" y="26837"/>
                  </a:lnTo>
                  <a:cubicBezTo>
                    <a:pt x="1504" y="26771"/>
                    <a:pt x="1571" y="26737"/>
                    <a:pt x="1571" y="26704"/>
                  </a:cubicBezTo>
                  <a:cubicBezTo>
                    <a:pt x="1571" y="26670"/>
                    <a:pt x="1571" y="26604"/>
                    <a:pt x="1504" y="26570"/>
                  </a:cubicBezTo>
                  <a:lnTo>
                    <a:pt x="101" y="25200"/>
                  </a:lnTo>
                  <a:lnTo>
                    <a:pt x="101" y="25668"/>
                  </a:lnTo>
                  <a:lnTo>
                    <a:pt x="1137" y="26704"/>
                  </a:lnTo>
                  <a:lnTo>
                    <a:pt x="268" y="27506"/>
                  </a:lnTo>
                  <a:lnTo>
                    <a:pt x="101" y="27339"/>
                  </a:lnTo>
                  <a:lnTo>
                    <a:pt x="101" y="28107"/>
                  </a:lnTo>
                  <a:lnTo>
                    <a:pt x="1003" y="27339"/>
                  </a:lnTo>
                  <a:lnTo>
                    <a:pt x="4111" y="31182"/>
                  </a:lnTo>
                  <a:cubicBezTo>
                    <a:pt x="4111" y="31182"/>
                    <a:pt x="4111" y="31216"/>
                    <a:pt x="4145" y="31216"/>
                  </a:cubicBezTo>
                  <a:lnTo>
                    <a:pt x="3342" y="31917"/>
                  </a:lnTo>
                  <a:lnTo>
                    <a:pt x="67" y="28843"/>
                  </a:lnTo>
                  <a:lnTo>
                    <a:pt x="67" y="29277"/>
                  </a:lnTo>
                  <a:lnTo>
                    <a:pt x="3109" y="32118"/>
                  </a:lnTo>
                  <a:lnTo>
                    <a:pt x="1437" y="33622"/>
                  </a:lnTo>
                  <a:lnTo>
                    <a:pt x="67" y="32619"/>
                  </a:lnTo>
                  <a:lnTo>
                    <a:pt x="67" y="33054"/>
                  </a:lnTo>
                  <a:lnTo>
                    <a:pt x="1170" y="33856"/>
                  </a:lnTo>
                  <a:lnTo>
                    <a:pt x="67" y="34859"/>
                  </a:lnTo>
                  <a:lnTo>
                    <a:pt x="67" y="35293"/>
                  </a:lnTo>
                  <a:lnTo>
                    <a:pt x="1437" y="34056"/>
                  </a:lnTo>
                  <a:lnTo>
                    <a:pt x="6284" y="40406"/>
                  </a:lnTo>
                  <a:lnTo>
                    <a:pt x="5247" y="41242"/>
                  </a:lnTo>
                  <a:lnTo>
                    <a:pt x="4078" y="39939"/>
                  </a:lnTo>
                  <a:cubicBezTo>
                    <a:pt x="4020" y="39919"/>
                    <a:pt x="3973" y="39900"/>
                    <a:pt x="3925" y="39900"/>
                  </a:cubicBezTo>
                  <a:cubicBezTo>
                    <a:pt x="3889" y="39900"/>
                    <a:pt x="3853" y="39910"/>
                    <a:pt x="3810" y="39939"/>
                  </a:cubicBezTo>
                  <a:cubicBezTo>
                    <a:pt x="3777" y="40039"/>
                    <a:pt x="3744" y="40106"/>
                    <a:pt x="3810" y="40206"/>
                  </a:cubicBezTo>
                  <a:lnTo>
                    <a:pt x="4980" y="41442"/>
                  </a:lnTo>
                  <a:lnTo>
                    <a:pt x="3309" y="42779"/>
                  </a:lnTo>
                  <a:lnTo>
                    <a:pt x="67" y="38902"/>
                  </a:lnTo>
                  <a:lnTo>
                    <a:pt x="67" y="39437"/>
                  </a:lnTo>
                  <a:lnTo>
                    <a:pt x="3075" y="43047"/>
                  </a:lnTo>
                  <a:lnTo>
                    <a:pt x="67" y="45453"/>
                  </a:lnTo>
                  <a:lnTo>
                    <a:pt x="67" y="45887"/>
                  </a:lnTo>
                  <a:lnTo>
                    <a:pt x="3276" y="43281"/>
                  </a:lnTo>
                  <a:lnTo>
                    <a:pt x="6183" y="46790"/>
                  </a:lnTo>
                  <a:cubicBezTo>
                    <a:pt x="6250" y="46823"/>
                    <a:pt x="6284" y="46823"/>
                    <a:pt x="6317" y="46823"/>
                  </a:cubicBezTo>
                  <a:cubicBezTo>
                    <a:pt x="6350" y="46823"/>
                    <a:pt x="6417" y="46823"/>
                    <a:pt x="6451" y="46790"/>
                  </a:cubicBezTo>
                  <a:cubicBezTo>
                    <a:pt x="6517" y="46723"/>
                    <a:pt x="6517" y="46623"/>
                    <a:pt x="6484" y="46556"/>
                  </a:cubicBezTo>
                  <a:lnTo>
                    <a:pt x="3576" y="43047"/>
                  </a:lnTo>
                  <a:lnTo>
                    <a:pt x="6517" y="40640"/>
                  </a:lnTo>
                  <a:lnTo>
                    <a:pt x="9024" y="43916"/>
                  </a:lnTo>
                  <a:lnTo>
                    <a:pt x="12433" y="48561"/>
                  </a:lnTo>
                  <a:cubicBezTo>
                    <a:pt x="12466" y="48595"/>
                    <a:pt x="12500" y="48628"/>
                    <a:pt x="12533" y="48628"/>
                  </a:cubicBezTo>
                  <a:cubicBezTo>
                    <a:pt x="12533" y="48628"/>
                    <a:pt x="12600" y="48628"/>
                    <a:pt x="12634" y="48595"/>
                  </a:cubicBezTo>
                  <a:cubicBezTo>
                    <a:pt x="12700" y="48494"/>
                    <a:pt x="12700" y="48427"/>
                    <a:pt x="12667" y="48327"/>
                  </a:cubicBezTo>
                  <a:lnTo>
                    <a:pt x="9358" y="43815"/>
                  </a:lnTo>
                  <a:lnTo>
                    <a:pt x="14004" y="40640"/>
                  </a:lnTo>
                  <a:lnTo>
                    <a:pt x="17981" y="47091"/>
                  </a:lnTo>
                  <a:cubicBezTo>
                    <a:pt x="17981" y="47124"/>
                    <a:pt x="18048" y="47157"/>
                    <a:pt x="18115" y="47157"/>
                  </a:cubicBezTo>
                  <a:cubicBezTo>
                    <a:pt x="18148" y="47157"/>
                    <a:pt x="18148" y="47124"/>
                    <a:pt x="18181" y="47124"/>
                  </a:cubicBezTo>
                  <a:cubicBezTo>
                    <a:pt x="18282" y="47057"/>
                    <a:pt x="18282" y="46957"/>
                    <a:pt x="18215" y="46890"/>
                  </a:cubicBezTo>
                  <a:lnTo>
                    <a:pt x="14271" y="40473"/>
                  </a:lnTo>
                  <a:lnTo>
                    <a:pt x="18850" y="38602"/>
                  </a:lnTo>
                  <a:lnTo>
                    <a:pt x="20387" y="42479"/>
                  </a:lnTo>
                  <a:lnTo>
                    <a:pt x="21791" y="45988"/>
                  </a:lnTo>
                  <a:cubicBezTo>
                    <a:pt x="21824" y="46088"/>
                    <a:pt x="21858" y="46121"/>
                    <a:pt x="21958" y="46121"/>
                  </a:cubicBezTo>
                  <a:lnTo>
                    <a:pt x="21991" y="46121"/>
                  </a:lnTo>
                  <a:cubicBezTo>
                    <a:pt x="22058" y="46088"/>
                    <a:pt x="22125" y="45988"/>
                    <a:pt x="22058" y="45921"/>
                  </a:cubicBezTo>
                  <a:lnTo>
                    <a:pt x="20788" y="42646"/>
                  </a:lnTo>
                  <a:lnTo>
                    <a:pt x="21791" y="42646"/>
                  </a:lnTo>
                  <a:lnTo>
                    <a:pt x="23161" y="45654"/>
                  </a:lnTo>
                  <a:cubicBezTo>
                    <a:pt x="23195" y="45720"/>
                    <a:pt x="23228" y="45754"/>
                    <a:pt x="23328" y="45754"/>
                  </a:cubicBezTo>
                  <a:lnTo>
                    <a:pt x="23395" y="45754"/>
                  </a:lnTo>
                  <a:cubicBezTo>
                    <a:pt x="23495" y="45720"/>
                    <a:pt x="23529" y="45620"/>
                    <a:pt x="23495" y="45553"/>
                  </a:cubicBezTo>
                  <a:lnTo>
                    <a:pt x="22058" y="42412"/>
                  </a:lnTo>
                  <a:cubicBezTo>
                    <a:pt x="22025" y="42378"/>
                    <a:pt x="21991" y="42311"/>
                    <a:pt x="21891" y="42311"/>
                  </a:cubicBezTo>
                  <a:lnTo>
                    <a:pt x="20655" y="42311"/>
                  </a:lnTo>
                  <a:lnTo>
                    <a:pt x="19151" y="38535"/>
                  </a:lnTo>
                  <a:lnTo>
                    <a:pt x="21457" y="37566"/>
                  </a:lnTo>
                  <a:lnTo>
                    <a:pt x="24899" y="45152"/>
                  </a:lnTo>
                  <a:cubicBezTo>
                    <a:pt x="24966" y="45219"/>
                    <a:pt x="24999" y="45252"/>
                    <a:pt x="25066" y="45252"/>
                  </a:cubicBezTo>
                  <a:lnTo>
                    <a:pt x="25166" y="45252"/>
                  </a:lnTo>
                  <a:cubicBezTo>
                    <a:pt x="25233" y="45219"/>
                    <a:pt x="25300" y="45119"/>
                    <a:pt x="25233" y="45052"/>
                  </a:cubicBezTo>
                  <a:lnTo>
                    <a:pt x="21791" y="37432"/>
                  </a:lnTo>
                  <a:lnTo>
                    <a:pt x="23061" y="36897"/>
                  </a:lnTo>
                  <a:lnTo>
                    <a:pt x="27071" y="35560"/>
                  </a:lnTo>
                  <a:lnTo>
                    <a:pt x="29745" y="43782"/>
                  </a:lnTo>
                  <a:cubicBezTo>
                    <a:pt x="29812" y="43882"/>
                    <a:pt x="29845" y="43916"/>
                    <a:pt x="29912" y="43916"/>
                  </a:cubicBezTo>
                  <a:lnTo>
                    <a:pt x="29979" y="43916"/>
                  </a:lnTo>
                  <a:cubicBezTo>
                    <a:pt x="30079" y="43882"/>
                    <a:pt x="30146" y="43782"/>
                    <a:pt x="30079" y="43715"/>
                  </a:cubicBezTo>
                  <a:lnTo>
                    <a:pt x="27406" y="35460"/>
                  </a:lnTo>
                  <a:lnTo>
                    <a:pt x="31483" y="34090"/>
                  </a:lnTo>
                  <a:lnTo>
                    <a:pt x="34157" y="42545"/>
                  </a:lnTo>
                  <a:cubicBezTo>
                    <a:pt x="34190" y="42612"/>
                    <a:pt x="34224" y="42646"/>
                    <a:pt x="34324" y="42646"/>
                  </a:cubicBezTo>
                  <a:lnTo>
                    <a:pt x="34357" y="42646"/>
                  </a:lnTo>
                  <a:cubicBezTo>
                    <a:pt x="34424" y="42612"/>
                    <a:pt x="34524" y="42545"/>
                    <a:pt x="34491" y="42445"/>
                  </a:cubicBezTo>
                  <a:lnTo>
                    <a:pt x="31817" y="34023"/>
                  </a:lnTo>
                  <a:lnTo>
                    <a:pt x="35326" y="32786"/>
                  </a:lnTo>
                  <a:lnTo>
                    <a:pt x="36362" y="33689"/>
                  </a:lnTo>
                  <a:lnTo>
                    <a:pt x="38669" y="41242"/>
                  </a:lnTo>
                  <a:lnTo>
                    <a:pt x="43849" y="50967"/>
                  </a:lnTo>
                  <a:lnTo>
                    <a:pt x="33221" y="42712"/>
                  </a:lnTo>
                  <a:cubicBezTo>
                    <a:pt x="33204" y="42679"/>
                    <a:pt x="33162" y="42662"/>
                    <a:pt x="33121" y="42662"/>
                  </a:cubicBezTo>
                  <a:cubicBezTo>
                    <a:pt x="33079" y="42662"/>
                    <a:pt x="33037" y="42679"/>
                    <a:pt x="33020" y="42712"/>
                  </a:cubicBezTo>
                  <a:cubicBezTo>
                    <a:pt x="32920" y="42746"/>
                    <a:pt x="32920" y="42813"/>
                    <a:pt x="32987" y="42913"/>
                  </a:cubicBezTo>
                  <a:lnTo>
                    <a:pt x="41676" y="56315"/>
                  </a:lnTo>
                  <a:lnTo>
                    <a:pt x="32419" y="73995"/>
                  </a:lnTo>
                  <a:cubicBezTo>
                    <a:pt x="32385" y="73961"/>
                    <a:pt x="32352" y="73961"/>
                    <a:pt x="32319" y="73961"/>
                  </a:cubicBezTo>
                  <a:lnTo>
                    <a:pt x="23529" y="74964"/>
                  </a:lnTo>
                  <a:lnTo>
                    <a:pt x="25233" y="66341"/>
                  </a:lnTo>
                  <a:lnTo>
                    <a:pt x="34324" y="63367"/>
                  </a:lnTo>
                  <a:cubicBezTo>
                    <a:pt x="34424" y="63333"/>
                    <a:pt x="34491" y="63233"/>
                    <a:pt x="34424" y="63166"/>
                  </a:cubicBezTo>
                  <a:cubicBezTo>
                    <a:pt x="34399" y="63064"/>
                    <a:pt x="34353" y="63020"/>
                    <a:pt x="34289" y="63020"/>
                  </a:cubicBezTo>
                  <a:cubicBezTo>
                    <a:pt x="34269" y="63020"/>
                    <a:pt x="34247" y="63025"/>
                    <a:pt x="34224" y="63032"/>
                  </a:cubicBezTo>
                  <a:lnTo>
                    <a:pt x="25066" y="66007"/>
                  </a:lnTo>
                  <a:cubicBezTo>
                    <a:pt x="24999" y="66007"/>
                    <a:pt x="24966" y="66074"/>
                    <a:pt x="24966" y="66141"/>
                  </a:cubicBezTo>
                  <a:lnTo>
                    <a:pt x="23195" y="74964"/>
                  </a:lnTo>
                  <a:lnTo>
                    <a:pt x="21691" y="75131"/>
                  </a:lnTo>
                  <a:lnTo>
                    <a:pt x="20688" y="71555"/>
                  </a:lnTo>
                  <a:lnTo>
                    <a:pt x="15374" y="59757"/>
                  </a:lnTo>
                  <a:lnTo>
                    <a:pt x="31717" y="55914"/>
                  </a:lnTo>
                  <a:cubicBezTo>
                    <a:pt x="31817" y="55847"/>
                    <a:pt x="31884" y="55780"/>
                    <a:pt x="31851" y="55680"/>
                  </a:cubicBezTo>
                  <a:cubicBezTo>
                    <a:pt x="31825" y="55629"/>
                    <a:pt x="31760" y="55558"/>
                    <a:pt x="31701" y="55558"/>
                  </a:cubicBezTo>
                  <a:cubicBezTo>
                    <a:pt x="31683" y="55558"/>
                    <a:pt x="31666" y="55564"/>
                    <a:pt x="31650" y="55580"/>
                  </a:cubicBezTo>
                  <a:lnTo>
                    <a:pt x="15207" y="59456"/>
                  </a:lnTo>
                  <a:lnTo>
                    <a:pt x="12500" y="53340"/>
                  </a:lnTo>
                  <a:lnTo>
                    <a:pt x="14839" y="51669"/>
                  </a:lnTo>
                  <a:cubicBezTo>
                    <a:pt x="14940" y="51602"/>
                    <a:pt x="14940" y="51502"/>
                    <a:pt x="14873" y="51435"/>
                  </a:cubicBezTo>
                  <a:cubicBezTo>
                    <a:pt x="14836" y="51380"/>
                    <a:pt x="14789" y="51355"/>
                    <a:pt x="14743" y="51355"/>
                  </a:cubicBezTo>
                  <a:cubicBezTo>
                    <a:pt x="14706" y="51355"/>
                    <a:pt x="14669" y="51372"/>
                    <a:pt x="14639" y="51402"/>
                  </a:cubicBezTo>
                  <a:lnTo>
                    <a:pt x="401" y="61529"/>
                  </a:lnTo>
                  <a:lnTo>
                    <a:pt x="0" y="61829"/>
                  </a:lnTo>
                  <a:lnTo>
                    <a:pt x="0" y="62264"/>
                  </a:lnTo>
                  <a:lnTo>
                    <a:pt x="468" y="61896"/>
                  </a:lnTo>
                  <a:lnTo>
                    <a:pt x="5949" y="69349"/>
                  </a:lnTo>
                  <a:lnTo>
                    <a:pt x="0" y="69583"/>
                  </a:lnTo>
                  <a:lnTo>
                    <a:pt x="0" y="70853"/>
                  </a:lnTo>
                  <a:lnTo>
                    <a:pt x="335" y="73393"/>
                  </a:lnTo>
                  <a:lnTo>
                    <a:pt x="0" y="73694"/>
                  </a:lnTo>
                  <a:lnTo>
                    <a:pt x="0" y="74162"/>
                  </a:lnTo>
                  <a:lnTo>
                    <a:pt x="602" y="73594"/>
                  </a:lnTo>
                  <a:lnTo>
                    <a:pt x="6417" y="73159"/>
                  </a:lnTo>
                  <a:lnTo>
                    <a:pt x="8757" y="75432"/>
                  </a:lnTo>
                  <a:lnTo>
                    <a:pt x="0" y="75699"/>
                  </a:lnTo>
                  <a:lnTo>
                    <a:pt x="0" y="76033"/>
                  </a:lnTo>
                  <a:lnTo>
                    <a:pt x="9158" y="75766"/>
                  </a:lnTo>
                  <a:lnTo>
                    <a:pt x="21557" y="75432"/>
                  </a:lnTo>
                  <a:lnTo>
                    <a:pt x="23161" y="75265"/>
                  </a:lnTo>
                  <a:lnTo>
                    <a:pt x="23997" y="81013"/>
                  </a:lnTo>
                  <a:lnTo>
                    <a:pt x="21858" y="81080"/>
                  </a:lnTo>
                  <a:lnTo>
                    <a:pt x="9492" y="82885"/>
                  </a:lnTo>
                  <a:cubicBezTo>
                    <a:pt x="9425" y="82918"/>
                    <a:pt x="9358" y="83018"/>
                    <a:pt x="9358" y="83085"/>
                  </a:cubicBezTo>
                  <a:cubicBezTo>
                    <a:pt x="9425" y="83185"/>
                    <a:pt x="9492" y="83219"/>
                    <a:pt x="9592" y="83219"/>
                  </a:cubicBezTo>
                  <a:lnTo>
                    <a:pt x="19284" y="81815"/>
                  </a:lnTo>
                  <a:lnTo>
                    <a:pt x="20354" y="88399"/>
                  </a:lnTo>
                  <a:cubicBezTo>
                    <a:pt x="20354" y="88466"/>
                    <a:pt x="20421" y="88533"/>
                    <a:pt x="20521" y="88533"/>
                  </a:cubicBezTo>
                  <a:lnTo>
                    <a:pt x="20554" y="88533"/>
                  </a:lnTo>
                  <a:cubicBezTo>
                    <a:pt x="20655" y="88466"/>
                    <a:pt x="20688" y="88399"/>
                    <a:pt x="20688" y="88332"/>
                  </a:cubicBezTo>
                  <a:lnTo>
                    <a:pt x="19919" y="83586"/>
                  </a:lnTo>
                  <a:lnTo>
                    <a:pt x="23362" y="83085"/>
                  </a:lnTo>
                  <a:cubicBezTo>
                    <a:pt x="23429" y="83052"/>
                    <a:pt x="23495" y="82951"/>
                    <a:pt x="23495" y="82885"/>
                  </a:cubicBezTo>
                  <a:cubicBezTo>
                    <a:pt x="23429" y="82784"/>
                    <a:pt x="23362" y="82751"/>
                    <a:pt x="23261" y="82751"/>
                  </a:cubicBezTo>
                  <a:lnTo>
                    <a:pt x="19852" y="83252"/>
                  </a:lnTo>
                  <a:lnTo>
                    <a:pt x="19585" y="81681"/>
                  </a:lnTo>
                  <a:lnTo>
                    <a:pt x="21891" y="81347"/>
                  </a:lnTo>
                  <a:lnTo>
                    <a:pt x="24030" y="81247"/>
                  </a:lnTo>
                  <a:lnTo>
                    <a:pt x="24565" y="84890"/>
                  </a:lnTo>
                  <a:cubicBezTo>
                    <a:pt x="24565" y="84957"/>
                    <a:pt x="24665" y="85024"/>
                    <a:pt x="24732" y="85024"/>
                  </a:cubicBezTo>
                  <a:lnTo>
                    <a:pt x="24765" y="85024"/>
                  </a:lnTo>
                  <a:cubicBezTo>
                    <a:pt x="24866" y="84957"/>
                    <a:pt x="24899" y="84890"/>
                    <a:pt x="24899" y="84790"/>
                  </a:cubicBezTo>
                  <a:lnTo>
                    <a:pt x="24364" y="81214"/>
                  </a:lnTo>
                  <a:lnTo>
                    <a:pt x="36964" y="80612"/>
                  </a:lnTo>
                  <a:lnTo>
                    <a:pt x="42077" y="83553"/>
                  </a:lnTo>
                  <a:lnTo>
                    <a:pt x="45720" y="87597"/>
                  </a:lnTo>
                  <a:lnTo>
                    <a:pt x="46121" y="87564"/>
                  </a:lnTo>
                  <a:lnTo>
                    <a:pt x="45219" y="86527"/>
                  </a:lnTo>
                  <a:lnTo>
                    <a:pt x="51569" y="86527"/>
                  </a:lnTo>
                  <a:cubicBezTo>
                    <a:pt x="51636" y="86527"/>
                    <a:pt x="51736" y="86427"/>
                    <a:pt x="51736" y="86360"/>
                  </a:cubicBezTo>
                  <a:cubicBezTo>
                    <a:pt x="51736" y="86260"/>
                    <a:pt x="51636" y="86193"/>
                    <a:pt x="51569" y="86193"/>
                  </a:cubicBezTo>
                  <a:lnTo>
                    <a:pt x="44918" y="86193"/>
                  </a:lnTo>
                  <a:lnTo>
                    <a:pt x="42311" y="83252"/>
                  </a:lnTo>
                  <a:cubicBezTo>
                    <a:pt x="42311" y="83219"/>
                    <a:pt x="42278" y="83219"/>
                    <a:pt x="42278" y="83219"/>
                  </a:cubicBezTo>
                  <a:lnTo>
                    <a:pt x="37098" y="80244"/>
                  </a:lnTo>
                  <a:cubicBezTo>
                    <a:pt x="37098" y="80211"/>
                    <a:pt x="37064" y="80211"/>
                    <a:pt x="37031" y="80211"/>
                  </a:cubicBezTo>
                  <a:lnTo>
                    <a:pt x="30447" y="80512"/>
                  </a:lnTo>
                  <a:lnTo>
                    <a:pt x="30447" y="78172"/>
                  </a:lnTo>
                  <a:lnTo>
                    <a:pt x="33187" y="72925"/>
                  </a:lnTo>
                  <a:lnTo>
                    <a:pt x="37365" y="71922"/>
                  </a:lnTo>
                  <a:cubicBezTo>
                    <a:pt x="37432" y="71889"/>
                    <a:pt x="37532" y="71822"/>
                    <a:pt x="37465" y="71722"/>
                  </a:cubicBezTo>
                  <a:cubicBezTo>
                    <a:pt x="37437" y="71664"/>
                    <a:pt x="37383" y="71582"/>
                    <a:pt x="37304" y="71582"/>
                  </a:cubicBezTo>
                  <a:cubicBezTo>
                    <a:pt x="37292" y="71582"/>
                    <a:pt x="37279" y="71584"/>
                    <a:pt x="37265" y="71588"/>
                  </a:cubicBezTo>
                  <a:lnTo>
                    <a:pt x="33388" y="72524"/>
                  </a:lnTo>
                  <a:lnTo>
                    <a:pt x="44250" y="51703"/>
                  </a:lnTo>
                  <a:lnTo>
                    <a:pt x="46823" y="59189"/>
                  </a:lnTo>
                  <a:lnTo>
                    <a:pt x="41242" y="60392"/>
                  </a:lnTo>
                  <a:cubicBezTo>
                    <a:pt x="41142" y="60459"/>
                    <a:pt x="41108" y="60526"/>
                    <a:pt x="41108" y="60626"/>
                  </a:cubicBezTo>
                  <a:cubicBezTo>
                    <a:pt x="41108" y="60693"/>
                    <a:pt x="41209" y="60726"/>
                    <a:pt x="41275" y="60726"/>
                  </a:cubicBezTo>
                  <a:lnTo>
                    <a:pt x="41309" y="60726"/>
                  </a:lnTo>
                  <a:lnTo>
                    <a:pt x="46957" y="59523"/>
                  </a:lnTo>
                  <a:cubicBezTo>
                    <a:pt x="46990" y="59557"/>
                    <a:pt x="47057" y="59557"/>
                    <a:pt x="47091" y="59557"/>
                  </a:cubicBezTo>
                  <a:lnTo>
                    <a:pt x="47124" y="59557"/>
                  </a:lnTo>
                  <a:cubicBezTo>
                    <a:pt x="47157" y="59557"/>
                    <a:pt x="47224" y="59523"/>
                    <a:pt x="47224" y="59490"/>
                  </a:cubicBezTo>
                  <a:lnTo>
                    <a:pt x="52906" y="58220"/>
                  </a:lnTo>
                  <a:lnTo>
                    <a:pt x="61462" y="57952"/>
                  </a:lnTo>
                  <a:cubicBezTo>
                    <a:pt x="61529" y="57952"/>
                    <a:pt x="61629" y="57852"/>
                    <a:pt x="61629" y="57785"/>
                  </a:cubicBezTo>
                  <a:cubicBezTo>
                    <a:pt x="61629" y="57685"/>
                    <a:pt x="61529" y="57618"/>
                    <a:pt x="61462" y="57618"/>
                  </a:cubicBezTo>
                  <a:lnTo>
                    <a:pt x="52939" y="57886"/>
                  </a:lnTo>
                  <a:lnTo>
                    <a:pt x="46589" y="52939"/>
                  </a:lnTo>
                  <a:lnTo>
                    <a:pt x="53307" y="51502"/>
                  </a:lnTo>
                  <a:cubicBezTo>
                    <a:pt x="53407" y="51469"/>
                    <a:pt x="53441" y="51369"/>
                    <a:pt x="53441" y="51302"/>
                  </a:cubicBezTo>
                  <a:cubicBezTo>
                    <a:pt x="53407" y="51201"/>
                    <a:pt x="53307" y="51168"/>
                    <a:pt x="53240" y="51168"/>
                  </a:cubicBezTo>
                  <a:lnTo>
                    <a:pt x="46222" y="52672"/>
                  </a:lnTo>
                  <a:lnTo>
                    <a:pt x="44450" y="51302"/>
                  </a:lnTo>
                  <a:lnTo>
                    <a:pt x="52070" y="36730"/>
                  </a:lnTo>
                  <a:cubicBezTo>
                    <a:pt x="52104" y="36630"/>
                    <a:pt x="52070" y="36563"/>
                    <a:pt x="51970" y="36496"/>
                  </a:cubicBezTo>
                  <a:cubicBezTo>
                    <a:pt x="51962" y="36488"/>
                    <a:pt x="51947" y="36484"/>
                    <a:pt x="51929" y="36484"/>
                  </a:cubicBezTo>
                  <a:cubicBezTo>
                    <a:pt x="51876" y="36484"/>
                    <a:pt x="51795" y="36521"/>
                    <a:pt x="51770" y="36596"/>
                  </a:cubicBezTo>
                  <a:lnTo>
                    <a:pt x="48795" y="42311"/>
                  </a:lnTo>
                  <a:lnTo>
                    <a:pt x="43114" y="44116"/>
                  </a:lnTo>
                  <a:lnTo>
                    <a:pt x="42378" y="39838"/>
                  </a:lnTo>
                  <a:cubicBezTo>
                    <a:pt x="42311" y="39771"/>
                    <a:pt x="42245" y="39738"/>
                    <a:pt x="42144" y="39738"/>
                  </a:cubicBezTo>
                  <a:cubicBezTo>
                    <a:pt x="42077" y="39771"/>
                    <a:pt x="42044" y="39838"/>
                    <a:pt x="42044" y="39939"/>
                  </a:cubicBezTo>
                  <a:lnTo>
                    <a:pt x="43916" y="50366"/>
                  </a:lnTo>
                  <a:lnTo>
                    <a:pt x="43916" y="50366"/>
                  </a:lnTo>
                  <a:lnTo>
                    <a:pt x="38869" y="40908"/>
                  </a:lnTo>
                  <a:lnTo>
                    <a:pt x="36730" y="33889"/>
                  </a:lnTo>
                  <a:lnTo>
                    <a:pt x="43548" y="39604"/>
                  </a:lnTo>
                  <a:cubicBezTo>
                    <a:pt x="43581" y="39638"/>
                    <a:pt x="43615" y="39638"/>
                    <a:pt x="43648" y="39638"/>
                  </a:cubicBezTo>
                  <a:cubicBezTo>
                    <a:pt x="43715" y="39638"/>
                    <a:pt x="43749" y="39638"/>
                    <a:pt x="43782" y="39604"/>
                  </a:cubicBezTo>
                  <a:cubicBezTo>
                    <a:pt x="43815" y="39504"/>
                    <a:pt x="43815" y="39404"/>
                    <a:pt x="43749" y="39337"/>
                  </a:cubicBezTo>
                  <a:lnTo>
                    <a:pt x="41409" y="37399"/>
                  </a:lnTo>
                  <a:lnTo>
                    <a:pt x="40807" y="35059"/>
                  </a:lnTo>
                  <a:lnTo>
                    <a:pt x="44918" y="33923"/>
                  </a:lnTo>
                  <a:lnTo>
                    <a:pt x="46890" y="38468"/>
                  </a:lnTo>
                  <a:cubicBezTo>
                    <a:pt x="46924" y="38501"/>
                    <a:pt x="46957" y="38568"/>
                    <a:pt x="47057" y="38568"/>
                  </a:cubicBezTo>
                  <a:lnTo>
                    <a:pt x="47124" y="38568"/>
                  </a:lnTo>
                  <a:cubicBezTo>
                    <a:pt x="47224" y="38501"/>
                    <a:pt x="47258" y="38435"/>
                    <a:pt x="47224" y="38334"/>
                  </a:cubicBezTo>
                  <a:lnTo>
                    <a:pt x="43214" y="29110"/>
                  </a:lnTo>
                  <a:lnTo>
                    <a:pt x="44150" y="28208"/>
                  </a:lnTo>
                  <a:lnTo>
                    <a:pt x="45085" y="27305"/>
                  </a:lnTo>
                  <a:lnTo>
                    <a:pt x="48327" y="38067"/>
                  </a:lnTo>
                  <a:cubicBezTo>
                    <a:pt x="48394" y="38134"/>
                    <a:pt x="48427" y="38167"/>
                    <a:pt x="48494" y="38167"/>
                  </a:cubicBezTo>
                  <a:lnTo>
                    <a:pt x="48561" y="38167"/>
                  </a:lnTo>
                  <a:cubicBezTo>
                    <a:pt x="48628" y="38134"/>
                    <a:pt x="48728" y="38067"/>
                    <a:pt x="48661" y="37967"/>
                  </a:cubicBezTo>
                  <a:lnTo>
                    <a:pt x="45386" y="27071"/>
                  </a:lnTo>
                  <a:lnTo>
                    <a:pt x="46456" y="26035"/>
                  </a:lnTo>
                  <a:lnTo>
                    <a:pt x="53173" y="36396"/>
                  </a:lnTo>
                  <a:cubicBezTo>
                    <a:pt x="53173" y="36429"/>
                    <a:pt x="53274" y="36463"/>
                    <a:pt x="53307" y="36463"/>
                  </a:cubicBezTo>
                  <a:cubicBezTo>
                    <a:pt x="53340" y="36463"/>
                    <a:pt x="53340" y="36429"/>
                    <a:pt x="53407" y="36429"/>
                  </a:cubicBezTo>
                  <a:cubicBezTo>
                    <a:pt x="53474" y="36362"/>
                    <a:pt x="53474" y="36262"/>
                    <a:pt x="53441" y="36195"/>
                  </a:cubicBezTo>
                  <a:lnTo>
                    <a:pt x="46656" y="25735"/>
                  </a:lnTo>
                  <a:lnTo>
                    <a:pt x="55914" y="16744"/>
                  </a:lnTo>
                  <a:lnTo>
                    <a:pt x="56749" y="18582"/>
                  </a:lnTo>
                  <a:lnTo>
                    <a:pt x="56783" y="18649"/>
                  </a:lnTo>
                  <a:lnTo>
                    <a:pt x="59657" y="21858"/>
                  </a:lnTo>
                  <a:lnTo>
                    <a:pt x="55947" y="25567"/>
                  </a:lnTo>
                  <a:lnTo>
                    <a:pt x="52438" y="25969"/>
                  </a:lnTo>
                  <a:lnTo>
                    <a:pt x="52438" y="25969"/>
                  </a:lnTo>
                  <a:lnTo>
                    <a:pt x="55245" y="23529"/>
                  </a:lnTo>
                  <a:cubicBezTo>
                    <a:pt x="55279" y="23429"/>
                    <a:pt x="55279" y="23362"/>
                    <a:pt x="55245" y="23261"/>
                  </a:cubicBezTo>
                  <a:cubicBezTo>
                    <a:pt x="55195" y="23245"/>
                    <a:pt x="55153" y="23236"/>
                    <a:pt x="55112" y="23236"/>
                  </a:cubicBezTo>
                  <a:cubicBezTo>
                    <a:pt x="55070" y="23236"/>
                    <a:pt x="55028" y="23245"/>
                    <a:pt x="54978" y="23261"/>
                  </a:cubicBezTo>
                  <a:lnTo>
                    <a:pt x="51770" y="26102"/>
                  </a:lnTo>
                  <a:cubicBezTo>
                    <a:pt x="51736" y="26169"/>
                    <a:pt x="51669" y="26236"/>
                    <a:pt x="51736" y="26336"/>
                  </a:cubicBezTo>
                  <a:cubicBezTo>
                    <a:pt x="51770" y="26370"/>
                    <a:pt x="51803" y="26403"/>
                    <a:pt x="51903" y="26403"/>
                  </a:cubicBezTo>
                  <a:lnTo>
                    <a:pt x="55981" y="25902"/>
                  </a:lnTo>
                  <a:cubicBezTo>
                    <a:pt x="56014" y="25902"/>
                    <a:pt x="56014" y="25902"/>
                    <a:pt x="56081" y="25868"/>
                  </a:cubicBezTo>
                  <a:lnTo>
                    <a:pt x="59824" y="22092"/>
                  </a:lnTo>
                  <a:lnTo>
                    <a:pt x="61361" y="23863"/>
                  </a:lnTo>
                  <a:lnTo>
                    <a:pt x="61495" y="27539"/>
                  </a:lnTo>
                  <a:lnTo>
                    <a:pt x="60259" y="26737"/>
                  </a:lnTo>
                  <a:cubicBezTo>
                    <a:pt x="60239" y="26727"/>
                    <a:pt x="60217" y="26723"/>
                    <a:pt x="60193" y="26723"/>
                  </a:cubicBezTo>
                  <a:cubicBezTo>
                    <a:pt x="60136" y="26723"/>
                    <a:pt x="60072" y="26747"/>
                    <a:pt x="60025" y="26771"/>
                  </a:cubicBezTo>
                  <a:lnTo>
                    <a:pt x="58153" y="28843"/>
                  </a:lnTo>
                  <a:lnTo>
                    <a:pt x="56081" y="26771"/>
                  </a:lnTo>
                  <a:cubicBezTo>
                    <a:pt x="56023" y="26751"/>
                    <a:pt x="55976" y="26732"/>
                    <a:pt x="55928" y="26732"/>
                  </a:cubicBezTo>
                  <a:cubicBezTo>
                    <a:pt x="55892" y="26732"/>
                    <a:pt x="55856" y="26742"/>
                    <a:pt x="55814" y="26771"/>
                  </a:cubicBezTo>
                  <a:lnTo>
                    <a:pt x="52772" y="29712"/>
                  </a:lnTo>
                  <a:cubicBezTo>
                    <a:pt x="52739" y="29779"/>
                    <a:pt x="52672" y="29879"/>
                    <a:pt x="52772" y="29946"/>
                  </a:cubicBezTo>
                  <a:cubicBezTo>
                    <a:pt x="52806" y="29979"/>
                    <a:pt x="52839" y="29979"/>
                    <a:pt x="52906" y="29979"/>
                  </a:cubicBezTo>
                  <a:cubicBezTo>
                    <a:pt x="52939" y="29979"/>
                    <a:pt x="52973" y="29979"/>
                    <a:pt x="53006" y="29946"/>
                  </a:cubicBezTo>
                  <a:lnTo>
                    <a:pt x="55947" y="27172"/>
                  </a:lnTo>
                  <a:lnTo>
                    <a:pt x="58086" y="29244"/>
                  </a:lnTo>
                  <a:cubicBezTo>
                    <a:pt x="58120" y="29277"/>
                    <a:pt x="58153" y="29277"/>
                    <a:pt x="58186" y="29277"/>
                  </a:cubicBezTo>
                  <a:cubicBezTo>
                    <a:pt x="58253" y="29277"/>
                    <a:pt x="58287" y="29277"/>
                    <a:pt x="58320" y="29244"/>
                  </a:cubicBezTo>
                  <a:lnTo>
                    <a:pt x="60259" y="27172"/>
                  </a:lnTo>
                  <a:lnTo>
                    <a:pt x="61595" y="28041"/>
                  </a:lnTo>
                  <a:lnTo>
                    <a:pt x="61662" y="29879"/>
                  </a:lnTo>
                  <a:cubicBezTo>
                    <a:pt x="61662" y="29946"/>
                    <a:pt x="61762" y="30046"/>
                    <a:pt x="61829" y="30046"/>
                  </a:cubicBezTo>
                  <a:cubicBezTo>
                    <a:pt x="61930" y="30046"/>
                    <a:pt x="61996" y="29946"/>
                    <a:pt x="61996" y="29879"/>
                  </a:cubicBezTo>
                  <a:lnTo>
                    <a:pt x="61762" y="23863"/>
                  </a:lnTo>
                  <a:cubicBezTo>
                    <a:pt x="61762" y="23796"/>
                    <a:pt x="61762" y="23763"/>
                    <a:pt x="61696" y="23729"/>
                  </a:cubicBezTo>
                  <a:lnTo>
                    <a:pt x="57017" y="18449"/>
                  </a:lnTo>
                  <a:lnTo>
                    <a:pt x="56148" y="16544"/>
                  </a:lnTo>
                  <a:lnTo>
                    <a:pt x="59122" y="13670"/>
                  </a:lnTo>
                  <a:cubicBezTo>
                    <a:pt x="59156" y="13603"/>
                    <a:pt x="59156" y="13536"/>
                    <a:pt x="59122" y="13436"/>
                  </a:cubicBezTo>
                  <a:lnTo>
                    <a:pt x="56950" y="10394"/>
                  </a:lnTo>
                  <a:lnTo>
                    <a:pt x="55078" y="7754"/>
                  </a:lnTo>
                  <a:lnTo>
                    <a:pt x="55814" y="7821"/>
                  </a:lnTo>
                  <a:lnTo>
                    <a:pt x="58287" y="10495"/>
                  </a:lnTo>
                  <a:cubicBezTo>
                    <a:pt x="58287" y="10561"/>
                    <a:pt x="58287" y="10595"/>
                    <a:pt x="58320" y="10662"/>
                  </a:cubicBezTo>
                  <a:cubicBezTo>
                    <a:pt x="58354" y="10695"/>
                    <a:pt x="58420" y="10695"/>
                    <a:pt x="58454" y="10695"/>
                  </a:cubicBezTo>
                  <a:lnTo>
                    <a:pt x="58487" y="10695"/>
                  </a:lnTo>
                  <a:lnTo>
                    <a:pt x="60359" y="12734"/>
                  </a:lnTo>
                  <a:cubicBezTo>
                    <a:pt x="60420" y="12754"/>
                    <a:pt x="60468" y="12787"/>
                    <a:pt x="60520" y="12787"/>
                  </a:cubicBezTo>
                  <a:cubicBezTo>
                    <a:pt x="60553" y="12787"/>
                    <a:pt x="60587" y="12773"/>
                    <a:pt x="60626" y="12734"/>
                  </a:cubicBezTo>
                  <a:cubicBezTo>
                    <a:pt x="60660" y="12667"/>
                    <a:pt x="60693" y="12567"/>
                    <a:pt x="60626" y="12500"/>
                  </a:cubicBezTo>
                  <a:lnTo>
                    <a:pt x="58755" y="10428"/>
                  </a:lnTo>
                  <a:lnTo>
                    <a:pt x="59356" y="9826"/>
                  </a:lnTo>
                  <a:lnTo>
                    <a:pt x="61930" y="12433"/>
                  </a:lnTo>
                  <a:lnTo>
                    <a:pt x="59456" y="14873"/>
                  </a:lnTo>
                  <a:cubicBezTo>
                    <a:pt x="59423" y="14906"/>
                    <a:pt x="59423" y="14973"/>
                    <a:pt x="59423" y="15006"/>
                  </a:cubicBezTo>
                  <a:cubicBezTo>
                    <a:pt x="59423" y="15040"/>
                    <a:pt x="59423" y="15073"/>
                    <a:pt x="59456" y="15140"/>
                  </a:cubicBezTo>
                  <a:lnTo>
                    <a:pt x="67611" y="22994"/>
                  </a:lnTo>
                  <a:cubicBezTo>
                    <a:pt x="67645" y="23027"/>
                    <a:pt x="67678" y="23027"/>
                    <a:pt x="67711" y="23027"/>
                  </a:cubicBezTo>
                  <a:cubicBezTo>
                    <a:pt x="67778" y="23027"/>
                    <a:pt x="67812" y="23027"/>
                    <a:pt x="67845" y="22994"/>
                  </a:cubicBezTo>
                  <a:cubicBezTo>
                    <a:pt x="67945" y="22894"/>
                    <a:pt x="67945" y="22827"/>
                    <a:pt x="67845" y="22727"/>
                  </a:cubicBezTo>
                  <a:lnTo>
                    <a:pt x="59824" y="15006"/>
                  </a:lnTo>
                  <a:lnTo>
                    <a:pt x="60660" y="14171"/>
                  </a:lnTo>
                  <a:lnTo>
                    <a:pt x="68380" y="21891"/>
                  </a:lnTo>
                  <a:cubicBezTo>
                    <a:pt x="68447" y="21925"/>
                    <a:pt x="68480" y="21925"/>
                    <a:pt x="68514" y="21925"/>
                  </a:cubicBezTo>
                  <a:cubicBezTo>
                    <a:pt x="68547" y="21925"/>
                    <a:pt x="68614" y="21925"/>
                    <a:pt x="68647" y="21891"/>
                  </a:cubicBezTo>
                  <a:cubicBezTo>
                    <a:pt x="68714" y="21824"/>
                    <a:pt x="68714" y="21724"/>
                    <a:pt x="68647" y="21657"/>
                  </a:cubicBezTo>
                  <a:lnTo>
                    <a:pt x="60927" y="13904"/>
                  </a:lnTo>
                  <a:lnTo>
                    <a:pt x="62164" y="12667"/>
                  </a:lnTo>
                  <a:lnTo>
                    <a:pt x="69550" y="20320"/>
                  </a:lnTo>
                  <a:cubicBezTo>
                    <a:pt x="69616" y="20354"/>
                    <a:pt x="69650" y="20354"/>
                    <a:pt x="69683" y="20354"/>
                  </a:cubicBezTo>
                  <a:cubicBezTo>
                    <a:pt x="69717" y="20354"/>
                    <a:pt x="69784" y="20354"/>
                    <a:pt x="69817" y="20320"/>
                  </a:cubicBezTo>
                  <a:lnTo>
                    <a:pt x="72658" y="17480"/>
                  </a:lnTo>
                  <a:cubicBezTo>
                    <a:pt x="72725" y="17379"/>
                    <a:pt x="72725" y="17312"/>
                    <a:pt x="72658" y="17212"/>
                  </a:cubicBezTo>
                  <a:lnTo>
                    <a:pt x="71622" y="16176"/>
                  </a:lnTo>
                  <a:lnTo>
                    <a:pt x="70853" y="14371"/>
                  </a:lnTo>
                  <a:lnTo>
                    <a:pt x="71789" y="14071"/>
                  </a:lnTo>
                  <a:cubicBezTo>
                    <a:pt x="71856" y="14037"/>
                    <a:pt x="71889" y="13970"/>
                    <a:pt x="71889" y="13870"/>
                  </a:cubicBezTo>
                  <a:lnTo>
                    <a:pt x="71354" y="11029"/>
                  </a:lnTo>
                  <a:cubicBezTo>
                    <a:pt x="71321" y="10962"/>
                    <a:pt x="71221" y="10896"/>
                    <a:pt x="71154" y="10896"/>
                  </a:cubicBezTo>
                  <a:cubicBezTo>
                    <a:pt x="71054" y="10962"/>
                    <a:pt x="71020" y="11029"/>
                    <a:pt x="71020" y="11130"/>
                  </a:cubicBezTo>
                  <a:lnTo>
                    <a:pt x="71521" y="13837"/>
                  </a:lnTo>
                  <a:lnTo>
                    <a:pt x="70719" y="14071"/>
                  </a:lnTo>
                  <a:lnTo>
                    <a:pt x="68146" y="7787"/>
                  </a:lnTo>
                  <a:cubicBezTo>
                    <a:pt x="68313" y="7687"/>
                    <a:pt x="68480" y="7654"/>
                    <a:pt x="68681" y="7554"/>
                  </a:cubicBezTo>
                  <a:cubicBezTo>
                    <a:pt x="69616" y="7286"/>
                    <a:pt x="70619" y="6952"/>
                    <a:pt x="70419" y="5849"/>
                  </a:cubicBezTo>
                  <a:cubicBezTo>
                    <a:pt x="70251" y="5014"/>
                    <a:pt x="68647" y="3643"/>
                    <a:pt x="67611" y="2841"/>
                  </a:cubicBezTo>
                  <a:lnTo>
                    <a:pt x="66943" y="2774"/>
                  </a:lnTo>
                  <a:lnTo>
                    <a:pt x="66943" y="2774"/>
                  </a:lnTo>
                  <a:cubicBezTo>
                    <a:pt x="68012" y="3610"/>
                    <a:pt x="69951" y="5147"/>
                    <a:pt x="70084" y="5949"/>
                  </a:cubicBezTo>
                  <a:cubicBezTo>
                    <a:pt x="70185" y="6685"/>
                    <a:pt x="69616" y="6952"/>
                    <a:pt x="68614" y="7286"/>
                  </a:cubicBezTo>
                  <a:cubicBezTo>
                    <a:pt x="68413" y="7353"/>
                    <a:pt x="68179" y="7386"/>
                    <a:pt x="68012" y="7487"/>
                  </a:cubicBezTo>
                  <a:lnTo>
                    <a:pt x="66174" y="3042"/>
                  </a:lnTo>
                  <a:lnTo>
                    <a:pt x="66508" y="2708"/>
                  </a:lnTo>
                  <a:lnTo>
                    <a:pt x="66107" y="2674"/>
                  </a:lnTo>
                  <a:lnTo>
                    <a:pt x="66007" y="2774"/>
                  </a:lnTo>
                  <a:lnTo>
                    <a:pt x="65840" y="2641"/>
                  </a:lnTo>
                  <a:lnTo>
                    <a:pt x="65171" y="2540"/>
                  </a:lnTo>
                  <a:lnTo>
                    <a:pt x="65773" y="3008"/>
                  </a:lnTo>
                  <a:lnTo>
                    <a:pt x="62230" y="6517"/>
                  </a:lnTo>
                  <a:lnTo>
                    <a:pt x="60827" y="5114"/>
                  </a:lnTo>
                  <a:cubicBezTo>
                    <a:pt x="60827" y="5114"/>
                    <a:pt x="60793" y="5014"/>
                    <a:pt x="60660" y="4947"/>
                  </a:cubicBezTo>
                  <a:lnTo>
                    <a:pt x="60760" y="2039"/>
                  </a:lnTo>
                  <a:lnTo>
                    <a:pt x="60426" y="2006"/>
                  </a:lnTo>
                  <a:lnTo>
                    <a:pt x="60325" y="4713"/>
                  </a:lnTo>
                  <a:cubicBezTo>
                    <a:pt x="60225" y="4646"/>
                    <a:pt x="60025" y="4579"/>
                    <a:pt x="59891" y="4579"/>
                  </a:cubicBezTo>
                  <a:cubicBezTo>
                    <a:pt x="59859" y="4577"/>
                    <a:pt x="59828" y="4576"/>
                    <a:pt x="59795" y="4576"/>
                  </a:cubicBezTo>
                  <a:cubicBezTo>
                    <a:pt x="59314" y="4576"/>
                    <a:pt x="58754" y="4809"/>
                    <a:pt x="58253" y="5247"/>
                  </a:cubicBezTo>
                  <a:cubicBezTo>
                    <a:pt x="57117" y="6217"/>
                    <a:pt x="57150" y="7052"/>
                    <a:pt x="57284" y="7487"/>
                  </a:cubicBezTo>
                  <a:lnTo>
                    <a:pt x="56114" y="7453"/>
                  </a:lnTo>
                  <a:lnTo>
                    <a:pt x="59256" y="1839"/>
                  </a:lnTo>
                  <a:lnTo>
                    <a:pt x="58888" y="1805"/>
                  </a:lnTo>
                  <a:lnTo>
                    <a:pt x="55747" y="7386"/>
                  </a:lnTo>
                  <a:lnTo>
                    <a:pt x="54978" y="7353"/>
                  </a:lnTo>
                  <a:lnTo>
                    <a:pt x="57819" y="1638"/>
                  </a:lnTo>
                  <a:lnTo>
                    <a:pt x="57451" y="1605"/>
                  </a:lnTo>
                  <a:lnTo>
                    <a:pt x="56148" y="4211"/>
                  </a:lnTo>
                  <a:lnTo>
                    <a:pt x="51135" y="869"/>
                  </a:lnTo>
                  <a:lnTo>
                    <a:pt x="50399" y="803"/>
                  </a:lnTo>
                  <a:close/>
                  <a:moveTo>
                    <a:pt x="23963" y="87196"/>
                  </a:moveTo>
                  <a:cubicBezTo>
                    <a:pt x="23863" y="87196"/>
                    <a:pt x="23796" y="87263"/>
                    <a:pt x="23796" y="87363"/>
                  </a:cubicBezTo>
                  <a:lnTo>
                    <a:pt x="23896" y="89268"/>
                  </a:lnTo>
                  <a:lnTo>
                    <a:pt x="24231" y="89235"/>
                  </a:lnTo>
                  <a:lnTo>
                    <a:pt x="24164" y="87296"/>
                  </a:lnTo>
                  <a:cubicBezTo>
                    <a:pt x="24130" y="87263"/>
                    <a:pt x="24030" y="87196"/>
                    <a:pt x="23963" y="87196"/>
                  </a:cubicBezTo>
                  <a:close/>
                  <a:moveTo>
                    <a:pt x="73059" y="83586"/>
                  </a:moveTo>
                  <a:lnTo>
                    <a:pt x="84188" y="84188"/>
                  </a:lnTo>
                  <a:lnTo>
                    <a:pt x="84389" y="89502"/>
                  </a:lnTo>
                  <a:lnTo>
                    <a:pt x="84389" y="89502"/>
                  </a:lnTo>
                  <a:lnTo>
                    <a:pt x="81214" y="89368"/>
                  </a:lnTo>
                  <a:lnTo>
                    <a:pt x="78841" y="89268"/>
                  </a:lnTo>
                  <a:lnTo>
                    <a:pt x="74529" y="89101"/>
                  </a:lnTo>
                  <a:lnTo>
                    <a:pt x="69449" y="89301"/>
                  </a:lnTo>
                  <a:lnTo>
                    <a:pt x="69449" y="89301"/>
                  </a:lnTo>
                  <a:lnTo>
                    <a:pt x="69784" y="87363"/>
                  </a:lnTo>
                  <a:lnTo>
                    <a:pt x="73995" y="87497"/>
                  </a:lnTo>
                  <a:cubicBezTo>
                    <a:pt x="74061" y="87497"/>
                    <a:pt x="74162" y="87396"/>
                    <a:pt x="74162" y="87330"/>
                  </a:cubicBezTo>
                  <a:cubicBezTo>
                    <a:pt x="74162" y="87229"/>
                    <a:pt x="74061" y="87162"/>
                    <a:pt x="73995" y="87162"/>
                  </a:cubicBezTo>
                  <a:lnTo>
                    <a:pt x="69817" y="87029"/>
                  </a:lnTo>
                  <a:lnTo>
                    <a:pt x="70118" y="85391"/>
                  </a:lnTo>
                  <a:lnTo>
                    <a:pt x="70118" y="85324"/>
                  </a:lnTo>
                  <a:lnTo>
                    <a:pt x="70017" y="85057"/>
                  </a:lnTo>
                  <a:lnTo>
                    <a:pt x="73059" y="83586"/>
                  </a:lnTo>
                  <a:close/>
                  <a:moveTo>
                    <a:pt x="140636" y="0"/>
                  </a:moveTo>
                  <a:lnTo>
                    <a:pt x="140001" y="67"/>
                  </a:lnTo>
                  <a:lnTo>
                    <a:pt x="139600" y="401"/>
                  </a:lnTo>
                  <a:lnTo>
                    <a:pt x="134186" y="3175"/>
                  </a:lnTo>
                  <a:lnTo>
                    <a:pt x="134186" y="3175"/>
                  </a:lnTo>
                  <a:lnTo>
                    <a:pt x="134520" y="1204"/>
                  </a:lnTo>
                  <a:lnTo>
                    <a:pt x="134587" y="702"/>
                  </a:lnTo>
                  <a:lnTo>
                    <a:pt x="134253" y="736"/>
                  </a:lnTo>
                  <a:lnTo>
                    <a:pt x="134186" y="1170"/>
                  </a:lnTo>
                  <a:lnTo>
                    <a:pt x="133852" y="3343"/>
                  </a:lnTo>
                  <a:lnTo>
                    <a:pt x="127836" y="3877"/>
                  </a:lnTo>
                  <a:lnTo>
                    <a:pt x="126833" y="1638"/>
                  </a:lnTo>
                  <a:lnTo>
                    <a:pt x="126499" y="1671"/>
                  </a:lnTo>
                  <a:lnTo>
                    <a:pt x="127635" y="4145"/>
                  </a:lnTo>
                  <a:lnTo>
                    <a:pt x="128404" y="5749"/>
                  </a:lnTo>
                  <a:lnTo>
                    <a:pt x="129072" y="7687"/>
                  </a:lnTo>
                  <a:lnTo>
                    <a:pt x="126098" y="8389"/>
                  </a:lnTo>
                  <a:lnTo>
                    <a:pt x="124962" y="5181"/>
                  </a:lnTo>
                  <a:lnTo>
                    <a:pt x="126332" y="4846"/>
                  </a:lnTo>
                  <a:cubicBezTo>
                    <a:pt x="126432" y="4813"/>
                    <a:pt x="126499" y="4713"/>
                    <a:pt x="126466" y="4646"/>
                  </a:cubicBezTo>
                  <a:cubicBezTo>
                    <a:pt x="126432" y="4546"/>
                    <a:pt x="126332" y="4512"/>
                    <a:pt x="126265" y="4512"/>
                  </a:cubicBezTo>
                  <a:lnTo>
                    <a:pt x="124795" y="4846"/>
                  </a:lnTo>
                  <a:lnTo>
                    <a:pt x="123224" y="3042"/>
                  </a:lnTo>
                  <a:cubicBezTo>
                    <a:pt x="123166" y="3022"/>
                    <a:pt x="123119" y="3003"/>
                    <a:pt x="123071" y="3003"/>
                  </a:cubicBezTo>
                  <a:cubicBezTo>
                    <a:pt x="123035" y="3003"/>
                    <a:pt x="122999" y="3013"/>
                    <a:pt x="122956" y="3042"/>
                  </a:cubicBezTo>
                  <a:cubicBezTo>
                    <a:pt x="122923" y="3142"/>
                    <a:pt x="122890" y="3209"/>
                    <a:pt x="122956" y="3309"/>
                  </a:cubicBezTo>
                  <a:lnTo>
                    <a:pt x="124427" y="4913"/>
                  </a:lnTo>
                  <a:lnTo>
                    <a:pt x="121954" y="5515"/>
                  </a:lnTo>
                  <a:lnTo>
                    <a:pt x="120617" y="2306"/>
                  </a:lnTo>
                  <a:lnTo>
                    <a:pt x="120283" y="2340"/>
                  </a:lnTo>
                  <a:lnTo>
                    <a:pt x="123157" y="9225"/>
                  </a:lnTo>
                  <a:cubicBezTo>
                    <a:pt x="123224" y="9325"/>
                    <a:pt x="123257" y="9358"/>
                    <a:pt x="123324" y="9358"/>
                  </a:cubicBezTo>
                  <a:lnTo>
                    <a:pt x="123391" y="9358"/>
                  </a:lnTo>
                  <a:lnTo>
                    <a:pt x="129240" y="7921"/>
                  </a:lnTo>
                  <a:lnTo>
                    <a:pt x="130777" y="12400"/>
                  </a:lnTo>
                  <a:lnTo>
                    <a:pt x="124260" y="12600"/>
                  </a:lnTo>
                  <a:lnTo>
                    <a:pt x="122923" y="11163"/>
                  </a:lnTo>
                  <a:cubicBezTo>
                    <a:pt x="122890" y="11163"/>
                    <a:pt x="122890" y="11096"/>
                    <a:pt x="122823" y="11096"/>
                  </a:cubicBezTo>
                  <a:lnTo>
                    <a:pt x="122756" y="11096"/>
                  </a:lnTo>
                  <a:lnTo>
                    <a:pt x="120383" y="12232"/>
                  </a:lnTo>
                  <a:lnTo>
                    <a:pt x="120383" y="12166"/>
                  </a:lnTo>
                  <a:lnTo>
                    <a:pt x="120383" y="12065"/>
                  </a:lnTo>
                  <a:lnTo>
                    <a:pt x="117576" y="3877"/>
                  </a:lnTo>
                  <a:lnTo>
                    <a:pt x="117576" y="3844"/>
                  </a:lnTo>
                  <a:lnTo>
                    <a:pt x="117576" y="3810"/>
                  </a:lnTo>
                  <a:cubicBezTo>
                    <a:pt x="117576" y="3744"/>
                    <a:pt x="117542" y="3744"/>
                    <a:pt x="117542" y="3744"/>
                  </a:cubicBezTo>
                  <a:lnTo>
                    <a:pt x="117475" y="3744"/>
                  </a:lnTo>
                  <a:lnTo>
                    <a:pt x="114969" y="2908"/>
                  </a:lnTo>
                  <a:lnTo>
                    <a:pt x="114200" y="3008"/>
                  </a:lnTo>
                  <a:lnTo>
                    <a:pt x="117041" y="3911"/>
                  </a:lnTo>
                  <a:lnTo>
                    <a:pt x="110791" y="7420"/>
                  </a:lnTo>
                  <a:lnTo>
                    <a:pt x="107950" y="6217"/>
                  </a:lnTo>
                  <a:lnTo>
                    <a:pt x="107917" y="6217"/>
                  </a:lnTo>
                  <a:lnTo>
                    <a:pt x="102269" y="5916"/>
                  </a:lnTo>
                  <a:lnTo>
                    <a:pt x="102570" y="4379"/>
                  </a:lnTo>
                  <a:lnTo>
                    <a:pt x="102570" y="4379"/>
                  </a:lnTo>
                  <a:lnTo>
                    <a:pt x="102235" y="4412"/>
                  </a:lnTo>
                  <a:lnTo>
                    <a:pt x="102001" y="5849"/>
                  </a:lnTo>
                  <a:lnTo>
                    <a:pt x="99829" y="5047"/>
                  </a:lnTo>
                  <a:lnTo>
                    <a:pt x="99862" y="4679"/>
                  </a:lnTo>
                  <a:lnTo>
                    <a:pt x="99528" y="4713"/>
                  </a:lnTo>
                  <a:lnTo>
                    <a:pt x="99495" y="4913"/>
                  </a:lnTo>
                  <a:lnTo>
                    <a:pt x="99060" y="4813"/>
                  </a:lnTo>
                  <a:lnTo>
                    <a:pt x="98325" y="4880"/>
                  </a:lnTo>
                  <a:lnTo>
                    <a:pt x="101935" y="6217"/>
                  </a:lnTo>
                  <a:lnTo>
                    <a:pt x="101868" y="9358"/>
                  </a:lnTo>
                  <a:lnTo>
                    <a:pt x="95852" y="6250"/>
                  </a:lnTo>
                  <a:lnTo>
                    <a:pt x="95718" y="6250"/>
                  </a:lnTo>
                  <a:cubicBezTo>
                    <a:pt x="95685" y="6250"/>
                    <a:pt x="95651" y="6317"/>
                    <a:pt x="95651" y="6350"/>
                  </a:cubicBezTo>
                  <a:lnTo>
                    <a:pt x="92677" y="13068"/>
                  </a:lnTo>
                  <a:cubicBezTo>
                    <a:pt x="92644" y="13168"/>
                    <a:pt x="92644" y="13235"/>
                    <a:pt x="92710" y="13269"/>
                  </a:cubicBezTo>
                  <a:lnTo>
                    <a:pt x="96587" y="16109"/>
                  </a:lnTo>
                  <a:cubicBezTo>
                    <a:pt x="96587" y="16176"/>
                    <a:pt x="96654" y="16176"/>
                    <a:pt x="96687" y="16176"/>
                  </a:cubicBezTo>
                  <a:cubicBezTo>
                    <a:pt x="96721" y="16176"/>
                    <a:pt x="96754" y="16109"/>
                    <a:pt x="96821" y="16076"/>
                  </a:cubicBezTo>
                  <a:cubicBezTo>
                    <a:pt x="96855" y="16009"/>
                    <a:pt x="96855" y="15875"/>
                    <a:pt x="96754" y="15842"/>
                  </a:cubicBezTo>
                  <a:lnTo>
                    <a:pt x="93011" y="13068"/>
                  </a:lnTo>
                  <a:lnTo>
                    <a:pt x="95852" y="6651"/>
                  </a:lnTo>
                  <a:lnTo>
                    <a:pt x="101868" y="9726"/>
                  </a:lnTo>
                  <a:lnTo>
                    <a:pt x="101734" y="14271"/>
                  </a:lnTo>
                  <a:lnTo>
                    <a:pt x="100832" y="14539"/>
                  </a:lnTo>
                  <a:lnTo>
                    <a:pt x="96153" y="13870"/>
                  </a:lnTo>
                  <a:cubicBezTo>
                    <a:pt x="96129" y="13864"/>
                    <a:pt x="96106" y="13861"/>
                    <a:pt x="96085" y="13861"/>
                  </a:cubicBezTo>
                  <a:cubicBezTo>
                    <a:pt x="95987" y="13861"/>
                    <a:pt x="95919" y="13921"/>
                    <a:pt x="95919" y="14004"/>
                  </a:cubicBezTo>
                  <a:cubicBezTo>
                    <a:pt x="95885" y="14104"/>
                    <a:pt x="95986" y="14204"/>
                    <a:pt x="96052" y="14204"/>
                  </a:cubicBezTo>
                  <a:lnTo>
                    <a:pt x="100497" y="14839"/>
                  </a:lnTo>
                  <a:lnTo>
                    <a:pt x="98860" y="17012"/>
                  </a:lnTo>
                  <a:cubicBezTo>
                    <a:pt x="98826" y="17079"/>
                    <a:pt x="98826" y="17179"/>
                    <a:pt x="98860" y="17212"/>
                  </a:cubicBezTo>
                  <a:lnTo>
                    <a:pt x="100665" y="19585"/>
                  </a:lnTo>
                  <a:cubicBezTo>
                    <a:pt x="100698" y="19619"/>
                    <a:pt x="100731" y="19685"/>
                    <a:pt x="100765" y="19685"/>
                  </a:cubicBezTo>
                  <a:cubicBezTo>
                    <a:pt x="100765" y="19685"/>
                    <a:pt x="100832" y="19685"/>
                    <a:pt x="100865" y="19619"/>
                  </a:cubicBezTo>
                  <a:cubicBezTo>
                    <a:pt x="100932" y="19552"/>
                    <a:pt x="100932" y="19451"/>
                    <a:pt x="100899" y="19385"/>
                  </a:cubicBezTo>
                  <a:lnTo>
                    <a:pt x="99194" y="17079"/>
                  </a:lnTo>
                  <a:lnTo>
                    <a:pt x="100865" y="14839"/>
                  </a:lnTo>
                  <a:lnTo>
                    <a:pt x="101767" y="14572"/>
                  </a:lnTo>
                  <a:lnTo>
                    <a:pt x="106112" y="17680"/>
                  </a:lnTo>
                  <a:lnTo>
                    <a:pt x="104541" y="19685"/>
                  </a:lnTo>
                  <a:lnTo>
                    <a:pt x="102570" y="18917"/>
                  </a:lnTo>
                  <a:cubicBezTo>
                    <a:pt x="102553" y="18908"/>
                    <a:pt x="102534" y="18904"/>
                    <a:pt x="102515" y="18904"/>
                  </a:cubicBezTo>
                  <a:cubicBezTo>
                    <a:pt x="102457" y="18904"/>
                    <a:pt x="102394" y="18942"/>
                    <a:pt x="102369" y="19017"/>
                  </a:cubicBezTo>
                  <a:cubicBezTo>
                    <a:pt x="102336" y="19084"/>
                    <a:pt x="102369" y="19184"/>
                    <a:pt x="102436" y="19217"/>
                  </a:cubicBezTo>
                  <a:lnTo>
                    <a:pt x="104541" y="20020"/>
                  </a:lnTo>
                  <a:lnTo>
                    <a:pt x="104575" y="20020"/>
                  </a:lnTo>
                  <a:cubicBezTo>
                    <a:pt x="104608" y="20020"/>
                    <a:pt x="104675" y="19953"/>
                    <a:pt x="104709" y="19919"/>
                  </a:cubicBezTo>
                  <a:lnTo>
                    <a:pt x="106446" y="17680"/>
                  </a:lnTo>
                  <a:cubicBezTo>
                    <a:pt x="106513" y="17613"/>
                    <a:pt x="106513" y="17580"/>
                    <a:pt x="106513" y="17546"/>
                  </a:cubicBezTo>
                  <a:cubicBezTo>
                    <a:pt x="106513" y="17513"/>
                    <a:pt x="106446" y="17446"/>
                    <a:pt x="106413" y="17413"/>
                  </a:cubicBezTo>
                  <a:lnTo>
                    <a:pt x="102536" y="14672"/>
                  </a:lnTo>
                  <a:lnTo>
                    <a:pt x="107349" y="15708"/>
                  </a:lnTo>
                  <a:lnTo>
                    <a:pt x="107917" y="17613"/>
                  </a:lnTo>
                  <a:lnTo>
                    <a:pt x="107917" y="21457"/>
                  </a:lnTo>
                  <a:cubicBezTo>
                    <a:pt x="107917" y="21557"/>
                    <a:pt x="107950" y="21590"/>
                    <a:pt x="108051" y="21624"/>
                  </a:cubicBezTo>
                  <a:lnTo>
                    <a:pt x="111593" y="23094"/>
                  </a:lnTo>
                  <a:lnTo>
                    <a:pt x="111694" y="23094"/>
                  </a:lnTo>
                  <a:cubicBezTo>
                    <a:pt x="111727" y="23094"/>
                    <a:pt x="111760" y="23061"/>
                    <a:pt x="111794" y="23027"/>
                  </a:cubicBezTo>
                  <a:lnTo>
                    <a:pt x="112562" y="21757"/>
                  </a:lnTo>
                  <a:lnTo>
                    <a:pt x="117409" y="21290"/>
                  </a:lnTo>
                  <a:cubicBezTo>
                    <a:pt x="117442" y="21290"/>
                    <a:pt x="117475" y="21256"/>
                    <a:pt x="117542" y="21223"/>
                  </a:cubicBezTo>
                  <a:lnTo>
                    <a:pt x="119982" y="15675"/>
                  </a:lnTo>
                  <a:lnTo>
                    <a:pt x="119982" y="15608"/>
                  </a:lnTo>
                  <a:lnTo>
                    <a:pt x="120249" y="12533"/>
                  </a:lnTo>
                  <a:lnTo>
                    <a:pt x="122555" y="11430"/>
                  </a:lnTo>
                  <a:lnTo>
                    <a:pt x="122555" y="11430"/>
                  </a:lnTo>
                  <a:lnTo>
                    <a:pt x="122154" y="17847"/>
                  </a:lnTo>
                  <a:cubicBezTo>
                    <a:pt x="122087" y="17914"/>
                    <a:pt x="122087" y="17947"/>
                    <a:pt x="122121" y="18048"/>
                  </a:cubicBezTo>
                  <a:lnTo>
                    <a:pt x="121920" y="21757"/>
                  </a:lnTo>
                  <a:lnTo>
                    <a:pt x="118445" y="26069"/>
                  </a:lnTo>
                  <a:cubicBezTo>
                    <a:pt x="118411" y="26102"/>
                    <a:pt x="118411" y="26136"/>
                    <a:pt x="118411" y="26202"/>
                  </a:cubicBezTo>
                  <a:lnTo>
                    <a:pt x="118411" y="29912"/>
                  </a:lnTo>
                  <a:lnTo>
                    <a:pt x="113131" y="30447"/>
                  </a:lnTo>
                  <a:lnTo>
                    <a:pt x="113097" y="30447"/>
                  </a:lnTo>
                  <a:lnTo>
                    <a:pt x="108351" y="32118"/>
                  </a:lnTo>
                  <a:lnTo>
                    <a:pt x="109956" y="27038"/>
                  </a:lnTo>
                  <a:lnTo>
                    <a:pt x="111627" y="27740"/>
                  </a:lnTo>
                  <a:lnTo>
                    <a:pt x="111727" y="27740"/>
                  </a:lnTo>
                  <a:cubicBezTo>
                    <a:pt x="111794" y="27740"/>
                    <a:pt x="111861" y="27740"/>
                    <a:pt x="111894" y="27640"/>
                  </a:cubicBezTo>
                  <a:cubicBezTo>
                    <a:pt x="111927" y="27573"/>
                    <a:pt x="111894" y="27472"/>
                    <a:pt x="111794" y="27439"/>
                  </a:cubicBezTo>
                  <a:lnTo>
                    <a:pt x="104942" y="24498"/>
                  </a:lnTo>
                  <a:lnTo>
                    <a:pt x="105277" y="22760"/>
                  </a:lnTo>
                  <a:lnTo>
                    <a:pt x="112362" y="26069"/>
                  </a:lnTo>
                  <a:cubicBezTo>
                    <a:pt x="112380" y="26078"/>
                    <a:pt x="112400" y="26082"/>
                    <a:pt x="112421" y="26082"/>
                  </a:cubicBezTo>
                  <a:cubicBezTo>
                    <a:pt x="112478" y="26082"/>
                    <a:pt x="112538" y="26051"/>
                    <a:pt x="112562" y="26002"/>
                  </a:cubicBezTo>
                  <a:cubicBezTo>
                    <a:pt x="112596" y="25902"/>
                    <a:pt x="112562" y="25835"/>
                    <a:pt x="112462" y="25768"/>
                  </a:cubicBezTo>
                  <a:lnTo>
                    <a:pt x="98359" y="19184"/>
                  </a:lnTo>
                  <a:lnTo>
                    <a:pt x="98325" y="19184"/>
                  </a:lnTo>
                  <a:lnTo>
                    <a:pt x="95986" y="18816"/>
                  </a:lnTo>
                  <a:cubicBezTo>
                    <a:pt x="95919" y="18816"/>
                    <a:pt x="95885" y="18816"/>
                    <a:pt x="95852" y="18850"/>
                  </a:cubicBezTo>
                  <a:lnTo>
                    <a:pt x="95083" y="19418"/>
                  </a:lnTo>
                  <a:lnTo>
                    <a:pt x="92309" y="15575"/>
                  </a:lnTo>
                  <a:cubicBezTo>
                    <a:pt x="92242" y="15575"/>
                    <a:pt x="92242" y="15541"/>
                    <a:pt x="92209" y="15541"/>
                  </a:cubicBezTo>
                  <a:lnTo>
                    <a:pt x="89669" y="14305"/>
                  </a:lnTo>
                  <a:lnTo>
                    <a:pt x="89535" y="14305"/>
                  </a:lnTo>
                  <a:lnTo>
                    <a:pt x="87330" y="15073"/>
                  </a:lnTo>
                  <a:lnTo>
                    <a:pt x="88232" y="12801"/>
                  </a:lnTo>
                  <a:cubicBezTo>
                    <a:pt x="88299" y="12700"/>
                    <a:pt x="88232" y="12634"/>
                    <a:pt x="88165" y="12567"/>
                  </a:cubicBezTo>
                  <a:cubicBezTo>
                    <a:pt x="88140" y="12558"/>
                    <a:pt x="88117" y="12554"/>
                    <a:pt x="88096" y="12554"/>
                  </a:cubicBezTo>
                  <a:cubicBezTo>
                    <a:pt x="88034" y="12554"/>
                    <a:pt x="87990" y="12592"/>
                    <a:pt x="87965" y="12667"/>
                  </a:cubicBezTo>
                  <a:lnTo>
                    <a:pt x="86962" y="15140"/>
                  </a:lnTo>
                  <a:lnTo>
                    <a:pt x="80612" y="12634"/>
                  </a:lnTo>
                  <a:lnTo>
                    <a:pt x="81381" y="11297"/>
                  </a:lnTo>
                  <a:lnTo>
                    <a:pt x="81381" y="11230"/>
                  </a:lnTo>
                  <a:lnTo>
                    <a:pt x="81404" y="1115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6828" y="15240"/>
                  </a:lnTo>
                  <a:lnTo>
                    <a:pt x="86126" y="17012"/>
                  </a:lnTo>
                  <a:lnTo>
                    <a:pt x="85558" y="16510"/>
                  </a:lnTo>
                  <a:lnTo>
                    <a:pt x="85491" y="16510"/>
                  </a:lnTo>
                  <a:lnTo>
                    <a:pt x="79542" y="14204"/>
                  </a:lnTo>
                  <a:lnTo>
                    <a:pt x="79657" y="14017"/>
                  </a:lnTo>
                  <a:lnTo>
                    <a:pt x="77504" y="11731"/>
                  </a:lnTo>
                  <a:cubicBezTo>
                    <a:pt x="77465" y="11712"/>
                    <a:pt x="77415" y="11693"/>
                    <a:pt x="77367" y="11693"/>
                  </a:cubicBezTo>
                  <a:cubicBezTo>
                    <a:pt x="77332" y="11693"/>
                    <a:pt x="77298" y="11703"/>
                    <a:pt x="77270" y="11731"/>
                  </a:cubicBezTo>
                  <a:cubicBezTo>
                    <a:pt x="77203" y="11831"/>
                    <a:pt x="77170" y="11898"/>
                    <a:pt x="77270" y="11999"/>
                  </a:cubicBezTo>
                  <a:lnTo>
                    <a:pt x="79476" y="14338"/>
                  </a:lnTo>
                  <a:lnTo>
                    <a:pt x="79175" y="14839"/>
                  </a:lnTo>
                  <a:cubicBezTo>
                    <a:pt x="79141" y="14839"/>
                    <a:pt x="79141" y="14873"/>
                    <a:pt x="79141" y="14906"/>
                  </a:cubicBezTo>
                  <a:lnTo>
                    <a:pt x="79149" y="14991"/>
                  </a:lnTo>
                  <a:lnTo>
                    <a:pt x="79375" y="14539"/>
                  </a:lnTo>
                  <a:lnTo>
                    <a:pt x="85224" y="16778"/>
                  </a:lnTo>
                  <a:lnTo>
                    <a:pt x="83653" y="22025"/>
                  </a:lnTo>
                  <a:lnTo>
                    <a:pt x="83119" y="21724"/>
                  </a:lnTo>
                  <a:lnTo>
                    <a:pt x="79442" y="18081"/>
                  </a:lnTo>
                  <a:lnTo>
                    <a:pt x="79367" y="17312"/>
                  </a:lnTo>
                  <a:lnTo>
                    <a:pt x="79442" y="18115"/>
                  </a:lnTo>
                  <a:cubicBezTo>
                    <a:pt x="79442" y="18181"/>
                    <a:pt x="79442" y="18215"/>
                    <a:pt x="79476" y="18248"/>
                  </a:cubicBezTo>
                  <a:lnTo>
                    <a:pt x="82484" y="21223"/>
                  </a:lnTo>
                  <a:lnTo>
                    <a:pt x="74830" y="17212"/>
                  </a:lnTo>
                  <a:cubicBezTo>
                    <a:pt x="74821" y="17203"/>
                    <a:pt x="74805" y="17199"/>
                    <a:pt x="74786" y="17199"/>
                  </a:cubicBezTo>
                  <a:cubicBezTo>
                    <a:pt x="74732" y="17199"/>
                    <a:pt x="74654" y="17230"/>
                    <a:pt x="74630" y="17279"/>
                  </a:cubicBezTo>
                  <a:cubicBezTo>
                    <a:pt x="74596" y="17379"/>
                    <a:pt x="74630" y="17446"/>
                    <a:pt x="74696" y="17513"/>
                  </a:cubicBezTo>
                  <a:lnTo>
                    <a:pt x="79141" y="19852"/>
                  </a:lnTo>
                  <a:lnTo>
                    <a:pt x="79058" y="19995"/>
                  </a:lnTo>
                  <a:lnTo>
                    <a:pt x="82717" y="21891"/>
                  </a:lnTo>
                  <a:lnTo>
                    <a:pt x="80177" y="25601"/>
                  </a:lnTo>
                  <a:lnTo>
                    <a:pt x="76902" y="23596"/>
                  </a:lnTo>
                  <a:lnTo>
                    <a:pt x="77011" y="23413"/>
                  </a:lnTo>
                  <a:lnTo>
                    <a:pt x="77011" y="23413"/>
                  </a:lnTo>
                  <a:lnTo>
                    <a:pt x="74864" y="22092"/>
                  </a:lnTo>
                  <a:cubicBezTo>
                    <a:pt x="74838" y="22066"/>
                    <a:pt x="74803" y="22055"/>
                    <a:pt x="74767" y="22055"/>
                  </a:cubicBezTo>
                  <a:cubicBezTo>
                    <a:pt x="74709" y="22055"/>
                    <a:pt x="74650" y="22084"/>
                    <a:pt x="74630" y="22125"/>
                  </a:cubicBezTo>
                  <a:cubicBezTo>
                    <a:pt x="74529" y="22225"/>
                    <a:pt x="74596" y="22359"/>
                    <a:pt x="74663" y="22392"/>
                  </a:cubicBezTo>
                  <a:lnTo>
                    <a:pt x="76835" y="23729"/>
                  </a:lnTo>
                  <a:lnTo>
                    <a:pt x="75666" y="25701"/>
                  </a:lnTo>
                  <a:cubicBezTo>
                    <a:pt x="75632" y="25735"/>
                    <a:pt x="75632" y="25868"/>
                    <a:pt x="75699" y="25902"/>
                  </a:cubicBezTo>
                  <a:lnTo>
                    <a:pt x="78774" y="28041"/>
                  </a:lnTo>
                  <a:lnTo>
                    <a:pt x="78841" y="28041"/>
                  </a:lnTo>
                  <a:lnTo>
                    <a:pt x="74630" y="34157"/>
                  </a:lnTo>
                  <a:cubicBezTo>
                    <a:pt x="74596" y="34224"/>
                    <a:pt x="74596" y="34324"/>
                    <a:pt x="74630" y="34391"/>
                  </a:cubicBezTo>
                  <a:cubicBezTo>
                    <a:pt x="74663" y="34424"/>
                    <a:pt x="74696" y="34424"/>
                    <a:pt x="74763" y="34424"/>
                  </a:cubicBezTo>
                  <a:cubicBezTo>
                    <a:pt x="74797" y="34424"/>
                    <a:pt x="74797" y="34391"/>
                    <a:pt x="74830" y="34391"/>
                  </a:cubicBezTo>
                  <a:lnTo>
                    <a:pt x="79309" y="31784"/>
                  </a:lnTo>
                  <a:lnTo>
                    <a:pt x="81347" y="37265"/>
                  </a:lnTo>
                  <a:cubicBezTo>
                    <a:pt x="81381" y="37332"/>
                    <a:pt x="81447" y="37399"/>
                    <a:pt x="81514" y="37399"/>
                  </a:cubicBezTo>
                  <a:lnTo>
                    <a:pt x="81548" y="37399"/>
                  </a:lnTo>
                  <a:cubicBezTo>
                    <a:pt x="81648" y="37332"/>
                    <a:pt x="81681" y="37265"/>
                    <a:pt x="81648" y="37165"/>
                  </a:cubicBezTo>
                  <a:lnTo>
                    <a:pt x="78540" y="28976"/>
                  </a:lnTo>
                  <a:lnTo>
                    <a:pt x="80612" y="26035"/>
                  </a:lnTo>
                  <a:lnTo>
                    <a:pt x="84522" y="28442"/>
                  </a:lnTo>
                  <a:cubicBezTo>
                    <a:pt x="84556" y="28475"/>
                    <a:pt x="84556" y="28475"/>
                    <a:pt x="84622" y="28475"/>
                  </a:cubicBezTo>
                  <a:cubicBezTo>
                    <a:pt x="84656" y="28475"/>
                    <a:pt x="84689" y="28442"/>
                    <a:pt x="84723" y="28408"/>
                  </a:cubicBezTo>
                  <a:cubicBezTo>
                    <a:pt x="84823" y="28308"/>
                    <a:pt x="84790" y="28208"/>
                    <a:pt x="84689" y="28141"/>
                  </a:cubicBezTo>
                  <a:lnTo>
                    <a:pt x="80779" y="25768"/>
                  </a:lnTo>
                  <a:lnTo>
                    <a:pt x="81514" y="24699"/>
                  </a:lnTo>
                  <a:lnTo>
                    <a:pt x="91140" y="30547"/>
                  </a:lnTo>
                  <a:lnTo>
                    <a:pt x="90672" y="32051"/>
                  </a:lnTo>
                  <a:lnTo>
                    <a:pt x="87363" y="30748"/>
                  </a:lnTo>
                  <a:cubicBezTo>
                    <a:pt x="87345" y="30739"/>
                    <a:pt x="87325" y="30735"/>
                    <a:pt x="87304" y="30735"/>
                  </a:cubicBezTo>
                  <a:cubicBezTo>
                    <a:pt x="87247" y="30735"/>
                    <a:pt x="87187" y="30766"/>
                    <a:pt x="87162" y="30815"/>
                  </a:cubicBezTo>
                  <a:cubicBezTo>
                    <a:pt x="87129" y="30915"/>
                    <a:pt x="87162" y="30982"/>
                    <a:pt x="87229" y="31049"/>
                  </a:cubicBezTo>
                  <a:lnTo>
                    <a:pt x="90571" y="32385"/>
                  </a:lnTo>
                  <a:lnTo>
                    <a:pt x="88199" y="40072"/>
                  </a:lnTo>
                  <a:cubicBezTo>
                    <a:pt x="88199" y="40139"/>
                    <a:pt x="88232" y="40239"/>
                    <a:pt x="88332" y="40273"/>
                  </a:cubicBezTo>
                  <a:lnTo>
                    <a:pt x="88366" y="40273"/>
                  </a:lnTo>
                  <a:cubicBezTo>
                    <a:pt x="88466" y="40273"/>
                    <a:pt x="88499" y="40239"/>
                    <a:pt x="88533" y="40139"/>
                  </a:cubicBezTo>
                  <a:lnTo>
                    <a:pt x="91474" y="30714"/>
                  </a:lnTo>
                  <a:lnTo>
                    <a:pt x="93211" y="31750"/>
                  </a:lnTo>
                  <a:lnTo>
                    <a:pt x="93211" y="31750"/>
                  </a:lnTo>
                  <a:cubicBezTo>
                    <a:pt x="93210" y="31687"/>
                    <a:pt x="93201" y="31611"/>
                    <a:pt x="93145" y="31583"/>
                  </a:cubicBezTo>
                  <a:lnTo>
                    <a:pt x="91206" y="30414"/>
                  </a:lnTo>
                  <a:lnTo>
                    <a:pt x="92209" y="27205"/>
                  </a:lnTo>
                  <a:lnTo>
                    <a:pt x="94081" y="28341"/>
                  </a:lnTo>
                  <a:lnTo>
                    <a:pt x="99227" y="32586"/>
                  </a:lnTo>
                  <a:lnTo>
                    <a:pt x="97857" y="35360"/>
                  </a:lnTo>
                  <a:lnTo>
                    <a:pt x="94916" y="34190"/>
                  </a:lnTo>
                  <a:lnTo>
                    <a:pt x="92744" y="33288"/>
                  </a:lnTo>
                  <a:lnTo>
                    <a:pt x="93212" y="31784"/>
                  </a:lnTo>
                  <a:cubicBezTo>
                    <a:pt x="93212" y="31774"/>
                    <a:pt x="93212" y="31763"/>
                    <a:pt x="93211" y="31751"/>
                  </a:cubicBezTo>
                  <a:lnTo>
                    <a:pt x="93211" y="31751"/>
                  </a:lnTo>
                  <a:lnTo>
                    <a:pt x="92744" y="33254"/>
                  </a:lnTo>
                  <a:cubicBezTo>
                    <a:pt x="92710" y="33321"/>
                    <a:pt x="92744" y="33421"/>
                    <a:pt x="92844" y="33455"/>
                  </a:cubicBezTo>
                  <a:lnTo>
                    <a:pt x="95016" y="34324"/>
                  </a:lnTo>
                  <a:lnTo>
                    <a:pt x="92309" y="41442"/>
                  </a:lnTo>
                  <a:cubicBezTo>
                    <a:pt x="92242" y="41509"/>
                    <a:pt x="92309" y="41610"/>
                    <a:pt x="92376" y="41643"/>
                  </a:cubicBezTo>
                  <a:lnTo>
                    <a:pt x="92410" y="41643"/>
                  </a:lnTo>
                  <a:cubicBezTo>
                    <a:pt x="92510" y="41643"/>
                    <a:pt x="92543" y="41610"/>
                    <a:pt x="92577" y="41509"/>
                  </a:cubicBezTo>
                  <a:lnTo>
                    <a:pt x="95317" y="34424"/>
                  </a:lnTo>
                  <a:lnTo>
                    <a:pt x="98024" y="35494"/>
                  </a:lnTo>
                  <a:lnTo>
                    <a:pt x="94582" y="42345"/>
                  </a:lnTo>
                  <a:cubicBezTo>
                    <a:pt x="94549" y="42445"/>
                    <a:pt x="94582" y="42512"/>
                    <a:pt x="94682" y="42579"/>
                  </a:cubicBezTo>
                  <a:lnTo>
                    <a:pt x="94749" y="42579"/>
                  </a:lnTo>
                  <a:cubicBezTo>
                    <a:pt x="94849" y="42579"/>
                    <a:pt x="94883" y="42512"/>
                    <a:pt x="94916" y="42479"/>
                  </a:cubicBezTo>
                  <a:lnTo>
                    <a:pt x="98392" y="35560"/>
                  </a:lnTo>
                  <a:cubicBezTo>
                    <a:pt x="98425" y="35560"/>
                    <a:pt x="98492" y="35494"/>
                    <a:pt x="98492" y="35460"/>
                  </a:cubicBezTo>
                  <a:lnTo>
                    <a:pt x="98492" y="35393"/>
                  </a:lnTo>
                  <a:lnTo>
                    <a:pt x="99819" y="32673"/>
                  </a:lnTo>
                  <a:lnTo>
                    <a:pt x="98125" y="31249"/>
                  </a:lnTo>
                  <a:lnTo>
                    <a:pt x="98191" y="31049"/>
                  </a:lnTo>
                  <a:cubicBezTo>
                    <a:pt x="98191" y="31082"/>
                    <a:pt x="98225" y="31082"/>
                    <a:pt x="98225" y="31082"/>
                  </a:cubicBezTo>
                  <a:lnTo>
                    <a:pt x="101534" y="31784"/>
                  </a:lnTo>
                  <a:lnTo>
                    <a:pt x="101467" y="31784"/>
                  </a:lnTo>
                  <a:lnTo>
                    <a:pt x="101467" y="34017"/>
                  </a:lnTo>
                  <a:lnTo>
                    <a:pt x="101834" y="34324"/>
                  </a:lnTo>
                  <a:lnTo>
                    <a:pt x="101834" y="44283"/>
                  </a:lnTo>
                  <a:lnTo>
                    <a:pt x="101834" y="44317"/>
                  </a:lnTo>
                  <a:lnTo>
                    <a:pt x="102737" y="46823"/>
                  </a:lnTo>
                  <a:lnTo>
                    <a:pt x="102737" y="46823"/>
                  </a:lnTo>
                  <a:lnTo>
                    <a:pt x="97657" y="45520"/>
                  </a:lnTo>
                  <a:lnTo>
                    <a:pt x="97657" y="43281"/>
                  </a:lnTo>
                  <a:cubicBezTo>
                    <a:pt x="97657" y="43180"/>
                    <a:pt x="97556" y="43114"/>
                    <a:pt x="97490" y="43114"/>
                  </a:cubicBezTo>
                  <a:cubicBezTo>
                    <a:pt x="97389" y="43114"/>
                    <a:pt x="97322" y="43180"/>
                    <a:pt x="97322" y="43281"/>
                  </a:cubicBezTo>
                  <a:lnTo>
                    <a:pt x="97322" y="45687"/>
                  </a:lnTo>
                  <a:cubicBezTo>
                    <a:pt x="97322" y="45787"/>
                    <a:pt x="97356" y="45854"/>
                    <a:pt x="97423" y="45854"/>
                  </a:cubicBezTo>
                  <a:lnTo>
                    <a:pt x="102870" y="47258"/>
                  </a:lnTo>
                  <a:lnTo>
                    <a:pt x="104040" y="50433"/>
                  </a:lnTo>
                  <a:lnTo>
                    <a:pt x="97523" y="48829"/>
                  </a:lnTo>
                  <a:cubicBezTo>
                    <a:pt x="97423" y="48829"/>
                    <a:pt x="97356" y="48895"/>
                    <a:pt x="97322" y="48962"/>
                  </a:cubicBezTo>
                  <a:lnTo>
                    <a:pt x="96654" y="51001"/>
                  </a:lnTo>
                  <a:lnTo>
                    <a:pt x="94883" y="50466"/>
                  </a:lnTo>
                  <a:lnTo>
                    <a:pt x="95986" y="49129"/>
                  </a:lnTo>
                  <a:cubicBezTo>
                    <a:pt x="96019" y="49096"/>
                    <a:pt x="96019" y="49029"/>
                    <a:pt x="96019" y="48996"/>
                  </a:cubicBezTo>
                  <a:lnTo>
                    <a:pt x="96019" y="45921"/>
                  </a:lnTo>
                  <a:cubicBezTo>
                    <a:pt x="96019" y="45854"/>
                    <a:pt x="95986" y="45821"/>
                    <a:pt x="95919" y="45787"/>
                  </a:cubicBezTo>
                  <a:lnTo>
                    <a:pt x="92811" y="43481"/>
                  </a:lnTo>
                  <a:lnTo>
                    <a:pt x="93914" y="42178"/>
                  </a:lnTo>
                  <a:cubicBezTo>
                    <a:pt x="94014" y="42111"/>
                    <a:pt x="94014" y="41977"/>
                    <a:pt x="93914" y="41944"/>
                  </a:cubicBezTo>
                  <a:cubicBezTo>
                    <a:pt x="93880" y="41894"/>
                    <a:pt x="93830" y="41869"/>
                    <a:pt x="93784" y="41869"/>
                  </a:cubicBezTo>
                  <a:cubicBezTo>
                    <a:pt x="93738" y="41869"/>
                    <a:pt x="93696" y="41894"/>
                    <a:pt x="93680" y="41944"/>
                  </a:cubicBezTo>
                  <a:lnTo>
                    <a:pt x="91975" y="43949"/>
                  </a:lnTo>
                  <a:lnTo>
                    <a:pt x="81347" y="44016"/>
                  </a:lnTo>
                  <a:lnTo>
                    <a:pt x="83720" y="37933"/>
                  </a:lnTo>
                  <a:cubicBezTo>
                    <a:pt x="83787" y="37866"/>
                    <a:pt x="83720" y="37766"/>
                    <a:pt x="83653" y="37733"/>
                  </a:cubicBezTo>
                  <a:cubicBezTo>
                    <a:pt x="83624" y="37713"/>
                    <a:pt x="83597" y="37705"/>
                    <a:pt x="83574" y="37705"/>
                  </a:cubicBezTo>
                  <a:cubicBezTo>
                    <a:pt x="83517" y="37705"/>
                    <a:pt x="83476" y="37752"/>
                    <a:pt x="83453" y="37800"/>
                  </a:cubicBezTo>
                  <a:lnTo>
                    <a:pt x="81013" y="43949"/>
                  </a:lnTo>
                  <a:lnTo>
                    <a:pt x="78540" y="42412"/>
                  </a:lnTo>
                  <a:lnTo>
                    <a:pt x="66675" y="36630"/>
                  </a:lnTo>
                  <a:lnTo>
                    <a:pt x="74162" y="33990"/>
                  </a:lnTo>
                  <a:cubicBezTo>
                    <a:pt x="74262" y="33956"/>
                    <a:pt x="74295" y="33889"/>
                    <a:pt x="74262" y="33789"/>
                  </a:cubicBezTo>
                  <a:cubicBezTo>
                    <a:pt x="74215" y="33742"/>
                    <a:pt x="74167" y="33695"/>
                    <a:pt x="74108" y="33695"/>
                  </a:cubicBezTo>
                  <a:cubicBezTo>
                    <a:pt x="74084" y="33695"/>
                    <a:pt x="74057" y="33703"/>
                    <a:pt x="74028" y="33722"/>
                  </a:cubicBezTo>
                  <a:lnTo>
                    <a:pt x="66274" y="36429"/>
                  </a:lnTo>
                  <a:lnTo>
                    <a:pt x="65305" y="35961"/>
                  </a:lnTo>
                  <a:lnTo>
                    <a:pt x="68447" y="31416"/>
                  </a:lnTo>
                  <a:cubicBezTo>
                    <a:pt x="68480" y="31316"/>
                    <a:pt x="68480" y="31216"/>
                    <a:pt x="68413" y="31149"/>
                  </a:cubicBezTo>
                  <a:cubicBezTo>
                    <a:pt x="68377" y="31137"/>
                    <a:pt x="68335" y="31129"/>
                    <a:pt x="68296" y="31129"/>
                  </a:cubicBezTo>
                  <a:cubicBezTo>
                    <a:pt x="68229" y="31129"/>
                    <a:pt x="68167" y="31152"/>
                    <a:pt x="68146" y="31216"/>
                  </a:cubicBezTo>
                  <a:lnTo>
                    <a:pt x="64971" y="35794"/>
                  </a:lnTo>
                  <a:lnTo>
                    <a:pt x="58721" y="32753"/>
                  </a:lnTo>
                  <a:cubicBezTo>
                    <a:pt x="58694" y="32744"/>
                    <a:pt x="58670" y="32740"/>
                    <a:pt x="58647" y="32740"/>
                  </a:cubicBezTo>
                  <a:cubicBezTo>
                    <a:pt x="58585" y="32740"/>
                    <a:pt x="58536" y="32771"/>
                    <a:pt x="58487" y="32820"/>
                  </a:cubicBezTo>
                  <a:cubicBezTo>
                    <a:pt x="58454" y="32920"/>
                    <a:pt x="58487" y="32987"/>
                    <a:pt x="58587" y="33054"/>
                  </a:cubicBezTo>
                  <a:lnTo>
                    <a:pt x="63801" y="35560"/>
                  </a:lnTo>
                  <a:lnTo>
                    <a:pt x="62230" y="37599"/>
                  </a:lnTo>
                  <a:lnTo>
                    <a:pt x="56248" y="39571"/>
                  </a:lnTo>
                  <a:cubicBezTo>
                    <a:pt x="56114" y="39604"/>
                    <a:pt x="56081" y="39671"/>
                    <a:pt x="56114" y="39771"/>
                  </a:cubicBezTo>
                  <a:cubicBezTo>
                    <a:pt x="56148" y="39838"/>
                    <a:pt x="56181" y="39905"/>
                    <a:pt x="56281" y="39905"/>
                  </a:cubicBezTo>
                  <a:lnTo>
                    <a:pt x="56315" y="39905"/>
                  </a:lnTo>
                  <a:lnTo>
                    <a:pt x="62241" y="37941"/>
                  </a:lnTo>
                  <a:lnTo>
                    <a:pt x="62241" y="37941"/>
                  </a:lnTo>
                  <a:lnTo>
                    <a:pt x="62230" y="37933"/>
                  </a:lnTo>
                  <a:lnTo>
                    <a:pt x="63801" y="35928"/>
                  </a:lnTo>
                  <a:lnTo>
                    <a:pt x="65673" y="36864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3667" y="38969"/>
                  </a:lnTo>
                  <a:lnTo>
                    <a:pt x="60426" y="42345"/>
                  </a:lnTo>
                  <a:lnTo>
                    <a:pt x="57685" y="44517"/>
                  </a:lnTo>
                  <a:cubicBezTo>
                    <a:pt x="57618" y="44617"/>
                    <a:pt x="57618" y="44684"/>
                    <a:pt x="57652" y="44785"/>
                  </a:cubicBezTo>
                  <a:cubicBezTo>
                    <a:pt x="57685" y="44818"/>
                    <a:pt x="57752" y="44851"/>
                    <a:pt x="57785" y="44851"/>
                  </a:cubicBezTo>
                  <a:cubicBezTo>
                    <a:pt x="57819" y="44851"/>
                    <a:pt x="57852" y="44851"/>
                    <a:pt x="57919" y="44818"/>
                  </a:cubicBezTo>
                  <a:lnTo>
                    <a:pt x="60125" y="43013"/>
                  </a:lnTo>
                  <a:lnTo>
                    <a:pt x="70686" y="46690"/>
                  </a:lnTo>
                  <a:lnTo>
                    <a:pt x="70753" y="46690"/>
                  </a:lnTo>
                  <a:cubicBezTo>
                    <a:pt x="70820" y="46690"/>
                    <a:pt x="70853" y="46656"/>
                    <a:pt x="70920" y="46589"/>
                  </a:cubicBezTo>
                  <a:cubicBezTo>
                    <a:pt x="70920" y="46489"/>
                    <a:pt x="70853" y="46422"/>
                    <a:pt x="70786" y="46355"/>
                  </a:cubicBezTo>
                  <a:lnTo>
                    <a:pt x="60426" y="42779"/>
                  </a:lnTo>
                  <a:lnTo>
                    <a:pt x="60593" y="42646"/>
                  </a:lnTo>
                  <a:lnTo>
                    <a:pt x="63868" y="39237"/>
                  </a:lnTo>
                  <a:lnTo>
                    <a:pt x="71287" y="43080"/>
                  </a:lnTo>
                  <a:lnTo>
                    <a:pt x="71354" y="43080"/>
                  </a:lnTo>
                  <a:cubicBezTo>
                    <a:pt x="71455" y="43080"/>
                    <a:pt x="71488" y="43013"/>
                    <a:pt x="71521" y="42980"/>
                  </a:cubicBezTo>
                  <a:cubicBezTo>
                    <a:pt x="71555" y="42913"/>
                    <a:pt x="71521" y="42813"/>
                    <a:pt x="71455" y="42779"/>
                  </a:cubicBezTo>
                  <a:lnTo>
                    <a:pt x="64135" y="38969"/>
                  </a:lnTo>
                  <a:lnTo>
                    <a:pt x="66207" y="36797"/>
                  </a:lnTo>
                  <a:lnTo>
                    <a:pt x="78306" y="42646"/>
                  </a:lnTo>
                  <a:lnTo>
                    <a:pt x="87831" y="48595"/>
                  </a:lnTo>
                  <a:lnTo>
                    <a:pt x="86761" y="49798"/>
                  </a:lnTo>
                  <a:lnTo>
                    <a:pt x="86160" y="50500"/>
                  </a:lnTo>
                  <a:lnTo>
                    <a:pt x="83887" y="53040"/>
                  </a:lnTo>
                  <a:lnTo>
                    <a:pt x="77236" y="50667"/>
                  </a:lnTo>
                  <a:lnTo>
                    <a:pt x="77537" y="49530"/>
                  </a:lnTo>
                  <a:cubicBezTo>
                    <a:pt x="77537" y="49464"/>
                    <a:pt x="77504" y="49363"/>
                    <a:pt x="77404" y="49330"/>
                  </a:cubicBezTo>
                  <a:cubicBezTo>
                    <a:pt x="77392" y="49324"/>
                    <a:pt x="77379" y="49321"/>
                    <a:pt x="77365" y="49321"/>
                  </a:cubicBezTo>
                  <a:cubicBezTo>
                    <a:pt x="77303" y="49321"/>
                    <a:pt x="77231" y="49381"/>
                    <a:pt x="77203" y="49464"/>
                  </a:cubicBezTo>
                  <a:lnTo>
                    <a:pt x="76902" y="50533"/>
                  </a:lnTo>
                  <a:lnTo>
                    <a:pt x="75565" y="50099"/>
                  </a:lnTo>
                  <a:lnTo>
                    <a:pt x="76501" y="47826"/>
                  </a:lnTo>
                  <a:cubicBezTo>
                    <a:pt x="76535" y="47759"/>
                    <a:pt x="76501" y="47659"/>
                    <a:pt x="76401" y="47625"/>
                  </a:cubicBezTo>
                  <a:cubicBezTo>
                    <a:pt x="76383" y="47616"/>
                    <a:pt x="76363" y="47612"/>
                    <a:pt x="76342" y="47612"/>
                  </a:cubicBezTo>
                  <a:cubicBezTo>
                    <a:pt x="76285" y="47612"/>
                    <a:pt x="76225" y="47643"/>
                    <a:pt x="76200" y="47692"/>
                  </a:cubicBezTo>
                  <a:lnTo>
                    <a:pt x="75298" y="49965"/>
                  </a:lnTo>
                  <a:lnTo>
                    <a:pt x="67678" y="47258"/>
                  </a:lnTo>
                  <a:lnTo>
                    <a:pt x="67544" y="47258"/>
                  </a:lnTo>
                  <a:lnTo>
                    <a:pt x="59122" y="50032"/>
                  </a:lnTo>
                  <a:cubicBezTo>
                    <a:pt x="58989" y="50099"/>
                    <a:pt x="58955" y="50165"/>
                    <a:pt x="58989" y="50266"/>
                  </a:cubicBezTo>
                  <a:cubicBezTo>
                    <a:pt x="59013" y="50338"/>
                    <a:pt x="59071" y="50393"/>
                    <a:pt x="59127" y="50393"/>
                  </a:cubicBezTo>
                  <a:cubicBezTo>
                    <a:pt x="59149" y="50393"/>
                    <a:pt x="59170" y="50385"/>
                    <a:pt x="59189" y="50366"/>
                  </a:cubicBezTo>
                  <a:lnTo>
                    <a:pt x="67611" y="47625"/>
                  </a:lnTo>
                  <a:lnTo>
                    <a:pt x="75298" y="50366"/>
                  </a:lnTo>
                  <a:lnTo>
                    <a:pt x="76802" y="50934"/>
                  </a:lnTo>
                  <a:lnTo>
                    <a:pt x="76200" y="53207"/>
                  </a:lnTo>
                  <a:lnTo>
                    <a:pt x="70118" y="51669"/>
                  </a:lnTo>
                  <a:cubicBezTo>
                    <a:pt x="70017" y="51669"/>
                    <a:pt x="69951" y="51703"/>
                    <a:pt x="69884" y="51803"/>
                  </a:cubicBezTo>
                  <a:cubicBezTo>
                    <a:pt x="69884" y="51870"/>
                    <a:pt x="69951" y="51970"/>
                    <a:pt x="70017" y="52004"/>
                  </a:cubicBezTo>
                  <a:lnTo>
                    <a:pt x="76134" y="53541"/>
                  </a:lnTo>
                  <a:lnTo>
                    <a:pt x="75198" y="57150"/>
                  </a:lnTo>
                  <a:lnTo>
                    <a:pt x="70151" y="55479"/>
                  </a:lnTo>
                  <a:cubicBezTo>
                    <a:pt x="70084" y="55479"/>
                    <a:pt x="69984" y="55513"/>
                    <a:pt x="69951" y="55613"/>
                  </a:cubicBezTo>
                  <a:cubicBezTo>
                    <a:pt x="69951" y="55680"/>
                    <a:pt x="69984" y="55780"/>
                    <a:pt x="70084" y="55814"/>
                  </a:cubicBezTo>
                  <a:lnTo>
                    <a:pt x="75198" y="57518"/>
                  </a:lnTo>
                  <a:cubicBezTo>
                    <a:pt x="75198" y="57551"/>
                    <a:pt x="75231" y="57618"/>
                    <a:pt x="75298" y="57618"/>
                  </a:cubicBezTo>
                  <a:lnTo>
                    <a:pt x="75365" y="57618"/>
                  </a:lnTo>
                  <a:lnTo>
                    <a:pt x="78941" y="58788"/>
                  </a:lnTo>
                  <a:lnTo>
                    <a:pt x="74329" y="64002"/>
                  </a:lnTo>
                  <a:lnTo>
                    <a:pt x="71488" y="68480"/>
                  </a:lnTo>
                  <a:cubicBezTo>
                    <a:pt x="71455" y="68547"/>
                    <a:pt x="71455" y="68681"/>
                    <a:pt x="71521" y="68714"/>
                  </a:cubicBezTo>
                  <a:cubicBezTo>
                    <a:pt x="71521" y="68781"/>
                    <a:pt x="71588" y="68781"/>
                    <a:pt x="71622" y="68781"/>
                  </a:cubicBezTo>
                  <a:cubicBezTo>
                    <a:pt x="71655" y="68781"/>
                    <a:pt x="71689" y="68714"/>
                    <a:pt x="71755" y="68681"/>
                  </a:cubicBezTo>
                  <a:lnTo>
                    <a:pt x="74529" y="64269"/>
                  </a:lnTo>
                  <a:lnTo>
                    <a:pt x="79141" y="59089"/>
                  </a:lnTo>
                  <a:lnTo>
                    <a:pt x="79275" y="59122"/>
                  </a:lnTo>
                  <a:lnTo>
                    <a:pt x="82651" y="60125"/>
                  </a:lnTo>
                  <a:lnTo>
                    <a:pt x="81481" y="63266"/>
                  </a:lnTo>
                  <a:lnTo>
                    <a:pt x="81481" y="63300"/>
                  </a:lnTo>
                  <a:lnTo>
                    <a:pt x="81046" y="67143"/>
                  </a:lnTo>
                  <a:lnTo>
                    <a:pt x="79609" y="67143"/>
                  </a:lnTo>
                  <a:cubicBezTo>
                    <a:pt x="79509" y="67143"/>
                    <a:pt x="79442" y="67210"/>
                    <a:pt x="79442" y="67310"/>
                  </a:cubicBezTo>
                  <a:lnTo>
                    <a:pt x="79442" y="68948"/>
                  </a:lnTo>
                  <a:lnTo>
                    <a:pt x="71922" y="68948"/>
                  </a:lnTo>
                  <a:cubicBezTo>
                    <a:pt x="70987" y="68948"/>
                    <a:pt x="70586" y="69149"/>
                    <a:pt x="70419" y="69316"/>
                  </a:cubicBezTo>
                  <a:cubicBezTo>
                    <a:pt x="70067" y="69140"/>
                    <a:pt x="69750" y="69056"/>
                    <a:pt x="69454" y="69056"/>
                  </a:cubicBezTo>
                  <a:cubicBezTo>
                    <a:pt x="69243" y="69056"/>
                    <a:pt x="69042" y="69098"/>
                    <a:pt x="68848" y="69182"/>
                  </a:cubicBezTo>
                  <a:cubicBezTo>
                    <a:pt x="68346" y="69382"/>
                    <a:pt x="68079" y="69850"/>
                    <a:pt x="67945" y="70151"/>
                  </a:cubicBezTo>
                  <a:cubicBezTo>
                    <a:pt x="67750" y="70018"/>
                    <a:pt x="67502" y="69969"/>
                    <a:pt x="67246" y="69969"/>
                  </a:cubicBezTo>
                  <a:cubicBezTo>
                    <a:pt x="66669" y="69969"/>
                    <a:pt x="66056" y="70215"/>
                    <a:pt x="65940" y="70285"/>
                  </a:cubicBezTo>
                  <a:cubicBezTo>
                    <a:pt x="65840" y="70318"/>
                    <a:pt x="65806" y="70385"/>
                    <a:pt x="65840" y="70485"/>
                  </a:cubicBezTo>
                  <a:cubicBezTo>
                    <a:pt x="65907" y="70519"/>
                    <a:pt x="65940" y="70552"/>
                    <a:pt x="66007" y="70552"/>
                  </a:cubicBezTo>
                  <a:lnTo>
                    <a:pt x="66107" y="70552"/>
                  </a:lnTo>
                  <a:cubicBezTo>
                    <a:pt x="66342" y="70446"/>
                    <a:pt x="66874" y="70271"/>
                    <a:pt x="67317" y="70271"/>
                  </a:cubicBezTo>
                  <a:cubicBezTo>
                    <a:pt x="67568" y="70271"/>
                    <a:pt x="67791" y="70328"/>
                    <a:pt x="67912" y="70485"/>
                  </a:cubicBezTo>
                  <a:lnTo>
                    <a:pt x="69015" y="73995"/>
                  </a:lnTo>
                  <a:lnTo>
                    <a:pt x="67444" y="74529"/>
                  </a:lnTo>
                  <a:cubicBezTo>
                    <a:pt x="67310" y="74563"/>
                    <a:pt x="67277" y="74663"/>
                    <a:pt x="67310" y="74730"/>
                  </a:cubicBezTo>
                  <a:cubicBezTo>
                    <a:pt x="67344" y="74830"/>
                    <a:pt x="67411" y="74864"/>
                    <a:pt x="67477" y="74864"/>
                  </a:cubicBezTo>
                  <a:lnTo>
                    <a:pt x="67511" y="74864"/>
                  </a:lnTo>
                  <a:lnTo>
                    <a:pt x="69282" y="74295"/>
                  </a:lnTo>
                  <a:lnTo>
                    <a:pt x="73025" y="73025"/>
                  </a:lnTo>
                  <a:cubicBezTo>
                    <a:pt x="73159" y="72992"/>
                    <a:pt x="73192" y="72892"/>
                    <a:pt x="73159" y="72825"/>
                  </a:cubicBezTo>
                  <a:cubicBezTo>
                    <a:pt x="73134" y="72723"/>
                    <a:pt x="73069" y="72679"/>
                    <a:pt x="73010" y="72679"/>
                  </a:cubicBezTo>
                  <a:cubicBezTo>
                    <a:pt x="72992" y="72679"/>
                    <a:pt x="72974" y="72683"/>
                    <a:pt x="72959" y="72691"/>
                  </a:cubicBezTo>
                  <a:lnTo>
                    <a:pt x="71689" y="73126"/>
                  </a:lnTo>
                  <a:lnTo>
                    <a:pt x="70652" y="69516"/>
                  </a:lnTo>
                  <a:cubicBezTo>
                    <a:pt x="70786" y="69449"/>
                    <a:pt x="71120" y="69215"/>
                    <a:pt x="71922" y="69215"/>
                  </a:cubicBezTo>
                  <a:lnTo>
                    <a:pt x="80812" y="69215"/>
                  </a:lnTo>
                  <a:lnTo>
                    <a:pt x="80278" y="74128"/>
                  </a:lnTo>
                  <a:cubicBezTo>
                    <a:pt x="80278" y="74195"/>
                    <a:pt x="80345" y="74295"/>
                    <a:pt x="80445" y="74295"/>
                  </a:cubicBezTo>
                  <a:cubicBezTo>
                    <a:pt x="80512" y="74295"/>
                    <a:pt x="80612" y="74195"/>
                    <a:pt x="80612" y="74128"/>
                  </a:cubicBezTo>
                  <a:lnTo>
                    <a:pt x="81782" y="63266"/>
                  </a:lnTo>
                  <a:lnTo>
                    <a:pt x="82951" y="60125"/>
                  </a:lnTo>
                  <a:lnTo>
                    <a:pt x="90003" y="62164"/>
                  </a:lnTo>
                  <a:lnTo>
                    <a:pt x="90037" y="62164"/>
                  </a:lnTo>
                  <a:cubicBezTo>
                    <a:pt x="90137" y="62164"/>
                    <a:pt x="90170" y="62130"/>
                    <a:pt x="90204" y="62030"/>
                  </a:cubicBezTo>
                  <a:lnTo>
                    <a:pt x="91140" y="59657"/>
                  </a:lnTo>
                  <a:lnTo>
                    <a:pt x="101667" y="62966"/>
                  </a:lnTo>
                  <a:lnTo>
                    <a:pt x="98225" y="73727"/>
                  </a:lnTo>
                  <a:cubicBezTo>
                    <a:pt x="98225" y="73827"/>
                    <a:pt x="98258" y="73894"/>
                    <a:pt x="98359" y="73961"/>
                  </a:cubicBezTo>
                  <a:lnTo>
                    <a:pt x="98392" y="73961"/>
                  </a:lnTo>
                  <a:cubicBezTo>
                    <a:pt x="98492" y="73961"/>
                    <a:pt x="98526" y="73894"/>
                    <a:pt x="98559" y="73827"/>
                  </a:cubicBezTo>
                  <a:lnTo>
                    <a:pt x="99161" y="71889"/>
                  </a:lnTo>
                  <a:lnTo>
                    <a:pt x="104842" y="73293"/>
                  </a:lnTo>
                  <a:lnTo>
                    <a:pt x="104207" y="76067"/>
                  </a:lnTo>
                  <a:lnTo>
                    <a:pt x="100832" y="76067"/>
                  </a:lnTo>
                  <a:cubicBezTo>
                    <a:pt x="100731" y="76067"/>
                    <a:pt x="100665" y="76167"/>
                    <a:pt x="100665" y="76234"/>
                  </a:cubicBezTo>
                  <a:cubicBezTo>
                    <a:pt x="100665" y="76334"/>
                    <a:pt x="100731" y="76401"/>
                    <a:pt x="100832" y="76401"/>
                  </a:cubicBezTo>
                  <a:lnTo>
                    <a:pt x="112028" y="76401"/>
                  </a:lnTo>
                  <a:lnTo>
                    <a:pt x="108886" y="83586"/>
                  </a:lnTo>
                  <a:cubicBezTo>
                    <a:pt x="108853" y="83687"/>
                    <a:pt x="108886" y="83754"/>
                    <a:pt x="108953" y="83787"/>
                  </a:cubicBezTo>
                  <a:lnTo>
                    <a:pt x="109053" y="83787"/>
                  </a:lnTo>
                  <a:cubicBezTo>
                    <a:pt x="109120" y="83787"/>
                    <a:pt x="109187" y="83787"/>
                    <a:pt x="109220" y="83720"/>
                  </a:cubicBezTo>
                  <a:lnTo>
                    <a:pt x="112429" y="76401"/>
                  </a:lnTo>
                  <a:lnTo>
                    <a:pt x="119481" y="76401"/>
                  </a:lnTo>
                  <a:lnTo>
                    <a:pt x="116807" y="80579"/>
                  </a:lnTo>
                  <a:cubicBezTo>
                    <a:pt x="116774" y="80679"/>
                    <a:pt x="116774" y="80779"/>
                    <a:pt x="116874" y="80846"/>
                  </a:cubicBezTo>
                  <a:cubicBezTo>
                    <a:pt x="116874" y="80879"/>
                    <a:pt x="116907" y="80879"/>
                    <a:pt x="116941" y="80879"/>
                  </a:cubicBezTo>
                  <a:cubicBezTo>
                    <a:pt x="116974" y="80879"/>
                    <a:pt x="117041" y="80846"/>
                    <a:pt x="117074" y="80812"/>
                  </a:cubicBezTo>
                  <a:lnTo>
                    <a:pt x="119815" y="76468"/>
                  </a:lnTo>
                  <a:lnTo>
                    <a:pt x="128237" y="76468"/>
                  </a:lnTo>
                  <a:lnTo>
                    <a:pt x="127000" y="80010"/>
                  </a:lnTo>
                  <a:lnTo>
                    <a:pt x="124460" y="79743"/>
                  </a:lnTo>
                  <a:lnTo>
                    <a:pt x="124594" y="77838"/>
                  </a:lnTo>
                  <a:cubicBezTo>
                    <a:pt x="124594" y="77738"/>
                    <a:pt x="124494" y="77671"/>
                    <a:pt x="124427" y="77671"/>
                  </a:cubicBezTo>
                  <a:cubicBezTo>
                    <a:pt x="124327" y="77671"/>
                    <a:pt x="124260" y="77738"/>
                    <a:pt x="124260" y="77838"/>
                  </a:cubicBezTo>
                  <a:lnTo>
                    <a:pt x="124126" y="79710"/>
                  </a:lnTo>
                  <a:lnTo>
                    <a:pt x="120149" y="79309"/>
                  </a:lnTo>
                  <a:cubicBezTo>
                    <a:pt x="120116" y="79309"/>
                    <a:pt x="120082" y="79309"/>
                    <a:pt x="120049" y="79342"/>
                  </a:cubicBezTo>
                  <a:cubicBezTo>
                    <a:pt x="120049" y="79375"/>
                    <a:pt x="119982" y="79409"/>
                    <a:pt x="119982" y="79476"/>
                  </a:cubicBezTo>
                  <a:lnTo>
                    <a:pt x="119247" y="89535"/>
                  </a:lnTo>
                  <a:lnTo>
                    <a:pt x="119581" y="89502"/>
                  </a:lnTo>
                  <a:lnTo>
                    <a:pt x="120316" y="79643"/>
                  </a:lnTo>
                  <a:lnTo>
                    <a:pt x="124160" y="80010"/>
                  </a:lnTo>
                  <a:lnTo>
                    <a:pt x="123558" y="89001"/>
                  </a:lnTo>
                  <a:lnTo>
                    <a:pt x="123892" y="88934"/>
                  </a:lnTo>
                  <a:lnTo>
                    <a:pt x="124494" y="80044"/>
                  </a:lnTo>
                  <a:lnTo>
                    <a:pt x="133651" y="80946"/>
                  </a:lnTo>
                  <a:lnTo>
                    <a:pt x="133484" y="87797"/>
                  </a:lnTo>
                  <a:lnTo>
                    <a:pt x="133484" y="87797"/>
                  </a:lnTo>
                  <a:lnTo>
                    <a:pt x="133818" y="87764"/>
                  </a:lnTo>
                  <a:lnTo>
                    <a:pt x="133985" y="81013"/>
                  </a:lnTo>
                  <a:lnTo>
                    <a:pt x="141539" y="82717"/>
                  </a:lnTo>
                  <a:lnTo>
                    <a:pt x="141539" y="82383"/>
                  </a:lnTo>
                  <a:lnTo>
                    <a:pt x="134019" y="80712"/>
                  </a:lnTo>
                  <a:lnTo>
                    <a:pt x="135824" y="76434"/>
                  </a:lnTo>
                  <a:lnTo>
                    <a:pt x="141505" y="78105"/>
                  </a:lnTo>
                  <a:lnTo>
                    <a:pt x="141505" y="77771"/>
                  </a:lnTo>
                  <a:lnTo>
                    <a:pt x="135957" y="76167"/>
                  </a:lnTo>
                  <a:lnTo>
                    <a:pt x="136124" y="75732"/>
                  </a:lnTo>
                  <a:lnTo>
                    <a:pt x="137261" y="73059"/>
                  </a:lnTo>
                  <a:lnTo>
                    <a:pt x="137929" y="71254"/>
                  </a:lnTo>
                  <a:lnTo>
                    <a:pt x="141472" y="72223"/>
                  </a:lnTo>
                  <a:lnTo>
                    <a:pt x="141472" y="71889"/>
                  </a:lnTo>
                  <a:lnTo>
                    <a:pt x="138029" y="70987"/>
                  </a:lnTo>
                  <a:lnTo>
                    <a:pt x="138163" y="70686"/>
                  </a:lnTo>
                  <a:lnTo>
                    <a:pt x="138163" y="70652"/>
                  </a:lnTo>
                  <a:lnTo>
                    <a:pt x="138999" y="60325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434" y="58221"/>
                    <a:pt x="139467" y="58254"/>
                    <a:pt x="139500" y="58287"/>
                  </a:cubicBezTo>
                  <a:lnTo>
                    <a:pt x="141305" y="58621"/>
                  </a:lnTo>
                  <a:lnTo>
                    <a:pt x="141305" y="58287"/>
                  </a:lnTo>
                  <a:lnTo>
                    <a:pt x="139533" y="57952"/>
                  </a:lnTo>
                  <a:cubicBezTo>
                    <a:pt x="139521" y="57947"/>
                    <a:pt x="139509" y="57944"/>
                    <a:pt x="139495" y="57944"/>
                  </a:cubicBezTo>
                  <a:cubicBezTo>
                    <a:pt x="139482" y="57944"/>
                    <a:pt x="139468" y="57947"/>
                    <a:pt x="139455" y="57952"/>
                  </a:cubicBezTo>
                  <a:lnTo>
                    <a:pt x="139455" y="57952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384" y="58154"/>
                    <a:pt x="139366" y="58120"/>
                    <a:pt x="139366" y="58086"/>
                  </a:cubicBezTo>
                  <a:cubicBezTo>
                    <a:pt x="139366" y="58022"/>
                    <a:pt x="139408" y="57971"/>
                    <a:pt x="139455" y="57952"/>
                  </a:cubicBezTo>
                  <a:lnTo>
                    <a:pt x="139455" y="57952"/>
                  </a:lnTo>
                  <a:lnTo>
                    <a:pt x="139834" y="55981"/>
                  </a:lnTo>
                  <a:lnTo>
                    <a:pt x="140870" y="53240"/>
                  </a:lnTo>
                  <a:lnTo>
                    <a:pt x="140703" y="50332"/>
                  </a:lnTo>
                  <a:lnTo>
                    <a:pt x="140703" y="50332"/>
                  </a:lnTo>
                  <a:lnTo>
                    <a:pt x="141438" y="50667"/>
                  </a:lnTo>
                  <a:lnTo>
                    <a:pt x="141438" y="50299"/>
                  </a:lnTo>
                  <a:lnTo>
                    <a:pt x="140670" y="49965"/>
                  </a:lnTo>
                  <a:lnTo>
                    <a:pt x="140035" y="39136"/>
                  </a:lnTo>
                  <a:lnTo>
                    <a:pt x="139801" y="34725"/>
                  </a:lnTo>
                  <a:cubicBezTo>
                    <a:pt x="139801" y="34625"/>
                    <a:pt x="139700" y="34558"/>
                    <a:pt x="139634" y="34558"/>
                  </a:cubicBezTo>
                  <a:cubicBezTo>
                    <a:pt x="139533" y="34558"/>
                    <a:pt x="139466" y="34625"/>
                    <a:pt x="139466" y="34725"/>
                  </a:cubicBezTo>
                  <a:lnTo>
                    <a:pt x="139700" y="39136"/>
                  </a:lnTo>
                  <a:lnTo>
                    <a:pt x="139834" y="41743"/>
                  </a:lnTo>
                  <a:lnTo>
                    <a:pt x="139769" y="41743"/>
                  </a:lnTo>
                  <a:lnTo>
                    <a:pt x="140168" y="49430"/>
                  </a:lnTo>
                  <a:lnTo>
                    <a:pt x="140168" y="49430"/>
                  </a:lnTo>
                  <a:lnTo>
                    <a:pt x="129072" y="44450"/>
                  </a:lnTo>
                  <a:lnTo>
                    <a:pt x="128337" y="43982"/>
                  </a:lnTo>
                  <a:lnTo>
                    <a:pt x="128601" y="41743"/>
                  </a:lnTo>
                  <a:lnTo>
                    <a:pt x="128571" y="41743"/>
                  </a:lnTo>
                  <a:cubicBezTo>
                    <a:pt x="128471" y="41743"/>
                    <a:pt x="128404" y="41810"/>
                    <a:pt x="128404" y="41910"/>
                  </a:cubicBezTo>
                  <a:lnTo>
                    <a:pt x="128137" y="44150"/>
                  </a:lnTo>
                  <a:lnTo>
                    <a:pt x="125062" y="42144"/>
                  </a:lnTo>
                  <a:lnTo>
                    <a:pt x="126466" y="40406"/>
                  </a:lnTo>
                  <a:lnTo>
                    <a:pt x="128504" y="40640"/>
                  </a:lnTo>
                  <a:cubicBezTo>
                    <a:pt x="128522" y="40646"/>
                    <a:pt x="128539" y="40649"/>
                    <a:pt x="128554" y="40649"/>
                  </a:cubicBezTo>
                  <a:cubicBezTo>
                    <a:pt x="128626" y="40649"/>
                    <a:pt x="128671" y="40589"/>
                    <a:pt x="128671" y="40507"/>
                  </a:cubicBezTo>
                  <a:lnTo>
                    <a:pt x="129173" y="36931"/>
                  </a:lnTo>
                  <a:cubicBezTo>
                    <a:pt x="129240" y="36797"/>
                    <a:pt x="129139" y="36730"/>
                    <a:pt x="129072" y="36730"/>
                  </a:cubicBezTo>
                  <a:cubicBezTo>
                    <a:pt x="129041" y="36715"/>
                    <a:pt x="129012" y="36708"/>
                    <a:pt x="128986" y="36708"/>
                  </a:cubicBezTo>
                  <a:cubicBezTo>
                    <a:pt x="128898" y="36708"/>
                    <a:pt x="128839" y="36779"/>
                    <a:pt x="128839" y="36830"/>
                  </a:cubicBezTo>
                  <a:lnTo>
                    <a:pt x="128337" y="40273"/>
                  </a:lnTo>
                  <a:lnTo>
                    <a:pt x="126399" y="40072"/>
                  </a:lnTo>
                  <a:cubicBezTo>
                    <a:pt x="126368" y="40051"/>
                    <a:pt x="126343" y="40044"/>
                    <a:pt x="126323" y="40044"/>
                  </a:cubicBezTo>
                  <a:cubicBezTo>
                    <a:pt x="126278" y="40044"/>
                    <a:pt x="126255" y="40083"/>
                    <a:pt x="126232" y="40106"/>
                  </a:cubicBezTo>
                  <a:lnTo>
                    <a:pt x="124728" y="41977"/>
                  </a:lnTo>
                  <a:lnTo>
                    <a:pt x="120249" y="39103"/>
                  </a:lnTo>
                  <a:lnTo>
                    <a:pt x="118378" y="34157"/>
                  </a:lnTo>
                  <a:lnTo>
                    <a:pt x="120550" y="33555"/>
                  </a:lnTo>
                  <a:lnTo>
                    <a:pt x="123658" y="38267"/>
                  </a:lnTo>
                  <a:cubicBezTo>
                    <a:pt x="123658" y="38301"/>
                    <a:pt x="123759" y="38334"/>
                    <a:pt x="123792" y="38334"/>
                  </a:cubicBezTo>
                  <a:cubicBezTo>
                    <a:pt x="123825" y="38334"/>
                    <a:pt x="123825" y="38301"/>
                    <a:pt x="123892" y="38301"/>
                  </a:cubicBezTo>
                  <a:cubicBezTo>
                    <a:pt x="123959" y="38234"/>
                    <a:pt x="123959" y="38134"/>
                    <a:pt x="123926" y="38067"/>
                  </a:cubicBezTo>
                  <a:lnTo>
                    <a:pt x="120817" y="33421"/>
                  </a:lnTo>
                  <a:lnTo>
                    <a:pt x="125296" y="32085"/>
                  </a:lnTo>
                  <a:lnTo>
                    <a:pt x="130977" y="36463"/>
                  </a:lnTo>
                  <a:cubicBezTo>
                    <a:pt x="131019" y="36477"/>
                    <a:pt x="131061" y="36485"/>
                    <a:pt x="131100" y="36485"/>
                  </a:cubicBezTo>
                  <a:cubicBezTo>
                    <a:pt x="131155" y="36485"/>
                    <a:pt x="131206" y="36468"/>
                    <a:pt x="131245" y="36429"/>
                  </a:cubicBezTo>
                  <a:cubicBezTo>
                    <a:pt x="131278" y="36362"/>
                    <a:pt x="131278" y="36229"/>
                    <a:pt x="131178" y="36195"/>
                  </a:cubicBezTo>
                  <a:lnTo>
                    <a:pt x="129808" y="35126"/>
                  </a:lnTo>
                  <a:lnTo>
                    <a:pt x="130777" y="27205"/>
                  </a:lnTo>
                  <a:lnTo>
                    <a:pt x="136459" y="29377"/>
                  </a:lnTo>
                  <a:lnTo>
                    <a:pt x="134152" y="35560"/>
                  </a:lnTo>
                  <a:cubicBezTo>
                    <a:pt x="134119" y="35627"/>
                    <a:pt x="134152" y="35727"/>
                    <a:pt x="134253" y="35761"/>
                  </a:cubicBezTo>
                  <a:lnTo>
                    <a:pt x="134286" y="35761"/>
                  </a:lnTo>
                  <a:cubicBezTo>
                    <a:pt x="134353" y="35761"/>
                    <a:pt x="134420" y="35727"/>
                    <a:pt x="134453" y="35627"/>
                  </a:cubicBezTo>
                  <a:lnTo>
                    <a:pt x="135456" y="32954"/>
                  </a:lnTo>
                  <a:lnTo>
                    <a:pt x="135489" y="32954"/>
                  </a:lnTo>
                  <a:lnTo>
                    <a:pt x="139333" y="32720"/>
                  </a:lnTo>
                  <a:cubicBezTo>
                    <a:pt x="139433" y="32720"/>
                    <a:pt x="139500" y="32619"/>
                    <a:pt x="139500" y="32552"/>
                  </a:cubicBezTo>
                  <a:cubicBezTo>
                    <a:pt x="139500" y="32452"/>
                    <a:pt x="139433" y="32385"/>
                    <a:pt x="139333" y="32385"/>
                  </a:cubicBezTo>
                  <a:lnTo>
                    <a:pt x="135623" y="32619"/>
                  </a:lnTo>
                  <a:lnTo>
                    <a:pt x="136325" y="30748"/>
                  </a:lnTo>
                  <a:lnTo>
                    <a:pt x="139333" y="31750"/>
                  </a:lnTo>
                  <a:lnTo>
                    <a:pt x="139366" y="31750"/>
                  </a:lnTo>
                  <a:cubicBezTo>
                    <a:pt x="139466" y="31750"/>
                    <a:pt x="139500" y="31717"/>
                    <a:pt x="139533" y="31617"/>
                  </a:cubicBezTo>
                  <a:cubicBezTo>
                    <a:pt x="139533" y="31550"/>
                    <a:pt x="139500" y="31450"/>
                    <a:pt x="139433" y="31416"/>
                  </a:cubicBezTo>
                  <a:lnTo>
                    <a:pt x="136459" y="30414"/>
                  </a:lnTo>
                  <a:lnTo>
                    <a:pt x="136826" y="29444"/>
                  </a:lnTo>
                  <a:lnTo>
                    <a:pt x="139333" y="30414"/>
                  </a:lnTo>
                  <a:lnTo>
                    <a:pt x="139366" y="30414"/>
                  </a:lnTo>
                  <a:cubicBezTo>
                    <a:pt x="139466" y="30414"/>
                    <a:pt x="139500" y="30380"/>
                    <a:pt x="139533" y="30280"/>
                  </a:cubicBezTo>
                  <a:cubicBezTo>
                    <a:pt x="139600" y="30213"/>
                    <a:pt x="139533" y="30113"/>
                    <a:pt x="139466" y="30079"/>
                  </a:cubicBezTo>
                  <a:lnTo>
                    <a:pt x="130911" y="26771"/>
                  </a:lnTo>
                  <a:lnTo>
                    <a:pt x="131813" y="19284"/>
                  </a:lnTo>
                  <a:lnTo>
                    <a:pt x="139333" y="24197"/>
                  </a:lnTo>
                  <a:cubicBezTo>
                    <a:pt x="139333" y="24225"/>
                    <a:pt x="139356" y="24230"/>
                    <a:pt x="139404" y="24231"/>
                  </a:cubicBezTo>
                  <a:lnTo>
                    <a:pt x="139404" y="24231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91" y="24017"/>
                    <a:pt x="139576" y="24088"/>
                    <a:pt x="139533" y="24130"/>
                  </a:cubicBezTo>
                  <a:cubicBezTo>
                    <a:pt x="139500" y="24197"/>
                    <a:pt x="139466" y="24231"/>
                    <a:pt x="139433" y="24231"/>
                  </a:cubicBezTo>
                  <a:cubicBezTo>
                    <a:pt x="139422" y="24231"/>
                    <a:pt x="139413" y="24231"/>
                    <a:pt x="139404" y="24231"/>
                  </a:cubicBezTo>
                  <a:lnTo>
                    <a:pt x="139404" y="24231"/>
                  </a:lnTo>
                  <a:lnTo>
                    <a:pt x="139132" y="24665"/>
                  </a:lnTo>
                  <a:cubicBezTo>
                    <a:pt x="139099" y="24699"/>
                    <a:pt x="139099" y="24832"/>
                    <a:pt x="139166" y="24866"/>
                  </a:cubicBezTo>
                  <a:cubicBezTo>
                    <a:pt x="139199" y="24866"/>
                    <a:pt x="139199" y="24899"/>
                    <a:pt x="139266" y="24899"/>
                  </a:cubicBezTo>
                  <a:cubicBezTo>
                    <a:pt x="139299" y="24899"/>
                    <a:pt x="139366" y="24866"/>
                    <a:pt x="139366" y="24832"/>
                  </a:cubicBezTo>
                  <a:lnTo>
                    <a:pt x="141305" y="21824"/>
                  </a:lnTo>
                  <a:lnTo>
                    <a:pt x="141305" y="21189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59" y="23933"/>
                    <a:pt x="139536" y="23908"/>
                    <a:pt x="139500" y="23896"/>
                  </a:cubicBezTo>
                  <a:lnTo>
                    <a:pt x="132114" y="19084"/>
                  </a:lnTo>
                  <a:lnTo>
                    <a:pt x="139433" y="17747"/>
                  </a:lnTo>
                  <a:cubicBezTo>
                    <a:pt x="139500" y="17714"/>
                    <a:pt x="139533" y="17613"/>
                    <a:pt x="139533" y="17546"/>
                  </a:cubicBezTo>
                  <a:cubicBezTo>
                    <a:pt x="139500" y="17446"/>
                    <a:pt x="139433" y="17413"/>
                    <a:pt x="139333" y="17413"/>
                  </a:cubicBezTo>
                  <a:lnTo>
                    <a:pt x="132314" y="18716"/>
                  </a:lnTo>
                  <a:lnTo>
                    <a:pt x="139634" y="13436"/>
                  </a:lnTo>
                  <a:lnTo>
                    <a:pt x="141371" y="12065"/>
                  </a:lnTo>
                  <a:lnTo>
                    <a:pt x="141371" y="11664"/>
                  </a:lnTo>
                  <a:lnTo>
                    <a:pt x="139533" y="13068"/>
                  </a:lnTo>
                  <a:lnTo>
                    <a:pt x="134086" y="7420"/>
                  </a:lnTo>
                  <a:cubicBezTo>
                    <a:pt x="134036" y="7386"/>
                    <a:pt x="133994" y="7370"/>
                    <a:pt x="133952" y="7370"/>
                  </a:cubicBezTo>
                  <a:cubicBezTo>
                    <a:pt x="133910" y="7370"/>
                    <a:pt x="133868" y="7386"/>
                    <a:pt x="133818" y="7420"/>
                  </a:cubicBezTo>
                  <a:cubicBezTo>
                    <a:pt x="133751" y="7520"/>
                    <a:pt x="133751" y="7587"/>
                    <a:pt x="133818" y="7687"/>
                  </a:cubicBezTo>
                  <a:lnTo>
                    <a:pt x="139266" y="13335"/>
                  </a:lnTo>
                  <a:lnTo>
                    <a:pt x="131813" y="18683"/>
                  </a:lnTo>
                  <a:lnTo>
                    <a:pt x="132147" y="15775"/>
                  </a:lnTo>
                  <a:lnTo>
                    <a:pt x="134119" y="3576"/>
                  </a:lnTo>
                  <a:lnTo>
                    <a:pt x="139767" y="669"/>
                  </a:lnTo>
                  <a:lnTo>
                    <a:pt x="140636" y="0"/>
                  </a:lnTo>
                  <a:close/>
                  <a:moveTo>
                    <a:pt x="84556" y="84155"/>
                  </a:moveTo>
                  <a:lnTo>
                    <a:pt x="91708" y="84522"/>
                  </a:lnTo>
                  <a:lnTo>
                    <a:pt x="91841" y="89736"/>
                  </a:lnTo>
                  <a:lnTo>
                    <a:pt x="84756" y="89435"/>
                  </a:lnTo>
                  <a:lnTo>
                    <a:pt x="84556" y="84155"/>
                  </a:lnTo>
                  <a:close/>
                  <a:moveTo>
                    <a:pt x="11247" y="83912"/>
                  </a:moveTo>
                  <a:cubicBezTo>
                    <a:pt x="11205" y="83912"/>
                    <a:pt x="11163" y="83937"/>
                    <a:pt x="11130" y="83987"/>
                  </a:cubicBezTo>
                  <a:cubicBezTo>
                    <a:pt x="11029" y="84054"/>
                    <a:pt x="11029" y="84121"/>
                    <a:pt x="11130" y="84221"/>
                  </a:cubicBezTo>
                  <a:lnTo>
                    <a:pt x="16210" y="89702"/>
                  </a:lnTo>
                  <a:lnTo>
                    <a:pt x="16276" y="89870"/>
                  </a:lnTo>
                  <a:lnTo>
                    <a:pt x="16611" y="89836"/>
                  </a:lnTo>
                  <a:lnTo>
                    <a:pt x="16510" y="89569"/>
                  </a:lnTo>
                  <a:cubicBezTo>
                    <a:pt x="16544" y="89535"/>
                    <a:pt x="16510" y="89535"/>
                    <a:pt x="16510" y="89502"/>
                  </a:cubicBezTo>
                  <a:lnTo>
                    <a:pt x="11364" y="83987"/>
                  </a:lnTo>
                  <a:cubicBezTo>
                    <a:pt x="11330" y="83937"/>
                    <a:pt x="11288" y="83912"/>
                    <a:pt x="11247" y="83912"/>
                  </a:cubicBezTo>
                  <a:close/>
                  <a:moveTo>
                    <a:pt x="92042" y="84556"/>
                  </a:moveTo>
                  <a:lnTo>
                    <a:pt x="96387" y="84823"/>
                  </a:lnTo>
                  <a:lnTo>
                    <a:pt x="95150" y="89870"/>
                  </a:lnTo>
                  <a:lnTo>
                    <a:pt x="92176" y="89736"/>
                  </a:lnTo>
                  <a:lnTo>
                    <a:pt x="92042" y="84556"/>
                  </a:lnTo>
                  <a:close/>
                  <a:moveTo>
                    <a:pt x="88566" y="91273"/>
                  </a:moveTo>
                  <a:cubicBezTo>
                    <a:pt x="88499" y="91273"/>
                    <a:pt x="88399" y="91340"/>
                    <a:pt x="88366" y="91440"/>
                  </a:cubicBezTo>
                  <a:lnTo>
                    <a:pt x="88299" y="92075"/>
                  </a:lnTo>
                  <a:lnTo>
                    <a:pt x="88633" y="92109"/>
                  </a:lnTo>
                  <a:lnTo>
                    <a:pt x="88700" y="91507"/>
                  </a:lnTo>
                  <a:cubicBezTo>
                    <a:pt x="88733" y="91407"/>
                    <a:pt x="88666" y="91340"/>
                    <a:pt x="88566" y="91273"/>
                  </a:cubicBezTo>
                  <a:close/>
                  <a:moveTo>
                    <a:pt x="86051" y="65715"/>
                  </a:moveTo>
                  <a:cubicBezTo>
                    <a:pt x="86026" y="65715"/>
                    <a:pt x="86009" y="65723"/>
                    <a:pt x="85993" y="65740"/>
                  </a:cubicBezTo>
                  <a:cubicBezTo>
                    <a:pt x="85959" y="65806"/>
                    <a:pt x="85892" y="65840"/>
                    <a:pt x="85892" y="65873"/>
                  </a:cubicBezTo>
                  <a:lnTo>
                    <a:pt x="84188" y="83754"/>
                  </a:lnTo>
                  <a:lnTo>
                    <a:pt x="73025" y="83185"/>
                  </a:lnTo>
                  <a:lnTo>
                    <a:pt x="72959" y="83185"/>
                  </a:lnTo>
                  <a:lnTo>
                    <a:pt x="69951" y="84622"/>
                  </a:lnTo>
                  <a:lnTo>
                    <a:pt x="68346" y="78206"/>
                  </a:lnTo>
                  <a:cubicBezTo>
                    <a:pt x="68318" y="78148"/>
                    <a:pt x="68264" y="78065"/>
                    <a:pt x="68185" y="78065"/>
                  </a:cubicBezTo>
                  <a:cubicBezTo>
                    <a:pt x="68173" y="78065"/>
                    <a:pt x="68160" y="78067"/>
                    <a:pt x="68146" y="78072"/>
                  </a:cubicBezTo>
                  <a:cubicBezTo>
                    <a:pt x="68079" y="78139"/>
                    <a:pt x="67979" y="78206"/>
                    <a:pt x="68012" y="78272"/>
                  </a:cubicBezTo>
                  <a:lnTo>
                    <a:pt x="69616" y="84823"/>
                  </a:lnTo>
                  <a:lnTo>
                    <a:pt x="65439" y="86862"/>
                  </a:lnTo>
                  <a:cubicBezTo>
                    <a:pt x="65405" y="86895"/>
                    <a:pt x="65339" y="86995"/>
                    <a:pt x="65339" y="87062"/>
                  </a:cubicBezTo>
                  <a:cubicBezTo>
                    <a:pt x="65372" y="87129"/>
                    <a:pt x="65439" y="87196"/>
                    <a:pt x="65506" y="87196"/>
                  </a:cubicBezTo>
                  <a:lnTo>
                    <a:pt x="69416" y="87330"/>
                  </a:lnTo>
                  <a:lnTo>
                    <a:pt x="69082" y="89268"/>
                  </a:lnTo>
                  <a:lnTo>
                    <a:pt x="65238" y="89435"/>
                  </a:lnTo>
                  <a:lnTo>
                    <a:pt x="67444" y="89702"/>
                  </a:lnTo>
                  <a:lnTo>
                    <a:pt x="68981" y="89636"/>
                  </a:lnTo>
                  <a:lnTo>
                    <a:pt x="68948" y="89903"/>
                  </a:lnTo>
                  <a:lnTo>
                    <a:pt x="69282" y="89936"/>
                  </a:lnTo>
                  <a:lnTo>
                    <a:pt x="69316" y="89669"/>
                  </a:lnTo>
                  <a:lnTo>
                    <a:pt x="74462" y="89435"/>
                  </a:lnTo>
                  <a:lnTo>
                    <a:pt x="78607" y="89602"/>
                  </a:lnTo>
                  <a:lnTo>
                    <a:pt x="78607" y="91006"/>
                  </a:lnTo>
                  <a:lnTo>
                    <a:pt x="78874" y="90972"/>
                  </a:lnTo>
                  <a:lnTo>
                    <a:pt x="78874" y="89569"/>
                  </a:lnTo>
                  <a:lnTo>
                    <a:pt x="80946" y="89636"/>
                  </a:lnTo>
                  <a:lnTo>
                    <a:pt x="80946" y="91240"/>
                  </a:lnTo>
                  <a:lnTo>
                    <a:pt x="81280" y="91273"/>
                  </a:lnTo>
                  <a:lnTo>
                    <a:pt x="81280" y="89702"/>
                  </a:lnTo>
                  <a:lnTo>
                    <a:pt x="84355" y="89836"/>
                  </a:lnTo>
                  <a:lnTo>
                    <a:pt x="84455" y="91674"/>
                  </a:lnTo>
                  <a:lnTo>
                    <a:pt x="84790" y="91708"/>
                  </a:lnTo>
                  <a:lnTo>
                    <a:pt x="84689" y="89836"/>
                  </a:lnTo>
                  <a:lnTo>
                    <a:pt x="95016" y="90204"/>
                  </a:lnTo>
                  <a:lnTo>
                    <a:pt x="94582" y="92109"/>
                  </a:lnTo>
                  <a:lnTo>
                    <a:pt x="94983" y="92075"/>
                  </a:lnTo>
                  <a:lnTo>
                    <a:pt x="95384" y="90204"/>
                  </a:lnTo>
                  <a:lnTo>
                    <a:pt x="101667" y="90438"/>
                  </a:lnTo>
                  <a:lnTo>
                    <a:pt x="101500" y="91340"/>
                  </a:lnTo>
                  <a:lnTo>
                    <a:pt x="101567" y="91340"/>
                  </a:lnTo>
                  <a:lnTo>
                    <a:pt x="101868" y="91273"/>
                  </a:lnTo>
                  <a:lnTo>
                    <a:pt x="102035" y="90505"/>
                  </a:lnTo>
                  <a:lnTo>
                    <a:pt x="107015" y="90672"/>
                  </a:lnTo>
                  <a:lnTo>
                    <a:pt x="108552" y="90505"/>
                  </a:lnTo>
                  <a:lnTo>
                    <a:pt x="109120" y="90371"/>
                  </a:lnTo>
                  <a:lnTo>
                    <a:pt x="102001" y="90104"/>
                  </a:lnTo>
                  <a:lnTo>
                    <a:pt x="101233" y="86427"/>
                  </a:lnTo>
                  <a:cubicBezTo>
                    <a:pt x="101199" y="86360"/>
                    <a:pt x="101099" y="86294"/>
                    <a:pt x="101032" y="86294"/>
                  </a:cubicBezTo>
                  <a:cubicBezTo>
                    <a:pt x="100932" y="86360"/>
                    <a:pt x="100899" y="86427"/>
                    <a:pt x="100899" y="86527"/>
                  </a:cubicBezTo>
                  <a:lnTo>
                    <a:pt x="101600" y="90104"/>
                  </a:lnTo>
                  <a:lnTo>
                    <a:pt x="95417" y="89870"/>
                  </a:lnTo>
                  <a:lnTo>
                    <a:pt x="96687" y="84756"/>
                  </a:lnTo>
                  <a:lnTo>
                    <a:pt x="101500" y="85024"/>
                  </a:lnTo>
                  <a:cubicBezTo>
                    <a:pt x="101567" y="85024"/>
                    <a:pt x="101667" y="84923"/>
                    <a:pt x="101667" y="84856"/>
                  </a:cubicBezTo>
                  <a:cubicBezTo>
                    <a:pt x="101667" y="84756"/>
                    <a:pt x="101567" y="84689"/>
                    <a:pt x="101500" y="84689"/>
                  </a:cubicBezTo>
                  <a:lnTo>
                    <a:pt x="96721" y="84422"/>
                  </a:lnTo>
                  <a:lnTo>
                    <a:pt x="97991" y="79409"/>
                  </a:lnTo>
                  <a:cubicBezTo>
                    <a:pt x="98024" y="79342"/>
                    <a:pt x="97924" y="79242"/>
                    <a:pt x="97857" y="79208"/>
                  </a:cubicBezTo>
                  <a:cubicBezTo>
                    <a:pt x="97839" y="79202"/>
                    <a:pt x="97823" y="79200"/>
                    <a:pt x="97807" y="79200"/>
                  </a:cubicBezTo>
                  <a:cubicBezTo>
                    <a:pt x="97734" y="79200"/>
                    <a:pt x="97684" y="79259"/>
                    <a:pt x="97657" y="79342"/>
                  </a:cubicBezTo>
                  <a:lnTo>
                    <a:pt x="96387" y="84422"/>
                  </a:lnTo>
                  <a:lnTo>
                    <a:pt x="91975" y="84188"/>
                  </a:lnTo>
                  <a:lnTo>
                    <a:pt x="91708" y="74663"/>
                  </a:lnTo>
                  <a:lnTo>
                    <a:pt x="93646" y="66876"/>
                  </a:lnTo>
                  <a:cubicBezTo>
                    <a:pt x="93680" y="66809"/>
                    <a:pt x="93579" y="66709"/>
                    <a:pt x="93512" y="66675"/>
                  </a:cubicBezTo>
                  <a:cubicBezTo>
                    <a:pt x="93495" y="66669"/>
                    <a:pt x="93478" y="66667"/>
                    <a:pt x="93462" y="66667"/>
                  </a:cubicBezTo>
                  <a:cubicBezTo>
                    <a:pt x="93390" y="66667"/>
                    <a:pt x="93339" y="66727"/>
                    <a:pt x="93312" y="66809"/>
                  </a:cubicBezTo>
                  <a:lnTo>
                    <a:pt x="92844" y="68681"/>
                  </a:lnTo>
                  <a:lnTo>
                    <a:pt x="86160" y="65740"/>
                  </a:lnTo>
                  <a:cubicBezTo>
                    <a:pt x="86110" y="65723"/>
                    <a:pt x="86076" y="65715"/>
                    <a:pt x="86051" y="657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9"/>
            <p:cNvSpPr/>
            <p:nvPr/>
          </p:nvSpPr>
          <p:spPr>
            <a:xfrm>
              <a:off x="5107647" y="557758"/>
              <a:ext cx="2794571" cy="1824066"/>
            </a:xfrm>
            <a:custGeom>
              <a:avLst/>
              <a:gdLst/>
              <a:ahLst/>
              <a:cxnLst/>
              <a:rect l="l" t="t" r="r" b="b"/>
              <a:pathLst>
                <a:path w="141372" h="92276" extrusionOk="0">
                  <a:moveTo>
                    <a:pt x="27640" y="45219"/>
                  </a:moveTo>
                  <a:cubicBezTo>
                    <a:pt x="28208" y="46957"/>
                    <a:pt x="29946" y="51970"/>
                    <a:pt x="31884" y="57652"/>
                  </a:cubicBezTo>
                  <a:cubicBezTo>
                    <a:pt x="25167" y="54209"/>
                    <a:pt x="17881" y="50566"/>
                    <a:pt x="13937" y="48962"/>
                  </a:cubicBezTo>
                  <a:cubicBezTo>
                    <a:pt x="17279" y="48127"/>
                    <a:pt x="22259" y="46723"/>
                    <a:pt x="27640" y="45219"/>
                  </a:cubicBezTo>
                  <a:close/>
                  <a:moveTo>
                    <a:pt x="54109" y="36964"/>
                  </a:moveTo>
                  <a:cubicBezTo>
                    <a:pt x="53073" y="43682"/>
                    <a:pt x="52706" y="56048"/>
                    <a:pt x="52405" y="66074"/>
                  </a:cubicBezTo>
                  <a:cubicBezTo>
                    <a:pt x="52271" y="66675"/>
                    <a:pt x="52271" y="67210"/>
                    <a:pt x="52271" y="67711"/>
                  </a:cubicBezTo>
                  <a:cubicBezTo>
                    <a:pt x="48896" y="66074"/>
                    <a:pt x="45955" y="64704"/>
                    <a:pt x="44484" y="64002"/>
                  </a:cubicBezTo>
                  <a:cubicBezTo>
                    <a:pt x="42646" y="63099"/>
                    <a:pt x="39304" y="61428"/>
                    <a:pt x="35460" y="59423"/>
                  </a:cubicBezTo>
                  <a:cubicBezTo>
                    <a:pt x="34725" y="59055"/>
                    <a:pt x="33990" y="58688"/>
                    <a:pt x="33221" y="58320"/>
                  </a:cubicBezTo>
                  <a:cubicBezTo>
                    <a:pt x="31149" y="52238"/>
                    <a:pt x="29311" y="46790"/>
                    <a:pt x="28676" y="44952"/>
                  </a:cubicBezTo>
                  <a:cubicBezTo>
                    <a:pt x="38569" y="42144"/>
                    <a:pt x="49531" y="38802"/>
                    <a:pt x="54109" y="36964"/>
                  </a:cubicBezTo>
                  <a:close/>
                  <a:moveTo>
                    <a:pt x="54911" y="38000"/>
                  </a:moveTo>
                  <a:cubicBezTo>
                    <a:pt x="55112" y="38669"/>
                    <a:pt x="55346" y="39370"/>
                    <a:pt x="55480" y="40005"/>
                  </a:cubicBezTo>
                  <a:cubicBezTo>
                    <a:pt x="57117" y="45486"/>
                    <a:pt x="58488" y="50199"/>
                    <a:pt x="59123" y="52171"/>
                  </a:cubicBezTo>
                  <a:cubicBezTo>
                    <a:pt x="60961" y="58053"/>
                    <a:pt x="66743" y="74095"/>
                    <a:pt x="66776" y="74295"/>
                  </a:cubicBezTo>
                  <a:cubicBezTo>
                    <a:pt x="66776" y="74362"/>
                    <a:pt x="66876" y="74529"/>
                    <a:pt x="66976" y="74763"/>
                  </a:cubicBezTo>
                  <a:cubicBezTo>
                    <a:pt x="63267" y="72959"/>
                    <a:pt x="57919" y="70419"/>
                    <a:pt x="53240" y="68179"/>
                  </a:cubicBezTo>
                  <a:cubicBezTo>
                    <a:pt x="53240" y="67511"/>
                    <a:pt x="53274" y="66843"/>
                    <a:pt x="53274" y="66107"/>
                  </a:cubicBezTo>
                  <a:cubicBezTo>
                    <a:pt x="53608" y="56549"/>
                    <a:pt x="54009" y="44851"/>
                    <a:pt x="54911" y="38000"/>
                  </a:cubicBezTo>
                  <a:close/>
                  <a:moveTo>
                    <a:pt x="73995" y="35494"/>
                  </a:moveTo>
                  <a:cubicBezTo>
                    <a:pt x="76000" y="39604"/>
                    <a:pt x="82985" y="53474"/>
                    <a:pt x="85458" y="56415"/>
                  </a:cubicBezTo>
                  <a:cubicBezTo>
                    <a:pt x="86595" y="57819"/>
                    <a:pt x="88667" y="60760"/>
                    <a:pt x="90806" y="63935"/>
                  </a:cubicBezTo>
                  <a:cubicBezTo>
                    <a:pt x="93546" y="67945"/>
                    <a:pt x="96387" y="72123"/>
                    <a:pt x="98025" y="73828"/>
                  </a:cubicBezTo>
                  <a:cubicBezTo>
                    <a:pt x="97844" y="73817"/>
                    <a:pt x="97658" y="73812"/>
                    <a:pt x="97467" y="73812"/>
                  </a:cubicBezTo>
                  <a:cubicBezTo>
                    <a:pt x="96427" y="73812"/>
                    <a:pt x="95247" y="73954"/>
                    <a:pt x="93947" y="74095"/>
                  </a:cubicBezTo>
                  <a:cubicBezTo>
                    <a:pt x="92438" y="74271"/>
                    <a:pt x="90711" y="74471"/>
                    <a:pt x="88806" y="74471"/>
                  </a:cubicBezTo>
                  <a:cubicBezTo>
                    <a:pt x="87462" y="74471"/>
                    <a:pt x="86029" y="74371"/>
                    <a:pt x="84523" y="74095"/>
                  </a:cubicBezTo>
                  <a:cubicBezTo>
                    <a:pt x="82872" y="73785"/>
                    <a:pt x="81385" y="73663"/>
                    <a:pt x="80072" y="73663"/>
                  </a:cubicBezTo>
                  <a:cubicBezTo>
                    <a:pt x="76999" y="73663"/>
                    <a:pt x="74871" y="74328"/>
                    <a:pt x="73794" y="74797"/>
                  </a:cubicBezTo>
                  <a:cubicBezTo>
                    <a:pt x="73794" y="73794"/>
                    <a:pt x="73627" y="72624"/>
                    <a:pt x="73159" y="71221"/>
                  </a:cubicBezTo>
                  <a:cubicBezTo>
                    <a:pt x="69483" y="59523"/>
                    <a:pt x="69784" y="47525"/>
                    <a:pt x="73995" y="35494"/>
                  </a:cubicBezTo>
                  <a:close/>
                  <a:moveTo>
                    <a:pt x="62966" y="30441"/>
                  </a:moveTo>
                  <a:cubicBezTo>
                    <a:pt x="63011" y="30441"/>
                    <a:pt x="63055" y="30443"/>
                    <a:pt x="63100" y="30447"/>
                  </a:cubicBezTo>
                  <a:cubicBezTo>
                    <a:pt x="63768" y="30480"/>
                    <a:pt x="68414" y="32519"/>
                    <a:pt x="72892" y="34491"/>
                  </a:cubicBezTo>
                  <a:cubicBezTo>
                    <a:pt x="72992" y="34524"/>
                    <a:pt x="73093" y="34558"/>
                    <a:pt x="73226" y="34658"/>
                  </a:cubicBezTo>
                  <a:cubicBezTo>
                    <a:pt x="68748" y="47057"/>
                    <a:pt x="68414" y="59456"/>
                    <a:pt x="72157" y="71555"/>
                  </a:cubicBezTo>
                  <a:cubicBezTo>
                    <a:pt x="73126" y="74429"/>
                    <a:pt x="72792" y="75766"/>
                    <a:pt x="72391" y="76401"/>
                  </a:cubicBezTo>
                  <a:cubicBezTo>
                    <a:pt x="72090" y="76802"/>
                    <a:pt x="71756" y="76936"/>
                    <a:pt x="71589" y="76969"/>
                  </a:cubicBezTo>
                  <a:cubicBezTo>
                    <a:pt x="71221" y="76802"/>
                    <a:pt x="70151" y="76301"/>
                    <a:pt x="68714" y="75599"/>
                  </a:cubicBezTo>
                  <a:cubicBezTo>
                    <a:pt x="68113" y="74797"/>
                    <a:pt x="67745" y="73928"/>
                    <a:pt x="67745" y="73928"/>
                  </a:cubicBezTo>
                  <a:cubicBezTo>
                    <a:pt x="67712" y="73761"/>
                    <a:pt x="61930" y="57719"/>
                    <a:pt x="60092" y="51870"/>
                  </a:cubicBezTo>
                  <a:cubicBezTo>
                    <a:pt x="59457" y="49898"/>
                    <a:pt x="58086" y="45186"/>
                    <a:pt x="56449" y="39705"/>
                  </a:cubicBezTo>
                  <a:cubicBezTo>
                    <a:pt x="56115" y="38535"/>
                    <a:pt x="55780" y="37399"/>
                    <a:pt x="55446" y="36329"/>
                  </a:cubicBezTo>
                  <a:cubicBezTo>
                    <a:pt x="55613" y="36229"/>
                    <a:pt x="55747" y="36162"/>
                    <a:pt x="55881" y="36129"/>
                  </a:cubicBezTo>
                  <a:cubicBezTo>
                    <a:pt x="57284" y="35226"/>
                    <a:pt x="58454" y="34023"/>
                    <a:pt x="59457" y="32954"/>
                  </a:cubicBezTo>
                  <a:cubicBezTo>
                    <a:pt x="60741" y="31605"/>
                    <a:pt x="61872" y="30441"/>
                    <a:pt x="62966" y="30441"/>
                  </a:cubicBezTo>
                  <a:close/>
                  <a:moveTo>
                    <a:pt x="80188" y="74774"/>
                  </a:moveTo>
                  <a:cubicBezTo>
                    <a:pt x="81412" y="74774"/>
                    <a:pt x="82792" y="74884"/>
                    <a:pt x="84322" y="75164"/>
                  </a:cubicBezTo>
                  <a:cubicBezTo>
                    <a:pt x="85901" y="75469"/>
                    <a:pt x="87383" y="75579"/>
                    <a:pt x="88764" y="75579"/>
                  </a:cubicBezTo>
                  <a:cubicBezTo>
                    <a:pt x="90716" y="75579"/>
                    <a:pt x="92468" y="75360"/>
                    <a:pt x="94014" y="75164"/>
                  </a:cubicBezTo>
                  <a:cubicBezTo>
                    <a:pt x="95270" y="75012"/>
                    <a:pt x="96380" y="74876"/>
                    <a:pt x="97330" y="74876"/>
                  </a:cubicBezTo>
                  <a:cubicBezTo>
                    <a:pt x="98250" y="74876"/>
                    <a:pt x="99020" y="75003"/>
                    <a:pt x="99629" y="75365"/>
                  </a:cubicBezTo>
                  <a:cubicBezTo>
                    <a:pt x="100498" y="76267"/>
                    <a:pt x="101233" y="77470"/>
                    <a:pt x="102002" y="78640"/>
                  </a:cubicBezTo>
                  <a:cubicBezTo>
                    <a:pt x="102169" y="78941"/>
                    <a:pt x="102336" y="79208"/>
                    <a:pt x="102536" y="79476"/>
                  </a:cubicBezTo>
                  <a:lnTo>
                    <a:pt x="73260" y="77170"/>
                  </a:lnTo>
                  <a:cubicBezTo>
                    <a:pt x="73460" y="76835"/>
                    <a:pt x="73627" y="76468"/>
                    <a:pt x="73661" y="76067"/>
                  </a:cubicBezTo>
                  <a:cubicBezTo>
                    <a:pt x="74359" y="75718"/>
                    <a:pt x="76599" y="74774"/>
                    <a:pt x="80188" y="74774"/>
                  </a:cubicBezTo>
                  <a:close/>
                  <a:moveTo>
                    <a:pt x="53240" y="69282"/>
                  </a:moveTo>
                  <a:cubicBezTo>
                    <a:pt x="58521" y="71789"/>
                    <a:pt x="64470" y="74663"/>
                    <a:pt x="68079" y="76401"/>
                  </a:cubicBezTo>
                  <a:cubicBezTo>
                    <a:pt x="68414" y="76769"/>
                    <a:pt x="68748" y="77136"/>
                    <a:pt x="69149" y="77470"/>
                  </a:cubicBezTo>
                  <a:cubicBezTo>
                    <a:pt x="67712" y="77871"/>
                    <a:pt x="65706" y="78306"/>
                    <a:pt x="63434" y="78841"/>
                  </a:cubicBezTo>
                  <a:cubicBezTo>
                    <a:pt x="59958" y="79676"/>
                    <a:pt x="55981" y="80645"/>
                    <a:pt x="52572" y="81414"/>
                  </a:cubicBezTo>
                  <a:cubicBezTo>
                    <a:pt x="52906" y="79576"/>
                    <a:pt x="53073" y="75031"/>
                    <a:pt x="53240" y="69282"/>
                  </a:cubicBezTo>
                  <a:close/>
                  <a:moveTo>
                    <a:pt x="33656" y="59724"/>
                  </a:moveTo>
                  <a:cubicBezTo>
                    <a:pt x="34057" y="59924"/>
                    <a:pt x="34525" y="60158"/>
                    <a:pt x="34959" y="60392"/>
                  </a:cubicBezTo>
                  <a:cubicBezTo>
                    <a:pt x="38836" y="62364"/>
                    <a:pt x="42178" y="64069"/>
                    <a:pt x="44016" y="64938"/>
                  </a:cubicBezTo>
                  <a:cubicBezTo>
                    <a:pt x="45587" y="65706"/>
                    <a:pt x="48695" y="67177"/>
                    <a:pt x="52238" y="68881"/>
                  </a:cubicBezTo>
                  <a:cubicBezTo>
                    <a:pt x="52037" y="75231"/>
                    <a:pt x="51837" y="80445"/>
                    <a:pt x="51503" y="81648"/>
                  </a:cubicBezTo>
                  <a:cubicBezTo>
                    <a:pt x="49531" y="82083"/>
                    <a:pt x="47759" y="82417"/>
                    <a:pt x="46489" y="82617"/>
                  </a:cubicBezTo>
                  <a:lnTo>
                    <a:pt x="45988" y="82718"/>
                  </a:lnTo>
                  <a:cubicBezTo>
                    <a:pt x="44919" y="82885"/>
                    <a:pt x="43816" y="82985"/>
                    <a:pt x="42646" y="83152"/>
                  </a:cubicBezTo>
                  <a:cubicBezTo>
                    <a:pt x="42579" y="83052"/>
                    <a:pt x="42512" y="82951"/>
                    <a:pt x="42479" y="82818"/>
                  </a:cubicBezTo>
                  <a:cubicBezTo>
                    <a:pt x="41810" y="81581"/>
                    <a:pt x="41042" y="80144"/>
                    <a:pt x="40373" y="78540"/>
                  </a:cubicBezTo>
                  <a:cubicBezTo>
                    <a:pt x="39204" y="75733"/>
                    <a:pt x="36329" y="67411"/>
                    <a:pt x="33656" y="59724"/>
                  </a:cubicBezTo>
                  <a:close/>
                  <a:moveTo>
                    <a:pt x="14739" y="50399"/>
                  </a:moveTo>
                  <a:lnTo>
                    <a:pt x="14739" y="50399"/>
                  </a:lnTo>
                  <a:cubicBezTo>
                    <a:pt x="19017" y="52304"/>
                    <a:pt x="26002" y="55814"/>
                    <a:pt x="32352" y="59022"/>
                  </a:cubicBezTo>
                  <a:cubicBezTo>
                    <a:pt x="35126" y="67043"/>
                    <a:pt x="38234" y="75933"/>
                    <a:pt x="39471" y="78908"/>
                  </a:cubicBezTo>
                  <a:cubicBezTo>
                    <a:pt x="40173" y="80579"/>
                    <a:pt x="40908" y="82049"/>
                    <a:pt x="41576" y="83319"/>
                  </a:cubicBezTo>
                  <a:cubicBezTo>
                    <a:pt x="40306" y="83553"/>
                    <a:pt x="38970" y="83754"/>
                    <a:pt x="37566" y="83954"/>
                  </a:cubicBezTo>
                  <a:cubicBezTo>
                    <a:pt x="37800" y="82383"/>
                    <a:pt x="37833" y="81214"/>
                    <a:pt x="37700" y="80612"/>
                  </a:cubicBezTo>
                  <a:cubicBezTo>
                    <a:pt x="37165" y="78473"/>
                    <a:pt x="33355" y="74396"/>
                    <a:pt x="28977" y="69683"/>
                  </a:cubicBezTo>
                  <a:cubicBezTo>
                    <a:pt x="27473" y="68079"/>
                    <a:pt x="25969" y="66408"/>
                    <a:pt x="24498" y="64770"/>
                  </a:cubicBezTo>
                  <a:cubicBezTo>
                    <a:pt x="20521" y="60359"/>
                    <a:pt x="16644" y="53808"/>
                    <a:pt x="14739" y="50399"/>
                  </a:cubicBezTo>
                  <a:close/>
                  <a:moveTo>
                    <a:pt x="104675" y="80645"/>
                  </a:moveTo>
                  <a:lnTo>
                    <a:pt x="113532" y="81347"/>
                  </a:lnTo>
                  <a:cubicBezTo>
                    <a:pt x="111326" y="82250"/>
                    <a:pt x="109054" y="83119"/>
                    <a:pt x="106848" y="83988"/>
                  </a:cubicBezTo>
                  <a:cubicBezTo>
                    <a:pt x="106814" y="83921"/>
                    <a:pt x="106748" y="83820"/>
                    <a:pt x="106681" y="83720"/>
                  </a:cubicBezTo>
                  <a:cubicBezTo>
                    <a:pt x="106146" y="82751"/>
                    <a:pt x="105645" y="81782"/>
                    <a:pt x="104876" y="80946"/>
                  </a:cubicBezTo>
                  <a:cubicBezTo>
                    <a:pt x="104809" y="80879"/>
                    <a:pt x="104742" y="80779"/>
                    <a:pt x="104675" y="80645"/>
                  </a:cubicBezTo>
                  <a:close/>
                  <a:moveTo>
                    <a:pt x="103506" y="80813"/>
                  </a:moveTo>
                  <a:cubicBezTo>
                    <a:pt x="103706" y="81080"/>
                    <a:pt x="103907" y="81381"/>
                    <a:pt x="104141" y="81581"/>
                  </a:cubicBezTo>
                  <a:cubicBezTo>
                    <a:pt x="104809" y="82383"/>
                    <a:pt x="105244" y="83252"/>
                    <a:pt x="105812" y="84155"/>
                  </a:cubicBezTo>
                  <a:cubicBezTo>
                    <a:pt x="105845" y="84221"/>
                    <a:pt x="105845" y="84288"/>
                    <a:pt x="105879" y="84322"/>
                  </a:cubicBezTo>
                  <a:cubicBezTo>
                    <a:pt x="104575" y="84823"/>
                    <a:pt x="103339" y="85324"/>
                    <a:pt x="102069" y="85826"/>
                  </a:cubicBezTo>
                  <a:lnTo>
                    <a:pt x="103506" y="80813"/>
                  </a:lnTo>
                  <a:close/>
                  <a:moveTo>
                    <a:pt x="9425" y="66876"/>
                  </a:moveTo>
                  <a:lnTo>
                    <a:pt x="9425" y="66876"/>
                  </a:lnTo>
                  <a:cubicBezTo>
                    <a:pt x="17680" y="76802"/>
                    <a:pt x="24331" y="84957"/>
                    <a:pt x="24866" y="85926"/>
                  </a:cubicBezTo>
                  <a:cubicBezTo>
                    <a:pt x="24933" y="85993"/>
                    <a:pt x="25000" y="86126"/>
                    <a:pt x="25100" y="86294"/>
                  </a:cubicBezTo>
                  <a:cubicBezTo>
                    <a:pt x="18081" y="84957"/>
                    <a:pt x="13001" y="83988"/>
                    <a:pt x="11464" y="83820"/>
                  </a:cubicBezTo>
                  <a:cubicBezTo>
                    <a:pt x="11096" y="83787"/>
                    <a:pt x="10729" y="83754"/>
                    <a:pt x="10261" y="83720"/>
                  </a:cubicBezTo>
                  <a:cubicBezTo>
                    <a:pt x="10060" y="81247"/>
                    <a:pt x="9893" y="79075"/>
                    <a:pt x="9826" y="77370"/>
                  </a:cubicBezTo>
                  <a:cubicBezTo>
                    <a:pt x="9793" y="74964"/>
                    <a:pt x="9626" y="71020"/>
                    <a:pt x="9425" y="66876"/>
                  </a:cubicBezTo>
                  <a:close/>
                  <a:moveTo>
                    <a:pt x="12166" y="49397"/>
                  </a:moveTo>
                  <a:cubicBezTo>
                    <a:pt x="12567" y="49530"/>
                    <a:pt x="12901" y="49698"/>
                    <a:pt x="13235" y="49831"/>
                  </a:cubicBezTo>
                  <a:cubicBezTo>
                    <a:pt x="14773" y="52672"/>
                    <a:pt x="19251" y="60426"/>
                    <a:pt x="23763" y="65472"/>
                  </a:cubicBezTo>
                  <a:cubicBezTo>
                    <a:pt x="25200" y="67110"/>
                    <a:pt x="26771" y="68781"/>
                    <a:pt x="28208" y="70385"/>
                  </a:cubicBezTo>
                  <a:cubicBezTo>
                    <a:pt x="32352" y="74797"/>
                    <a:pt x="36229" y="79008"/>
                    <a:pt x="36697" y="80913"/>
                  </a:cubicBezTo>
                  <a:cubicBezTo>
                    <a:pt x="36831" y="81347"/>
                    <a:pt x="36730" y="82550"/>
                    <a:pt x="36530" y="84121"/>
                  </a:cubicBezTo>
                  <a:cubicBezTo>
                    <a:pt x="32686" y="84790"/>
                    <a:pt x="28876" y="85525"/>
                    <a:pt x="26203" y="86394"/>
                  </a:cubicBezTo>
                  <a:cubicBezTo>
                    <a:pt x="26002" y="85959"/>
                    <a:pt x="25869" y="85625"/>
                    <a:pt x="25768" y="85458"/>
                  </a:cubicBezTo>
                  <a:cubicBezTo>
                    <a:pt x="25167" y="84355"/>
                    <a:pt x="17747" y="75298"/>
                    <a:pt x="9325" y="65205"/>
                  </a:cubicBezTo>
                  <a:cubicBezTo>
                    <a:pt x="8991" y="58755"/>
                    <a:pt x="8657" y="52204"/>
                    <a:pt x="8556" y="50232"/>
                  </a:cubicBezTo>
                  <a:cubicBezTo>
                    <a:pt x="9793" y="49998"/>
                    <a:pt x="10996" y="49698"/>
                    <a:pt x="12166" y="49397"/>
                  </a:cubicBezTo>
                  <a:close/>
                  <a:moveTo>
                    <a:pt x="36396" y="85157"/>
                  </a:moveTo>
                  <a:lnTo>
                    <a:pt x="36396" y="85157"/>
                  </a:lnTo>
                  <a:cubicBezTo>
                    <a:pt x="36229" y="86160"/>
                    <a:pt x="36062" y="87263"/>
                    <a:pt x="35861" y="88433"/>
                  </a:cubicBezTo>
                  <a:cubicBezTo>
                    <a:pt x="33154" y="87898"/>
                    <a:pt x="30514" y="87396"/>
                    <a:pt x="28108" y="86895"/>
                  </a:cubicBezTo>
                  <a:cubicBezTo>
                    <a:pt x="30481" y="86260"/>
                    <a:pt x="33388" y="85659"/>
                    <a:pt x="36396" y="85157"/>
                  </a:cubicBezTo>
                  <a:close/>
                  <a:moveTo>
                    <a:pt x="140469" y="0"/>
                  </a:moveTo>
                  <a:lnTo>
                    <a:pt x="139099" y="168"/>
                  </a:lnTo>
                  <a:cubicBezTo>
                    <a:pt x="139066" y="2307"/>
                    <a:pt x="139066" y="4713"/>
                    <a:pt x="138999" y="7086"/>
                  </a:cubicBezTo>
                  <a:cubicBezTo>
                    <a:pt x="138191" y="7098"/>
                    <a:pt x="137433" y="7106"/>
                    <a:pt x="136754" y="7106"/>
                  </a:cubicBezTo>
                  <a:cubicBezTo>
                    <a:pt x="135577" y="7106"/>
                    <a:pt x="134637" y="7082"/>
                    <a:pt x="134086" y="7019"/>
                  </a:cubicBezTo>
                  <a:cubicBezTo>
                    <a:pt x="132148" y="6785"/>
                    <a:pt x="126600" y="4278"/>
                    <a:pt x="122088" y="2173"/>
                  </a:cubicBezTo>
                  <a:lnTo>
                    <a:pt x="120183" y="2373"/>
                  </a:lnTo>
                  <a:cubicBezTo>
                    <a:pt x="125129" y="4713"/>
                    <a:pt x="131613" y="7754"/>
                    <a:pt x="133952" y="8021"/>
                  </a:cubicBezTo>
                  <a:cubicBezTo>
                    <a:pt x="134662" y="8070"/>
                    <a:pt x="135837" y="8101"/>
                    <a:pt x="137281" y="8101"/>
                  </a:cubicBezTo>
                  <a:cubicBezTo>
                    <a:pt x="137810" y="8101"/>
                    <a:pt x="138374" y="8097"/>
                    <a:pt x="138965" y="8088"/>
                  </a:cubicBezTo>
                  <a:lnTo>
                    <a:pt x="138965" y="8088"/>
                  </a:lnTo>
                  <a:cubicBezTo>
                    <a:pt x="138965" y="9091"/>
                    <a:pt x="138932" y="10127"/>
                    <a:pt x="138932" y="11130"/>
                  </a:cubicBezTo>
                  <a:cubicBezTo>
                    <a:pt x="138765" y="21290"/>
                    <a:pt x="138631" y="30948"/>
                    <a:pt x="138832" y="33956"/>
                  </a:cubicBezTo>
                  <a:cubicBezTo>
                    <a:pt x="125530" y="36262"/>
                    <a:pt x="114000" y="40139"/>
                    <a:pt x="107416" y="42345"/>
                  </a:cubicBezTo>
                  <a:cubicBezTo>
                    <a:pt x="105344" y="43047"/>
                    <a:pt x="103673" y="43615"/>
                    <a:pt x="102704" y="43849"/>
                  </a:cubicBezTo>
                  <a:cubicBezTo>
                    <a:pt x="102525" y="43894"/>
                    <a:pt x="102308" y="43916"/>
                    <a:pt x="102056" y="43916"/>
                  </a:cubicBezTo>
                  <a:cubicBezTo>
                    <a:pt x="97654" y="43916"/>
                    <a:pt x="82593" y="37269"/>
                    <a:pt x="73393" y="33254"/>
                  </a:cubicBezTo>
                  <a:cubicBezTo>
                    <a:pt x="68046" y="30915"/>
                    <a:pt x="65038" y="29545"/>
                    <a:pt x="63701" y="29177"/>
                  </a:cubicBezTo>
                  <a:cubicBezTo>
                    <a:pt x="66475" y="26570"/>
                    <a:pt x="73728" y="19719"/>
                    <a:pt x="75098" y="17446"/>
                  </a:cubicBezTo>
                  <a:cubicBezTo>
                    <a:pt x="75599" y="16644"/>
                    <a:pt x="76234" y="15207"/>
                    <a:pt x="77003" y="13269"/>
                  </a:cubicBezTo>
                  <a:cubicBezTo>
                    <a:pt x="78106" y="10695"/>
                    <a:pt x="79643" y="7052"/>
                    <a:pt x="81281" y="4512"/>
                  </a:cubicBezTo>
                  <a:lnTo>
                    <a:pt x="80144" y="4379"/>
                  </a:lnTo>
                  <a:cubicBezTo>
                    <a:pt x="78774" y="6618"/>
                    <a:pt x="77437" y="9659"/>
                    <a:pt x="76100" y="12868"/>
                  </a:cubicBezTo>
                  <a:cubicBezTo>
                    <a:pt x="75733" y="13736"/>
                    <a:pt x="75399" y="14572"/>
                    <a:pt x="75064" y="15274"/>
                  </a:cubicBezTo>
                  <a:cubicBezTo>
                    <a:pt x="74964" y="13068"/>
                    <a:pt x="75064" y="9291"/>
                    <a:pt x="76468" y="6685"/>
                  </a:cubicBezTo>
                  <a:cubicBezTo>
                    <a:pt x="76802" y="6016"/>
                    <a:pt x="77270" y="5114"/>
                    <a:pt x="77738" y="4078"/>
                  </a:cubicBezTo>
                  <a:lnTo>
                    <a:pt x="76769" y="3944"/>
                  </a:lnTo>
                  <a:lnTo>
                    <a:pt x="76635" y="3944"/>
                  </a:lnTo>
                  <a:cubicBezTo>
                    <a:pt x="76234" y="4847"/>
                    <a:pt x="75900" y="5615"/>
                    <a:pt x="75566" y="6183"/>
                  </a:cubicBezTo>
                  <a:cubicBezTo>
                    <a:pt x="74563" y="8055"/>
                    <a:pt x="74129" y="10394"/>
                    <a:pt x="73995" y="12466"/>
                  </a:cubicBezTo>
                  <a:lnTo>
                    <a:pt x="71756" y="3409"/>
                  </a:lnTo>
                  <a:lnTo>
                    <a:pt x="70653" y="3276"/>
                  </a:lnTo>
                  <a:lnTo>
                    <a:pt x="74095" y="17045"/>
                  </a:lnTo>
                  <a:cubicBezTo>
                    <a:pt x="72324" y="19585"/>
                    <a:pt x="64069" y="27406"/>
                    <a:pt x="62231" y="29110"/>
                  </a:cubicBezTo>
                  <a:cubicBezTo>
                    <a:pt x="60894" y="29411"/>
                    <a:pt x="59724" y="30614"/>
                    <a:pt x="58421" y="31951"/>
                  </a:cubicBezTo>
                  <a:cubicBezTo>
                    <a:pt x="57385" y="32987"/>
                    <a:pt x="56315" y="34123"/>
                    <a:pt x="55045" y="34925"/>
                  </a:cubicBezTo>
                  <a:cubicBezTo>
                    <a:pt x="54978" y="34925"/>
                    <a:pt x="54978" y="34959"/>
                    <a:pt x="54945" y="34959"/>
                  </a:cubicBezTo>
                  <a:cubicBezTo>
                    <a:pt x="51569" y="23495"/>
                    <a:pt x="49029" y="14973"/>
                    <a:pt x="48261" y="13369"/>
                  </a:cubicBezTo>
                  <a:lnTo>
                    <a:pt x="50834" y="1037"/>
                  </a:lnTo>
                  <a:lnTo>
                    <a:pt x="49831" y="903"/>
                  </a:lnTo>
                  <a:lnTo>
                    <a:pt x="47492" y="12199"/>
                  </a:lnTo>
                  <a:cubicBezTo>
                    <a:pt x="46857" y="11464"/>
                    <a:pt x="45955" y="10729"/>
                    <a:pt x="45052" y="9926"/>
                  </a:cubicBezTo>
                  <a:cubicBezTo>
                    <a:pt x="43715" y="8757"/>
                    <a:pt x="42178" y="7453"/>
                    <a:pt x="41042" y="5949"/>
                  </a:cubicBezTo>
                  <a:cubicBezTo>
                    <a:pt x="40540" y="5281"/>
                    <a:pt x="38869" y="3710"/>
                    <a:pt x="36530" y="1605"/>
                  </a:cubicBezTo>
                  <a:lnTo>
                    <a:pt x="35160" y="1705"/>
                  </a:lnTo>
                  <a:cubicBezTo>
                    <a:pt x="37833" y="4078"/>
                    <a:pt x="39705" y="5849"/>
                    <a:pt x="40240" y="6584"/>
                  </a:cubicBezTo>
                  <a:cubicBezTo>
                    <a:pt x="41443" y="8189"/>
                    <a:pt x="43047" y="9525"/>
                    <a:pt x="44417" y="10695"/>
                  </a:cubicBezTo>
                  <a:cubicBezTo>
                    <a:pt x="45754" y="11798"/>
                    <a:pt x="46890" y="12801"/>
                    <a:pt x="47358" y="13636"/>
                  </a:cubicBezTo>
                  <a:cubicBezTo>
                    <a:pt x="47926" y="14706"/>
                    <a:pt x="51202" y="25634"/>
                    <a:pt x="54076" y="35427"/>
                  </a:cubicBezTo>
                  <a:cubicBezTo>
                    <a:pt x="50266" y="37031"/>
                    <a:pt x="38569" y="40640"/>
                    <a:pt x="27974" y="43648"/>
                  </a:cubicBezTo>
                  <a:cubicBezTo>
                    <a:pt x="26470" y="41175"/>
                    <a:pt x="19385" y="29645"/>
                    <a:pt x="10829" y="18683"/>
                  </a:cubicBezTo>
                  <a:cubicBezTo>
                    <a:pt x="8757" y="16009"/>
                    <a:pt x="6284" y="14104"/>
                    <a:pt x="3777" y="12767"/>
                  </a:cubicBezTo>
                  <a:cubicBezTo>
                    <a:pt x="6250" y="9926"/>
                    <a:pt x="8690" y="6751"/>
                    <a:pt x="11030" y="3510"/>
                  </a:cubicBezTo>
                  <a:lnTo>
                    <a:pt x="11030" y="3510"/>
                  </a:lnTo>
                  <a:lnTo>
                    <a:pt x="9693" y="3577"/>
                  </a:lnTo>
                  <a:cubicBezTo>
                    <a:pt x="7487" y="6685"/>
                    <a:pt x="5181" y="9626"/>
                    <a:pt x="2808" y="12299"/>
                  </a:cubicBezTo>
                  <a:cubicBezTo>
                    <a:pt x="1906" y="11898"/>
                    <a:pt x="970" y="11497"/>
                    <a:pt x="68" y="11230"/>
                  </a:cubicBezTo>
                  <a:lnTo>
                    <a:pt x="68" y="12299"/>
                  </a:lnTo>
                  <a:cubicBezTo>
                    <a:pt x="636" y="12533"/>
                    <a:pt x="1237" y="12734"/>
                    <a:pt x="1805" y="12968"/>
                  </a:cubicBezTo>
                  <a:cubicBezTo>
                    <a:pt x="1271" y="13269"/>
                    <a:pt x="669" y="13569"/>
                    <a:pt x="68" y="13837"/>
                  </a:cubicBezTo>
                  <a:lnTo>
                    <a:pt x="68" y="14973"/>
                  </a:lnTo>
                  <a:cubicBezTo>
                    <a:pt x="1137" y="14472"/>
                    <a:pt x="2106" y="13970"/>
                    <a:pt x="2942" y="13503"/>
                  </a:cubicBezTo>
                  <a:cubicBezTo>
                    <a:pt x="5482" y="14806"/>
                    <a:pt x="7921" y="16678"/>
                    <a:pt x="10027" y="19351"/>
                  </a:cubicBezTo>
                  <a:cubicBezTo>
                    <a:pt x="18315" y="29979"/>
                    <a:pt x="25200" y="41075"/>
                    <a:pt x="26971" y="43983"/>
                  </a:cubicBezTo>
                  <a:cubicBezTo>
                    <a:pt x="21490" y="45520"/>
                    <a:pt x="16344" y="46890"/>
                    <a:pt x="12834" y="47759"/>
                  </a:cubicBezTo>
                  <a:cubicBezTo>
                    <a:pt x="12433" y="47859"/>
                    <a:pt x="12032" y="47993"/>
                    <a:pt x="11598" y="48060"/>
                  </a:cubicBezTo>
                  <a:cubicBezTo>
                    <a:pt x="8657" y="46990"/>
                    <a:pt x="4345" y="45520"/>
                    <a:pt x="68" y="44083"/>
                  </a:cubicBezTo>
                  <a:lnTo>
                    <a:pt x="68" y="45186"/>
                  </a:lnTo>
                  <a:cubicBezTo>
                    <a:pt x="3577" y="46355"/>
                    <a:pt x="7019" y="47525"/>
                    <a:pt x="9760" y="48494"/>
                  </a:cubicBezTo>
                  <a:cubicBezTo>
                    <a:pt x="6685" y="49163"/>
                    <a:pt x="3309" y="49831"/>
                    <a:pt x="68" y="50399"/>
                  </a:cubicBezTo>
                  <a:lnTo>
                    <a:pt x="68" y="51770"/>
                  </a:lnTo>
                  <a:cubicBezTo>
                    <a:pt x="2507" y="51335"/>
                    <a:pt x="5081" y="50867"/>
                    <a:pt x="7454" y="50366"/>
                  </a:cubicBezTo>
                  <a:cubicBezTo>
                    <a:pt x="7587" y="52371"/>
                    <a:pt x="7855" y="58019"/>
                    <a:pt x="8155" y="63801"/>
                  </a:cubicBezTo>
                  <a:cubicBezTo>
                    <a:pt x="5448" y="60559"/>
                    <a:pt x="2674" y="57251"/>
                    <a:pt x="68" y="54076"/>
                  </a:cubicBezTo>
                  <a:lnTo>
                    <a:pt x="68" y="55680"/>
                  </a:lnTo>
                  <a:cubicBezTo>
                    <a:pt x="2841" y="59022"/>
                    <a:pt x="5615" y="62297"/>
                    <a:pt x="8256" y="65472"/>
                  </a:cubicBezTo>
                  <a:cubicBezTo>
                    <a:pt x="8456" y="70118"/>
                    <a:pt x="8657" y="74663"/>
                    <a:pt x="8757" y="77303"/>
                  </a:cubicBezTo>
                  <a:cubicBezTo>
                    <a:pt x="8790" y="78974"/>
                    <a:pt x="8958" y="81147"/>
                    <a:pt x="9125" y="83586"/>
                  </a:cubicBezTo>
                  <a:cubicBezTo>
                    <a:pt x="8073" y="83538"/>
                    <a:pt x="6931" y="83507"/>
                    <a:pt x="5687" y="83507"/>
                  </a:cubicBezTo>
                  <a:cubicBezTo>
                    <a:pt x="5231" y="83507"/>
                    <a:pt x="4762" y="83511"/>
                    <a:pt x="4279" y="83520"/>
                  </a:cubicBezTo>
                  <a:lnTo>
                    <a:pt x="4145" y="83520"/>
                  </a:lnTo>
                  <a:cubicBezTo>
                    <a:pt x="4111" y="83520"/>
                    <a:pt x="4011" y="83520"/>
                    <a:pt x="3978" y="83586"/>
                  </a:cubicBezTo>
                  <a:cubicBezTo>
                    <a:pt x="2674" y="83620"/>
                    <a:pt x="1404" y="83653"/>
                    <a:pt x="1" y="83720"/>
                  </a:cubicBezTo>
                  <a:lnTo>
                    <a:pt x="1" y="84756"/>
                  </a:lnTo>
                  <a:cubicBezTo>
                    <a:pt x="1237" y="84689"/>
                    <a:pt x="2440" y="84656"/>
                    <a:pt x="3610" y="84623"/>
                  </a:cubicBezTo>
                  <a:lnTo>
                    <a:pt x="3610" y="84623"/>
                  </a:lnTo>
                  <a:cubicBezTo>
                    <a:pt x="3577" y="86294"/>
                    <a:pt x="3777" y="88633"/>
                    <a:pt x="4011" y="90939"/>
                  </a:cubicBezTo>
                  <a:lnTo>
                    <a:pt x="5014" y="90839"/>
                  </a:lnTo>
                  <a:cubicBezTo>
                    <a:pt x="4780" y="88499"/>
                    <a:pt x="4579" y="86160"/>
                    <a:pt x="4613" y="84589"/>
                  </a:cubicBezTo>
                  <a:cubicBezTo>
                    <a:pt x="5112" y="84579"/>
                    <a:pt x="5597" y="84575"/>
                    <a:pt x="6067" y="84575"/>
                  </a:cubicBezTo>
                  <a:cubicBezTo>
                    <a:pt x="7201" y="84575"/>
                    <a:pt x="8246" y="84599"/>
                    <a:pt x="9191" y="84623"/>
                  </a:cubicBezTo>
                  <a:cubicBezTo>
                    <a:pt x="9325" y="85993"/>
                    <a:pt x="9459" y="87430"/>
                    <a:pt x="9593" y="88900"/>
                  </a:cubicBezTo>
                  <a:cubicBezTo>
                    <a:pt x="9626" y="89435"/>
                    <a:pt x="9659" y="89970"/>
                    <a:pt x="9760" y="90505"/>
                  </a:cubicBezTo>
                  <a:lnTo>
                    <a:pt x="10762" y="90438"/>
                  </a:lnTo>
                  <a:cubicBezTo>
                    <a:pt x="10695" y="89903"/>
                    <a:pt x="10662" y="89335"/>
                    <a:pt x="10595" y="88800"/>
                  </a:cubicBezTo>
                  <a:cubicBezTo>
                    <a:pt x="10461" y="87396"/>
                    <a:pt x="10328" y="86060"/>
                    <a:pt x="10194" y="84723"/>
                  </a:cubicBezTo>
                  <a:lnTo>
                    <a:pt x="10194" y="84723"/>
                  </a:lnTo>
                  <a:cubicBezTo>
                    <a:pt x="10528" y="84756"/>
                    <a:pt x="10863" y="84756"/>
                    <a:pt x="11163" y="84790"/>
                  </a:cubicBezTo>
                  <a:cubicBezTo>
                    <a:pt x="12634" y="84990"/>
                    <a:pt x="17279" y="85826"/>
                    <a:pt x="23696" y="87096"/>
                  </a:cubicBezTo>
                  <a:cubicBezTo>
                    <a:pt x="21023" y="87931"/>
                    <a:pt x="17012" y="89101"/>
                    <a:pt x="12834" y="90304"/>
                  </a:cubicBezTo>
                  <a:lnTo>
                    <a:pt x="17714" y="89970"/>
                  </a:lnTo>
                  <a:cubicBezTo>
                    <a:pt x="20989" y="89001"/>
                    <a:pt x="23796" y="88165"/>
                    <a:pt x="25501" y="87630"/>
                  </a:cubicBezTo>
                  <a:cubicBezTo>
                    <a:pt x="25701" y="88132"/>
                    <a:pt x="25969" y="88733"/>
                    <a:pt x="26236" y="89335"/>
                  </a:cubicBezTo>
                  <a:lnTo>
                    <a:pt x="27339" y="89268"/>
                  </a:lnTo>
                  <a:cubicBezTo>
                    <a:pt x="27072" y="88666"/>
                    <a:pt x="26838" y="88132"/>
                    <a:pt x="26671" y="87664"/>
                  </a:cubicBezTo>
                  <a:lnTo>
                    <a:pt x="26671" y="87664"/>
                  </a:lnTo>
                  <a:cubicBezTo>
                    <a:pt x="28576" y="88065"/>
                    <a:pt x="30648" y="88433"/>
                    <a:pt x="32753" y="88900"/>
                  </a:cubicBezTo>
                  <a:lnTo>
                    <a:pt x="36764" y="88600"/>
                  </a:lnTo>
                  <a:cubicBezTo>
                    <a:pt x="36998" y="87330"/>
                    <a:pt x="37198" y="86093"/>
                    <a:pt x="37365" y="84990"/>
                  </a:cubicBezTo>
                  <a:cubicBezTo>
                    <a:pt x="38936" y="84756"/>
                    <a:pt x="40507" y="84489"/>
                    <a:pt x="42011" y="84288"/>
                  </a:cubicBezTo>
                  <a:cubicBezTo>
                    <a:pt x="42713" y="85659"/>
                    <a:pt x="43248" y="86895"/>
                    <a:pt x="43515" y="88098"/>
                  </a:cubicBezTo>
                  <a:lnTo>
                    <a:pt x="44551" y="87998"/>
                  </a:lnTo>
                  <a:cubicBezTo>
                    <a:pt x="44350" y="86728"/>
                    <a:pt x="43782" y="85458"/>
                    <a:pt x="43080" y="84121"/>
                  </a:cubicBezTo>
                  <a:cubicBezTo>
                    <a:pt x="44116" y="83954"/>
                    <a:pt x="45119" y="83820"/>
                    <a:pt x="46055" y="83720"/>
                  </a:cubicBezTo>
                  <a:lnTo>
                    <a:pt x="46556" y="83620"/>
                  </a:lnTo>
                  <a:cubicBezTo>
                    <a:pt x="47759" y="83453"/>
                    <a:pt x="49364" y="83152"/>
                    <a:pt x="51135" y="82751"/>
                  </a:cubicBezTo>
                  <a:lnTo>
                    <a:pt x="51135" y="82751"/>
                  </a:lnTo>
                  <a:cubicBezTo>
                    <a:pt x="50934" y="84288"/>
                    <a:pt x="51101" y="86260"/>
                    <a:pt x="51369" y="88065"/>
                  </a:cubicBezTo>
                  <a:lnTo>
                    <a:pt x="52405" y="88165"/>
                  </a:lnTo>
                  <a:cubicBezTo>
                    <a:pt x="52071" y="86260"/>
                    <a:pt x="51870" y="84054"/>
                    <a:pt x="52204" y="82550"/>
                  </a:cubicBezTo>
                  <a:cubicBezTo>
                    <a:pt x="55747" y="81748"/>
                    <a:pt x="59925" y="80746"/>
                    <a:pt x="63568" y="79877"/>
                  </a:cubicBezTo>
                  <a:cubicBezTo>
                    <a:pt x="66776" y="79075"/>
                    <a:pt x="69617" y="78406"/>
                    <a:pt x="71020" y="78105"/>
                  </a:cubicBezTo>
                  <a:lnTo>
                    <a:pt x="74296" y="90672"/>
                  </a:lnTo>
                  <a:lnTo>
                    <a:pt x="75365" y="90805"/>
                  </a:lnTo>
                  <a:lnTo>
                    <a:pt x="72090" y="78072"/>
                  </a:lnTo>
                  <a:lnTo>
                    <a:pt x="72090" y="78072"/>
                  </a:lnTo>
                  <a:lnTo>
                    <a:pt x="102403" y="80445"/>
                  </a:lnTo>
                  <a:lnTo>
                    <a:pt x="100732" y="86260"/>
                  </a:lnTo>
                  <a:cubicBezTo>
                    <a:pt x="95351" y="88399"/>
                    <a:pt x="90338" y="90404"/>
                    <a:pt x="86294" y="92009"/>
                  </a:cubicBezTo>
                  <a:lnTo>
                    <a:pt x="88399" y="92276"/>
                  </a:lnTo>
                  <a:cubicBezTo>
                    <a:pt x="91909" y="90839"/>
                    <a:pt x="96019" y="89235"/>
                    <a:pt x="100398" y="87497"/>
                  </a:cubicBezTo>
                  <a:lnTo>
                    <a:pt x="100398" y="87497"/>
                  </a:lnTo>
                  <a:lnTo>
                    <a:pt x="99161" y="91775"/>
                  </a:lnTo>
                  <a:lnTo>
                    <a:pt x="99161" y="91775"/>
                  </a:lnTo>
                  <a:lnTo>
                    <a:pt x="100230" y="91641"/>
                  </a:lnTo>
                  <a:lnTo>
                    <a:pt x="101567" y="87062"/>
                  </a:lnTo>
                  <a:cubicBezTo>
                    <a:pt x="103004" y="86494"/>
                    <a:pt x="104441" y="85926"/>
                    <a:pt x="105912" y="85324"/>
                  </a:cubicBezTo>
                  <a:lnTo>
                    <a:pt x="105912" y="85324"/>
                  </a:lnTo>
                  <a:cubicBezTo>
                    <a:pt x="105845" y="86394"/>
                    <a:pt x="105611" y="88466"/>
                    <a:pt x="105244" y="91073"/>
                  </a:cubicBezTo>
                  <a:lnTo>
                    <a:pt x="106280" y="90939"/>
                  </a:lnTo>
                  <a:cubicBezTo>
                    <a:pt x="106580" y="88967"/>
                    <a:pt x="106748" y="87296"/>
                    <a:pt x="106881" y="86160"/>
                  </a:cubicBezTo>
                  <a:cubicBezTo>
                    <a:pt x="107583" y="87263"/>
                    <a:pt x="108519" y="88332"/>
                    <a:pt x="109856" y="89435"/>
                  </a:cubicBezTo>
                  <a:cubicBezTo>
                    <a:pt x="110190" y="89669"/>
                    <a:pt x="110524" y="90003"/>
                    <a:pt x="110791" y="90338"/>
                  </a:cubicBezTo>
                  <a:lnTo>
                    <a:pt x="112028" y="90237"/>
                  </a:lnTo>
                  <a:cubicBezTo>
                    <a:pt x="111560" y="89602"/>
                    <a:pt x="111025" y="89068"/>
                    <a:pt x="110457" y="88633"/>
                  </a:cubicBezTo>
                  <a:cubicBezTo>
                    <a:pt x="108886" y="87396"/>
                    <a:pt x="107951" y="86093"/>
                    <a:pt x="107215" y="84823"/>
                  </a:cubicBezTo>
                  <a:cubicBezTo>
                    <a:pt x="116774" y="81113"/>
                    <a:pt x="126733" y="77270"/>
                    <a:pt x="133952" y="74563"/>
                  </a:cubicBezTo>
                  <a:cubicBezTo>
                    <a:pt x="136693" y="73560"/>
                    <a:pt x="139166" y="72558"/>
                    <a:pt x="141338" y="71622"/>
                  </a:cubicBezTo>
                  <a:lnTo>
                    <a:pt x="141338" y="70485"/>
                  </a:lnTo>
                  <a:cubicBezTo>
                    <a:pt x="139099" y="71455"/>
                    <a:pt x="136492" y="72524"/>
                    <a:pt x="133618" y="73594"/>
                  </a:cubicBezTo>
                  <a:cubicBezTo>
                    <a:pt x="128605" y="75465"/>
                    <a:pt x="122221" y="77905"/>
                    <a:pt x="115604" y="80445"/>
                  </a:cubicBezTo>
                  <a:lnTo>
                    <a:pt x="104040" y="79509"/>
                  </a:lnTo>
                  <a:cubicBezTo>
                    <a:pt x="106113" y="77638"/>
                    <a:pt x="114769" y="70218"/>
                    <a:pt x="123792" y="65706"/>
                  </a:cubicBezTo>
                  <a:cubicBezTo>
                    <a:pt x="126633" y="64269"/>
                    <a:pt x="130142" y="62799"/>
                    <a:pt x="133852" y="61228"/>
                  </a:cubicBezTo>
                  <a:cubicBezTo>
                    <a:pt x="136325" y="60192"/>
                    <a:pt x="138865" y="59122"/>
                    <a:pt x="141338" y="58019"/>
                  </a:cubicBezTo>
                  <a:lnTo>
                    <a:pt x="141338" y="56983"/>
                  </a:lnTo>
                  <a:cubicBezTo>
                    <a:pt x="138765" y="58153"/>
                    <a:pt x="136091" y="59256"/>
                    <a:pt x="133484" y="60359"/>
                  </a:cubicBezTo>
                  <a:cubicBezTo>
                    <a:pt x="129741" y="61930"/>
                    <a:pt x="126232" y="63400"/>
                    <a:pt x="123324" y="64871"/>
                  </a:cubicBezTo>
                  <a:cubicBezTo>
                    <a:pt x="114100" y="69449"/>
                    <a:pt x="105344" y="77103"/>
                    <a:pt x="103272" y="78908"/>
                  </a:cubicBezTo>
                  <a:cubicBezTo>
                    <a:pt x="103105" y="78640"/>
                    <a:pt x="102938" y="78373"/>
                    <a:pt x="102770" y="78105"/>
                  </a:cubicBezTo>
                  <a:cubicBezTo>
                    <a:pt x="101734" y="76468"/>
                    <a:pt x="100698" y="74797"/>
                    <a:pt x="99261" y="73727"/>
                  </a:cubicBezTo>
                  <a:cubicBezTo>
                    <a:pt x="98025" y="72758"/>
                    <a:pt x="94582" y="67778"/>
                    <a:pt x="91574" y="63367"/>
                  </a:cubicBezTo>
                  <a:cubicBezTo>
                    <a:pt x="89402" y="60192"/>
                    <a:pt x="87330" y="57184"/>
                    <a:pt x="86160" y="55747"/>
                  </a:cubicBezTo>
                  <a:cubicBezTo>
                    <a:pt x="83854" y="53006"/>
                    <a:pt x="77304" y="39939"/>
                    <a:pt x="75098" y="35494"/>
                  </a:cubicBezTo>
                  <a:lnTo>
                    <a:pt x="75098" y="35494"/>
                  </a:lnTo>
                  <a:cubicBezTo>
                    <a:pt x="87107" y="40759"/>
                    <a:pt x="97924" y="45287"/>
                    <a:pt x="102140" y="45287"/>
                  </a:cubicBezTo>
                  <a:cubicBezTo>
                    <a:pt x="102499" y="45287"/>
                    <a:pt x="102811" y="45254"/>
                    <a:pt x="103071" y="45186"/>
                  </a:cubicBezTo>
                  <a:cubicBezTo>
                    <a:pt x="104074" y="44952"/>
                    <a:pt x="105678" y="44384"/>
                    <a:pt x="107884" y="43648"/>
                  </a:cubicBezTo>
                  <a:cubicBezTo>
                    <a:pt x="114401" y="41443"/>
                    <a:pt x="125898" y="37599"/>
                    <a:pt x="139133" y="35293"/>
                  </a:cubicBezTo>
                  <a:cubicBezTo>
                    <a:pt x="139500" y="36296"/>
                    <a:pt x="140302" y="37933"/>
                    <a:pt x="141372" y="39939"/>
                  </a:cubicBezTo>
                  <a:lnTo>
                    <a:pt x="141372" y="36998"/>
                  </a:lnTo>
                  <a:cubicBezTo>
                    <a:pt x="140971" y="36195"/>
                    <a:pt x="140670" y="35527"/>
                    <a:pt x="140469" y="35026"/>
                  </a:cubicBezTo>
                  <a:cubicBezTo>
                    <a:pt x="140770" y="34992"/>
                    <a:pt x="141104" y="34959"/>
                    <a:pt x="141372" y="34925"/>
                  </a:cubicBezTo>
                  <a:lnTo>
                    <a:pt x="141372" y="33589"/>
                  </a:lnTo>
                  <a:cubicBezTo>
                    <a:pt x="140971" y="33622"/>
                    <a:pt x="140603" y="33689"/>
                    <a:pt x="140169" y="33756"/>
                  </a:cubicBezTo>
                  <a:cubicBezTo>
                    <a:pt x="139968" y="30781"/>
                    <a:pt x="140102" y="20822"/>
                    <a:pt x="140269" y="11196"/>
                  </a:cubicBezTo>
                  <a:cubicBezTo>
                    <a:pt x="140269" y="10127"/>
                    <a:pt x="140302" y="9091"/>
                    <a:pt x="140302" y="8055"/>
                  </a:cubicBezTo>
                  <a:cubicBezTo>
                    <a:pt x="140636" y="8055"/>
                    <a:pt x="141004" y="8055"/>
                    <a:pt x="141372" y="8021"/>
                  </a:cubicBezTo>
                  <a:lnTo>
                    <a:pt x="141372" y="6952"/>
                  </a:lnTo>
                  <a:cubicBezTo>
                    <a:pt x="141104" y="7052"/>
                    <a:pt x="140770" y="7052"/>
                    <a:pt x="140403" y="7052"/>
                  </a:cubicBezTo>
                  <a:cubicBezTo>
                    <a:pt x="140436" y="4579"/>
                    <a:pt x="140469" y="2206"/>
                    <a:pt x="140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9"/>
            <p:cNvSpPr/>
            <p:nvPr/>
          </p:nvSpPr>
          <p:spPr>
            <a:xfrm>
              <a:off x="5044233" y="483096"/>
              <a:ext cx="2925373" cy="1982641"/>
            </a:xfrm>
            <a:custGeom>
              <a:avLst/>
              <a:gdLst/>
              <a:ahLst/>
              <a:cxnLst/>
              <a:rect l="l" t="t" r="r" b="b"/>
              <a:pathLst>
                <a:path w="147989" h="100298" extrusionOk="0">
                  <a:moveTo>
                    <a:pt x="144647" y="3777"/>
                  </a:moveTo>
                  <a:lnTo>
                    <a:pt x="144647" y="12768"/>
                  </a:lnTo>
                  <a:lnTo>
                    <a:pt x="144647" y="17046"/>
                  </a:lnTo>
                  <a:lnTo>
                    <a:pt x="144647" y="35928"/>
                  </a:lnTo>
                  <a:lnTo>
                    <a:pt x="144647" y="40173"/>
                  </a:lnTo>
                  <a:lnTo>
                    <a:pt x="144647" y="71990"/>
                  </a:lnTo>
                  <a:lnTo>
                    <a:pt x="144647" y="76201"/>
                  </a:lnTo>
                  <a:lnTo>
                    <a:pt x="144647" y="90772"/>
                  </a:lnTo>
                  <a:lnTo>
                    <a:pt x="111861" y="94683"/>
                  </a:lnTo>
                  <a:lnTo>
                    <a:pt x="104876" y="95518"/>
                  </a:lnTo>
                  <a:lnTo>
                    <a:pt x="94916" y="96688"/>
                  </a:lnTo>
                  <a:lnTo>
                    <a:pt x="51769" y="91742"/>
                  </a:lnTo>
                  <a:lnTo>
                    <a:pt x="50399" y="91842"/>
                  </a:lnTo>
                  <a:lnTo>
                    <a:pt x="49029" y="91909"/>
                  </a:lnTo>
                  <a:lnTo>
                    <a:pt x="40607" y="92544"/>
                  </a:lnTo>
                  <a:lnTo>
                    <a:pt x="3342" y="95217"/>
                  </a:lnTo>
                  <a:lnTo>
                    <a:pt x="3342" y="8222"/>
                  </a:lnTo>
                  <a:lnTo>
                    <a:pt x="51769" y="4713"/>
                  </a:lnTo>
                  <a:lnTo>
                    <a:pt x="77604" y="7688"/>
                  </a:lnTo>
                  <a:lnTo>
                    <a:pt x="80010" y="7989"/>
                  </a:lnTo>
                  <a:lnTo>
                    <a:pt x="94983" y="9693"/>
                  </a:lnTo>
                  <a:lnTo>
                    <a:pt x="104909" y="8523"/>
                  </a:lnTo>
                  <a:lnTo>
                    <a:pt x="111894" y="7688"/>
                  </a:lnTo>
                  <a:lnTo>
                    <a:pt x="144647" y="3777"/>
                  </a:lnTo>
                  <a:close/>
                  <a:moveTo>
                    <a:pt x="147989" y="1"/>
                  </a:moveTo>
                  <a:lnTo>
                    <a:pt x="144279" y="469"/>
                  </a:lnTo>
                  <a:lnTo>
                    <a:pt x="115236" y="3878"/>
                  </a:lnTo>
                  <a:lnTo>
                    <a:pt x="111459" y="4312"/>
                  </a:lnTo>
                  <a:lnTo>
                    <a:pt x="104508" y="5148"/>
                  </a:lnTo>
                  <a:lnTo>
                    <a:pt x="94916" y="6284"/>
                  </a:lnTo>
                  <a:lnTo>
                    <a:pt x="80378" y="4613"/>
                  </a:lnTo>
                  <a:lnTo>
                    <a:pt x="77972" y="4312"/>
                  </a:lnTo>
                  <a:lnTo>
                    <a:pt x="52137" y="1338"/>
                  </a:lnTo>
                  <a:lnTo>
                    <a:pt x="51870" y="1304"/>
                  </a:lnTo>
                  <a:lnTo>
                    <a:pt x="51536" y="1304"/>
                  </a:lnTo>
                  <a:lnTo>
                    <a:pt x="3108" y="4814"/>
                  </a:lnTo>
                  <a:lnTo>
                    <a:pt x="0" y="5014"/>
                  </a:lnTo>
                  <a:lnTo>
                    <a:pt x="0" y="8122"/>
                  </a:lnTo>
                  <a:lnTo>
                    <a:pt x="0" y="95117"/>
                  </a:lnTo>
                  <a:lnTo>
                    <a:pt x="0" y="98727"/>
                  </a:lnTo>
                  <a:lnTo>
                    <a:pt x="2607" y="98526"/>
                  </a:lnTo>
                  <a:lnTo>
                    <a:pt x="3610" y="98426"/>
                  </a:lnTo>
                  <a:lnTo>
                    <a:pt x="32719" y="96354"/>
                  </a:lnTo>
                  <a:lnTo>
                    <a:pt x="40874" y="95752"/>
                  </a:lnTo>
                  <a:lnTo>
                    <a:pt x="49263" y="95117"/>
                  </a:lnTo>
                  <a:lnTo>
                    <a:pt x="50633" y="95050"/>
                  </a:lnTo>
                  <a:lnTo>
                    <a:pt x="51736" y="94950"/>
                  </a:lnTo>
                  <a:lnTo>
                    <a:pt x="91641" y="99529"/>
                  </a:lnTo>
                  <a:lnTo>
                    <a:pt x="91641" y="100297"/>
                  </a:lnTo>
                  <a:lnTo>
                    <a:pt x="95351" y="99896"/>
                  </a:lnTo>
                  <a:lnTo>
                    <a:pt x="105277" y="98727"/>
                  </a:lnTo>
                  <a:lnTo>
                    <a:pt x="112262" y="97891"/>
                  </a:lnTo>
                  <a:lnTo>
                    <a:pt x="145014" y="94014"/>
                  </a:lnTo>
                  <a:lnTo>
                    <a:pt x="147989" y="93680"/>
                  </a:lnTo>
                  <a:lnTo>
                    <a:pt x="147989" y="90706"/>
                  </a:lnTo>
                  <a:lnTo>
                    <a:pt x="147989" y="76201"/>
                  </a:lnTo>
                  <a:lnTo>
                    <a:pt x="147989" y="71990"/>
                  </a:lnTo>
                  <a:lnTo>
                    <a:pt x="147989" y="40206"/>
                  </a:lnTo>
                  <a:lnTo>
                    <a:pt x="147989" y="35928"/>
                  </a:lnTo>
                  <a:lnTo>
                    <a:pt x="147989" y="20020"/>
                  </a:lnTo>
                  <a:lnTo>
                    <a:pt x="147989" y="17046"/>
                  </a:lnTo>
                  <a:lnTo>
                    <a:pt x="147989" y="12801"/>
                  </a:lnTo>
                  <a:lnTo>
                    <a:pt x="147989" y="9025"/>
                  </a:lnTo>
                  <a:lnTo>
                    <a:pt x="147989" y="3811"/>
                  </a:lnTo>
                  <a:lnTo>
                    <a:pt x="147989" y="3777"/>
                  </a:lnTo>
                  <a:lnTo>
                    <a:pt x="147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59"/>
          <p:cNvSpPr txBox="1">
            <a:spLocks/>
          </p:cNvSpPr>
          <p:nvPr/>
        </p:nvSpPr>
        <p:spPr>
          <a:xfrm>
            <a:off x="9426806" y="153384"/>
            <a:ext cx="4566705" cy="13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Exo 2"/>
              <a:buNone/>
              <a:defRPr sz="80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6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6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6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6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6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6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6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6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r"/>
            <a:r>
              <a:rPr lang="en-US" sz="4400"/>
              <a:t>Genetic Algorithm (GA)</a:t>
            </a:r>
            <a:endParaRPr lang="en-US" sz="4400" dirty="0"/>
          </a:p>
        </p:txBody>
      </p:sp>
      <p:grpSp>
        <p:nvGrpSpPr>
          <p:cNvPr id="914" name="Google Shape;914;p59"/>
          <p:cNvGrpSpPr/>
          <p:nvPr/>
        </p:nvGrpSpPr>
        <p:grpSpPr>
          <a:xfrm flipH="1">
            <a:off x="14521401" y="2478001"/>
            <a:ext cx="3334165" cy="1866187"/>
            <a:chOff x="4636791" y="2887656"/>
            <a:chExt cx="3389068" cy="1896918"/>
          </a:xfrm>
        </p:grpSpPr>
        <p:sp>
          <p:nvSpPr>
            <p:cNvPr id="915" name="Google Shape;915;p59"/>
            <p:cNvSpPr/>
            <p:nvPr/>
          </p:nvSpPr>
          <p:spPr>
            <a:xfrm>
              <a:off x="4636791" y="4586856"/>
              <a:ext cx="3389068" cy="197718"/>
            </a:xfrm>
            <a:custGeom>
              <a:avLst/>
              <a:gdLst/>
              <a:ahLst/>
              <a:cxnLst/>
              <a:rect l="l" t="t" r="r" b="b"/>
              <a:pathLst>
                <a:path w="161982" h="9450" extrusionOk="0">
                  <a:moveTo>
                    <a:pt x="81004" y="1"/>
                  </a:moveTo>
                  <a:cubicBezTo>
                    <a:pt x="36267" y="1"/>
                    <a:pt x="1" y="2106"/>
                    <a:pt x="1" y="4713"/>
                  </a:cubicBezTo>
                  <a:cubicBezTo>
                    <a:pt x="1" y="7344"/>
                    <a:pt x="36267" y="9449"/>
                    <a:pt x="81004" y="9449"/>
                  </a:cubicBezTo>
                  <a:cubicBezTo>
                    <a:pt x="125716" y="9449"/>
                    <a:pt x="161982" y="7344"/>
                    <a:pt x="161982" y="4713"/>
                  </a:cubicBezTo>
                  <a:cubicBezTo>
                    <a:pt x="161982" y="2106"/>
                    <a:pt x="125716" y="1"/>
                    <a:pt x="8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9"/>
            <p:cNvSpPr/>
            <p:nvPr/>
          </p:nvSpPr>
          <p:spPr>
            <a:xfrm>
              <a:off x="5701286" y="3155695"/>
              <a:ext cx="170958" cy="447470"/>
            </a:xfrm>
            <a:custGeom>
              <a:avLst/>
              <a:gdLst/>
              <a:ahLst/>
              <a:cxnLst/>
              <a:rect l="l" t="t" r="r" b="b"/>
              <a:pathLst>
                <a:path w="8171" h="21387" extrusionOk="0">
                  <a:moveTo>
                    <a:pt x="5601" y="1"/>
                  </a:moveTo>
                  <a:cubicBezTo>
                    <a:pt x="4696" y="1"/>
                    <a:pt x="3848" y="535"/>
                    <a:pt x="3484" y="1436"/>
                  </a:cubicBezTo>
                  <a:cubicBezTo>
                    <a:pt x="2882" y="2915"/>
                    <a:pt x="2331" y="4393"/>
                    <a:pt x="1830" y="5922"/>
                  </a:cubicBezTo>
                  <a:cubicBezTo>
                    <a:pt x="1303" y="7451"/>
                    <a:pt x="852" y="8955"/>
                    <a:pt x="451" y="10584"/>
                  </a:cubicBezTo>
                  <a:cubicBezTo>
                    <a:pt x="326" y="10960"/>
                    <a:pt x="251" y="11386"/>
                    <a:pt x="151" y="11812"/>
                  </a:cubicBezTo>
                  <a:lnTo>
                    <a:pt x="50" y="12464"/>
                  </a:lnTo>
                  <a:lnTo>
                    <a:pt x="25" y="12614"/>
                  </a:lnTo>
                  <a:cubicBezTo>
                    <a:pt x="0" y="12714"/>
                    <a:pt x="0" y="12865"/>
                    <a:pt x="0" y="12940"/>
                  </a:cubicBezTo>
                  <a:lnTo>
                    <a:pt x="0" y="13216"/>
                  </a:lnTo>
                  <a:lnTo>
                    <a:pt x="0" y="13416"/>
                  </a:lnTo>
                  <a:cubicBezTo>
                    <a:pt x="25" y="13867"/>
                    <a:pt x="75" y="14318"/>
                    <a:pt x="151" y="14769"/>
                  </a:cubicBezTo>
                  <a:cubicBezTo>
                    <a:pt x="226" y="15195"/>
                    <a:pt x="301" y="15571"/>
                    <a:pt x="401" y="15997"/>
                  </a:cubicBezTo>
                  <a:cubicBezTo>
                    <a:pt x="727" y="17576"/>
                    <a:pt x="1203" y="19130"/>
                    <a:pt x="1755" y="20634"/>
                  </a:cubicBezTo>
                  <a:cubicBezTo>
                    <a:pt x="1930" y="21085"/>
                    <a:pt x="2331" y="21361"/>
                    <a:pt x="2807" y="21386"/>
                  </a:cubicBezTo>
                  <a:cubicBezTo>
                    <a:pt x="2822" y="21387"/>
                    <a:pt x="2837" y="21387"/>
                    <a:pt x="2852" y="21387"/>
                  </a:cubicBezTo>
                  <a:cubicBezTo>
                    <a:pt x="3459" y="21387"/>
                    <a:pt x="3960" y="20895"/>
                    <a:pt x="3960" y="20283"/>
                  </a:cubicBezTo>
                  <a:cubicBezTo>
                    <a:pt x="4010" y="18704"/>
                    <a:pt x="3960" y="17125"/>
                    <a:pt x="3960" y="15596"/>
                  </a:cubicBezTo>
                  <a:lnTo>
                    <a:pt x="3960" y="14469"/>
                  </a:lnTo>
                  <a:cubicBezTo>
                    <a:pt x="3960" y="14118"/>
                    <a:pt x="3985" y="13742"/>
                    <a:pt x="4010" y="13491"/>
                  </a:cubicBezTo>
                  <a:lnTo>
                    <a:pt x="4010" y="13416"/>
                  </a:lnTo>
                  <a:lnTo>
                    <a:pt x="4060" y="13291"/>
                  </a:lnTo>
                  <a:lnTo>
                    <a:pt x="4186" y="12789"/>
                  </a:lnTo>
                  <a:cubicBezTo>
                    <a:pt x="4286" y="12439"/>
                    <a:pt x="4411" y="12113"/>
                    <a:pt x="4537" y="11737"/>
                  </a:cubicBezTo>
                  <a:cubicBezTo>
                    <a:pt x="4988" y="10333"/>
                    <a:pt x="5539" y="8880"/>
                    <a:pt x="6090" y="7451"/>
                  </a:cubicBezTo>
                  <a:lnTo>
                    <a:pt x="7694" y="3090"/>
                  </a:lnTo>
                  <a:lnTo>
                    <a:pt x="7694" y="3115"/>
                  </a:lnTo>
                  <a:cubicBezTo>
                    <a:pt x="8171" y="1937"/>
                    <a:pt x="7594" y="634"/>
                    <a:pt x="6441" y="158"/>
                  </a:cubicBezTo>
                  <a:cubicBezTo>
                    <a:pt x="6164" y="52"/>
                    <a:pt x="5880" y="1"/>
                    <a:pt x="560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9"/>
            <p:cNvSpPr/>
            <p:nvPr/>
          </p:nvSpPr>
          <p:spPr>
            <a:xfrm>
              <a:off x="5732209" y="3144229"/>
              <a:ext cx="169451" cy="169472"/>
            </a:xfrm>
            <a:custGeom>
              <a:avLst/>
              <a:gdLst/>
              <a:ahLst/>
              <a:cxnLst/>
              <a:rect l="l" t="t" r="r" b="b"/>
              <a:pathLst>
                <a:path w="8099" h="8100" extrusionOk="0">
                  <a:moveTo>
                    <a:pt x="4631" y="0"/>
                  </a:moveTo>
                  <a:cubicBezTo>
                    <a:pt x="4567" y="0"/>
                    <a:pt x="4503" y="1"/>
                    <a:pt x="4437" y="4"/>
                  </a:cubicBezTo>
                  <a:cubicBezTo>
                    <a:pt x="1906" y="104"/>
                    <a:pt x="1254" y="3262"/>
                    <a:pt x="1" y="6220"/>
                  </a:cubicBezTo>
                  <a:lnTo>
                    <a:pt x="4587" y="8099"/>
                  </a:lnTo>
                  <a:cubicBezTo>
                    <a:pt x="4587" y="8099"/>
                    <a:pt x="4813" y="7999"/>
                    <a:pt x="6367" y="5067"/>
                  </a:cubicBezTo>
                  <a:cubicBezTo>
                    <a:pt x="8099" y="1774"/>
                    <a:pt x="6958" y="0"/>
                    <a:pt x="4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9"/>
            <p:cNvSpPr/>
            <p:nvPr/>
          </p:nvSpPr>
          <p:spPr>
            <a:xfrm>
              <a:off x="5732209" y="3571278"/>
              <a:ext cx="77643" cy="51992"/>
            </a:xfrm>
            <a:custGeom>
              <a:avLst/>
              <a:gdLst/>
              <a:ahLst/>
              <a:cxnLst/>
              <a:rect l="l" t="t" r="r" b="b"/>
              <a:pathLst>
                <a:path w="3711" h="2485" extrusionOk="0">
                  <a:moveTo>
                    <a:pt x="1735" y="1"/>
                  </a:moveTo>
                  <a:cubicBezTo>
                    <a:pt x="1121" y="1"/>
                    <a:pt x="861" y="238"/>
                    <a:pt x="277" y="621"/>
                  </a:cubicBezTo>
                  <a:cubicBezTo>
                    <a:pt x="1" y="1348"/>
                    <a:pt x="377" y="2150"/>
                    <a:pt x="1104" y="2400"/>
                  </a:cubicBezTo>
                  <a:cubicBezTo>
                    <a:pt x="1273" y="2457"/>
                    <a:pt x="1456" y="2485"/>
                    <a:pt x="1632" y="2485"/>
                  </a:cubicBezTo>
                  <a:cubicBezTo>
                    <a:pt x="1691" y="2485"/>
                    <a:pt x="1749" y="2482"/>
                    <a:pt x="1805" y="2475"/>
                  </a:cubicBezTo>
                  <a:cubicBezTo>
                    <a:pt x="2031" y="2425"/>
                    <a:pt x="2231" y="2350"/>
                    <a:pt x="2407" y="2225"/>
                  </a:cubicBezTo>
                  <a:lnTo>
                    <a:pt x="2908" y="2325"/>
                  </a:lnTo>
                  <a:cubicBezTo>
                    <a:pt x="2942" y="2329"/>
                    <a:pt x="2976" y="2331"/>
                    <a:pt x="3010" y="2331"/>
                  </a:cubicBezTo>
                  <a:cubicBezTo>
                    <a:pt x="3367" y="2331"/>
                    <a:pt x="3664" y="2092"/>
                    <a:pt x="3710" y="1749"/>
                  </a:cubicBezTo>
                  <a:cubicBezTo>
                    <a:pt x="3710" y="1648"/>
                    <a:pt x="3710" y="1573"/>
                    <a:pt x="3685" y="1473"/>
                  </a:cubicBezTo>
                  <a:lnTo>
                    <a:pt x="3610" y="1147"/>
                  </a:lnTo>
                  <a:cubicBezTo>
                    <a:pt x="3485" y="646"/>
                    <a:pt x="3109" y="270"/>
                    <a:pt x="2632" y="145"/>
                  </a:cubicBezTo>
                  <a:lnTo>
                    <a:pt x="2257" y="44"/>
                  </a:lnTo>
                  <a:cubicBezTo>
                    <a:pt x="2055" y="15"/>
                    <a:pt x="1885" y="1"/>
                    <a:pt x="173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9"/>
            <p:cNvSpPr/>
            <p:nvPr/>
          </p:nvSpPr>
          <p:spPr>
            <a:xfrm>
              <a:off x="6232989" y="3812891"/>
              <a:ext cx="99654" cy="132670"/>
            </a:xfrm>
            <a:custGeom>
              <a:avLst/>
              <a:gdLst/>
              <a:ahLst/>
              <a:cxnLst/>
              <a:rect l="l" t="t" r="r" b="b"/>
              <a:pathLst>
                <a:path w="4763" h="6341" extrusionOk="0">
                  <a:moveTo>
                    <a:pt x="1906" y="0"/>
                  </a:moveTo>
                  <a:lnTo>
                    <a:pt x="1" y="1454"/>
                  </a:lnTo>
                  <a:lnTo>
                    <a:pt x="2833" y="6341"/>
                  </a:lnTo>
                  <a:lnTo>
                    <a:pt x="4763" y="488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9"/>
            <p:cNvSpPr/>
            <p:nvPr/>
          </p:nvSpPr>
          <p:spPr>
            <a:xfrm>
              <a:off x="6276006" y="3892208"/>
              <a:ext cx="154701" cy="86640"/>
            </a:xfrm>
            <a:custGeom>
              <a:avLst/>
              <a:gdLst/>
              <a:ahLst/>
              <a:cxnLst/>
              <a:rect l="l" t="t" r="r" b="b"/>
              <a:pathLst>
                <a:path w="7394" h="4141" extrusionOk="0">
                  <a:moveTo>
                    <a:pt x="6343" y="0"/>
                  </a:moveTo>
                  <a:cubicBezTo>
                    <a:pt x="6231" y="0"/>
                    <a:pt x="6118" y="22"/>
                    <a:pt x="6015" y="69"/>
                  </a:cubicBezTo>
                  <a:cubicBezTo>
                    <a:pt x="5446" y="324"/>
                    <a:pt x="4733" y="408"/>
                    <a:pt x="4070" y="408"/>
                  </a:cubicBezTo>
                  <a:cubicBezTo>
                    <a:pt x="3624" y="408"/>
                    <a:pt x="3200" y="370"/>
                    <a:pt x="2857" y="319"/>
                  </a:cubicBezTo>
                  <a:cubicBezTo>
                    <a:pt x="2707" y="319"/>
                    <a:pt x="2556" y="344"/>
                    <a:pt x="2431" y="420"/>
                  </a:cubicBezTo>
                  <a:lnTo>
                    <a:pt x="100" y="1773"/>
                  </a:lnTo>
                  <a:cubicBezTo>
                    <a:pt x="25" y="1823"/>
                    <a:pt x="0" y="1923"/>
                    <a:pt x="25" y="2024"/>
                  </a:cubicBezTo>
                  <a:lnTo>
                    <a:pt x="1003" y="3928"/>
                  </a:lnTo>
                  <a:cubicBezTo>
                    <a:pt x="1086" y="4062"/>
                    <a:pt x="1225" y="4140"/>
                    <a:pt x="1368" y="4140"/>
                  </a:cubicBezTo>
                  <a:cubicBezTo>
                    <a:pt x="1440" y="4140"/>
                    <a:pt x="1512" y="4121"/>
                    <a:pt x="1579" y="4079"/>
                  </a:cubicBezTo>
                  <a:cubicBezTo>
                    <a:pt x="2381" y="3603"/>
                    <a:pt x="2657" y="3277"/>
                    <a:pt x="3684" y="2675"/>
                  </a:cubicBezTo>
                  <a:cubicBezTo>
                    <a:pt x="4311" y="2299"/>
                    <a:pt x="5489" y="1698"/>
                    <a:pt x="6541" y="1046"/>
                  </a:cubicBezTo>
                  <a:cubicBezTo>
                    <a:pt x="7393" y="506"/>
                    <a:pt x="6884" y="0"/>
                    <a:pt x="6343" y="0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9"/>
            <p:cNvSpPr/>
            <p:nvPr/>
          </p:nvSpPr>
          <p:spPr>
            <a:xfrm>
              <a:off x="6333145" y="3884509"/>
              <a:ext cx="21006" cy="20169"/>
            </a:xfrm>
            <a:custGeom>
              <a:avLst/>
              <a:gdLst/>
              <a:ahLst/>
              <a:cxnLst/>
              <a:rect l="l" t="t" r="r" b="b"/>
              <a:pathLst>
                <a:path w="1004" h="964" extrusionOk="0">
                  <a:moveTo>
                    <a:pt x="703" y="111"/>
                  </a:moveTo>
                  <a:lnTo>
                    <a:pt x="803" y="136"/>
                  </a:lnTo>
                  <a:cubicBezTo>
                    <a:pt x="853" y="186"/>
                    <a:pt x="878" y="261"/>
                    <a:pt x="878" y="337"/>
                  </a:cubicBezTo>
                  <a:cubicBezTo>
                    <a:pt x="828" y="487"/>
                    <a:pt x="577" y="662"/>
                    <a:pt x="151" y="813"/>
                  </a:cubicBezTo>
                  <a:cubicBezTo>
                    <a:pt x="302" y="512"/>
                    <a:pt x="552" y="136"/>
                    <a:pt x="703" y="111"/>
                  </a:cubicBezTo>
                  <a:close/>
                  <a:moveTo>
                    <a:pt x="758" y="1"/>
                  </a:moveTo>
                  <a:cubicBezTo>
                    <a:pt x="741" y="1"/>
                    <a:pt x="723" y="4"/>
                    <a:pt x="703" y="11"/>
                  </a:cubicBezTo>
                  <a:cubicBezTo>
                    <a:pt x="377" y="36"/>
                    <a:pt x="26" y="788"/>
                    <a:pt x="1" y="888"/>
                  </a:cubicBezTo>
                  <a:lnTo>
                    <a:pt x="1" y="913"/>
                  </a:lnTo>
                  <a:lnTo>
                    <a:pt x="51" y="963"/>
                  </a:lnTo>
                  <a:cubicBezTo>
                    <a:pt x="277" y="888"/>
                    <a:pt x="477" y="813"/>
                    <a:pt x="652" y="712"/>
                  </a:cubicBezTo>
                  <a:cubicBezTo>
                    <a:pt x="803" y="637"/>
                    <a:pt x="928" y="512"/>
                    <a:pt x="978" y="362"/>
                  </a:cubicBezTo>
                  <a:cubicBezTo>
                    <a:pt x="1003" y="261"/>
                    <a:pt x="978" y="136"/>
                    <a:pt x="878" y="61"/>
                  </a:cubicBezTo>
                  <a:cubicBezTo>
                    <a:pt x="841" y="24"/>
                    <a:pt x="805" y="1"/>
                    <a:pt x="758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9"/>
            <p:cNvSpPr/>
            <p:nvPr/>
          </p:nvSpPr>
          <p:spPr>
            <a:xfrm>
              <a:off x="6324232" y="3879990"/>
              <a:ext cx="14185" cy="24689"/>
            </a:xfrm>
            <a:custGeom>
              <a:avLst/>
              <a:gdLst/>
              <a:ahLst/>
              <a:cxnLst/>
              <a:rect l="l" t="t" r="r" b="b"/>
              <a:pathLst>
                <a:path w="678" h="1180" extrusionOk="0">
                  <a:moveTo>
                    <a:pt x="399" y="139"/>
                  </a:moveTo>
                  <a:cubicBezTo>
                    <a:pt x="421" y="139"/>
                    <a:pt x="439" y="152"/>
                    <a:pt x="452" y="177"/>
                  </a:cubicBezTo>
                  <a:cubicBezTo>
                    <a:pt x="552" y="427"/>
                    <a:pt x="552" y="728"/>
                    <a:pt x="452" y="1004"/>
                  </a:cubicBezTo>
                  <a:cubicBezTo>
                    <a:pt x="302" y="803"/>
                    <a:pt x="201" y="527"/>
                    <a:pt x="201" y="277"/>
                  </a:cubicBezTo>
                  <a:cubicBezTo>
                    <a:pt x="226" y="227"/>
                    <a:pt x="251" y="177"/>
                    <a:pt x="276" y="152"/>
                  </a:cubicBezTo>
                  <a:lnTo>
                    <a:pt x="327" y="177"/>
                  </a:lnTo>
                  <a:cubicBezTo>
                    <a:pt x="352" y="152"/>
                    <a:pt x="377" y="139"/>
                    <a:pt x="399" y="139"/>
                  </a:cubicBezTo>
                  <a:close/>
                  <a:moveTo>
                    <a:pt x="357" y="0"/>
                  </a:moveTo>
                  <a:cubicBezTo>
                    <a:pt x="322" y="0"/>
                    <a:pt x="287" y="8"/>
                    <a:pt x="251" y="26"/>
                  </a:cubicBezTo>
                  <a:cubicBezTo>
                    <a:pt x="176" y="76"/>
                    <a:pt x="126" y="126"/>
                    <a:pt x="101" y="227"/>
                  </a:cubicBezTo>
                  <a:cubicBezTo>
                    <a:pt x="1" y="553"/>
                    <a:pt x="427" y="1129"/>
                    <a:pt x="427" y="1154"/>
                  </a:cubicBezTo>
                  <a:lnTo>
                    <a:pt x="477" y="1179"/>
                  </a:lnTo>
                  <a:lnTo>
                    <a:pt x="502" y="1179"/>
                  </a:lnTo>
                  <a:lnTo>
                    <a:pt x="527" y="1129"/>
                  </a:lnTo>
                  <a:cubicBezTo>
                    <a:pt x="677" y="803"/>
                    <a:pt x="677" y="427"/>
                    <a:pt x="527" y="76"/>
                  </a:cubicBezTo>
                  <a:cubicBezTo>
                    <a:pt x="479" y="28"/>
                    <a:pt x="420" y="0"/>
                    <a:pt x="357" y="0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9"/>
            <p:cNvSpPr/>
            <p:nvPr/>
          </p:nvSpPr>
          <p:spPr>
            <a:xfrm>
              <a:off x="5768405" y="3501397"/>
              <a:ext cx="538022" cy="375998"/>
            </a:xfrm>
            <a:custGeom>
              <a:avLst/>
              <a:gdLst/>
              <a:ahLst/>
              <a:cxnLst/>
              <a:rect l="l" t="t" r="r" b="b"/>
              <a:pathLst>
                <a:path w="25715" h="17971" extrusionOk="0">
                  <a:moveTo>
                    <a:pt x="1955" y="1"/>
                  </a:moveTo>
                  <a:cubicBezTo>
                    <a:pt x="1955" y="1"/>
                    <a:pt x="0" y="3986"/>
                    <a:pt x="1905" y="6542"/>
                  </a:cubicBezTo>
                  <a:cubicBezTo>
                    <a:pt x="3150" y="8184"/>
                    <a:pt x="5161" y="8748"/>
                    <a:pt x="9407" y="8748"/>
                  </a:cubicBezTo>
                  <a:cubicBezTo>
                    <a:pt x="11059" y="8748"/>
                    <a:pt x="13049" y="8663"/>
                    <a:pt x="15464" y="8522"/>
                  </a:cubicBezTo>
                  <a:cubicBezTo>
                    <a:pt x="17319" y="13685"/>
                    <a:pt x="22431" y="17971"/>
                    <a:pt x="22431" y="17971"/>
                  </a:cubicBezTo>
                  <a:lnTo>
                    <a:pt x="25715" y="16517"/>
                  </a:lnTo>
                  <a:cubicBezTo>
                    <a:pt x="23710" y="12658"/>
                    <a:pt x="22156" y="8597"/>
                    <a:pt x="21028" y="4387"/>
                  </a:cubicBezTo>
                  <a:cubicBezTo>
                    <a:pt x="20401" y="2106"/>
                    <a:pt x="8973" y="302"/>
                    <a:pt x="8973" y="302"/>
                  </a:cubicBezTo>
                  <a:lnTo>
                    <a:pt x="1955" y="1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9"/>
            <p:cNvSpPr/>
            <p:nvPr/>
          </p:nvSpPr>
          <p:spPr>
            <a:xfrm>
              <a:off x="6226713" y="3824943"/>
              <a:ext cx="88105" cy="70823"/>
            </a:xfrm>
            <a:custGeom>
              <a:avLst/>
              <a:gdLst/>
              <a:ahLst/>
              <a:cxnLst/>
              <a:rect l="l" t="t" r="r" b="b"/>
              <a:pathLst>
                <a:path w="4211" h="3385" extrusionOk="0">
                  <a:moveTo>
                    <a:pt x="3634" y="1"/>
                  </a:moveTo>
                  <a:lnTo>
                    <a:pt x="0" y="2256"/>
                  </a:lnTo>
                  <a:lnTo>
                    <a:pt x="852" y="3384"/>
                  </a:lnTo>
                  <a:lnTo>
                    <a:pt x="4211" y="1354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9"/>
            <p:cNvSpPr/>
            <p:nvPr/>
          </p:nvSpPr>
          <p:spPr>
            <a:xfrm>
              <a:off x="5832365" y="3032084"/>
              <a:ext cx="130598" cy="147420"/>
            </a:xfrm>
            <a:custGeom>
              <a:avLst/>
              <a:gdLst/>
              <a:ahLst/>
              <a:cxnLst/>
              <a:rect l="l" t="t" r="r" b="b"/>
              <a:pathLst>
                <a:path w="6242" h="7046" extrusionOk="0">
                  <a:moveTo>
                    <a:pt x="1680" y="1"/>
                  </a:moveTo>
                  <a:lnTo>
                    <a:pt x="1" y="953"/>
                  </a:lnTo>
                  <a:cubicBezTo>
                    <a:pt x="577" y="2357"/>
                    <a:pt x="527" y="4161"/>
                    <a:pt x="277" y="5590"/>
                  </a:cubicBezTo>
                  <a:cubicBezTo>
                    <a:pt x="176" y="6166"/>
                    <a:pt x="101" y="6442"/>
                    <a:pt x="703" y="6617"/>
                  </a:cubicBezTo>
                  <a:cubicBezTo>
                    <a:pt x="1506" y="6901"/>
                    <a:pt x="2350" y="7046"/>
                    <a:pt x="3189" y="7046"/>
                  </a:cubicBezTo>
                  <a:cubicBezTo>
                    <a:pt x="3684" y="7046"/>
                    <a:pt x="4179" y="6995"/>
                    <a:pt x="4663" y="6893"/>
                  </a:cubicBezTo>
                  <a:cubicBezTo>
                    <a:pt x="6041" y="6567"/>
                    <a:pt x="6242" y="6091"/>
                    <a:pt x="6191" y="5790"/>
                  </a:cubicBezTo>
                  <a:cubicBezTo>
                    <a:pt x="6116" y="5514"/>
                    <a:pt x="5815" y="5389"/>
                    <a:pt x="5490" y="5289"/>
                  </a:cubicBezTo>
                  <a:cubicBezTo>
                    <a:pt x="4888" y="5138"/>
                    <a:pt x="4437" y="4637"/>
                    <a:pt x="4362" y="4036"/>
                  </a:cubicBezTo>
                  <a:cubicBezTo>
                    <a:pt x="4236" y="3184"/>
                    <a:pt x="4136" y="2357"/>
                    <a:pt x="4136" y="1504"/>
                  </a:cubicBezTo>
                  <a:lnTo>
                    <a:pt x="168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9"/>
            <p:cNvSpPr/>
            <p:nvPr/>
          </p:nvSpPr>
          <p:spPr>
            <a:xfrm>
              <a:off x="5819791" y="3109268"/>
              <a:ext cx="164681" cy="55507"/>
            </a:xfrm>
            <a:custGeom>
              <a:avLst/>
              <a:gdLst/>
              <a:ahLst/>
              <a:cxnLst/>
              <a:rect l="l" t="t" r="r" b="b"/>
              <a:pathLst>
                <a:path w="7871" h="2653" extrusionOk="0">
                  <a:moveTo>
                    <a:pt x="4186" y="0"/>
                  </a:moveTo>
                  <a:cubicBezTo>
                    <a:pt x="2587" y="0"/>
                    <a:pt x="552" y="297"/>
                    <a:pt x="552" y="297"/>
                  </a:cubicBezTo>
                  <a:cubicBezTo>
                    <a:pt x="426" y="1099"/>
                    <a:pt x="251" y="1876"/>
                    <a:pt x="0" y="2652"/>
                  </a:cubicBezTo>
                  <a:lnTo>
                    <a:pt x="7870" y="2652"/>
                  </a:lnTo>
                  <a:cubicBezTo>
                    <a:pt x="7870" y="2652"/>
                    <a:pt x="6918" y="547"/>
                    <a:pt x="5640" y="146"/>
                  </a:cubicBezTo>
                  <a:cubicBezTo>
                    <a:pt x="5292" y="39"/>
                    <a:pt x="4768" y="0"/>
                    <a:pt x="4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9"/>
            <p:cNvSpPr/>
            <p:nvPr/>
          </p:nvSpPr>
          <p:spPr>
            <a:xfrm>
              <a:off x="5789370" y="2918475"/>
              <a:ext cx="152902" cy="189851"/>
            </a:xfrm>
            <a:custGeom>
              <a:avLst/>
              <a:gdLst/>
              <a:ahLst/>
              <a:cxnLst/>
              <a:rect l="l" t="t" r="r" b="b"/>
              <a:pathLst>
                <a:path w="7308" h="9074" extrusionOk="0">
                  <a:moveTo>
                    <a:pt x="3284" y="1"/>
                  </a:moveTo>
                  <a:cubicBezTo>
                    <a:pt x="1641" y="1"/>
                    <a:pt x="239" y="1229"/>
                    <a:pt x="51" y="2899"/>
                  </a:cubicBezTo>
                  <a:cubicBezTo>
                    <a:pt x="1" y="3350"/>
                    <a:pt x="51" y="3827"/>
                    <a:pt x="201" y="4253"/>
                  </a:cubicBezTo>
                  <a:cubicBezTo>
                    <a:pt x="928" y="6483"/>
                    <a:pt x="1229" y="7812"/>
                    <a:pt x="2657" y="8664"/>
                  </a:cubicBezTo>
                  <a:cubicBezTo>
                    <a:pt x="3144" y="8946"/>
                    <a:pt x="3648" y="9073"/>
                    <a:pt x="4136" y="9073"/>
                  </a:cubicBezTo>
                  <a:cubicBezTo>
                    <a:pt x="5813" y="9073"/>
                    <a:pt x="7308" y="7575"/>
                    <a:pt x="7269" y="5731"/>
                  </a:cubicBezTo>
                  <a:cubicBezTo>
                    <a:pt x="7219" y="3576"/>
                    <a:pt x="6041" y="293"/>
                    <a:pt x="3610" y="17"/>
                  </a:cubicBezTo>
                  <a:cubicBezTo>
                    <a:pt x="3500" y="6"/>
                    <a:pt x="3391" y="1"/>
                    <a:pt x="3284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9"/>
            <p:cNvSpPr/>
            <p:nvPr/>
          </p:nvSpPr>
          <p:spPr>
            <a:xfrm>
              <a:off x="5911557" y="2988566"/>
              <a:ext cx="39878" cy="54378"/>
            </a:xfrm>
            <a:custGeom>
              <a:avLst/>
              <a:gdLst/>
              <a:ahLst/>
              <a:cxnLst/>
              <a:rect l="l" t="t" r="r" b="b"/>
              <a:pathLst>
                <a:path w="1906" h="2599" extrusionOk="0">
                  <a:moveTo>
                    <a:pt x="929" y="1"/>
                  </a:moveTo>
                  <a:cubicBezTo>
                    <a:pt x="556" y="1"/>
                    <a:pt x="210" y="323"/>
                    <a:pt x="101" y="777"/>
                  </a:cubicBezTo>
                  <a:cubicBezTo>
                    <a:pt x="0" y="1279"/>
                    <a:pt x="76" y="1805"/>
                    <a:pt x="326" y="2281"/>
                  </a:cubicBezTo>
                  <a:cubicBezTo>
                    <a:pt x="451" y="2502"/>
                    <a:pt x="635" y="2598"/>
                    <a:pt x="830" y="2598"/>
                  </a:cubicBezTo>
                  <a:cubicBezTo>
                    <a:pt x="1143" y="2598"/>
                    <a:pt x="1485" y="2351"/>
                    <a:pt x="1655" y="1980"/>
                  </a:cubicBezTo>
                  <a:cubicBezTo>
                    <a:pt x="1905" y="1379"/>
                    <a:pt x="1880" y="527"/>
                    <a:pt x="1354" y="151"/>
                  </a:cubicBezTo>
                  <a:cubicBezTo>
                    <a:pt x="1216" y="47"/>
                    <a:pt x="1070" y="1"/>
                    <a:pt x="92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9"/>
            <p:cNvSpPr/>
            <p:nvPr/>
          </p:nvSpPr>
          <p:spPr>
            <a:xfrm>
              <a:off x="5785708" y="3003567"/>
              <a:ext cx="51574" cy="46636"/>
            </a:xfrm>
            <a:custGeom>
              <a:avLst/>
              <a:gdLst/>
              <a:ahLst/>
              <a:cxnLst/>
              <a:rect l="l" t="t" r="r" b="b"/>
              <a:pathLst>
                <a:path w="2465" h="2229" extrusionOk="0">
                  <a:moveTo>
                    <a:pt x="872" y="0"/>
                  </a:moveTo>
                  <a:cubicBezTo>
                    <a:pt x="507" y="0"/>
                    <a:pt x="190" y="206"/>
                    <a:pt x="126" y="612"/>
                  </a:cubicBezTo>
                  <a:cubicBezTo>
                    <a:pt x="0" y="1238"/>
                    <a:pt x="552" y="1890"/>
                    <a:pt x="1153" y="2141"/>
                  </a:cubicBezTo>
                  <a:cubicBezTo>
                    <a:pt x="1302" y="2200"/>
                    <a:pt x="1456" y="2229"/>
                    <a:pt x="1603" y="2229"/>
                  </a:cubicBezTo>
                  <a:cubicBezTo>
                    <a:pt x="2074" y="2229"/>
                    <a:pt x="2465" y="1936"/>
                    <a:pt x="2331" y="1439"/>
                  </a:cubicBezTo>
                  <a:cubicBezTo>
                    <a:pt x="2206" y="938"/>
                    <a:pt x="1905" y="486"/>
                    <a:pt x="1479" y="186"/>
                  </a:cubicBezTo>
                  <a:cubicBezTo>
                    <a:pt x="1284" y="62"/>
                    <a:pt x="1071" y="0"/>
                    <a:pt x="87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9"/>
            <p:cNvSpPr/>
            <p:nvPr/>
          </p:nvSpPr>
          <p:spPr>
            <a:xfrm>
              <a:off x="5752755" y="2887656"/>
              <a:ext cx="212301" cy="189411"/>
            </a:xfrm>
            <a:custGeom>
              <a:avLst/>
              <a:gdLst/>
              <a:ahLst/>
              <a:cxnLst/>
              <a:rect l="l" t="t" r="r" b="b"/>
              <a:pathLst>
                <a:path w="10147" h="9053" extrusionOk="0">
                  <a:moveTo>
                    <a:pt x="4587" y="1"/>
                  </a:moveTo>
                  <a:cubicBezTo>
                    <a:pt x="3585" y="1"/>
                    <a:pt x="2508" y="577"/>
                    <a:pt x="2603" y="1465"/>
                  </a:cubicBezTo>
                  <a:cubicBezTo>
                    <a:pt x="2501" y="1429"/>
                    <a:pt x="2388" y="1413"/>
                    <a:pt x="2270" y="1413"/>
                  </a:cubicBezTo>
                  <a:cubicBezTo>
                    <a:pt x="1312" y="1413"/>
                    <a:pt x="0" y="2489"/>
                    <a:pt x="1249" y="3069"/>
                  </a:cubicBezTo>
                  <a:cubicBezTo>
                    <a:pt x="648" y="3345"/>
                    <a:pt x="322" y="3721"/>
                    <a:pt x="1325" y="5124"/>
                  </a:cubicBezTo>
                  <a:cubicBezTo>
                    <a:pt x="2352" y="6503"/>
                    <a:pt x="3254" y="8458"/>
                    <a:pt x="3931" y="8833"/>
                  </a:cubicBezTo>
                  <a:cubicBezTo>
                    <a:pt x="4320" y="8980"/>
                    <a:pt x="4727" y="9053"/>
                    <a:pt x="5131" y="9053"/>
                  </a:cubicBezTo>
                  <a:cubicBezTo>
                    <a:pt x="5899" y="9053"/>
                    <a:pt x="6657" y="8791"/>
                    <a:pt x="7265" y="8282"/>
                  </a:cubicBezTo>
                  <a:cubicBezTo>
                    <a:pt x="8067" y="7530"/>
                    <a:pt x="8493" y="6478"/>
                    <a:pt x="8417" y="5375"/>
                  </a:cubicBezTo>
                  <a:cubicBezTo>
                    <a:pt x="8342" y="4573"/>
                    <a:pt x="10147" y="4072"/>
                    <a:pt x="9896" y="2242"/>
                  </a:cubicBezTo>
                  <a:cubicBezTo>
                    <a:pt x="9697" y="798"/>
                    <a:pt x="8564" y="146"/>
                    <a:pt x="7487" y="146"/>
                  </a:cubicBezTo>
                  <a:cubicBezTo>
                    <a:pt x="6937" y="146"/>
                    <a:pt x="6401" y="316"/>
                    <a:pt x="6011" y="638"/>
                  </a:cubicBezTo>
                  <a:cubicBezTo>
                    <a:pt x="5726" y="196"/>
                    <a:pt x="5169" y="1"/>
                    <a:pt x="4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9"/>
            <p:cNvSpPr/>
            <p:nvPr/>
          </p:nvSpPr>
          <p:spPr>
            <a:xfrm>
              <a:off x="6371434" y="3836994"/>
              <a:ext cx="95972" cy="131644"/>
            </a:xfrm>
            <a:custGeom>
              <a:avLst/>
              <a:gdLst/>
              <a:ahLst/>
              <a:cxnLst/>
              <a:rect l="l" t="t" r="r" b="b"/>
              <a:pathLst>
                <a:path w="4587" h="6292" extrusionOk="0">
                  <a:moveTo>
                    <a:pt x="2005" y="1"/>
                  </a:moveTo>
                  <a:lnTo>
                    <a:pt x="0" y="1329"/>
                  </a:lnTo>
                  <a:lnTo>
                    <a:pt x="2582" y="6292"/>
                  </a:lnTo>
                  <a:lnTo>
                    <a:pt x="4587" y="4963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6400788" y="3918801"/>
              <a:ext cx="154973" cy="64567"/>
            </a:xfrm>
            <a:custGeom>
              <a:avLst/>
              <a:gdLst/>
              <a:ahLst/>
              <a:cxnLst/>
              <a:rect l="l" t="t" r="r" b="b"/>
              <a:pathLst>
                <a:path w="7407" h="3086" extrusionOk="0">
                  <a:moveTo>
                    <a:pt x="2858" y="1"/>
                  </a:moveTo>
                  <a:lnTo>
                    <a:pt x="176" y="377"/>
                  </a:lnTo>
                  <a:cubicBezTo>
                    <a:pt x="76" y="402"/>
                    <a:pt x="1" y="477"/>
                    <a:pt x="26" y="577"/>
                  </a:cubicBezTo>
                  <a:lnTo>
                    <a:pt x="176" y="2708"/>
                  </a:lnTo>
                  <a:cubicBezTo>
                    <a:pt x="200" y="2919"/>
                    <a:pt x="399" y="3086"/>
                    <a:pt x="609" y="3086"/>
                  </a:cubicBezTo>
                  <a:cubicBezTo>
                    <a:pt x="624" y="3086"/>
                    <a:pt x="638" y="3085"/>
                    <a:pt x="653" y="3084"/>
                  </a:cubicBezTo>
                  <a:cubicBezTo>
                    <a:pt x="1580" y="2933"/>
                    <a:pt x="1956" y="2657"/>
                    <a:pt x="3109" y="2432"/>
                  </a:cubicBezTo>
                  <a:cubicBezTo>
                    <a:pt x="4262" y="2256"/>
                    <a:pt x="5389" y="2006"/>
                    <a:pt x="6517" y="1705"/>
                  </a:cubicBezTo>
                  <a:cubicBezTo>
                    <a:pt x="7407" y="1393"/>
                    <a:pt x="7259" y="573"/>
                    <a:pt x="6559" y="573"/>
                  </a:cubicBezTo>
                  <a:cubicBezTo>
                    <a:pt x="6530" y="573"/>
                    <a:pt x="6499" y="574"/>
                    <a:pt x="6467" y="577"/>
                  </a:cubicBezTo>
                  <a:cubicBezTo>
                    <a:pt x="6249" y="604"/>
                    <a:pt x="6014" y="617"/>
                    <a:pt x="5772" y="617"/>
                  </a:cubicBezTo>
                  <a:cubicBezTo>
                    <a:pt x="4874" y="617"/>
                    <a:pt x="3877" y="437"/>
                    <a:pt x="3284" y="101"/>
                  </a:cubicBezTo>
                  <a:cubicBezTo>
                    <a:pt x="3159" y="26"/>
                    <a:pt x="3008" y="1"/>
                    <a:pt x="2858" y="1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5871177" y="3489869"/>
              <a:ext cx="565305" cy="403260"/>
            </a:xfrm>
            <a:custGeom>
              <a:avLst/>
              <a:gdLst/>
              <a:ahLst/>
              <a:cxnLst/>
              <a:rect l="l" t="t" r="r" b="b"/>
              <a:pathLst>
                <a:path w="27019" h="19274" extrusionOk="0">
                  <a:moveTo>
                    <a:pt x="10026" y="0"/>
                  </a:moveTo>
                  <a:lnTo>
                    <a:pt x="1605" y="752"/>
                  </a:lnTo>
                  <a:cubicBezTo>
                    <a:pt x="1605" y="752"/>
                    <a:pt x="1" y="3133"/>
                    <a:pt x="1830" y="6442"/>
                  </a:cubicBezTo>
                  <a:cubicBezTo>
                    <a:pt x="2650" y="7894"/>
                    <a:pt x="4254" y="8332"/>
                    <a:pt x="6207" y="8332"/>
                  </a:cubicBezTo>
                  <a:cubicBezTo>
                    <a:pt x="7656" y="8332"/>
                    <a:pt x="9298" y="8091"/>
                    <a:pt x="10953" y="7845"/>
                  </a:cubicBezTo>
                  <a:cubicBezTo>
                    <a:pt x="12619" y="7601"/>
                    <a:pt x="14305" y="7356"/>
                    <a:pt x="15819" y="7356"/>
                  </a:cubicBezTo>
                  <a:cubicBezTo>
                    <a:pt x="16013" y="7356"/>
                    <a:pt x="16204" y="7360"/>
                    <a:pt x="16392" y="7369"/>
                  </a:cubicBezTo>
                  <a:cubicBezTo>
                    <a:pt x="18497" y="14061"/>
                    <a:pt x="23885" y="19274"/>
                    <a:pt x="23885" y="19274"/>
                  </a:cubicBezTo>
                  <a:lnTo>
                    <a:pt x="27018" y="17369"/>
                  </a:lnTo>
                  <a:cubicBezTo>
                    <a:pt x="27018" y="17369"/>
                    <a:pt x="24612" y="12958"/>
                    <a:pt x="21705" y="3459"/>
                  </a:cubicBezTo>
                  <a:cubicBezTo>
                    <a:pt x="20727" y="101"/>
                    <a:pt x="10026" y="0"/>
                    <a:pt x="10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9"/>
            <p:cNvSpPr/>
            <p:nvPr/>
          </p:nvSpPr>
          <p:spPr>
            <a:xfrm>
              <a:off x="6355177" y="3835425"/>
              <a:ext cx="94925" cy="75530"/>
            </a:xfrm>
            <a:custGeom>
              <a:avLst/>
              <a:gdLst/>
              <a:ahLst/>
              <a:cxnLst/>
              <a:rect l="l" t="t" r="r" b="b"/>
              <a:pathLst>
                <a:path w="4537" h="3610" extrusionOk="0">
                  <a:moveTo>
                    <a:pt x="4011" y="1"/>
                  </a:moveTo>
                  <a:lnTo>
                    <a:pt x="0" y="2231"/>
                  </a:lnTo>
                  <a:lnTo>
                    <a:pt x="878" y="3610"/>
                  </a:lnTo>
                  <a:lnTo>
                    <a:pt x="4537" y="1530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9"/>
            <p:cNvSpPr/>
            <p:nvPr/>
          </p:nvSpPr>
          <p:spPr>
            <a:xfrm>
              <a:off x="6464769" y="3911834"/>
              <a:ext cx="24668" cy="13683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913" y="102"/>
                  </a:moveTo>
                  <a:cubicBezTo>
                    <a:pt x="927" y="102"/>
                    <a:pt x="941" y="104"/>
                    <a:pt x="953" y="108"/>
                  </a:cubicBezTo>
                  <a:lnTo>
                    <a:pt x="1028" y="183"/>
                  </a:lnTo>
                  <a:cubicBezTo>
                    <a:pt x="1053" y="234"/>
                    <a:pt x="1053" y="309"/>
                    <a:pt x="1028" y="384"/>
                  </a:cubicBezTo>
                  <a:cubicBezTo>
                    <a:pt x="966" y="488"/>
                    <a:pt x="711" y="541"/>
                    <a:pt x="396" y="541"/>
                  </a:cubicBezTo>
                  <a:cubicBezTo>
                    <a:pt x="333" y="541"/>
                    <a:pt x="268" y="538"/>
                    <a:pt x="201" y="534"/>
                  </a:cubicBezTo>
                  <a:cubicBezTo>
                    <a:pt x="431" y="350"/>
                    <a:pt x="746" y="102"/>
                    <a:pt x="913" y="102"/>
                  </a:cubicBezTo>
                  <a:close/>
                  <a:moveTo>
                    <a:pt x="917" y="1"/>
                  </a:moveTo>
                  <a:cubicBezTo>
                    <a:pt x="603" y="1"/>
                    <a:pt x="71" y="487"/>
                    <a:pt x="1" y="534"/>
                  </a:cubicBezTo>
                  <a:lnTo>
                    <a:pt x="1" y="609"/>
                  </a:lnTo>
                  <a:lnTo>
                    <a:pt x="51" y="635"/>
                  </a:lnTo>
                  <a:cubicBezTo>
                    <a:pt x="164" y="647"/>
                    <a:pt x="270" y="653"/>
                    <a:pt x="377" y="653"/>
                  </a:cubicBezTo>
                  <a:cubicBezTo>
                    <a:pt x="483" y="653"/>
                    <a:pt x="590" y="647"/>
                    <a:pt x="702" y="635"/>
                  </a:cubicBezTo>
                  <a:cubicBezTo>
                    <a:pt x="853" y="635"/>
                    <a:pt x="1003" y="559"/>
                    <a:pt x="1103" y="459"/>
                  </a:cubicBezTo>
                  <a:cubicBezTo>
                    <a:pt x="1179" y="359"/>
                    <a:pt x="1179" y="234"/>
                    <a:pt x="1128" y="133"/>
                  </a:cubicBezTo>
                  <a:cubicBezTo>
                    <a:pt x="1103" y="58"/>
                    <a:pt x="1053" y="8"/>
                    <a:pt x="978" y="8"/>
                  </a:cubicBezTo>
                  <a:cubicBezTo>
                    <a:pt x="959" y="3"/>
                    <a:pt x="939" y="1"/>
                    <a:pt x="917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9"/>
            <p:cNvSpPr/>
            <p:nvPr/>
          </p:nvSpPr>
          <p:spPr>
            <a:xfrm>
              <a:off x="6461630" y="3901498"/>
              <a:ext cx="14165" cy="23622"/>
            </a:xfrm>
            <a:custGeom>
              <a:avLst/>
              <a:gdLst/>
              <a:ahLst/>
              <a:cxnLst/>
              <a:rect l="l" t="t" r="r" b="b"/>
              <a:pathLst>
                <a:path w="677" h="1129" extrusionOk="0">
                  <a:moveTo>
                    <a:pt x="426" y="126"/>
                  </a:moveTo>
                  <a:cubicBezTo>
                    <a:pt x="501" y="126"/>
                    <a:pt x="552" y="151"/>
                    <a:pt x="552" y="176"/>
                  </a:cubicBezTo>
                  <a:cubicBezTo>
                    <a:pt x="552" y="477"/>
                    <a:pt x="426" y="753"/>
                    <a:pt x="251" y="978"/>
                  </a:cubicBezTo>
                  <a:cubicBezTo>
                    <a:pt x="176" y="702"/>
                    <a:pt x="201" y="427"/>
                    <a:pt x="301" y="201"/>
                  </a:cubicBezTo>
                  <a:cubicBezTo>
                    <a:pt x="326" y="151"/>
                    <a:pt x="351" y="126"/>
                    <a:pt x="401" y="126"/>
                  </a:cubicBezTo>
                  <a:close/>
                  <a:moveTo>
                    <a:pt x="426" y="1"/>
                  </a:moveTo>
                  <a:cubicBezTo>
                    <a:pt x="351" y="1"/>
                    <a:pt x="251" y="51"/>
                    <a:pt x="201" y="126"/>
                  </a:cubicBezTo>
                  <a:cubicBezTo>
                    <a:pt x="0" y="377"/>
                    <a:pt x="151" y="1053"/>
                    <a:pt x="151" y="1103"/>
                  </a:cubicBezTo>
                  <a:lnTo>
                    <a:pt x="176" y="1129"/>
                  </a:lnTo>
                  <a:lnTo>
                    <a:pt x="226" y="1129"/>
                  </a:lnTo>
                  <a:cubicBezTo>
                    <a:pt x="527" y="878"/>
                    <a:pt x="677" y="527"/>
                    <a:pt x="652" y="151"/>
                  </a:cubicBezTo>
                  <a:cubicBezTo>
                    <a:pt x="627" y="51"/>
                    <a:pt x="527" y="1"/>
                    <a:pt x="426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771544" y="3134186"/>
              <a:ext cx="362357" cy="382045"/>
            </a:xfrm>
            <a:custGeom>
              <a:avLst/>
              <a:gdLst/>
              <a:ahLst/>
              <a:cxnLst/>
              <a:rect l="l" t="t" r="r" b="b"/>
              <a:pathLst>
                <a:path w="17319" h="18260" extrusionOk="0">
                  <a:moveTo>
                    <a:pt x="9863" y="1"/>
                  </a:moveTo>
                  <a:cubicBezTo>
                    <a:pt x="7603" y="1"/>
                    <a:pt x="2582" y="459"/>
                    <a:pt x="2582" y="459"/>
                  </a:cubicBezTo>
                  <a:cubicBezTo>
                    <a:pt x="1229" y="509"/>
                    <a:pt x="126" y="1612"/>
                    <a:pt x="76" y="2990"/>
                  </a:cubicBezTo>
                  <a:cubicBezTo>
                    <a:pt x="1" y="5045"/>
                    <a:pt x="577" y="9131"/>
                    <a:pt x="778" y="11462"/>
                  </a:cubicBezTo>
                  <a:cubicBezTo>
                    <a:pt x="1028" y="13492"/>
                    <a:pt x="1354" y="15522"/>
                    <a:pt x="1830" y="17552"/>
                  </a:cubicBezTo>
                  <a:lnTo>
                    <a:pt x="15640" y="18254"/>
                  </a:lnTo>
                  <a:cubicBezTo>
                    <a:pt x="15685" y="18258"/>
                    <a:pt x="15729" y="18259"/>
                    <a:pt x="15774" y="18259"/>
                  </a:cubicBezTo>
                  <a:cubicBezTo>
                    <a:pt x="16569" y="18259"/>
                    <a:pt x="17246" y="17631"/>
                    <a:pt x="17294" y="16800"/>
                  </a:cubicBezTo>
                  <a:lnTo>
                    <a:pt x="17294" y="16725"/>
                  </a:lnTo>
                  <a:cubicBezTo>
                    <a:pt x="17319" y="10960"/>
                    <a:pt x="14712" y="8529"/>
                    <a:pt x="12983" y="2238"/>
                  </a:cubicBezTo>
                  <a:cubicBezTo>
                    <a:pt x="12682" y="1211"/>
                    <a:pt x="12131" y="208"/>
                    <a:pt x="10652" y="33"/>
                  </a:cubicBezTo>
                  <a:cubicBezTo>
                    <a:pt x="10464" y="11"/>
                    <a:pt x="10193" y="1"/>
                    <a:pt x="9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242969" y="3340963"/>
              <a:ext cx="82330" cy="52097"/>
            </a:xfrm>
            <a:custGeom>
              <a:avLst/>
              <a:gdLst/>
              <a:ahLst/>
              <a:cxnLst/>
              <a:rect l="l" t="t" r="r" b="b"/>
              <a:pathLst>
                <a:path w="3935" h="2490" extrusionOk="0">
                  <a:moveTo>
                    <a:pt x="1900" y="0"/>
                  </a:moveTo>
                  <a:cubicBezTo>
                    <a:pt x="1402" y="0"/>
                    <a:pt x="1115" y="217"/>
                    <a:pt x="551" y="526"/>
                  </a:cubicBezTo>
                  <a:lnTo>
                    <a:pt x="0" y="1754"/>
                  </a:lnTo>
                  <a:cubicBezTo>
                    <a:pt x="673" y="2334"/>
                    <a:pt x="1271" y="2490"/>
                    <a:pt x="1719" y="2490"/>
                  </a:cubicBezTo>
                  <a:cubicBezTo>
                    <a:pt x="2238" y="2490"/>
                    <a:pt x="2556" y="2280"/>
                    <a:pt x="2556" y="2280"/>
                  </a:cubicBezTo>
                  <a:lnTo>
                    <a:pt x="3083" y="2406"/>
                  </a:lnTo>
                  <a:cubicBezTo>
                    <a:pt x="3136" y="2421"/>
                    <a:pt x="3189" y="2428"/>
                    <a:pt x="3242" y="2428"/>
                  </a:cubicBezTo>
                  <a:cubicBezTo>
                    <a:pt x="3541" y="2428"/>
                    <a:pt x="3825" y="2202"/>
                    <a:pt x="3910" y="1904"/>
                  </a:cubicBezTo>
                  <a:cubicBezTo>
                    <a:pt x="3910" y="1804"/>
                    <a:pt x="3935" y="1704"/>
                    <a:pt x="3910" y="1629"/>
                  </a:cubicBezTo>
                  <a:lnTo>
                    <a:pt x="3860" y="1303"/>
                  </a:lnTo>
                  <a:cubicBezTo>
                    <a:pt x="3759" y="802"/>
                    <a:pt x="3409" y="401"/>
                    <a:pt x="2932" y="225"/>
                  </a:cubicBezTo>
                  <a:lnTo>
                    <a:pt x="2582" y="100"/>
                  </a:lnTo>
                  <a:cubicBezTo>
                    <a:pt x="2306" y="31"/>
                    <a:pt x="2088" y="0"/>
                    <a:pt x="190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9"/>
            <p:cNvSpPr/>
            <p:nvPr/>
          </p:nvSpPr>
          <p:spPr>
            <a:xfrm>
              <a:off x="5700763" y="3274346"/>
              <a:ext cx="119572" cy="333526"/>
            </a:xfrm>
            <a:custGeom>
              <a:avLst/>
              <a:gdLst/>
              <a:ahLst/>
              <a:cxnLst/>
              <a:rect l="l" t="t" r="r" b="b"/>
              <a:pathLst>
                <a:path w="5715" h="15941" extrusionOk="0">
                  <a:moveTo>
                    <a:pt x="1504" y="1"/>
                  </a:moveTo>
                  <a:lnTo>
                    <a:pt x="1504" y="51"/>
                  </a:lnTo>
                  <a:lnTo>
                    <a:pt x="1880" y="176"/>
                  </a:lnTo>
                  <a:cubicBezTo>
                    <a:pt x="1880" y="176"/>
                    <a:pt x="1880" y="176"/>
                    <a:pt x="1880" y="151"/>
                  </a:cubicBezTo>
                  <a:lnTo>
                    <a:pt x="1504" y="1"/>
                  </a:lnTo>
                  <a:close/>
                  <a:moveTo>
                    <a:pt x="4411" y="6517"/>
                  </a:moveTo>
                  <a:cubicBezTo>
                    <a:pt x="4386" y="6567"/>
                    <a:pt x="4386" y="6592"/>
                    <a:pt x="4361" y="6617"/>
                  </a:cubicBezTo>
                  <a:cubicBezTo>
                    <a:pt x="4637" y="8397"/>
                    <a:pt x="4963" y="9625"/>
                    <a:pt x="5163" y="10853"/>
                  </a:cubicBezTo>
                  <a:cubicBezTo>
                    <a:pt x="4862" y="11530"/>
                    <a:pt x="4637" y="12231"/>
                    <a:pt x="4511" y="12958"/>
                  </a:cubicBezTo>
                  <a:cubicBezTo>
                    <a:pt x="4762" y="11730"/>
                    <a:pt x="5188" y="10853"/>
                    <a:pt x="5188" y="10853"/>
                  </a:cubicBezTo>
                  <a:lnTo>
                    <a:pt x="5714" y="10878"/>
                  </a:lnTo>
                  <a:lnTo>
                    <a:pt x="5213" y="10853"/>
                  </a:lnTo>
                  <a:cubicBezTo>
                    <a:pt x="4887" y="9424"/>
                    <a:pt x="4612" y="7971"/>
                    <a:pt x="4411" y="6517"/>
                  </a:cubicBezTo>
                  <a:close/>
                  <a:moveTo>
                    <a:pt x="75" y="6793"/>
                  </a:moveTo>
                  <a:lnTo>
                    <a:pt x="25" y="6943"/>
                  </a:lnTo>
                  <a:cubicBezTo>
                    <a:pt x="25" y="7068"/>
                    <a:pt x="0" y="7194"/>
                    <a:pt x="0" y="7294"/>
                  </a:cubicBezTo>
                  <a:lnTo>
                    <a:pt x="0" y="7545"/>
                  </a:lnTo>
                  <a:lnTo>
                    <a:pt x="0" y="7770"/>
                  </a:lnTo>
                  <a:cubicBezTo>
                    <a:pt x="25" y="8221"/>
                    <a:pt x="75" y="8672"/>
                    <a:pt x="150" y="9123"/>
                  </a:cubicBezTo>
                  <a:cubicBezTo>
                    <a:pt x="226" y="9550"/>
                    <a:pt x="301" y="9951"/>
                    <a:pt x="401" y="10352"/>
                  </a:cubicBezTo>
                  <a:cubicBezTo>
                    <a:pt x="727" y="11880"/>
                    <a:pt x="1178" y="13409"/>
                    <a:pt x="1729" y="14913"/>
                  </a:cubicBezTo>
                  <a:cubicBezTo>
                    <a:pt x="1755" y="14888"/>
                    <a:pt x="1755" y="14888"/>
                    <a:pt x="1755" y="14863"/>
                  </a:cubicBezTo>
                  <a:cubicBezTo>
                    <a:pt x="1203" y="13384"/>
                    <a:pt x="752" y="11880"/>
                    <a:pt x="426" y="10326"/>
                  </a:cubicBezTo>
                  <a:cubicBezTo>
                    <a:pt x="326" y="9900"/>
                    <a:pt x="251" y="9524"/>
                    <a:pt x="176" y="9098"/>
                  </a:cubicBezTo>
                  <a:cubicBezTo>
                    <a:pt x="100" y="8647"/>
                    <a:pt x="50" y="8196"/>
                    <a:pt x="25" y="7745"/>
                  </a:cubicBezTo>
                  <a:lnTo>
                    <a:pt x="25" y="7545"/>
                  </a:lnTo>
                  <a:lnTo>
                    <a:pt x="25" y="7269"/>
                  </a:lnTo>
                  <a:cubicBezTo>
                    <a:pt x="25" y="7194"/>
                    <a:pt x="25" y="7043"/>
                    <a:pt x="50" y="6943"/>
                  </a:cubicBezTo>
                  <a:lnTo>
                    <a:pt x="75" y="6793"/>
                  </a:lnTo>
                  <a:close/>
                  <a:moveTo>
                    <a:pt x="1730" y="15642"/>
                  </a:moveTo>
                  <a:cubicBezTo>
                    <a:pt x="1755" y="15742"/>
                    <a:pt x="1805" y="15841"/>
                    <a:pt x="1830" y="15941"/>
                  </a:cubicBezTo>
                  <a:lnTo>
                    <a:pt x="1855" y="15941"/>
                  </a:lnTo>
                  <a:cubicBezTo>
                    <a:pt x="1805" y="15841"/>
                    <a:pt x="1755" y="15742"/>
                    <a:pt x="1730" y="15642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9"/>
            <p:cNvSpPr/>
            <p:nvPr/>
          </p:nvSpPr>
          <p:spPr>
            <a:xfrm>
              <a:off x="5790939" y="3501397"/>
              <a:ext cx="113818" cy="106475"/>
            </a:xfrm>
            <a:custGeom>
              <a:avLst/>
              <a:gdLst/>
              <a:ahLst/>
              <a:cxnLst/>
              <a:rect l="l" t="t" r="r" b="b"/>
              <a:pathLst>
                <a:path w="5440" h="5089" extrusionOk="0">
                  <a:moveTo>
                    <a:pt x="878" y="1"/>
                  </a:moveTo>
                  <a:cubicBezTo>
                    <a:pt x="878" y="1"/>
                    <a:pt x="452" y="878"/>
                    <a:pt x="201" y="2106"/>
                  </a:cubicBezTo>
                  <a:cubicBezTo>
                    <a:pt x="101" y="2582"/>
                    <a:pt x="26" y="3058"/>
                    <a:pt x="1" y="3560"/>
                  </a:cubicBezTo>
                  <a:cubicBezTo>
                    <a:pt x="1" y="4061"/>
                    <a:pt x="26" y="4587"/>
                    <a:pt x="151" y="5089"/>
                  </a:cubicBezTo>
                  <a:lnTo>
                    <a:pt x="5289" y="5089"/>
                  </a:lnTo>
                  <a:cubicBezTo>
                    <a:pt x="4186" y="2407"/>
                    <a:pt x="5264" y="477"/>
                    <a:pt x="5440" y="226"/>
                  </a:cubicBezTo>
                  <a:lnTo>
                    <a:pt x="1404" y="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9"/>
            <p:cNvSpPr/>
            <p:nvPr/>
          </p:nvSpPr>
          <p:spPr>
            <a:xfrm>
              <a:off x="5878520" y="3500874"/>
              <a:ext cx="452554" cy="106998"/>
            </a:xfrm>
            <a:custGeom>
              <a:avLst/>
              <a:gdLst/>
              <a:ahLst/>
              <a:cxnLst/>
              <a:rect l="l" t="t" r="r" b="b"/>
              <a:pathLst>
                <a:path w="21630" h="5114" extrusionOk="0">
                  <a:moveTo>
                    <a:pt x="11955" y="1"/>
                  </a:moveTo>
                  <a:cubicBezTo>
                    <a:pt x="11680" y="452"/>
                    <a:pt x="11178" y="728"/>
                    <a:pt x="10627" y="728"/>
                  </a:cubicBezTo>
                  <a:lnTo>
                    <a:pt x="10527" y="728"/>
                  </a:lnTo>
                  <a:lnTo>
                    <a:pt x="1254" y="251"/>
                  </a:lnTo>
                  <a:cubicBezTo>
                    <a:pt x="1078" y="502"/>
                    <a:pt x="0" y="2432"/>
                    <a:pt x="1103" y="5114"/>
                  </a:cubicBezTo>
                  <a:lnTo>
                    <a:pt x="19800" y="5114"/>
                  </a:lnTo>
                  <a:lnTo>
                    <a:pt x="19800" y="5088"/>
                  </a:lnTo>
                  <a:lnTo>
                    <a:pt x="19775" y="5088"/>
                  </a:lnTo>
                  <a:lnTo>
                    <a:pt x="19374" y="1906"/>
                  </a:lnTo>
                  <a:cubicBezTo>
                    <a:pt x="17369" y="903"/>
                    <a:pt x="14111" y="477"/>
                    <a:pt x="11905" y="301"/>
                  </a:cubicBezTo>
                  <a:cubicBezTo>
                    <a:pt x="11930" y="201"/>
                    <a:pt x="11955" y="101"/>
                    <a:pt x="11955" y="1"/>
                  </a:cubicBezTo>
                  <a:close/>
                  <a:moveTo>
                    <a:pt x="20527" y="5088"/>
                  </a:moveTo>
                  <a:lnTo>
                    <a:pt x="19800" y="5114"/>
                  </a:lnTo>
                  <a:lnTo>
                    <a:pt x="21630" y="5114"/>
                  </a:lnTo>
                  <a:lnTo>
                    <a:pt x="21630" y="50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9"/>
            <p:cNvSpPr/>
            <p:nvPr/>
          </p:nvSpPr>
          <p:spPr>
            <a:xfrm>
              <a:off x="6130218" y="3391282"/>
              <a:ext cx="160999" cy="29919"/>
            </a:xfrm>
            <a:custGeom>
              <a:avLst/>
              <a:gdLst/>
              <a:ahLst/>
              <a:cxnLst/>
              <a:rect l="l" t="t" r="r" b="b"/>
              <a:pathLst>
                <a:path w="7695" h="1430" extrusionOk="0">
                  <a:moveTo>
                    <a:pt x="7695" y="1"/>
                  </a:moveTo>
                  <a:lnTo>
                    <a:pt x="7695" y="1"/>
                  </a:lnTo>
                  <a:cubicBezTo>
                    <a:pt x="7630" y="17"/>
                    <a:pt x="7569" y="33"/>
                    <a:pt x="7508" y="47"/>
                  </a:cubicBezTo>
                  <a:lnTo>
                    <a:pt x="7508" y="47"/>
                  </a:lnTo>
                  <a:cubicBezTo>
                    <a:pt x="7576" y="35"/>
                    <a:pt x="7637" y="20"/>
                    <a:pt x="7695" y="1"/>
                  </a:cubicBezTo>
                  <a:close/>
                  <a:moveTo>
                    <a:pt x="6542" y="1"/>
                  </a:moveTo>
                  <a:cubicBezTo>
                    <a:pt x="5339" y="502"/>
                    <a:pt x="4111" y="878"/>
                    <a:pt x="2858" y="1154"/>
                  </a:cubicBezTo>
                  <a:cubicBezTo>
                    <a:pt x="4136" y="903"/>
                    <a:pt x="5364" y="502"/>
                    <a:pt x="6567" y="26"/>
                  </a:cubicBezTo>
                  <a:cubicBezTo>
                    <a:pt x="6742" y="76"/>
                    <a:pt x="6943" y="101"/>
                    <a:pt x="7118" y="101"/>
                  </a:cubicBezTo>
                  <a:cubicBezTo>
                    <a:pt x="7254" y="101"/>
                    <a:pt x="7379" y="78"/>
                    <a:pt x="7508" y="47"/>
                  </a:cubicBezTo>
                  <a:lnTo>
                    <a:pt x="7508" y="47"/>
                  </a:lnTo>
                  <a:cubicBezTo>
                    <a:pt x="7399" y="66"/>
                    <a:pt x="7273" y="76"/>
                    <a:pt x="7118" y="76"/>
                  </a:cubicBezTo>
                  <a:cubicBezTo>
                    <a:pt x="6943" y="76"/>
                    <a:pt x="6768" y="76"/>
                    <a:pt x="6542" y="1"/>
                  </a:cubicBezTo>
                  <a:close/>
                  <a:moveTo>
                    <a:pt x="1" y="1379"/>
                  </a:moveTo>
                  <a:cubicBezTo>
                    <a:pt x="251" y="1404"/>
                    <a:pt x="502" y="1429"/>
                    <a:pt x="752" y="1429"/>
                  </a:cubicBezTo>
                  <a:cubicBezTo>
                    <a:pt x="502" y="1429"/>
                    <a:pt x="251" y="1404"/>
                    <a:pt x="26" y="1379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9"/>
            <p:cNvSpPr/>
            <p:nvPr/>
          </p:nvSpPr>
          <p:spPr>
            <a:xfrm>
              <a:off x="5837094" y="3092927"/>
              <a:ext cx="84443" cy="6821"/>
            </a:xfrm>
            <a:custGeom>
              <a:avLst/>
              <a:gdLst/>
              <a:ahLst/>
              <a:cxnLst/>
              <a:rect l="l" t="t" r="r" b="b"/>
              <a:pathLst>
                <a:path w="4036" h="326" extrusionOk="0">
                  <a:moveTo>
                    <a:pt x="0" y="50"/>
                  </a:moveTo>
                  <a:lnTo>
                    <a:pt x="0" y="50"/>
                  </a:lnTo>
                  <a:cubicBezTo>
                    <a:pt x="76" y="125"/>
                    <a:pt x="151" y="175"/>
                    <a:pt x="226" y="225"/>
                  </a:cubicBezTo>
                  <a:lnTo>
                    <a:pt x="226" y="200"/>
                  </a:lnTo>
                  <a:cubicBezTo>
                    <a:pt x="151" y="150"/>
                    <a:pt x="76" y="100"/>
                    <a:pt x="0" y="50"/>
                  </a:cubicBezTo>
                  <a:close/>
                  <a:moveTo>
                    <a:pt x="3985" y="0"/>
                  </a:moveTo>
                  <a:cubicBezTo>
                    <a:pt x="4010" y="100"/>
                    <a:pt x="4011" y="200"/>
                    <a:pt x="4036" y="326"/>
                  </a:cubicBezTo>
                  <a:cubicBezTo>
                    <a:pt x="4036" y="200"/>
                    <a:pt x="4011" y="100"/>
                    <a:pt x="39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9"/>
            <p:cNvSpPr/>
            <p:nvPr/>
          </p:nvSpPr>
          <p:spPr>
            <a:xfrm>
              <a:off x="5837094" y="3093973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9"/>
            <p:cNvSpPr/>
            <p:nvPr/>
          </p:nvSpPr>
          <p:spPr>
            <a:xfrm>
              <a:off x="5920470" y="3064075"/>
              <a:ext cx="16801" cy="26237"/>
            </a:xfrm>
            <a:custGeom>
              <a:avLst/>
              <a:gdLst/>
              <a:ahLst/>
              <a:cxnLst/>
              <a:rect l="l" t="t" r="r" b="b"/>
              <a:pathLst>
                <a:path w="803" h="1254" extrusionOk="0">
                  <a:moveTo>
                    <a:pt x="777" y="0"/>
                  </a:moveTo>
                  <a:cubicBezTo>
                    <a:pt x="677" y="326"/>
                    <a:pt x="502" y="627"/>
                    <a:pt x="301" y="878"/>
                  </a:cubicBezTo>
                  <a:lnTo>
                    <a:pt x="301" y="903"/>
                  </a:lnTo>
                  <a:cubicBezTo>
                    <a:pt x="502" y="627"/>
                    <a:pt x="677" y="326"/>
                    <a:pt x="802" y="0"/>
                  </a:cubicBezTo>
                  <a:close/>
                  <a:moveTo>
                    <a:pt x="25" y="1178"/>
                  </a:moveTo>
                  <a:cubicBezTo>
                    <a:pt x="25" y="1203"/>
                    <a:pt x="0" y="1203"/>
                    <a:pt x="0" y="1229"/>
                  </a:cubicBezTo>
                  <a:cubicBezTo>
                    <a:pt x="0" y="1229"/>
                    <a:pt x="0" y="1229"/>
                    <a:pt x="0" y="1254"/>
                  </a:cubicBezTo>
                  <a:cubicBezTo>
                    <a:pt x="0" y="1229"/>
                    <a:pt x="25" y="1229"/>
                    <a:pt x="25" y="1203"/>
                  </a:cubicBezTo>
                  <a:lnTo>
                    <a:pt x="25" y="1178"/>
                  </a:ln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9"/>
            <p:cNvSpPr/>
            <p:nvPr/>
          </p:nvSpPr>
          <p:spPr>
            <a:xfrm>
              <a:off x="5920993" y="3082424"/>
              <a:ext cx="5796" cy="6842"/>
            </a:xfrm>
            <a:custGeom>
              <a:avLst/>
              <a:gdLst/>
              <a:ahLst/>
              <a:cxnLst/>
              <a:rect l="l" t="t" r="r" b="b"/>
              <a:pathLst>
                <a:path w="277" h="327" extrusionOk="0">
                  <a:moveTo>
                    <a:pt x="276" y="1"/>
                  </a:moveTo>
                  <a:cubicBezTo>
                    <a:pt x="176" y="126"/>
                    <a:pt x="101" y="226"/>
                    <a:pt x="0" y="301"/>
                  </a:cubicBezTo>
                  <a:lnTo>
                    <a:pt x="0" y="326"/>
                  </a:lnTo>
                  <a:cubicBezTo>
                    <a:pt x="101" y="226"/>
                    <a:pt x="176" y="126"/>
                    <a:pt x="276" y="26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9"/>
            <p:cNvSpPr/>
            <p:nvPr/>
          </p:nvSpPr>
          <p:spPr>
            <a:xfrm>
              <a:off x="5936727" y="3022648"/>
              <a:ext cx="11549" cy="41447"/>
            </a:xfrm>
            <a:custGeom>
              <a:avLst/>
              <a:gdLst/>
              <a:ahLst/>
              <a:cxnLst/>
              <a:rect l="l" t="t" r="r" b="b"/>
              <a:pathLst>
                <a:path w="552" h="1981" extrusionOk="0">
                  <a:moveTo>
                    <a:pt x="552" y="1"/>
                  </a:moveTo>
                  <a:cubicBezTo>
                    <a:pt x="527" y="126"/>
                    <a:pt x="502" y="226"/>
                    <a:pt x="452" y="351"/>
                  </a:cubicBezTo>
                  <a:cubicBezTo>
                    <a:pt x="502" y="251"/>
                    <a:pt x="527" y="126"/>
                    <a:pt x="552" y="1"/>
                  </a:cubicBezTo>
                  <a:close/>
                  <a:moveTo>
                    <a:pt x="451" y="352"/>
                  </a:moveTo>
                  <a:lnTo>
                    <a:pt x="451" y="352"/>
                  </a:lnTo>
                  <a:cubicBezTo>
                    <a:pt x="401" y="477"/>
                    <a:pt x="301" y="577"/>
                    <a:pt x="226" y="677"/>
                  </a:cubicBezTo>
                  <a:cubicBezTo>
                    <a:pt x="326" y="577"/>
                    <a:pt x="401" y="477"/>
                    <a:pt x="451" y="352"/>
                  </a:cubicBezTo>
                  <a:close/>
                  <a:moveTo>
                    <a:pt x="226" y="752"/>
                  </a:moveTo>
                  <a:cubicBezTo>
                    <a:pt x="226" y="1178"/>
                    <a:pt x="151" y="1604"/>
                    <a:pt x="0" y="1980"/>
                  </a:cubicBezTo>
                  <a:lnTo>
                    <a:pt x="25" y="1980"/>
                  </a:lnTo>
                  <a:cubicBezTo>
                    <a:pt x="176" y="1604"/>
                    <a:pt x="251" y="1178"/>
                    <a:pt x="226" y="752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9"/>
            <p:cNvSpPr/>
            <p:nvPr/>
          </p:nvSpPr>
          <p:spPr>
            <a:xfrm>
              <a:off x="5935158" y="2959713"/>
              <a:ext cx="20985" cy="27827"/>
            </a:xfrm>
            <a:custGeom>
              <a:avLst/>
              <a:gdLst/>
              <a:ahLst/>
              <a:cxnLst/>
              <a:rect l="l" t="t" r="r" b="b"/>
              <a:pathLst>
                <a:path w="1003" h="1330" extrusionOk="0">
                  <a:moveTo>
                    <a:pt x="1003" y="1"/>
                  </a:moveTo>
                  <a:cubicBezTo>
                    <a:pt x="752" y="552"/>
                    <a:pt x="301" y="928"/>
                    <a:pt x="0" y="1279"/>
                  </a:cubicBezTo>
                  <a:lnTo>
                    <a:pt x="0" y="1329"/>
                  </a:lnTo>
                  <a:cubicBezTo>
                    <a:pt x="401" y="953"/>
                    <a:pt x="727" y="527"/>
                    <a:pt x="1003" y="76"/>
                  </a:cubicBezTo>
                  <a:cubicBezTo>
                    <a:pt x="1003" y="51"/>
                    <a:pt x="1003" y="26"/>
                    <a:pt x="1003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9"/>
            <p:cNvSpPr/>
            <p:nvPr/>
          </p:nvSpPr>
          <p:spPr>
            <a:xfrm>
              <a:off x="5933588" y="2986473"/>
              <a:ext cx="1590" cy="2113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75" y="0"/>
                  </a:moveTo>
                  <a:cubicBezTo>
                    <a:pt x="50" y="25"/>
                    <a:pt x="25" y="75"/>
                    <a:pt x="0" y="100"/>
                  </a:cubicBezTo>
                  <a:lnTo>
                    <a:pt x="25" y="100"/>
                  </a:lnTo>
                  <a:cubicBezTo>
                    <a:pt x="50" y="100"/>
                    <a:pt x="75" y="75"/>
                    <a:pt x="75" y="5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9"/>
            <p:cNvSpPr/>
            <p:nvPr/>
          </p:nvSpPr>
          <p:spPr>
            <a:xfrm>
              <a:off x="5773155" y="2948729"/>
              <a:ext cx="5754" cy="3682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0" y="1"/>
                  </a:moveTo>
                  <a:cubicBezTo>
                    <a:pt x="75" y="50"/>
                    <a:pt x="150" y="100"/>
                    <a:pt x="249" y="175"/>
                  </a:cubicBezTo>
                  <a:cubicBezTo>
                    <a:pt x="249" y="150"/>
                    <a:pt x="249" y="150"/>
                    <a:pt x="274" y="150"/>
                  </a:cubicBezTo>
                  <a:cubicBezTo>
                    <a:pt x="150" y="100"/>
                    <a:pt x="75" y="50"/>
                    <a:pt x="0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9"/>
            <p:cNvSpPr/>
            <p:nvPr/>
          </p:nvSpPr>
          <p:spPr>
            <a:xfrm>
              <a:off x="5826089" y="3109163"/>
              <a:ext cx="122710" cy="34627"/>
            </a:xfrm>
            <a:custGeom>
              <a:avLst/>
              <a:gdLst/>
              <a:ahLst/>
              <a:cxnLst/>
              <a:rect l="l" t="t" r="r" b="b"/>
              <a:pathLst>
                <a:path w="5865" h="1655" extrusionOk="0">
                  <a:moveTo>
                    <a:pt x="3910" y="1"/>
                  </a:moveTo>
                  <a:cubicBezTo>
                    <a:pt x="2807" y="1"/>
                    <a:pt x="1479" y="151"/>
                    <a:pt x="777" y="226"/>
                  </a:cubicBezTo>
                  <a:lnTo>
                    <a:pt x="777" y="277"/>
                  </a:lnTo>
                  <a:lnTo>
                    <a:pt x="577" y="302"/>
                  </a:lnTo>
                  <a:lnTo>
                    <a:pt x="577" y="928"/>
                  </a:lnTo>
                  <a:lnTo>
                    <a:pt x="151" y="1003"/>
                  </a:lnTo>
                  <a:cubicBezTo>
                    <a:pt x="125" y="1179"/>
                    <a:pt x="75" y="1404"/>
                    <a:pt x="0" y="1655"/>
                  </a:cubicBezTo>
                  <a:cubicBezTo>
                    <a:pt x="351" y="1605"/>
                    <a:pt x="3534" y="1329"/>
                    <a:pt x="5865" y="1229"/>
                  </a:cubicBezTo>
                  <a:cubicBezTo>
                    <a:pt x="5639" y="1079"/>
                    <a:pt x="5389" y="928"/>
                    <a:pt x="5138" y="828"/>
                  </a:cubicBezTo>
                  <a:cubicBezTo>
                    <a:pt x="4912" y="753"/>
                    <a:pt x="4662" y="728"/>
                    <a:pt x="4411" y="703"/>
                  </a:cubicBezTo>
                  <a:cubicBezTo>
                    <a:pt x="4386" y="527"/>
                    <a:pt x="4361" y="277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9"/>
            <p:cNvSpPr/>
            <p:nvPr/>
          </p:nvSpPr>
          <p:spPr>
            <a:xfrm>
              <a:off x="5760015" y="2902051"/>
              <a:ext cx="196651" cy="175142"/>
            </a:xfrm>
            <a:custGeom>
              <a:avLst/>
              <a:gdLst/>
              <a:ahLst/>
              <a:cxnLst/>
              <a:rect l="l" t="t" r="r" b="b"/>
              <a:pathLst>
                <a:path w="9399" h="8371" extrusionOk="0">
                  <a:moveTo>
                    <a:pt x="4060" y="0"/>
                  </a:moveTo>
                  <a:cubicBezTo>
                    <a:pt x="3359" y="0"/>
                    <a:pt x="2632" y="276"/>
                    <a:pt x="2281" y="777"/>
                  </a:cubicBezTo>
                  <a:lnTo>
                    <a:pt x="2281" y="802"/>
                  </a:lnTo>
                  <a:cubicBezTo>
                    <a:pt x="2156" y="1003"/>
                    <a:pt x="2080" y="1228"/>
                    <a:pt x="2105" y="1479"/>
                  </a:cubicBezTo>
                  <a:cubicBezTo>
                    <a:pt x="1955" y="1454"/>
                    <a:pt x="1830" y="1454"/>
                    <a:pt x="1679" y="1454"/>
                  </a:cubicBezTo>
                  <a:cubicBezTo>
                    <a:pt x="1253" y="1454"/>
                    <a:pt x="827" y="1554"/>
                    <a:pt x="426" y="1729"/>
                  </a:cubicBezTo>
                  <a:cubicBezTo>
                    <a:pt x="401" y="1905"/>
                    <a:pt x="451" y="2080"/>
                    <a:pt x="627" y="2231"/>
                  </a:cubicBezTo>
                  <a:cubicBezTo>
                    <a:pt x="702" y="2281"/>
                    <a:pt x="777" y="2331"/>
                    <a:pt x="902" y="2381"/>
                  </a:cubicBezTo>
                  <a:cubicBezTo>
                    <a:pt x="877" y="2381"/>
                    <a:pt x="877" y="2381"/>
                    <a:pt x="877" y="2406"/>
                  </a:cubicBezTo>
                  <a:cubicBezTo>
                    <a:pt x="902" y="2406"/>
                    <a:pt x="902" y="2406"/>
                    <a:pt x="928" y="2431"/>
                  </a:cubicBezTo>
                  <a:cubicBezTo>
                    <a:pt x="326" y="2682"/>
                    <a:pt x="0" y="3058"/>
                    <a:pt x="1003" y="4461"/>
                  </a:cubicBezTo>
                  <a:cubicBezTo>
                    <a:pt x="1178" y="4687"/>
                    <a:pt x="1354" y="4937"/>
                    <a:pt x="1504" y="5188"/>
                  </a:cubicBezTo>
                  <a:cubicBezTo>
                    <a:pt x="1905" y="5840"/>
                    <a:pt x="2306" y="6516"/>
                    <a:pt x="2682" y="7068"/>
                  </a:cubicBezTo>
                  <a:cubicBezTo>
                    <a:pt x="3008" y="7594"/>
                    <a:pt x="3309" y="7995"/>
                    <a:pt x="3584" y="8145"/>
                  </a:cubicBezTo>
                  <a:cubicBezTo>
                    <a:pt x="3985" y="8296"/>
                    <a:pt x="4386" y="8371"/>
                    <a:pt x="4787" y="8371"/>
                  </a:cubicBezTo>
                  <a:cubicBezTo>
                    <a:pt x="5564" y="8371"/>
                    <a:pt x="6316" y="8095"/>
                    <a:pt x="6918" y="7594"/>
                  </a:cubicBezTo>
                  <a:cubicBezTo>
                    <a:pt x="7243" y="7293"/>
                    <a:pt x="7494" y="6942"/>
                    <a:pt x="7694" y="6566"/>
                  </a:cubicBezTo>
                  <a:cubicBezTo>
                    <a:pt x="7970" y="5990"/>
                    <a:pt x="8095" y="5338"/>
                    <a:pt x="8070" y="4687"/>
                  </a:cubicBezTo>
                  <a:cubicBezTo>
                    <a:pt x="8045" y="4486"/>
                    <a:pt x="8146" y="4311"/>
                    <a:pt x="8296" y="4135"/>
                  </a:cubicBezTo>
                  <a:cubicBezTo>
                    <a:pt x="8321" y="4110"/>
                    <a:pt x="8346" y="4060"/>
                    <a:pt x="8371" y="4035"/>
                  </a:cubicBezTo>
                  <a:cubicBezTo>
                    <a:pt x="8672" y="3684"/>
                    <a:pt x="9123" y="3308"/>
                    <a:pt x="9374" y="2757"/>
                  </a:cubicBezTo>
                  <a:cubicBezTo>
                    <a:pt x="9399" y="2582"/>
                    <a:pt x="9399" y="2431"/>
                    <a:pt x="9374" y="2256"/>
                  </a:cubicBezTo>
                  <a:cubicBezTo>
                    <a:pt x="9173" y="827"/>
                    <a:pt x="8045" y="175"/>
                    <a:pt x="6968" y="175"/>
                  </a:cubicBezTo>
                  <a:cubicBezTo>
                    <a:pt x="6416" y="175"/>
                    <a:pt x="5890" y="326"/>
                    <a:pt x="5489" y="652"/>
                  </a:cubicBezTo>
                  <a:cubicBezTo>
                    <a:pt x="5188" y="201"/>
                    <a:pt x="4637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9"/>
            <p:cNvSpPr/>
            <p:nvPr/>
          </p:nvSpPr>
          <p:spPr>
            <a:xfrm>
              <a:off x="6295924" y="3387620"/>
              <a:ext cx="24668" cy="4205"/>
            </a:xfrm>
            <a:custGeom>
              <a:avLst/>
              <a:gdLst/>
              <a:ahLst/>
              <a:cxnLst/>
              <a:rect l="l" t="t" r="r" b="b"/>
              <a:pathLst>
                <a:path w="1179" h="201" extrusionOk="0">
                  <a:moveTo>
                    <a:pt x="25" y="50"/>
                  </a:moveTo>
                  <a:cubicBezTo>
                    <a:pt x="25" y="50"/>
                    <a:pt x="25" y="75"/>
                    <a:pt x="0" y="75"/>
                  </a:cubicBezTo>
                  <a:lnTo>
                    <a:pt x="25" y="75"/>
                  </a:lnTo>
                  <a:lnTo>
                    <a:pt x="527" y="201"/>
                  </a:lnTo>
                  <a:lnTo>
                    <a:pt x="702" y="201"/>
                  </a:lnTo>
                  <a:cubicBezTo>
                    <a:pt x="652" y="201"/>
                    <a:pt x="602" y="201"/>
                    <a:pt x="552" y="176"/>
                  </a:cubicBezTo>
                  <a:lnTo>
                    <a:pt x="25" y="50"/>
                  </a:lnTo>
                  <a:close/>
                  <a:moveTo>
                    <a:pt x="1178" y="0"/>
                  </a:moveTo>
                  <a:cubicBezTo>
                    <a:pt x="1053" y="125"/>
                    <a:pt x="878" y="201"/>
                    <a:pt x="702" y="201"/>
                  </a:cubicBezTo>
                  <a:cubicBezTo>
                    <a:pt x="878" y="201"/>
                    <a:pt x="1053" y="151"/>
                    <a:pt x="1178" y="25"/>
                  </a:cubicBezTo>
                  <a:lnTo>
                    <a:pt x="1178" y="0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9"/>
            <p:cNvSpPr/>
            <p:nvPr/>
          </p:nvSpPr>
          <p:spPr>
            <a:xfrm>
              <a:off x="50998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cubicBezTo>
                    <a:pt x="18146" y="24236"/>
                    <a:pt x="21980" y="18798"/>
                    <a:pt x="21980" y="12106"/>
                  </a:cubicBezTo>
                  <a:cubicBezTo>
                    <a:pt x="21980" y="5439"/>
                    <a:pt x="18146" y="1"/>
                    <a:pt x="1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9"/>
            <p:cNvSpPr/>
            <p:nvPr/>
          </p:nvSpPr>
          <p:spPr>
            <a:xfrm>
              <a:off x="62057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1" y="5439"/>
                    <a:pt x="1" y="12106"/>
                  </a:cubicBezTo>
                  <a:cubicBezTo>
                    <a:pt x="1" y="18798"/>
                    <a:pt x="3835" y="24236"/>
                    <a:pt x="8572" y="24236"/>
                  </a:cubicBezTo>
                  <a:lnTo>
                    <a:pt x="13434" y="24236"/>
                  </a:lnTo>
                  <a:cubicBezTo>
                    <a:pt x="18146" y="24236"/>
                    <a:pt x="21981" y="18798"/>
                    <a:pt x="21981" y="12106"/>
                  </a:cubicBezTo>
                  <a:cubicBezTo>
                    <a:pt x="21981" y="5439"/>
                    <a:pt x="18146" y="1"/>
                    <a:pt x="1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9"/>
            <p:cNvSpPr/>
            <p:nvPr/>
          </p:nvSpPr>
          <p:spPr>
            <a:xfrm>
              <a:off x="4754250" y="4100764"/>
              <a:ext cx="2943879" cy="454123"/>
            </a:xfrm>
            <a:custGeom>
              <a:avLst/>
              <a:gdLst/>
              <a:ahLst/>
              <a:cxnLst/>
              <a:rect l="l" t="t" r="r" b="b"/>
              <a:pathLst>
                <a:path w="140704" h="21705" extrusionOk="0">
                  <a:moveTo>
                    <a:pt x="56643" y="1"/>
                  </a:moveTo>
                  <a:lnTo>
                    <a:pt x="1" y="9324"/>
                  </a:lnTo>
                  <a:lnTo>
                    <a:pt x="1" y="12407"/>
                  </a:lnTo>
                  <a:lnTo>
                    <a:pt x="1906" y="17369"/>
                  </a:lnTo>
                  <a:lnTo>
                    <a:pt x="3058" y="17895"/>
                  </a:lnTo>
                  <a:cubicBezTo>
                    <a:pt x="8647" y="20402"/>
                    <a:pt x="14713" y="21705"/>
                    <a:pt x="20853" y="21705"/>
                  </a:cubicBezTo>
                  <a:lnTo>
                    <a:pt x="130979" y="21705"/>
                  </a:lnTo>
                  <a:cubicBezTo>
                    <a:pt x="134638" y="21705"/>
                    <a:pt x="138122" y="20276"/>
                    <a:pt x="140703" y="17695"/>
                  </a:cubicBezTo>
                  <a:lnTo>
                    <a:pt x="134989" y="26"/>
                  </a:lnTo>
                  <a:lnTo>
                    <a:pt x="56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9"/>
            <p:cNvSpPr/>
            <p:nvPr/>
          </p:nvSpPr>
          <p:spPr>
            <a:xfrm>
              <a:off x="4687130" y="3607851"/>
              <a:ext cx="3070774" cy="912430"/>
            </a:xfrm>
            <a:custGeom>
              <a:avLst/>
              <a:gdLst/>
              <a:ahLst/>
              <a:cxnLst/>
              <a:rect l="l" t="t" r="r" b="b"/>
              <a:pathLst>
                <a:path w="146769" h="43610" extrusionOk="0">
                  <a:moveTo>
                    <a:pt x="33735" y="1"/>
                  </a:moveTo>
                  <a:cubicBezTo>
                    <a:pt x="23610" y="2682"/>
                    <a:pt x="13810" y="6417"/>
                    <a:pt x="4487" y="11153"/>
                  </a:cubicBezTo>
                  <a:cubicBezTo>
                    <a:pt x="4487" y="11153"/>
                    <a:pt x="1" y="24136"/>
                    <a:pt x="2833" y="39800"/>
                  </a:cubicBezTo>
                  <a:lnTo>
                    <a:pt x="4963" y="39800"/>
                  </a:lnTo>
                  <a:lnTo>
                    <a:pt x="5640" y="37745"/>
                  </a:lnTo>
                  <a:lnTo>
                    <a:pt x="39851" y="37745"/>
                  </a:lnTo>
                  <a:lnTo>
                    <a:pt x="47670" y="40126"/>
                  </a:lnTo>
                  <a:lnTo>
                    <a:pt x="56166" y="40126"/>
                  </a:lnTo>
                  <a:lnTo>
                    <a:pt x="61630" y="41053"/>
                  </a:lnTo>
                  <a:cubicBezTo>
                    <a:pt x="61555" y="40327"/>
                    <a:pt x="61505" y="39600"/>
                    <a:pt x="61505" y="38873"/>
                  </a:cubicBezTo>
                  <a:cubicBezTo>
                    <a:pt x="61505" y="31504"/>
                    <a:pt x="65916" y="25489"/>
                    <a:pt x="71329" y="25489"/>
                  </a:cubicBezTo>
                  <a:lnTo>
                    <a:pt x="76192" y="25489"/>
                  </a:lnTo>
                  <a:cubicBezTo>
                    <a:pt x="81605" y="25489"/>
                    <a:pt x="86016" y="31504"/>
                    <a:pt x="86016" y="38873"/>
                  </a:cubicBezTo>
                  <a:cubicBezTo>
                    <a:pt x="86016" y="40477"/>
                    <a:pt x="85816" y="42081"/>
                    <a:pt x="85390" y="43610"/>
                  </a:cubicBezTo>
                  <a:lnTo>
                    <a:pt x="115014" y="43610"/>
                  </a:lnTo>
                  <a:cubicBezTo>
                    <a:pt x="114588" y="42081"/>
                    <a:pt x="114362" y="40477"/>
                    <a:pt x="114362" y="38873"/>
                  </a:cubicBezTo>
                  <a:cubicBezTo>
                    <a:pt x="114362" y="31504"/>
                    <a:pt x="118773" y="25489"/>
                    <a:pt x="124212" y="25489"/>
                  </a:cubicBezTo>
                  <a:lnTo>
                    <a:pt x="129049" y="25489"/>
                  </a:lnTo>
                  <a:cubicBezTo>
                    <a:pt x="134488" y="25489"/>
                    <a:pt x="138899" y="31504"/>
                    <a:pt x="138899" y="38873"/>
                  </a:cubicBezTo>
                  <a:cubicBezTo>
                    <a:pt x="138899" y="40477"/>
                    <a:pt x="138698" y="42056"/>
                    <a:pt x="138272" y="43610"/>
                  </a:cubicBezTo>
                  <a:lnTo>
                    <a:pt x="141255" y="43610"/>
                  </a:lnTo>
                  <a:cubicBezTo>
                    <a:pt x="143360" y="43585"/>
                    <a:pt x="145139" y="41981"/>
                    <a:pt x="145365" y="39875"/>
                  </a:cubicBezTo>
                  <a:lnTo>
                    <a:pt x="146568" y="28372"/>
                  </a:lnTo>
                  <a:cubicBezTo>
                    <a:pt x="146768" y="26342"/>
                    <a:pt x="145440" y="24487"/>
                    <a:pt x="143485" y="23961"/>
                  </a:cubicBezTo>
                  <a:lnTo>
                    <a:pt x="127219" y="19750"/>
                  </a:lnTo>
                  <a:cubicBezTo>
                    <a:pt x="123661" y="18848"/>
                    <a:pt x="120327" y="17169"/>
                    <a:pt x="117470" y="14863"/>
                  </a:cubicBezTo>
                  <a:lnTo>
                    <a:pt x="102107" y="2507"/>
                  </a:lnTo>
                  <a:cubicBezTo>
                    <a:pt x="100102" y="878"/>
                    <a:pt x="97620" y="1"/>
                    <a:pt x="95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9"/>
            <p:cNvSpPr/>
            <p:nvPr/>
          </p:nvSpPr>
          <p:spPr>
            <a:xfrm>
              <a:off x="4870663" y="3645616"/>
              <a:ext cx="1151553" cy="242806"/>
            </a:xfrm>
            <a:custGeom>
              <a:avLst/>
              <a:gdLst/>
              <a:ahLst/>
              <a:cxnLst/>
              <a:rect l="l" t="t" r="r" b="b"/>
              <a:pathLst>
                <a:path w="55039" h="11605" extrusionOk="0">
                  <a:moveTo>
                    <a:pt x="25013" y="0"/>
                  </a:moveTo>
                  <a:cubicBezTo>
                    <a:pt x="24287" y="0"/>
                    <a:pt x="23560" y="125"/>
                    <a:pt x="22858" y="351"/>
                  </a:cubicBezTo>
                  <a:cubicBezTo>
                    <a:pt x="15013" y="2983"/>
                    <a:pt x="7444" y="6416"/>
                    <a:pt x="251" y="10526"/>
                  </a:cubicBezTo>
                  <a:cubicBezTo>
                    <a:pt x="126" y="10627"/>
                    <a:pt x="51" y="10777"/>
                    <a:pt x="26" y="10953"/>
                  </a:cubicBezTo>
                  <a:cubicBezTo>
                    <a:pt x="1" y="11278"/>
                    <a:pt x="226" y="11554"/>
                    <a:pt x="552" y="11604"/>
                  </a:cubicBezTo>
                  <a:lnTo>
                    <a:pt x="39851" y="11604"/>
                  </a:lnTo>
                  <a:cubicBezTo>
                    <a:pt x="41730" y="11604"/>
                    <a:pt x="43510" y="10852"/>
                    <a:pt x="44813" y="9499"/>
                  </a:cubicBezTo>
                  <a:cubicBezTo>
                    <a:pt x="47896" y="6391"/>
                    <a:pt x="51229" y="3559"/>
                    <a:pt x="54813" y="1028"/>
                  </a:cubicBezTo>
                  <a:cubicBezTo>
                    <a:pt x="54913" y="927"/>
                    <a:pt x="54963" y="802"/>
                    <a:pt x="54988" y="677"/>
                  </a:cubicBezTo>
                  <a:cubicBezTo>
                    <a:pt x="55039" y="351"/>
                    <a:pt x="54788" y="50"/>
                    <a:pt x="54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9"/>
            <p:cNvSpPr/>
            <p:nvPr/>
          </p:nvSpPr>
          <p:spPr>
            <a:xfrm>
              <a:off x="4723326" y="4027870"/>
              <a:ext cx="984257" cy="299443"/>
            </a:xfrm>
            <a:custGeom>
              <a:avLst/>
              <a:gdLst/>
              <a:ahLst/>
              <a:cxnLst/>
              <a:rect l="l" t="t" r="r" b="b"/>
              <a:pathLst>
                <a:path w="47043" h="14312" extrusionOk="0">
                  <a:moveTo>
                    <a:pt x="802" y="1"/>
                  </a:moveTo>
                  <a:cubicBezTo>
                    <a:pt x="125" y="4738"/>
                    <a:pt x="0" y="9550"/>
                    <a:pt x="401" y="14312"/>
                  </a:cubicBezTo>
                  <a:lnTo>
                    <a:pt x="47043" y="14312"/>
                  </a:lnTo>
                  <a:lnTo>
                    <a:pt x="45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9"/>
            <p:cNvSpPr/>
            <p:nvPr/>
          </p:nvSpPr>
          <p:spPr>
            <a:xfrm>
              <a:off x="5682393" y="4028393"/>
              <a:ext cx="181461" cy="298920"/>
            </a:xfrm>
            <a:custGeom>
              <a:avLst/>
              <a:gdLst/>
              <a:ahLst/>
              <a:cxnLst/>
              <a:rect l="l" t="t" r="r" b="b"/>
              <a:pathLst>
                <a:path w="8673" h="14287" extrusionOk="0">
                  <a:moveTo>
                    <a:pt x="1" y="1"/>
                  </a:moveTo>
                  <a:lnTo>
                    <a:pt x="1204" y="14287"/>
                  </a:lnTo>
                  <a:lnTo>
                    <a:pt x="8673" y="14287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9"/>
            <p:cNvSpPr/>
            <p:nvPr/>
          </p:nvSpPr>
          <p:spPr>
            <a:xfrm>
              <a:off x="5682393" y="4028393"/>
              <a:ext cx="25191" cy="298920"/>
            </a:xfrm>
            <a:custGeom>
              <a:avLst/>
              <a:gdLst/>
              <a:ahLst/>
              <a:cxnLst/>
              <a:rect l="l" t="t" r="r" b="b"/>
              <a:pathLst>
                <a:path w="1204" h="14287" extrusionOk="0">
                  <a:moveTo>
                    <a:pt x="1204" y="14287"/>
                  </a:moveTo>
                  <a:lnTo>
                    <a:pt x="1204" y="14287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04" y="14287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9"/>
            <p:cNvSpPr/>
            <p:nvPr/>
          </p:nvSpPr>
          <p:spPr>
            <a:xfrm>
              <a:off x="5980769" y="3646118"/>
              <a:ext cx="340346" cy="304171"/>
            </a:xfrm>
            <a:custGeom>
              <a:avLst/>
              <a:gdLst/>
              <a:ahLst/>
              <a:cxnLst/>
              <a:rect l="l" t="t" r="r" b="b"/>
              <a:pathLst>
                <a:path w="16267" h="14538" extrusionOk="0">
                  <a:moveTo>
                    <a:pt x="12433" y="0"/>
                  </a:moveTo>
                  <a:cubicBezTo>
                    <a:pt x="12416" y="0"/>
                    <a:pt x="12399" y="1"/>
                    <a:pt x="12382" y="1"/>
                  </a:cubicBezTo>
                  <a:lnTo>
                    <a:pt x="7670" y="1"/>
                  </a:lnTo>
                  <a:cubicBezTo>
                    <a:pt x="6642" y="1"/>
                    <a:pt x="5665" y="578"/>
                    <a:pt x="5164" y="1480"/>
                  </a:cubicBezTo>
                  <a:lnTo>
                    <a:pt x="352" y="10252"/>
                  </a:lnTo>
                  <a:cubicBezTo>
                    <a:pt x="126" y="10678"/>
                    <a:pt x="1" y="11154"/>
                    <a:pt x="1" y="11655"/>
                  </a:cubicBezTo>
                  <a:cubicBezTo>
                    <a:pt x="1" y="13234"/>
                    <a:pt x="1279" y="14538"/>
                    <a:pt x="2883" y="14538"/>
                  </a:cubicBezTo>
                  <a:lnTo>
                    <a:pt x="14236" y="14538"/>
                  </a:lnTo>
                  <a:cubicBezTo>
                    <a:pt x="14362" y="14538"/>
                    <a:pt x="14462" y="14512"/>
                    <a:pt x="14562" y="14487"/>
                  </a:cubicBezTo>
                  <a:cubicBezTo>
                    <a:pt x="15565" y="14337"/>
                    <a:pt x="16266" y="13360"/>
                    <a:pt x="16091" y="12357"/>
                  </a:cubicBezTo>
                  <a:lnTo>
                    <a:pt x="14261" y="1555"/>
                  </a:lnTo>
                  <a:cubicBezTo>
                    <a:pt x="14114" y="645"/>
                    <a:pt x="13339" y="0"/>
                    <a:pt x="12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9"/>
            <p:cNvSpPr/>
            <p:nvPr/>
          </p:nvSpPr>
          <p:spPr>
            <a:xfrm>
              <a:off x="6321094" y="3646432"/>
              <a:ext cx="616168" cy="303857"/>
            </a:xfrm>
            <a:custGeom>
              <a:avLst/>
              <a:gdLst/>
              <a:ahLst/>
              <a:cxnLst/>
              <a:rect l="l" t="t" r="r" b="b"/>
              <a:pathLst>
                <a:path w="29450" h="14523" extrusionOk="0">
                  <a:moveTo>
                    <a:pt x="1917" y="1"/>
                  </a:moveTo>
                  <a:cubicBezTo>
                    <a:pt x="1846" y="1"/>
                    <a:pt x="1776" y="19"/>
                    <a:pt x="1705" y="36"/>
                  </a:cubicBezTo>
                  <a:cubicBezTo>
                    <a:pt x="677" y="187"/>
                    <a:pt x="0" y="1164"/>
                    <a:pt x="151" y="2167"/>
                  </a:cubicBezTo>
                  <a:lnTo>
                    <a:pt x="1980" y="12969"/>
                  </a:lnTo>
                  <a:cubicBezTo>
                    <a:pt x="2156" y="13846"/>
                    <a:pt x="2933" y="14523"/>
                    <a:pt x="3835" y="14523"/>
                  </a:cubicBezTo>
                  <a:lnTo>
                    <a:pt x="26266" y="14523"/>
                  </a:lnTo>
                  <a:cubicBezTo>
                    <a:pt x="26993" y="14523"/>
                    <a:pt x="27695" y="14247"/>
                    <a:pt x="28221" y="13746"/>
                  </a:cubicBezTo>
                  <a:cubicBezTo>
                    <a:pt x="29399" y="12668"/>
                    <a:pt x="29449" y="10838"/>
                    <a:pt x="28371" y="9685"/>
                  </a:cubicBezTo>
                  <a:lnTo>
                    <a:pt x="20226" y="964"/>
                  </a:lnTo>
                  <a:cubicBezTo>
                    <a:pt x="19675" y="387"/>
                    <a:pt x="18923" y="36"/>
                    <a:pt x="18146" y="36"/>
                  </a:cubicBezTo>
                  <a:lnTo>
                    <a:pt x="2005" y="11"/>
                  </a:lnTo>
                  <a:cubicBezTo>
                    <a:pt x="1976" y="4"/>
                    <a:pt x="1947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9"/>
            <p:cNvSpPr/>
            <p:nvPr/>
          </p:nvSpPr>
          <p:spPr>
            <a:xfrm>
              <a:off x="5475804" y="4100764"/>
              <a:ext cx="153132" cy="175686"/>
            </a:xfrm>
            <a:custGeom>
              <a:avLst/>
              <a:gdLst/>
              <a:ahLst/>
              <a:cxnLst/>
              <a:rect l="l" t="t" r="r" b="b"/>
              <a:pathLst>
                <a:path w="7319" h="8397" extrusionOk="0">
                  <a:moveTo>
                    <a:pt x="3659" y="1"/>
                  </a:moveTo>
                  <a:cubicBezTo>
                    <a:pt x="1654" y="1"/>
                    <a:pt x="0" y="1880"/>
                    <a:pt x="0" y="4186"/>
                  </a:cubicBezTo>
                  <a:cubicBezTo>
                    <a:pt x="0" y="6517"/>
                    <a:pt x="1654" y="8397"/>
                    <a:pt x="3659" y="8397"/>
                  </a:cubicBezTo>
                  <a:cubicBezTo>
                    <a:pt x="5689" y="8397"/>
                    <a:pt x="7319" y="6517"/>
                    <a:pt x="7319" y="4186"/>
                  </a:cubicBezTo>
                  <a:cubicBezTo>
                    <a:pt x="7319" y="1880"/>
                    <a:pt x="5689" y="1"/>
                    <a:pt x="3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9"/>
            <p:cNvSpPr/>
            <p:nvPr/>
          </p:nvSpPr>
          <p:spPr>
            <a:xfrm>
              <a:off x="4768414" y="4100764"/>
              <a:ext cx="153655" cy="175686"/>
            </a:xfrm>
            <a:custGeom>
              <a:avLst/>
              <a:gdLst/>
              <a:ahLst/>
              <a:cxnLst/>
              <a:rect l="l" t="t" r="r" b="b"/>
              <a:pathLst>
                <a:path w="7344" h="8397" extrusionOk="0">
                  <a:moveTo>
                    <a:pt x="3660" y="1"/>
                  </a:moveTo>
                  <a:cubicBezTo>
                    <a:pt x="1655" y="1"/>
                    <a:pt x="0" y="1880"/>
                    <a:pt x="0" y="4186"/>
                  </a:cubicBezTo>
                  <a:cubicBezTo>
                    <a:pt x="0" y="6517"/>
                    <a:pt x="1655" y="8397"/>
                    <a:pt x="3660" y="8397"/>
                  </a:cubicBezTo>
                  <a:cubicBezTo>
                    <a:pt x="5690" y="8397"/>
                    <a:pt x="7344" y="6517"/>
                    <a:pt x="7344" y="4186"/>
                  </a:cubicBezTo>
                  <a:cubicBezTo>
                    <a:pt x="7344" y="1880"/>
                    <a:pt x="5690" y="1"/>
                    <a:pt x="3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9"/>
            <p:cNvSpPr/>
            <p:nvPr/>
          </p:nvSpPr>
          <p:spPr>
            <a:xfrm>
              <a:off x="6000708" y="4167883"/>
              <a:ext cx="280550" cy="507099"/>
            </a:xfrm>
            <a:custGeom>
              <a:avLst/>
              <a:gdLst/>
              <a:ahLst/>
              <a:cxnLst/>
              <a:rect l="l" t="t" r="r" b="b"/>
              <a:pathLst>
                <a:path w="13409" h="24237" extrusionOk="0">
                  <a:moveTo>
                    <a:pt x="8546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46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9"/>
            <p:cNvSpPr/>
            <p:nvPr/>
          </p:nvSpPr>
          <p:spPr>
            <a:xfrm>
              <a:off x="6102433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0" y="5439"/>
                    <a:pt x="0" y="12131"/>
                  </a:cubicBezTo>
                  <a:cubicBezTo>
                    <a:pt x="0" y="18823"/>
                    <a:pt x="3835" y="24236"/>
                    <a:pt x="8547" y="24236"/>
                  </a:cubicBezTo>
                  <a:cubicBezTo>
                    <a:pt x="13283" y="24236"/>
                    <a:pt x="17118" y="18823"/>
                    <a:pt x="17118" y="12131"/>
                  </a:cubicBezTo>
                  <a:cubicBezTo>
                    <a:pt x="17118" y="5439"/>
                    <a:pt x="13283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9"/>
            <p:cNvSpPr/>
            <p:nvPr/>
          </p:nvSpPr>
          <p:spPr>
            <a:xfrm>
              <a:off x="6169552" y="4262788"/>
              <a:ext cx="223390" cy="316223"/>
            </a:xfrm>
            <a:custGeom>
              <a:avLst/>
              <a:gdLst/>
              <a:ahLst/>
              <a:cxnLst/>
              <a:rect l="l" t="t" r="r" b="b"/>
              <a:pathLst>
                <a:path w="10677" h="15114" extrusionOk="0">
                  <a:moveTo>
                    <a:pt x="5339" y="1"/>
                  </a:moveTo>
                  <a:cubicBezTo>
                    <a:pt x="2406" y="1"/>
                    <a:pt x="0" y="3384"/>
                    <a:pt x="0" y="7570"/>
                  </a:cubicBezTo>
                  <a:cubicBezTo>
                    <a:pt x="0" y="11730"/>
                    <a:pt x="2406" y="15114"/>
                    <a:pt x="5339" y="15114"/>
                  </a:cubicBezTo>
                  <a:cubicBezTo>
                    <a:pt x="8296" y="15114"/>
                    <a:pt x="10677" y="11730"/>
                    <a:pt x="10677" y="7570"/>
                  </a:cubicBezTo>
                  <a:cubicBezTo>
                    <a:pt x="10677" y="3384"/>
                    <a:pt x="8296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9"/>
            <p:cNvSpPr/>
            <p:nvPr/>
          </p:nvSpPr>
          <p:spPr>
            <a:xfrm>
              <a:off x="6195768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28" y="1"/>
                    <a:pt x="0" y="2206"/>
                    <a:pt x="0" y="4913"/>
                  </a:cubicBezTo>
                  <a:cubicBezTo>
                    <a:pt x="0" y="7645"/>
                    <a:pt x="953" y="9850"/>
                    <a:pt x="2858" y="9850"/>
                  </a:cubicBezTo>
                  <a:cubicBezTo>
                    <a:pt x="4787" y="9850"/>
                    <a:pt x="6341" y="7645"/>
                    <a:pt x="6341" y="4913"/>
                  </a:cubicBezTo>
                  <a:cubicBezTo>
                    <a:pt x="6341" y="2206"/>
                    <a:pt x="4812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9"/>
            <p:cNvSpPr/>
            <p:nvPr/>
          </p:nvSpPr>
          <p:spPr>
            <a:xfrm>
              <a:off x="7106608" y="4167883"/>
              <a:ext cx="280571" cy="507099"/>
            </a:xfrm>
            <a:custGeom>
              <a:avLst/>
              <a:gdLst/>
              <a:ahLst/>
              <a:cxnLst/>
              <a:rect l="l" t="t" r="r" b="b"/>
              <a:pathLst>
                <a:path w="13410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9"/>
            <p:cNvSpPr/>
            <p:nvPr/>
          </p:nvSpPr>
          <p:spPr>
            <a:xfrm>
              <a:off x="7208334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1" y="5439"/>
                    <a:pt x="1" y="12131"/>
                  </a:cubicBezTo>
                  <a:cubicBezTo>
                    <a:pt x="1" y="18823"/>
                    <a:pt x="3835" y="24236"/>
                    <a:pt x="8547" y="24236"/>
                  </a:cubicBezTo>
                  <a:cubicBezTo>
                    <a:pt x="13284" y="24236"/>
                    <a:pt x="17119" y="18823"/>
                    <a:pt x="17119" y="12131"/>
                  </a:cubicBezTo>
                  <a:cubicBezTo>
                    <a:pt x="17119" y="5439"/>
                    <a:pt x="13284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9"/>
            <p:cNvSpPr/>
            <p:nvPr/>
          </p:nvSpPr>
          <p:spPr>
            <a:xfrm>
              <a:off x="7275976" y="4262788"/>
              <a:ext cx="222887" cy="316223"/>
            </a:xfrm>
            <a:custGeom>
              <a:avLst/>
              <a:gdLst/>
              <a:ahLst/>
              <a:cxnLst/>
              <a:rect l="l" t="t" r="r" b="b"/>
              <a:pathLst>
                <a:path w="10653" h="15114" extrusionOk="0">
                  <a:moveTo>
                    <a:pt x="5314" y="1"/>
                  </a:moveTo>
                  <a:cubicBezTo>
                    <a:pt x="2382" y="1"/>
                    <a:pt x="1" y="3384"/>
                    <a:pt x="1" y="7570"/>
                  </a:cubicBezTo>
                  <a:cubicBezTo>
                    <a:pt x="1" y="11730"/>
                    <a:pt x="2382" y="15114"/>
                    <a:pt x="5314" y="15114"/>
                  </a:cubicBezTo>
                  <a:cubicBezTo>
                    <a:pt x="8271" y="15114"/>
                    <a:pt x="10652" y="11730"/>
                    <a:pt x="10652" y="7570"/>
                  </a:cubicBezTo>
                  <a:cubicBezTo>
                    <a:pt x="10652" y="3384"/>
                    <a:pt x="8271" y="1"/>
                    <a:pt x="5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9"/>
            <p:cNvSpPr/>
            <p:nvPr/>
          </p:nvSpPr>
          <p:spPr>
            <a:xfrm>
              <a:off x="7301669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53" y="1"/>
                    <a:pt x="1" y="2206"/>
                    <a:pt x="1" y="4913"/>
                  </a:cubicBezTo>
                  <a:cubicBezTo>
                    <a:pt x="1" y="7645"/>
                    <a:pt x="953" y="9850"/>
                    <a:pt x="2858" y="9850"/>
                  </a:cubicBezTo>
                  <a:cubicBezTo>
                    <a:pt x="4788" y="9850"/>
                    <a:pt x="6342" y="7645"/>
                    <a:pt x="6342" y="4913"/>
                  </a:cubicBezTo>
                  <a:cubicBezTo>
                    <a:pt x="6342" y="2206"/>
                    <a:pt x="4788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9"/>
            <p:cNvSpPr/>
            <p:nvPr/>
          </p:nvSpPr>
          <p:spPr>
            <a:xfrm>
              <a:off x="6943517" y="3890221"/>
              <a:ext cx="175163" cy="126121"/>
            </a:xfrm>
            <a:custGeom>
              <a:avLst/>
              <a:gdLst/>
              <a:ahLst/>
              <a:cxnLst/>
              <a:rect l="l" t="t" r="r" b="b"/>
              <a:pathLst>
                <a:path w="8372" h="6028" extrusionOk="0">
                  <a:moveTo>
                    <a:pt x="5603" y="0"/>
                  </a:moveTo>
                  <a:cubicBezTo>
                    <a:pt x="5391" y="0"/>
                    <a:pt x="5177" y="29"/>
                    <a:pt x="4963" y="89"/>
                  </a:cubicBezTo>
                  <a:lnTo>
                    <a:pt x="1981" y="966"/>
                  </a:lnTo>
                  <a:cubicBezTo>
                    <a:pt x="728" y="1317"/>
                    <a:pt x="1" y="2620"/>
                    <a:pt x="352" y="3898"/>
                  </a:cubicBezTo>
                  <a:lnTo>
                    <a:pt x="477" y="4324"/>
                  </a:lnTo>
                  <a:cubicBezTo>
                    <a:pt x="786" y="5353"/>
                    <a:pt x="1720" y="6027"/>
                    <a:pt x="2738" y="6027"/>
                  </a:cubicBezTo>
                  <a:cubicBezTo>
                    <a:pt x="2960" y="6027"/>
                    <a:pt x="3185" y="5995"/>
                    <a:pt x="3409" y="5928"/>
                  </a:cubicBezTo>
                  <a:lnTo>
                    <a:pt x="6392" y="5076"/>
                  </a:lnTo>
                  <a:cubicBezTo>
                    <a:pt x="7645" y="4725"/>
                    <a:pt x="8372" y="3397"/>
                    <a:pt x="8021" y="2144"/>
                  </a:cubicBezTo>
                  <a:lnTo>
                    <a:pt x="7896" y="1718"/>
                  </a:lnTo>
                  <a:cubicBezTo>
                    <a:pt x="7584" y="678"/>
                    <a:pt x="6633" y="0"/>
                    <a:pt x="5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9"/>
            <p:cNvSpPr/>
            <p:nvPr/>
          </p:nvSpPr>
          <p:spPr>
            <a:xfrm>
              <a:off x="6866962" y="3926145"/>
              <a:ext cx="196671" cy="46176"/>
            </a:xfrm>
            <a:custGeom>
              <a:avLst/>
              <a:gdLst/>
              <a:ahLst/>
              <a:cxnLst/>
              <a:rect l="l" t="t" r="r" b="b"/>
              <a:pathLst>
                <a:path w="9400" h="2207" extrusionOk="0">
                  <a:moveTo>
                    <a:pt x="1104" y="1"/>
                  </a:moveTo>
                  <a:cubicBezTo>
                    <a:pt x="502" y="1"/>
                    <a:pt x="1" y="502"/>
                    <a:pt x="1" y="1103"/>
                  </a:cubicBezTo>
                  <a:cubicBezTo>
                    <a:pt x="1" y="1705"/>
                    <a:pt x="502" y="2206"/>
                    <a:pt x="1104" y="2206"/>
                  </a:cubicBezTo>
                  <a:lnTo>
                    <a:pt x="8297" y="2206"/>
                  </a:lnTo>
                  <a:cubicBezTo>
                    <a:pt x="8898" y="2206"/>
                    <a:pt x="9399" y="1705"/>
                    <a:pt x="9399" y="1103"/>
                  </a:cubicBezTo>
                  <a:cubicBezTo>
                    <a:pt x="9399" y="502"/>
                    <a:pt x="8898" y="1"/>
                    <a:pt x="8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9"/>
            <p:cNvSpPr/>
            <p:nvPr/>
          </p:nvSpPr>
          <p:spPr>
            <a:xfrm>
              <a:off x="6958205" y="4233433"/>
              <a:ext cx="105428" cy="43017"/>
            </a:xfrm>
            <a:custGeom>
              <a:avLst/>
              <a:gdLst/>
              <a:ahLst/>
              <a:cxnLst/>
              <a:rect l="l" t="t" r="r" b="b"/>
              <a:pathLst>
                <a:path w="5039" h="2056" extrusionOk="0">
                  <a:moveTo>
                    <a:pt x="1028" y="0"/>
                  </a:moveTo>
                  <a:cubicBezTo>
                    <a:pt x="452" y="0"/>
                    <a:pt x="1" y="452"/>
                    <a:pt x="1" y="1028"/>
                  </a:cubicBezTo>
                  <a:cubicBezTo>
                    <a:pt x="1" y="1604"/>
                    <a:pt x="452" y="2056"/>
                    <a:pt x="1028" y="2056"/>
                  </a:cubicBezTo>
                  <a:lnTo>
                    <a:pt x="4011" y="2056"/>
                  </a:lnTo>
                  <a:cubicBezTo>
                    <a:pt x="4562" y="2056"/>
                    <a:pt x="5038" y="1604"/>
                    <a:pt x="5038" y="1028"/>
                  </a:cubicBezTo>
                  <a:cubicBezTo>
                    <a:pt x="5038" y="452"/>
                    <a:pt x="4562" y="0"/>
                    <a:pt x="4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9"/>
            <p:cNvSpPr/>
            <p:nvPr/>
          </p:nvSpPr>
          <p:spPr>
            <a:xfrm>
              <a:off x="6438030" y="3646662"/>
              <a:ext cx="84966" cy="21"/>
            </a:xfrm>
            <a:custGeom>
              <a:avLst/>
              <a:gdLst/>
              <a:ahLst/>
              <a:cxnLst/>
              <a:rect l="l" t="t" r="r" b="b"/>
              <a:pathLst>
                <a:path w="4061" h="1" extrusionOk="0">
                  <a:moveTo>
                    <a:pt x="4061" y="0"/>
                  </a:moveTo>
                  <a:lnTo>
                    <a:pt x="0" y="0"/>
                  </a:lnTo>
                  <a:lnTo>
                    <a:pt x="4061" y="0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9"/>
            <p:cNvSpPr/>
            <p:nvPr/>
          </p:nvSpPr>
          <p:spPr>
            <a:xfrm>
              <a:off x="6404993" y="3646662"/>
              <a:ext cx="228641" cy="303627"/>
            </a:xfrm>
            <a:custGeom>
              <a:avLst/>
              <a:gdLst/>
              <a:ahLst/>
              <a:cxnLst/>
              <a:rect l="l" t="t" r="r" b="b"/>
              <a:pathLst>
                <a:path w="10928" h="14512" extrusionOk="0">
                  <a:moveTo>
                    <a:pt x="0" y="0"/>
                  </a:moveTo>
                  <a:lnTo>
                    <a:pt x="5314" y="14512"/>
                  </a:lnTo>
                  <a:lnTo>
                    <a:pt x="10928" y="14512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9"/>
            <p:cNvSpPr/>
            <p:nvPr/>
          </p:nvSpPr>
          <p:spPr>
            <a:xfrm>
              <a:off x="6565448" y="3646662"/>
              <a:ext cx="59273" cy="544"/>
            </a:xfrm>
            <a:custGeom>
              <a:avLst/>
              <a:gdLst/>
              <a:ahLst/>
              <a:cxnLst/>
              <a:rect l="l" t="t" r="r" b="b"/>
              <a:pathLst>
                <a:path w="2833" h="26" extrusionOk="0">
                  <a:moveTo>
                    <a:pt x="1" y="0"/>
                  </a:moveTo>
                  <a:lnTo>
                    <a:pt x="2833" y="25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9"/>
            <p:cNvSpPr/>
            <p:nvPr/>
          </p:nvSpPr>
          <p:spPr>
            <a:xfrm>
              <a:off x="6565448" y="3646662"/>
              <a:ext cx="169912" cy="303627"/>
            </a:xfrm>
            <a:custGeom>
              <a:avLst/>
              <a:gdLst/>
              <a:ahLst/>
              <a:cxnLst/>
              <a:rect l="l" t="t" r="r" b="b"/>
              <a:pathLst>
                <a:path w="8121" h="14512" extrusionOk="0">
                  <a:moveTo>
                    <a:pt x="1" y="0"/>
                  </a:moveTo>
                  <a:lnTo>
                    <a:pt x="5314" y="14512"/>
                  </a:lnTo>
                  <a:lnTo>
                    <a:pt x="8121" y="14512"/>
                  </a:lnTo>
                  <a:lnTo>
                    <a:pt x="2833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9"/>
            <p:cNvSpPr/>
            <p:nvPr/>
          </p:nvSpPr>
          <p:spPr>
            <a:xfrm>
              <a:off x="6278621" y="3399149"/>
              <a:ext cx="140557" cy="65048"/>
            </a:xfrm>
            <a:custGeom>
              <a:avLst/>
              <a:gdLst/>
              <a:ahLst/>
              <a:cxnLst/>
              <a:rect l="l" t="t" r="r" b="b"/>
              <a:pathLst>
                <a:path w="6718" h="3109" extrusionOk="0">
                  <a:moveTo>
                    <a:pt x="6391" y="1379"/>
                  </a:moveTo>
                  <a:cubicBezTo>
                    <a:pt x="6397" y="1380"/>
                    <a:pt x="6403" y="1381"/>
                    <a:pt x="6408" y="1382"/>
                  </a:cubicBezTo>
                  <a:lnTo>
                    <a:pt x="6408" y="1382"/>
                  </a:lnTo>
                  <a:cubicBezTo>
                    <a:pt x="6420" y="1380"/>
                    <a:pt x="6431" y="1379"/>
                    <a:pt x="6441" y="1379"/>
                  </a:cubicBezTo>
                  <a:close/>
                  <a:moveTo>
                    <a:pt x="2030" y="1"/>
                  </a:moveTo>
                  <a:cubicBezTo>
                    <a:pt x="1855" y="1"/>
                    <a:pt x="1730" y="126"/>
                    <a:pt x="1705" y="276"/>
                  </a:cubicBezTo>
                  <a:cubicBezTo>
                    <a:pt x="1604" y="251"/>
                    <a:pt x="1529" y="226"/>
                    <a:pt x="1429" y="226"/>
                  </a:cubicBezTo>
                  <a:cubicBezTo>
                    <a:pt x="978" y="226"/>
                    <a:pt x="577" y="577"/>
                    <a:pt x="477" y="1028"/>
                  </a:cubicBezTo>
                  <a:lnTo>
                    <a:pt x="401" y="1003"/>
                  </a:lnTo>
                  <a:cubicBezTo>
                    <a:pt x="226" y="1003"/>
                    <a:pt x="50" y="1179"/>
                    <a:pt x="50" y="1354"/>
                  </a:cubicBezTo>
                  <a:cubicBezTo>
                    <a:pt x="50" y="1454"/>
                    <a:pt x="101" y="1529"/>
                    <a:pt x="176" y="1605"/>
                  </a:cubicBezTo>
                  <a:cubicBezTo>
                    <a:pt x="50" y="1755"/>
                    <a:pt x="0" y="1955"/>
                    <a:pt x="0" y="2156"/>
                  </a:cubicBezTo>
                  <a:cubicBezTo>
                    <a:pt x="0" y="2682"/>
                    <a:pt x="426" y="3108"/>
                    <a:pt x="978" y="3108"/>
                  </a:cubicBezTo>
                  <a:cubicBezTo>
                    <a:pt x="1379" y="3108"/>
                    <a:pt x="1730" y="2858"/>
                    <a:pt x="1880" y="2457"/>
                  </a:cubicBezTo>
                  <a:cubicBezTo>
                    <a:pt x="2062" y="2638"/>
                    <a:pt x="2296" y="2726"/>
                    <a:pt x="2532" y="2726"/>
                  </a:cubicBezTo>
                  <a:cubicBezTo>
                    <a:pt x="2785" y="2726"/>
                    <a:pt x="3039" y="2626"/>
                    <a:pt x="3233" y="2432"/>
                  </a:cubicBezTo>
                  <a:cubicBezTo>
                    <a:pt x="3309" y="2356"/>
                    <a:pt x="3384" y="2231"/>
                    <a:pt x="3434" y="2106"/>
                  </a:cubicBezTo>
                  <a:cubicBezTo>
                    <a:pt x="3616" y="2288"/>
                    <a:pt x="3875" y="2394"/>
                    <a:pt x="4131" y="2394"/>
                  </a:cubicBezTo>
                  <a:cubicBezTo>
                    <a:pt x="4262" y="2394"/>
                    <a:pt x="4393" y="2366"/>
                    <a:pt x="4512" y="2306"/>
                  </a:cubicBezTo>
                  <a:cubicBezTo>
                    <a:pt x="4651" y="2705"/>
                    <a:pt x="5028" y="2961"/>
                    <a:pt x="5429" y="2961"/>
                  </a:cubicBezTo>
                  <a:cubicBezTo>
                    <a:pt x="5532" y="2961"/>
                    <a:pt x="5637" y="2944"/>
                    <a:pt x="5740" y="2908"/>
                  </a:cubicBezTo>
                  <a:cubicBezTo>
                    <a:pt x="6116" y="2783"/>
                    <a:pt x="6366" y="2457"/>
                    <a:pt x="6391" y="2056"/>
                  </a:cubicBezTo>
                  <a:cubicBezTo>
                    <a:pt x="6567" y="2031"/>
                    <a:pt x="6717" y="1880"/>
                    <a:pt x="6692" y="1680"/>
                  </a:cubicBezTo>
                  <a:cubicBezTo>
                    <a:pt x="6668" y="1535"/>
                    <a:pt x="6551" y="1414"/>
                    <a:pt x="6408" y="1382"/>
                  </a:cubicBezTo>
                  <a:lnTo>
                    <a:pt x="6408" y="1382"/>
                  </a:lnTo>
                  <a:cubicBezTo>
                    <a:pt x="6368" y="1390"/>
                    <a:pt x="6325" y="1410"/>
                    <a:pt x="6266" y="1429"/>
                  </a:cubicBezTo>
                  <a:cubicBezTo>
                    <a:pt x="6166" y="1254"/>
                    <a:pt x="5990" y="1128"/>
                    <a:pt x="5790" y="1053"/>
                  </a:cubicBezTo>
                  <a:lnTo>
                    <a:pt x="5790" y="1003"/>
                  </a:lnTo>
                  <a:cubicBezTo>
                    <a:pt x="5790" y="727"/>
                    <a:pt x="5564" y="477"/>
                    <a:pt x="5264" y="427"/>
                  </a:cubicBezTo>
                  <a:cubicBezTo>
                    <a:pt x="5238" y="251"/>
                    <a:pt x="5113" y="151"/>
                    <a:pt x="4938" y="151"/>
                  </a:cubicBezTo>
                  <a:cubicBezTo>
                    <a:pt x="4762" y="151"/>
                    <a:pt x="4587" y="301"/>
                    <a:pt x="4587" y="477"/>
                  </a:cubicBezTo>
                  <a:lnTo>
                    <a:pt x="4587" y="577"/>
                  </a:lnTo>
                  <a:cubicBezTo>
                    <a:pt x="4461" y="502"/>
                    <a:pt x="4336" y="452"/>
                    <a:pt x="4186" y="452"/>
                  </a:cubicBezTo>
                  <a:lnTo>
                    <a:pt x="4186" y="377"/>
                  </a:lnTo>
                  <a:cubicBezTo>
                    <a:pt x="4186" y="201"/>
                    <a:pt x="4035" y="51"/>
                    <a:pt x="3835" y="51"/>
                  </a:cubicBezTo>
                  <a:cubicBezTo>
                    <a:pt x="3710" y="51"/>
                    <a:pt x="3584" y="126"/>
                    <a:pt x="3534" y="251"/>
                  </a:cubicBezTo>
                  <a:cubicBezTo>
                    <a:pt x="3459" y="226"/>
                    <a:pt x="3409" y="226"/>
                    <a:pt x="3334" y="226"/>
                  </a:cubicBezTo>
                  <a:cubicBezTo>
                    <a:pt x="3008" y="226"/>
                    <a:pt x="2757" y="477"/>
                    <a:pt x="2732" y="803"/>
                  </a:cubicBezTo>
                  <a:lnTo>
                    <a:pt x="2657" y="803"/>
                  </a:lnTo>
                  <a:cubicBezTo>
                    <a:pt x="2582" y="677"/>
                    <a:pt x="2456" y="552"/>
                    <a:pt x="2306" y="502"/>
                  </a:cubicBezTo>
                  <a:cubicBezTo>
                    <a:pt x="2356" y="452"/>
                    <a:pt x="2356" y="402"/>
                    <a:pt x="2356" y="351"/>
                  </a:cubicBezTo>
                  <a:cubicBezTo>
                    <a:pt x="2356" y="151"/>
                    <a:pt x="220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9"/>
            <p:cNvSpPr/>
            <p:nvPr/>
          </p:nvSpPr>
          <p:spPr>
            <a:xfrm>
              <a:off x="6335259" y="3400195"/>
              <a:ext cx="83397" cy="35150"/>
            </a:xfrm>
            <a:custGeom>
              <a:avLst/>
              <a:gdLst/>
              <a:ahLst/>
              <a:cxnLst/>
              <a:rect l="l" t="t" r="r" b="b"/>
              <a:pathLst>
                <a:path w="3986" h="1680" extrusionOk="0">
                  <a:moveTo>
                    <a:pt x="1128" y="1"/>
                  </a:moveTo>
                  <a:cubicBezTo>
                    <a:pt x="1003" y="1"/>
                    <a:pt x="877" y="76"/>
                    <a:pt x="827" y="201"/>
                  </a:cubicBezTo>
                  <a:cubicBezTo>
                    <a:pt x="752" y="176"/>
                    <a:pt x="702" y="176"/>
                    <a:pt x="627" y="176"/>
                  </a:cubicBezTo>
                  <a:cubicBezTo>
                    <a:pt x="301" y="176"/>
                    <a:pt x="50" y="427"/>
                    <a:pt x="25" y="753"/>
                  </a:cubicBezTo>
                  <a:lnTo>
                    <a:pt x="0" y="753"/>
                  </a:lnTo>
                  <a:cubicBezTo>
                    <a:pt x="0" y="753"/>
                    <a:pt x="0" y="753"/>
                    <a:pt x="0" y="778"/>
                  </a:cubicBezTo>
                  <a:lnTo>
                    <a:pt x="100" y="778"/>
                  </a:lnTo>
                  <a:cubicBezTo>
                    <a:pt x="100" y="627"/>
                    <a:pt x="150" y="502"/>
                    <a:pt x="251" y="377"/>
                  </a:cubicBezTo>
                  <a:lnTo>
                    <a:pt x="301" y="377"/>
                  </a:lnTo>
                  <a:cubicBezTo>
                    <a:pt x="577" y="377"/>
                    <a:pt x="852" y="402"/>
                    <a:pt x="1128" y="452"/>
                  </a:cubicBezTo>
                  <a:cubicBezTo>
                    <a:pt x="1454" y="477"/>
                    <a:pt x="1754" y="552"/>
                    <a:pt x="2055" y="677"/>
                  </a:cubicBezTo>
                  <a:cubicBezTo>
                    <a:pt x="2481" y="828"/>
                    <a:pt x="2857" y="1053"/>
                    <a:pt x="3208" y="1379"/>
                  </a:cubicBezTo>
                  <a:cubicBezTo>
                    <a:pt x="3283" y="1479"/>
                    <a:pt x="3359" y="1580"/>
                    <a:pt x="3434" y="1680"/>
                  </a:cubicBezTo>
                  <a:lnTo>
                    <a:pt x="3985" y="1680"/>
                  </a:lnTo>
                  <a:cubicBezTo>
                    <a:pt x="3985" y="1655"/>
                    <a:pt x="3985" y="1655"/>
                    <a:pt x="3985" y="1630"/>
                  </a:cubicBezTo>
                  <a:cubicBezTo>
                    <a:pt x="3960" y="1479"/>
                    <a:pt x="3860" y="1354"/>
                    <a:pt x="3684" y="1329"/>
                  </a:cubicBezTo>
                  <a:cubicBezTo>
                    <a:pt x="3659" y="1329"/>
                    <a:pt x="3609" y="1354"/>
                    <a:pt x="3559" y="1379"/>
                  </a:cubicBezTo>
                  <a:cubicBezTo>
                    <a:pt x="3459" y="1204"/>
                    <a:pt x="3283" y="1078"/>
                    <a:pt x="3083" y="1003"/>
                  </a:cubicBezTo>
                  <a:lnTo>
                    <a:pt x="3083" y="953"/>
                  </a:lnTo>
                  <a:cubicBezTo>
                    <a:pt x="3083" y="677"/>
                    <a:pt x="2857" y="427"/>
                    <a:pt x="2557" y="377"/>
                  </a:cubicBezTo>
                  <a:cubicBezTo>
                    <a:pt x="2531" y="201"/>
                    <a:pt x="2406" y="101"/>
                    <a:pt x="2231" y="101"/>
                  </a:cubicBezTo>
                  <a:cubicBezTo>
                    <a:pt x="2055" y="101"/>
                    <a:pt x="1880" y="251"/>
                    <a:pt x="1880" y="427"/>
                  </a:cubicBezTo>
                  <a:lnTo>
                    <a:pt x="1880" y="527"/>
                  </a:lnTo>
                  <a:cubicBezTo>
                    <a:pt x="1754" y="452"/>
                    <a:pt x="1629" y="402"/>
                    <a:pt x="1479" y="402"/>
                  </a:cubicBezTo>
                  <a:lnTo>
                    <a:pt x="1479" y="327"/>
                  </a:lnTo>
                  <a:cubicBezTo>
                    <a:pt x="1479" y="151"/>
                    <a:pt x="1328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9"/>
            <p:cNvSpPr/>
            <p:nvPr/>
          </p:nvSpPr>
          <p:spPr>
            <a:xfrm>
              <a:off x="6279667" y="3420134"/>
              <a:ext cx="7888" cy="15211"/>
            </a:xfrm>
            <a:custGeom>
              <a:avLst/>
              <a:gdLst/>
              <a:ahLst/>
              <a:cxnLst/>
              <a:rect l="l" t="t" r="r" b="b"/>
              <a:pathLst>
                <a:path w="377" h="727" extrusionOk="0">
                  <a:moveTo>
                    <a:pt x="351" y="0"/>
                  </a:moveTo>
                  <a:cubicBezTo>
                    <a:pt x="176" y="0"/>
                    <a:pt x="0" y="176"/>
                    <a:pt x="0" y="351"/>
                  </a:cubicBezTo>
                  <a:cubicBezTo>
                    <a:pt x="0" y="451"/>
                    <a:pt x="51" y="526"/>
                    <a:pt x="126" y="602"/>
                  </a:cubicBezTo>
                  <a:cubicBezTo>
                    <a:pt x="101" y="627"/>
                    <a:pt x="76" y="677"/>
                    <a:pt x="51" y="727"/>
                  </a:cubicBezTo>
                  <a:lnTo>
                    <a:pt x="101" y="727"/>
                  </a:lnTo>
                  <a:cubicBezTo>
                    <a:pt x="126" y="677"/>
                    <a:pt x="151" y="627"/>
                    <a:pt x="176" y="602"/>
                  </a:cubicBezTo>
                  <a:cubicBezTo>
                    <a:pt x="101" y="551"/>
                    <a:pt x="76" y="451"/>
                    <a:pt x="76" y="351"/>
                  </a:cubicBezTo>
                  <a:cubicBezTo>
                    <a:pt x="76" y="176"/>
                    <a:pt x="201" y="25"/>
                    <a:pt x="376" y="25"/>
                  </a:cubicBezTo>
                  <a:lnTo>
                    <a:pt x="351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9"/>
            <p:cNvSpPr/>
            <p:nvPr/>
          </p:nvSpPr>
          <p:spPr>
            <a:xfrm>
              <a:off x="6412337" y="3428001"/>
              <a:ext cx="1067" cy="21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ubicBezTo>
                    <a:pt x="25" y="0"/>
                    <a:pt x="25" y="0"/>
                    <a:pt x="0" y="0"/>
                  </a:cubicBezTo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9"/>
            <p:cNvSpPr/>
            <p:nvPr/>
          </p:nvSpPr>
          <p:spPr>
            <a:xfrm>
              <a:off x="6413383" y="342800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9"/>
            <p:cNvSpPr/>
            <p:nvPr/>
          </p:nvSpPr>
          <p:spPr>
            <a:xfrm>
              <a:off x="6289104" y="3399149"/>
              <a:ext cx="38832" cy="21529"/>
            </a:xfrm>
            <a:custGeom>
              <a:avLst/>
              <a:gdLst/>
              <a:ahLst/>
              <a:cxnLst/>
              <a:rect l="l" t="t" r="r" b="b"/>
              <a:pathLst>
                <a:path w="1856" h="1029" extrusionOk="0">
                  <a:moveTo>
                    <a:pt x="1529" y="1"/>
                  </a:moveTo>
                  <a:cubicBezTo>
                    <a:pt x="1354" y="1"/>
                    <a:pt x="1229" y="126"/>
                    <a:pt x="1204" y="276"/>
                  </a:cubicBezTo>
                  <a:cubicBezTo>
                    <a:pt x="1103" y="251"/>
                    <a:pt x="1028" y="226"/>
                    <a:pt x="928" y="226"/>
                  </a:cubicBezTo>
                  <a:cubicBezTo>
                    <a:pt x="477" y="226"/>
                    <a:pt x="76" y="577"/>
                    <a:pt x="1" y="1028"/>
                  </a:cubicBezTo>
                  <a:lnTo>
                    <a:pt x="51" y="1028"/>
                  </a:lnTo>
                  <a:cubicBezTo>
                    <a:pt x="76" y="903"/>
                    <a:pt x="126" y="752"/>
                    <a:pt x="201" y="652"/>
                  </a:cubicBezTo>
                  <a:cubicBezTo>
                    <a:pt x="527" y="577"/>
                    <a:pt x="828" y="552"/>
                    <a:pt x="1153" y="527"/>
                  </a:cubicBezTo>
                  <a:cubicBezTo>
                    <a:pt x="1379" y="502"/>
                    <a:pt x="1605" y="477"/>
                    <a:pt x="1830" y="452"/>
                  </a:cubicBezTo>
                  <a:cubicBezTo>
                    <a:pt x="1855" y="427"/>
                    <a:pt x="1855" y="377"/>
                    <a:pt x="1855" y="351"/>
                  </a:cubicBezTo>
                  <a:cubicBezTo>
                    <a:pt x="1855" y="151"/>
                    <a:pt x="1705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9"/>
            <p:cNvSpPr/>
            <p:nvPr/>
          </p:nvSpPr>
          <p:spPr>
            <a:xfrm>
              <a:off x="6271801" y="3438483"/>
              <a:ext cx="155245" cy="168865"/>
            </a:xfrm>
            <a:custGeom>
              <a:avLst/>
              <a:gdLst/>
              <a:ahLst/>
              <a:cxnLst/>
              <a:rect l="l" t="t" r="r" b="b"/>
              <a:pathLst>
                <a:path w="7420" h="8071" extrusionOk="0">
                  <a:moveTo>
                    <a:pt x="1" y="0"/>
                  </a:moveTo>
                  <a:lnTo>
                    <a:pt x="978" y="8070"/>
                  </a:lnTo>
                  <a:lnTo>
                    <a:pt x="6442" y="8070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9"/>
            <p:cNvSpPr/>
            <p:nvPr/>
          </p:nvSpPr>
          <p:spPr>
            <a:xfrm>
              <a:off x="6293309" y="3438483"/>
              <a:ext cx="31467" cy="168865"/>
            </a:xfrm>
            <a:custGeom>
              <a:avLst/>
              <a:gdLst/>
              <a:ahLst/>
              <a:cxnLst/>
              <a:rect l="l" t="t" r="r" b="b"/>
              <a:pathLst>
                <a:path w="1504" h="8071" extrusionOk="0">
                  <a:moveTo>
                    <a:pt x="0" y="0"/>
                  </a:moveTo>
                  <a:lnTo>
                    <a:pt x="702" y="8070"/>
                  </a:lnTo>
                  <a:lnTo>
                    <a:pt x="1504" y="807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9"/>
            <p:cNvSpPr/>
            <p:nvPr/>
          </p:nvSpPr>
          <p:spPr>
            <a:xfrm>
              <a:off x="6338397" y="3438483"/>
              <a:ext cx="22052" cy="168865"/>
            </a:xfrm>
            <a:custGeom>
              <a:avLst/>
              <a:gdLst/>
              <a:ahLst/>
              <a:cxnLst/>
              <a:rect l="l" t="t" r="r" b="b"/>
              <a:pathLst>
                <a:path w="1054" h="8071" extrusionOk="0">
                  <a:moveTo>
                    <a:pt x="0" y="0"/>
                  </a:moveTo>
                  <a:lnTo>
                    <a:pt x="126" y="8070"/>
                  </a:lnTo>
                  <a:lnTo>
                    <a:pt x="928" y="807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9"/>
            <p:cNvSpPr/>
            <p:nvPr/>
          </p:nvSpPr>
          <p:spPr>
            <a:xfrm>
              <a:off x="6374572" y="3438483"/>
              <a:ext cx="30965" cy="168865"/>
            </a:xfrm>
            <a:custGeom>
              <a:avLst/>
              <a:gdLst/>
              <a:ahLst/>
              <a:cxnLst/>
              <a:rect l="l" t="t" r="r" b="b"/>
              <a:pathLst>
                <a:path w="1480" h="8071" extrusionOk="0">
                  <a:moveTo>
                    <a:pt x="402" y="0"/>
                  </a:moveTo>
                  <a:lnTo>
                    <a:pt x="1" y="8070"/>
                  </a:lnTo>
                  <a:lnTo>
                    <a:pt x="778" y="807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9"/>
            <p:cNvSpPr/>
            <p:nvPr/>
          </p:nvSpPr>
          <p:spPr>
            <a:xfrm>
              <a:off x="6268662" y="3435324"/>
              <a:ext cx="161522" cy="7365"/>
            </a:xfrm>
            <a:custGeom>
              <a:avLst/>
              <a:gdLst/>
              <a:ahLst/>
              <a:cxnLst/>
              <a:rect l="l" t="t" r="r" b="b"/>
              <a:pathLst>
                <a:path w="7720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0" y="277"/>
                    <a:pt x="100" y="352"/>
                    <a:pt x="176" y="352"/>
                  </a:cubicBezTo>
                  <a:lnTo>
                    <a:pt x="7544" y="352"/>
                  </a:lnTo>
                  <a:cubicBezTo>
                    <a:pt x="7644" y="352"/>
                    <a:pt x="7719" y="277"/>
                    <a:pt x="7719" y="176"/>
                  </a:cubicBezTo>
                  <a:cubicBezTo>
                    <a:pt x="7719" y="76"/>
                    <a:pt x="7644" y="1"/>
                    <a:pt x="7544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992;p59"/>
            <p:cNvSpPr/>
            <p:nvPr/>
          </p:nvSpPr>
          <p:spPr>
            <a:xfrm>
              <a:off x="6292786" y="3607328"/>
              <a:ext cx="15211" cy="544"/>
            </a:xfrm>
            <a:custGeom>
              <a:avLst/>
              <a:gdLst/>
              <a:ahLst/>
              <a:cxnLst/>
              <a:rect l="l" t="t" r="r" b="b"/>
              <a:pathLst>
                <a:path w="727" h="26" extrusionOk="0">
                  <a:moveTo>
                    <a:pt x="0" y="0"/>
                  </a:moveTo>
                  <a:lnTo>
                    <a:pt x="0" y="26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90F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993;p59"/>
            <p:cNvSpPr/>
            <p:nvPr/>
          </p:nvSpPr>
          <p:spPr>
            <a:xfrm>
              <a:off x="6326869" y="3408585"/>
              <a:ext cx="8411" cy="7365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25" y="1"/>
                  </a:moveTo>
                  <a:cubicBezTo>
                    <a:pt x="25" y="26"/>
                    <a:pt x="25" y="26"/>
                    <a:pt x="0" y="51"/>
                  </a:cubicBezTo>
                  <a:cubicBezTo>
                    <a:pt x="150" y="101"/>
                    <a:pt x="276" y="226"/>
                    <a:pt x="351" y="352"/>
                  </a:cubicBezTo>
                  <a:lnTo>
                    <a:pt x="401" y="352"/>
                  </a:lnTo>
                  <a:cubicBezTo>
                    <a:pt x="351" y="226"/>
                    <a:pt x="226" y="101"/>
                    <a:pt x="75" y="51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994;p59"/>
            <p:cNvSpPr/>
            <p:nvPr/>
          </p:nvSpPr>
          <p:spPr>
            <a:xfrm>
              <a:off x="6293832" y="3442668"/>
              <a:ext cx="30944" cy="164681"/>
            </a:xfrm>
            <a:custGeom>
              <a:avLst/>
              <a:gdLst/>
              <a:ahLst/>
              <a:cxnLst/>
              <a:rect l="l" t="t" r="r" b="b"/>
              <a:pathLst>
                <a:path w="1479" h="7871" extrusionOk="0">
                  <a:moveTo>
                    <a:pt x="0" y="1"/>
                  </a:moveTo>
                  <a:lnTo>
                    <a:pt x="677" y="7870"/>
                  </a:lnTo>
                  <a:lnTo>
                    <a:pt x="1479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995;p59"/>
            <p:cNvSpPr/>
            <p:nvPr/>
          </p:nvSpPr>
          <p:spPr>
            <a:xfrm>
              <a:off x="6338397" y="3442668"/>
              <a:ext cx="22052" cy="164681"/>
            </a:xfrm>
            <a:custGeom>
              <a:avLst/>
              <a:gdLst/>
              <a:ahLst/>
              <a:cxnLst/>
              <a:rect l="l" t="t" r="r" b="b"/>
              <a:pathLst>
                <a:path w="1054" h="7871" extrusionOk="0">
                  <a:moveTo>
                    <a:pt x="0" y="1"/>
                  </a:moveTo>
                  <a:lnTo>
                    <a:pt x="126" y="7870"/>
                  </a:lnTo>
                  <a:lnTo>
                    <a:pt x="928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996;p59"/>
            <p:cNvSpPr/>
            <p:nvPr/>
          </p:nvSpPr>
          <p:spPr>
            <a:xfrm>
              <a:off x="6374572" y="3442668"/>
              <a:ext cx="30965" cy="164681"/>
            </a:xfrm>
            <a:custGeom>
              <a:avLst/>
              <a:gdLst/>
              <a:ahLst/>
              <a:cxnLst/>
              <a:rect l="l" t="t" r="r" b="b"/>
              <a:pathLst>
                <a:path w="1480" h="7871" extrusionOk="0">
                  <a:moveTo>
                    <a:pt x="402" y="1"/>
                  </a:moveTo>
                  <a:lnTo>
                    <a:pt x="1" y="7870"/>
                  </a:lnTo>
                  <a:lnTo>
                    <a:pt x="778" y="7870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997;p59"/>
            <p:cNvSpPr/>
            <p:nvPr/>
          </p:nvSpPr>
          <p:spPr>
            <a:xfrm>
              <a:off x="6269185" y="3435324"/>
              <a:ext cx="142127" cy="7365"/>
            </a:xfrm>
            <a:custGeom>
              <a:avLst/>
              <a:gdLst/>
              <a:ahLst/>
              <a:cxnLst/>
              <a:rect l="l" t="t" r="r" b="b"/>
              <a:pathLst>
                <a:path w="6793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25" y="277"/>
                    <a:pt x="75" y="352"/>
                    <a:pt x="176" y="352"/>
                  </a:cubicBezTo>
                  <a:lnTo>
                    <a:pt x="6792" y="352"/>
                  </a:lnTo>
                  <a:cubicBezTo>
                    <a:pt x="6742" y="226"/>
                    <a:pt x="6667" y="101"/>
                    <a:pt x="6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998;p59"/>
            <p:cNvSpPr/>
            <p:nvPr/>
          </p:nvSpPr>
          <p:spPr>
            <a:xfrm>
              <a:off x="5943024" y="3157034"/>
              <a:ext cx="349238" cy="263895"/>
            </a:xfrm>
            <a:custGeom>
              <a:avLst/>
              <a:gdLst/>
              <a:ahLst/>
              <a:cxnLst/>
              <a:rect l="l" t="t" r="r" b="b"/>
              <a:pathLst>
                <a:path w="16692" h="12613" extrusionOk="0">
                  <a:moveTo>
                    <a:pt x="9699" y="8615"/>
                  </a:moveTo>
                  <a:cubicBezTo>
                    <a:pt x="9728" y="8627"/>
                    <a:pt x="9757" y="8638"/>
                    <a:pt x="9786" y="8650"/>
                  </a:cubicBezTo>
                  <a:lnTo>
                    <a:pt x="9786" y="8650"/>
                  </a:lnTo>
                  <a:cubicBezTo>
                    <a:pt x="9749" y="8639"/>
                    <a:pt x="9712" y="8628"/>
                    <a:pt x="9674" y="8615"/>
                  </a:cubicBezTo>
                  <a:close/>
                  <a:moveTo>
                    <a:pt x="10050" y="8791"/>
                  </a:moveTo>
                  <a:lnTo>
                    <a:pt x="10075" y="8816"/>
                  </a:lnTo>
                  <a:lnTo>
                    <a:pt x="10075" y="8816"/>
                  </a:lnTo>
                  <a:lnTo>
                    <a:pt x="10050" y="8791"/>
                  </a:lnTo>
                  <a:close/>
                  <a:moveTo>
                    <a:pt x="2585" y="0"/>
                  </a:moveTo>
                  <a:cubicBezTo>
                    <a:pt x="2172" y="0"/>
                    <a:pt x="1755" y="112"/>
                    <a:pt x="1379" y="344"/>
                  </a:cubicBezTo>
                  <a:cubicBezTo>
                    <a:pt x="326" y="996"/>
                    <a:pt x="0" y="2375"/>
                    <a:pt x="652" y="3452"/>
                  </a:cubicBezTo>
                  <a:cubicBezTo>
                    <a:pt x="1454" y="4755"/>
                    <a:pt x="2281" y="5958"/>
                    <a:pt x="3158" y="7162"/>
                  </a:cubicBezTo>
                  <a:cubicBezTo>
                    <a:pt x="4060" y="8415"/>
                    <a:pt x="5038" y="9593"/>
                    <a:pt x="6090" y="10695"/>
                  </a:cubicBezTo>
                  <a:cubicBezTo>
                    <a:pt x="6366" y="10971"/>
                    <a:pt x="6667" y="11247"/>
                    <a:pt x="6968" y="11522"/>
                  </a:cubicBezTo>
                  <a:lnTo>
                    <a:pt x="7218" y="11748"/>
                  </a:lnTo>
                  <a:lnTo>
                    <a:pt x="7344" y="11848"/>
                  </a:lnTo>
                  <a:lnTo>
                    <a:pt x="7394" y="11898"/>
                  </a:lnTo>
                  <a:lnTo>
                    <a:pt x="7444" y="11949"/>
                  </a:lnTo>
                  <a:lnTo>
                    <a:pt x="7569" y="12049"/>
                  </a:lnTo>
                  <a:cubicBezTo>
                    <a:pt x="7820" y="12224"/>
                    <a:pt x="8120" y="12375"/>
                    <a:pt x="8421" y="12450"/>
                  </a:cubicBezTo>
                  <a:cubicBezTo>
                    <a:pt x="8597" y="12525"/>
                    <a:pt x="8772" y="12550"/>
                    <a:pt x="8973" y="12575"/>
                  </a:cubicBezTo>
                  <a:cubicBezTo>
                    <a:pt x="9211" y="12600"/>
                    <a:pt x="9455" y="12613"/>
                    <a:pt x="9703" y="12613"/>
                  </a:cubicBezTo>
                  <a:cubicBezTo>
                    <a:pt x="9950" y="12613"/>
                    <a:pt x="10201" y="12600"/>
                    <a:pt x="10451" y="12575"/>
                  </a:cubicBezTo>
                  <a:cubicBezTo>
                    <a:pt x="10852" y="12550"/>
                    <a:pt x="11253" y="12475"/>
                    <a:pt x="11654" y="12400"/>
                  </a:cubicBezTo>
                  <a:cubicBezTo>
                    <a:pt x="13133" y="12074"/>
                    <a:pt x="14587" y="11598"/>
                    <a:pt x="15990" y="10996"/>
                  </a:cubicBezTo>
                  <a:cubicBezTo>
                    <a:pt x="16391" y="10821"/>
                    <a:pt x="16667" y="10420"/>
                    <a:pt x="16667" y="9969"/>
                  </a:cubicBezTo>
                  <a:cubicBezTo>
                    <a:pt x="16692" y="9342"/>
                    <a:pt x="16191" y="8816"/>
                    <a:pt x="15564" y="8791"/>
                  </a:cubicBezTo>
                  <a:lnTo>
                    <a:pt x="13559" y="8791"/>
                  </a:lnTo>
                  <a:cubicBezTo>
                    <a:pt x="13171" y="8803"/>
                    <a:pt x="12788" y="8809"/>
                    <a:pt x="12412" y="8809"/>
                  </a:cubicBezTo>
                  <a:cubicBezTo>
                    <a:pt x="12037" y="8809"/>
                    <a:pt x="11667" y="8803"/>
                    <a:pt x="11303" y="8791"/>
                  </a:cubicBezTo>
                  <a:cubicBezTo>
                    <a:pt x="10978" y="8791"/>
                    <a:pt x="10652" y="8766"/>
                    <a:pt x="10351" y="8740"/>
                  </a:cubicBezTo>
                  <a:cubicBezTo>
                    <a:pt x="10221" y="8740"/>
                    <a:pt x="10091" y="8724"/>
                    <a:pt x="9962" y="8695"/>
                  </a:cubicBezTo>
                  <a:lnTo>
                    <a:pt x="9962" y="8695"/>
                  </a:lnTo>
                  <a:lnTo>
                    <a:pt x="9850" y="8565"/>
                  </a:lnTo>
                  <a:cubicBezTo>
                    <a:pt x="9674" y="8365"/>
                    <a:pt x="9449" y="8114"/>
                    <a:pt x="9248" y="7863"/>
                  </a:cubicBezTo>
                  <a:cubicBezTo>
                    <a:pt x="8421" y="6836"/>
                    <a:pt x="7619" y="5683"/>
                    <a:pt x="6817" y="4530"/>
                  </a:cubicBezTo>
                  <a:cubicBezTo>
                    <a:pt x="6040" y="3402"/>
                    <a:pt x="5263" y="2199"/>
                    <a:pt x="4486" y="1046"/>
                  </a:cubicBezTo>
                  <a:lnTo>
                    <a:pt x="4486" y="1021"/>
                  </a:lnTo>
                  <a:cubicBezTo>
                    <a:pt x="4051" y="361"/>
                    <a:pt x="3326" y="0"/>
                    <a:pt x="25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999;p59"/>
            <p:cNvSpPr/>
            <p:nvPr/>
          </p:nvSpPr>
          <p:spPr>
            <a:xfrm>
              <a:off x="5924654" y="3135525"/>
              <a:ext cx="173594" cy="179745"/>
            </a:xfrm>
            <a:custGeom>
              <a:avLst/>
              <a:gdLst/>
              <a:ahLst/>
              <a:cxnLst/>
              <a:rect l="l" t="t" r="r" b="b"/>
              <a:pathLst>
                <a:path w="8297" h="8591" extrusionOk="0">
                  <a:moveTo>
                    <a:pt x="3356" y="0"/>
                  </a:moveTo>
                  <a:cubicBezTo>
                    <a:pt x="2497" y="0"/>
                    <a:pt x="1742" y="581"/>
                    <a:pt x="1204" y="1598"/>
                  </a:cubicBezTo>
                  <a:cubicBezTo>
                    <a:pt x="1" y="3804"/>
                    <a:pt x="2407" y="5984"/>
                    <a:pt x="4312" y="8591"/>
                  </a:cubicBezTo>
                  <a:lnTo>
                    <a:pt x="8247" y="5558"/>
                  </a:lnTo>
                  <a:cubicBezTo>
                    <a:pt x="8247" y="5558"/>
                    <a:pt x="8297" y="5307"/>
                    <a:pt x="6542" y="2500"/>
                  </a:cubicBezTo>
                  <a:cubicBezTo>
                    <a:pt x="5459" y="761"/>
                    <a:pt x="4340" y="0"/>
                    <a:pt x="3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6" name="Google Shape;1000;p59"/>
          <p:cNvGrpSpPr/>
          <p:nvPr/>
        </p:nvGrpSpPr>
        <p:grpSpPr>
          <a:xfrm flipH="1">
            <a:off x="15993613" y="1143453"/>
            <a:ext cx="146294" cy="146294"/>
            <a:chOff x="1449950" y="497675"/>
            <a:chExt cx="4719175" cy="4719175"/>
          </a:xfrm>
        </p:grpSpPr>
        <p:sp>
          <p:nvSpPr>
            <p:cNvPr id="1327" name="Google Shape;1001;p59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002;p59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003;p59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0" name="Google Shape;1004;p59"/>
          <p:cNvGrpSpPr/>
          <p:nvPr/>
        </p:nvGrpSpPr>
        <p:grpSpPr>
          <a:xfrm>
            <a:off x="14664876" y="1659853"/>
            <a:ext cx="146294" cy="146294"/>
            <a:chOff x="1449950" y="497675"/>
            <a:chExt cx="4719175" cy="4719175"/>
          </a:xfrm>
        </p:grpSpPr>
        <p:sp>
          <p:nvSpPr>
            <p:cNvPr id="1331" name="Google Shape;1005;p59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006;p59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007;p59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4" name="Google Shape;1008;p59"/>
          <p:cNvGrpSpPr/>
          <p:nvPr/>
        </p:nvGrpSpPr>
        <p:grpSpPr>
          <a:xfrm flipH="1">
            <a:off x="14972838" y="2331703"/>
            <a:ext cx="146294" cy="146294"/>
            <a:chOff x="1449950" y="497675"/>
            <a:chExt cx="4719175" cy="4719175"/>
          </a:xfrm>
        </p:grpSpPr>
        <p:sp>
          <p:nvSpPr>
            <p:cNvPr id="1335" name="Google Shape;1009;p59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010;p59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011;p59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8" name="Google Shape;1017;p60">
            <a:extLst>
              <a:ext uri="{FF2B5EF4-FFF2-40B4-BE49-F238E27FC236}">
                <a16:creationId xmlns:a16="http://schemas.microsoft.com/office/drawing/2014/main" id="{3D947A63-DA8A-FB39-A2B3-0CBFC8CA6BDA}"/>
              </a:ext>
            </a:extLst>
          </p:cNvPr>
          <p:cNvSpPr txBox="1">
            <a:spLocks/>
          </p:cNvSpPr>
          <p:nvPr/>
        </p:nvSpPr>
        <p:spPr>
          <a:xfrm>
            <a:off x="10016696" y="1519642"/>
            <a:ext cx="38505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228600" indent="-228600" algn="r" rtl="1">
              <a:buSzPct val="105000"/>
              <a:buFont typeface="+mj-lt"/>
              <a:buAutoNum type="arabicPeriod"/>
            </a:pPr>
            <a:r>
              <a:rPr lang="fa-IR" sz="1100">
                <a:latin typeface="Yekan Bakh" panose="00000500000000000000" pitchFamily="2" charset="-78"/>
                <a:cs typeface="Yekan Bakh" panose="00000500000000000000" pitchFamily="2" charset="-78"/>
              </a:rPr>
              <a:t>از مفاهیم تکامل استفاده می‌کند: انتخاب، تقاطع، جهش.</a:t>
            </a:r>
          </a:p>
          <a:p>
            <a:pPr marL="228600" indent="-228600" algn="r" rtl="1">
              <a:buSzPct val="105000"/>
              <a:buFont typeface="+mj-lt"/>
              <a:buAutoNum type="arabicPeriod"/>
            </a:pPr>
            <a:r>
              <a:rPr lang="fa-IR" sz="1100">
                <a:latin typeface="Yekan Bakh" panose="00000500000000000000" pitchFamily="2" charset="-78"/>
                <a:cs typeface="Yekan Bakh" panose="00000500000000000000" pitchFamily="2" charset="-78"/>
              </a:rPr>
              <a:t>جمعیتی از مسیرها را حفظ می‌کند.</a:t>
            </a:r>
          </a:p>
          <a:p>
            <a:pPr marL="228600" indent="-228600" algn="r" rtl="1">
              <a:buSzPct val="105000"/>
              <a:buFont typeface="+mj-lt"/>
              <a:buAutoNum type="arabicPeriod"/>
            </a:pPr>
            <a:r>
              <a:rPr lang="fa-IR" sz="1100">
                <a:latin typeface="Yekan Bakh" panose="00000500000000000000" pitchFamily="2" charset="-78"/>
                <a:cs typeface="Yekan Bakh" panose="00000500000000000000" pitchFamily="2" charset="-78"/>
              </a:rPr>
              <a:t>مسیرها را ترکیب و تغییر می‌دهد تا راه‌حل‌های بهتری ایجاد کند.</a:t>
            </a:r>
          </a:p>
          <a:p>
            <a:pPr marL="228600" indent="-228600" algn="r" rtl="1">
              <a:buSzPct val="105000"/>
              <a:buFont typeface="+mj-lt"/>
              <a:buAutoNum type="arabicPeriod"/>
            </a:pPr>
            <a:r>
              <a:rPr lang="fa-IR" sz="1100">
                <a:latin typeface="Yekan Bakh" panose="00000500000000000000" pitchFamily="2" charset="-78"/>
                <a:cs typeface="Yekan Bakh" panose="00000500000000000000" pitchFamily="2" charset="-78"/>
              </a:rPr>
              <a:t>به طور تکراری جمعیت را به سمت راه حل بهینه بهبود می بخشد</a:t>
            </a:r>
            <a:endParaRPr lang="fa-IR" sz="1100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pic>
        <p:nvPicPr>
          <p:cNvPr id="1339" name="Picture 1338" descr="A diagram of a triangle with blue dots&#10;&#10;AI-generated content may be incorrect.">
            <a:extLst>
              <a:ext uri="{FF2B5EF4-FFF2-40B4-BE49-F238E27FC236}">
                <a16:creationId xmlns:a16="http://schemas.microsoft.com/office/drawing/2014/main" id="{94BD5EA6-3CBC-72CE-A4D7-3DB3DCD4F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3286" y="2706548"/>
            <a:ext cx="2868268" cy="2151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7" name="Google Shape;907;p59"/>
          <p:cNvGrpSpPr/>
          <p:nvPr/>
        </p:nvGrpSpPr>
        <p:grpSpPr>
          <a:xfrm flipH="1">
            <a:off x="5208356" y="859246"/>
            <a:ext cx="2925373" cy="1982641"/>
            <a:chOff x="5044233" y="483096"/>
            <a:chExt cx="2925373" cy="1982641"/>
          </a:xfrm>
        </p:grpSpPr>
        <p:sp>
          <p:nvSpPr>
            <p:cNvPr id="908" name="Google Shape;908;p59"/>
            <p:cNvSpPr/>
            <p:nvPr/>
          </p:nvSpPr>
          <p:spPr>
            <a:xfrm>
              <a:off x="5110296" y="557758"/>
              <a:ext cx="2793899" cy="1836618"/>
            </a:xfrm>
            <a:custGeom>
              <a:avLst/>
              <a:gdLst/>
              <a:ahLst/>
              <a:cxnLst/>
              <a:rect l="l" t="t" r="r" b="b"/>
              <a:pathLst>
                <a:path w="141338" h="92911" extrusionOk="0">
                  <a:moveTo>
                    <a:pt x="141305" y="0"/>
                  </a:moveTo>
                  <a:lnTo>
                    <a:pt x="108552" y="3877"/>
                  </a:lnTo>
                  <a:lnTo>
                    <a:pt x="101600" y="4713"/>
                  </a:lnTo>
                  <a:lnTo>
                    <a:pt x="91641" y="5883"/>
                  </a:lnTo>
                  <a:lnTo>
                    <a:pt x="76702" y="4178"/>
                  </a:lnTo>
                  <a:lnTo>
                    <a:pt x="74295" y="3877"/>
                  </a:lnTo>
                  <a:lnTo>
                    <a:pt x="48461" y="936"/>
                  </a:lnTo>
                  <a:lnTo>
                    <a:pt x="48427" y="936"/>
                  </a:lnTo>
                  <a:lnTo>
                    <a:pt x="0" y="4445"/>
                  </a:lnTo>
                  <a:lnTo>
                    <a:pt x="0" y="91440"/>
                  </a:lnTo>
                  <a:lnTo>
                    <a:pt x="37265" y="88767"/>
                  </a:lnTo>
                  <a:lnTo>
                    <a:pt x="45687" y="88132"/>
                  </a:lnTo>
                  <a:lnTo>
                    <a:pt x="47057" y="88065"/>
                  </a:lnTo>
                  <a:lnTo>
                    <a:pt x="48461" y="87931"/>
                  </a:lnTo>
                  <a:lnTo>
                    <a:pt x="91641" y="92911"/>
                  </a:lnTo>
                  <a:lnTo>
                    <a:pt x="101567" y="91741"/>
                  </a:lnTo>
                  <a:lnTo>
                    <a:pt x="108552" y="90906"/>
                  </a:lnTo>
                  <a:lnTo>
                    <a:pt x="141305" y="86995"/>
                  </a:lnTo>
                  <a:lnTo>
                    <a:pt x="141305" y="72424"/>
                  </a:lnTo>
                  <a:lnTo>
                    <a:pt x="141305" y="68179"/>
                  </a:lnTo>
                  <a:lnTo>
                    <a:pt x="141305" y="36429"/>
                  </a:lnTo>
                  <a:lnTo>
                    <a:pt x="141305" y="32151"/>
                  </a:lnTo>
                  <a:lnTo>
                    <a:pt x="141305" y="13269"/>
                  </a:lnTo>
                  <a:lnTo>
                    <a:pt x="141338" y="13269"/>
                  </a:lnTo>
                  <a:lnTo>
                    <a:pt x="141338" y="8991"/>
                  </a:lnTo>
                  <a:lnTo>
                    <a:pt x="141305" y="8991"/>
                  </a:lnTo>
                  <a:lnTo>
                    <a:pt x="141305" y="34"/>
                  </a:lnTo>
                  <a:lnTo>
                    <a:pt x="141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9"/>
            <p:cNvSpPr/>
            <p:nvPr/>
          </p:nvSpPr>
          <p:spPr>
            <a:xfrm>
              <a:off x="5110296" y="562384"/>
              <a:ext cx="2797872" cy="1820765"/>
            </a:xfrm>
            <a:custGeom>
              <a:avLst/>
              <a:gdLst/>
              <a:ahLst/>
              <a:cxnLst/>
              <a:rect l="l" t="t" r="r" b="b"/>
              <a:pathLst>
                <a:path w="141539" h="92109" extrusionOk="0">
                  <a:moveTo>
                    <a:pt x="7353" y="3543"/>
                  </a:moveTo>
                  <a:lnTo>
                    <a:pt x="6785" y="3610"/>
                  </a:lnTo>
                  <a:lnTo>
                    <a:pt x="9124" y="5047"/>
                  </a:lnTo>
                  <a:cubicBezTo>
                    <a:pt x="9154" y="5077"/>
                    <a:pt x="9191" y="5094"/>
                    <a:pt x="9229" y="5094"/>
                  </a:cubicBezTo>
                  <a:cubicBezTo>
                    <a:pt x="9275" y="5094"/>
                    <a:pt x="9321" y="5069"/>
                    <a:pt x="9358" y="5014"/>
                  </a:cubicBezTo>
                  <a:cubicBezTo>
                    <a:pt x="9392" y="4947"/>
                    <a:pt x="9392" y="4846"/>
                    <a:pt x="9325" y="4780"/>
                  </a:cubicBezTo>
                  <a:lnTo>
                    <a:pt x="7353" y="3543"/>
                  </a:lnTo>
                  <a:close/>
                  <a:moveTo>
                    <a:pt x="72324" y="3309"/>
                  </a:moveTo>
                  <a:lnTo>
                    <a:pt x="71488" y="4846"/>
                  </a:lnTo>
                  <a:cubicBezTo>
                    <a:pt x="71455" y="4980"/>
                    <a:pt x="71488" y="5047"/>
                    <a:pt x="71588" y="5114"/>
                  </a:cubicBezTo>
                  <a:lnTo>
                    <a:pt x="71655" y="5114"/>
                  </a:lnTo>
                  <a:cubicBezTo>
                    <a:pt x="71689" y="5114"/>
                    <a:pt x="71789" y="5047"/>
                    <a:pt x="71822" y="5014"/>
                  </a:cubicBezTo>
                  <a:lnTo>
                    <a:pt x="72691" y="3343"/>
                  </a:lnTo>
                  <a:lnTo>
                    <a:pt x="72324" y="3309"/>
                  </a:lnTo>
                  <a:close/>
                  <a:moveTo>
                    <a:pt x="112128" y="3209"/>
                  </a:moveTo>
                  <a:lnTo>
                    <a:pt x="111727" y="3276"/>
                  </a:lnTo>
                  <a:lnTo>
                    <a:pt x="110657" y="5314"/>
                  </a:lnTo>
                  <a:lnTo>
                    <a:pt x="108920" y="4880"/>
                  </a:lnTo>
                  <a:lnTo>
                    <a:pt x="109287" y="3510"/>
                  </a:lnTo>
                  <a:lnTo>
                    <a:pt x="109287" y="3510"/>
                  </a:lnTo>
                  <a:lnTo>
                    <a:pt x="108920" y="3543"/>
                  </a:lnTo>
                  <a:lnTo>
                    <a:pt x="108585" y="4813"/>
                  </a:lnTo>
                  <a:lnTo>
                    <a:pt x="105912" y="4178"/>
                  </a:lnTo>
                  <a:lnTo>
                    <a:pt x="105878" y="3877"/>
                  </a:lnTo>
                  <a:lnTo>
                    <a:pt x="105544" y="3944"/>
                  </a:lnTo>
                  <a:lnTo>
                    <a:pt x="105544" y="4111"/>
                  </a:lnTo>
                  <a:lnTo>
                    <a:pt x="105043" y="3978"/>
                  </a:lnTo>
                  <a:lnTo>
                    <a:pt x="104040" y="4111"/>
                  </a:lnTo>
                  <a:lnTo>
                    <a:pt x="108619" y="5147"/>
                  </a:lnTo>
                  <a:lnTo>
                    <a:pt x="110724" y="5682"/>
                  </a:lnTo>
                  <a:lnTo>
                    <a:pt x="110758" y="5682"/>
                  </a:lnTo>
                  <a:cubicBezTo>
                    <a:pt x="110858" y="5682"/>
                    <a:pt x="110891" y="5649"/>
                    <a:pt x="110925" y="5615"/>
                  </a:cubicBezTo>
                  <a:lnTo>
                    <a:pt x="112128" y="3209"/>
                  </a:lnTo>
                  <a:close/>
                  <a:moveTo>
                    <a:pt x="68246" y="2841"/>
                  </a:moveTo>
                  <a:lnTo>
                    <a:pt x="71655" y="5682"/>
                  </a:lnTo>
                  <a:cubicBezTo>
                    <a:pt x="71697" y="5696"/>
                    <a:pt x="71732" y="5704"/>
                    <a:pt x="71767" y="5704"/>
                  </a:cubicBezTo>
                  <a:cubicBezTo>
                    <a:pt x="71816" y="5704"/>
                    <a:pt x="71864" y="5688"/>
                    <a:pt x="71922" y="5649"/>
                  </a:cubicBezTo>
                  <a:cubicBezTo>
                    <a:pt x="71956" y="5548"/>
                    <a:pt x="71956" y="5481"/>
                    <a:pt x="71856" y="5381"/>
                  </a:cubicBezTo>
                  <a:lnTo>
                    <a:pt x="68848" y="2941"/>
                  </a:lnTo>
                  <a:lnTo>
                    <a:pt x="68246" y="2841"/>
                  </a:lnTo>
                  <a:close/>
                  <a:moveTo>
                    <a:pt x="92978" y="5381"/>
                  </a:moveTo>
                  <a:lnTo>
                    <a:pt x="92009" y="5515"/>
                  </a:lnTo>
                  <a:lnTo>
                    <a:pt x="94181" y="6016"/>
                  </a:lnTo>
                  <a:cubicBezTo>
                    <a:pt x="94315" y="6016"/>
                    <a:pt x="94348" y="5983"/>
                    <a:pt x="94381" y="5882"/>
                  </a:cubicBezTo>
                  <a:cubicBezTo>
                    <a:pt x="94415" y="5816"/>
                    <a:pt x="94348" y="5715"/>
                    <a:pt x="94248" y="5682"/>
                  </a:cubicBezTo>
                  <a:lnTo>
                    <a:pt x="92978" y="5381"/>
                  </a:lnTo>
                  <a:close/>
                  <a:moveTo>
                    <a:pt x="73192" y="3476"/>
                  </a:moveTo>
                  <a:lnTo>
                    <a:pt x="75866" y="6451"/>
                  </a:lnTo>
                  <a:cubicBezTo>
                    <a:pt x="75866" y="6451"/>
                    <a:pt x="75933" y="6484"/>
                    <a:pt x="75966" y="6484"/>
                  </a:cubicBezTo>
                  <a:cubicBezTo>
                    <a:pt x="76000" y="6484"/>
                    <a:pt x="76033" y="6484"/>
                    <a:pt x="76100" y="6451"/>
                  </a:cubicBezTo>
                  <a:cubicBezTo>
                    <a:pt x="76167" y="6384"/>
                    <a:pt x="76167" y="6250"/>
                    <a:pt x="76100" y="6183"/>
                  </a:cubicBezTo>
                  <a:lnTo>
                    <a:pt x="73694" y="3510"/>
                  </a:lnTo>
                  <a:lnTo>
                    <a:pt x="73192" y="3476"/>
                  </a:lnTo>
                  <a:close/>
                  <a:moveTo>
                    <a:pt x="5080" y="3777"/>
                  </a:moveTo>
                  <a:lnTo>
                    <a:pt x="4679" y="3810"/>
                  </a:lnTo>
                  <a:lnTo>
                    <a:pt x="3409" y="6384"/>
                  </a:lnTo>
                  <a:cubicBezTo>
                    <a:pt x="3309" y="6484"/>
                    <a:pt x="3342" y="6551"/>
                    <a:pt x="3443" y="6618"/>
                  </a:cubicBezTo>
                  <a:lnTo>
                    <a:pt x="3510" y="6618"/>
                  </a:lnTo>
                  <a:cubicBezTo>
                    <a:pt x="3543" y="6618"/>
                    <a:pt x="3643" y="6551"/>
                    <a:pt x="3677" y="6517"/>
                  </a:cubicBezTo>
                  <a:lnTo>
                    <a:pt x="5080" y="3777"/>
                  </a:lnTo>
                  <a:close/>
                  <a:moveTo>
                    <a:pt x="116974" y="4211"/>
                  </a:moveTo>
                  <a:lnTo>
                    <a:pt x="115403" y="7888"/>
                  </a:lnTo>
                  <a:lnTo>
                    <a:pt x="111359" y="7654"/>
                  </a:lnTo>
                  <a:lnTo>
                    <a:pt x="111059" y="7520"/>
                  </a:lnTo>
                  <a:lnTo>
                    <a:pt x="116974" y="4211"/>
                  </a:lnTo>
                  <a:close/>
                  <a:moveTo>
                    <a:pt x="42211" y="1170"/>
                  </a:moveTo>
                  <a:lnTo>
                    <a:pt x="41710" y="1204"/>
                  </a:lnTo>
                  <a:lnTo>
                    <a:pt x="38769" y="4312"/>
                  </a:lnTo>
                  <a:cubicBezTo>
                    <a:pt x="38760" y="4307"/>
                    <a:pt x="38752" y="4305"/>
                    <a:pt x="38745" y="4305"/>
                  </a:cubicBezTo>
                  <a:cubicBezTo>
                    <a:pt x="38703" y="4305"/>
                    <a:pt x="38711" y="4388"/>
                    <a:pt x="38769" y="4445"/>
                  </a:cubicBezTo>
                  <a:cubicBezTo>
                    <a:pt x="38836" y="4479"/>
                    <a:pt x="38869" y="4479"/>
                    <a:pt x="38902" y="4479"/>
                  </a:cubicBezTo>
                  <a:cubicBezTo>
                    <a:pt x="38936" y="4479"/>
                    <a:pt x="39003" y="4479"/>
                    <a:pt x="39036" y="4445"/>
                  </a:cubicBezTo>
                  <a:lnTo>
                    <a:pt x="40206" y="3175"/>
                  </a:lnTo>
                  <a:lnTo>
                    <a:pt x="43448" y="5281"/>
                  </a:lnTo>
                  <a:lnTo>
                    <a:pt x="42011" y="7787"/>
                  </a:lnTo>
                  <a:cubicBezTo>
                    <a:pt x="41944" y="7854"/>
                    <a:pt x="42011" y="7955"/>
                    <a:pt x="42044" y="8021"/>
                  </a:cubicBezTo>
                  <a:cubicBezTo>
                    <a:pt x="42077" y="8021"/>
                    <a:pt x="42077" y="8055"/>
                    <a:pt x="42111" y="8055"/>
                  </a:cubicBezTo>
                  <a:cubicBezTo>
                    <a:pt x="42178" y="8055"/>
                    <a:pt x="42245" y="8021"/>
                    <a:pt x="42278" y="7988"/>
                  </a:cubicBezTo>
                  <a:lnTo>
                    <a:pt x="43849" y="5348"/>
                  </a:lnTo>
                  <a:cubicBezTo>
                    <a:pt x="43882" y="5281"/>
                    <a:pt x="43882" y="5181"/>
                    <a:pt x="43782" y="5147"/>
                  </a:cubicBezTo>
                  <a:lnTo>
                    <a:pt x="40440" y="3008"/>
                  </a:lnTo>
                  <a:lnTo>
                    <a:pt x="42211" y="1170"/>
                  </a:lnTo>
                  <a:close/>
                  <a:moveTo>
                    <a:pt x="124561" y="5047"/>
                  </a:moveTo>
                  <a:lnTo>
                    <a:pt x="125664" y="8289"/>
                  </a:lnTo>
                  <a:lnTo>
                    <a:pt x="123291" y="8824"/>
                  </a:lnTo>
                  <a:lnTo>
                    <a:pt x="121987" y="5649"/>
                  </a:lnTo>
                  <a:lnTo>
                    <a:pt x="124561" y="5047"/>
                  </a:lnTo>
                  <a:close/>
                  <a:moveTo>
                    <a:pt x="59824" y="4980"/>
                  </a:moveTo>
                  <a:cubicBezTo>
                    <a:pt x="60292" y="5014"/>
                    <a:pt x="60593" y="5348"/>
                    <a:pt x="60593" y="5348"/>
                  </a:cubicBezTo>
                  <a:lnTo>
                    <a:pt x="61963" y="6785"/>
                  </a:lnTo>
                  <a:lnTo>
                    <a:pt x="59390" y="9325"/>
                  </a:lnTo>
                  <a:lnTo>
                    <a:pt x="57719" y="7554"/>
                  </a:lnTo>
                  <a:cubicBezTo>
                    <a:pt x="57719" y="7520"/>
                    <a:pt x="57150" y="6685"/>
                    <a:pt x="58454" y="5548"/>
                  </a:cubicBezTo>
                  <a:cubicBezTo>
                    <a:pt x="58855" y="5181"/>
                    <a:pt x="59323" y="4980"/>
                    <a:pt x="59690" y="4980"/>
                  </a:cubicBezTo>
                  <a:close/>
                  <a:moveTo>
                    <a:pt x="65974" y="3276"/>
                  </a:moveTo>
                  <a:lnTo>
                    <a:pt x="67745" y="7554"/>
                  </a:lnTo>
                  <a:cubicBezTo>
                    <a:pt x="66742" y="8055"/>
                    <a:pt x="65472" y="8957"/>
                    <a:pt x="65372" y="8991"/>
                  </a:cubicBezTo>
                  <a:lnTo>
                    <a:pt x="65004" y="9358"/>
                  </a:lnTo>
                  <a:lnTo>
                    <a:pt x="62464" y="6718"/>
                  </a:lnTo>
                  <a:lnTo>
                    <a:pt x="65974" y="3276"/>
                  </a:lnTo>
                  <a:close/>
                  <a:moveTo>
                    <a:pt x="56315" y="7787"/>
                  </a:moveTo>
                  <a:lnTo>
                    <a:pt x="57485" y="7821"/>
                  </a:lnTo>
                  <a:lnTo>
                    <a:pt x="59156" y="9525"/>
                  </a:lnTo>
                  <a:lnTo>
                    <a:pt x="58554" y="10160"/>
                  </a:lnTo>
                  <a:lnTo>
                    <a:pt x="56315" y="7787"/>
                  </a:lnTo>
                  <a:close/>
                  <a:moveTo>
                    <a:pt x="85525" y="4846"/>
                  </a:moveTo>
                  <a:lnTo>
                    <a:pt x="85358" y="6183"/>
                  </a:lnTo>
                  <a:lnTo>
                    <a:pt x="82684" y="7353"/>
                  </a:lnTo>
                  <a:cubicBezTo>
                    <a:pt x="82651" y="7386"/>
                    <a:pt x="82617" y="7453"/>
                    <a:pt x="82617" y="7487"/>
                  </a:cubicBezTo>
                  <a:lnTo>
                    <a:pt x="82546" y="7710"/>
                  </a:lnTo>
                  <a:lnTo>
                    <a:pt x="85324" y="6651"/>
                  </a:lnTo>
                  <a:lnTo>
                    <a:pt x="85291" y="7052"/>
                  </a:lnTo>
                  <a:cubicBezTo>
                    <a:pt x="85291" y="7119"/>
                    <a:pt x="85291" y="7152"/>
                    <a:pt x="85324" y="7186"/>
                  </a:cubicBezTo>
                  <a:lnTo>
                    <a:pt x="87330" y="9057"/>
                  </a:lnTo>
                  <a:cubicBezTo>
                    <a:pt x="87363" y="9057"/>
                    <a:pt x="87363" y="9124"/>
                    <a:pt x="87396" y="9124"/>
                  </a:cubicBezTo>
                  <a:lnTo>
                    <a:pt x="91975" y="10327"/>
                  </a:lnTo>
                  <a:lnTo>
                    <a:pt x="92009" y="10327"/>
                  </a:lnTo>
                  <a:cubicBezTo>
                    <a:pt x="92075" y="10327"/>
                    <a:pt x="92176" y="10294"/>
                    <a:pt x="92176" y="10194"/>
                  </a:cubicBezTo>
                  <a:cubicBezTo>
                    <a:pt x="92176" y="10127"/>
                    <a:pt x="92142" y="10027"/>
                    <a:pt x="92042" y="9993"/>
                  </a:cubicBezTo>
                  <a:lnTo>
                    <a:pt x="87530" y="8790"/>
                  </a:lnTo>
                  <a:lnTo>
                    <a:pt x="85592" y="6985"/>
                  </a:lnTo>
                  <a:lnTo>
                    <a:pt x="85826" y="5381"/>
                  </a:lnTo>
                  <a:lnTo>
                    <a:pt x="89001" y="5715"/>
                  </a:lnTo>
                  <a:lnTo>
                    <a:pt x="89034" y="5715"/>
                  </a:lnTo>
                  <a:lnTo>
                    <a:pt x="90839" y="5481"/>
                  </a:lnTo>
                  <a:lnTo>
                    <a:pt x="89469" y="5314"/>
                  </a:lnTo>
                  <a:lnTo>
                    <a:pt x="89001" y="5348"/>
                  </a:lnTo>
                  <a:lnTo>
                    <a:pt x="85859" y="5047"/>
                  </a:lnTo>
                  <a:lnTo>
                    <a:pt x="85859" y="4880"/>
                  </a:lnTo>
                  <a:lnTo>
                    <a:pt x="85525" y="4846"/>
                  </a:lnTo>
                  <a:close/>
                  <a:moveTo>
                    <a:pt x="18115" y="4011"/>
                  </a:moveTo>
                  <a:lnTo>
                    <a:pt x="21824" y="7320"/>
                  </a:lnTo>
                  <a:lnTo>
                    <a:pt x="19953" y="10495"/>
                  </a:lnTo>
                  <a:lnTo>
                    <a:pt x="15675" y="6651"/>
                  </a:lnTo>
                  <a:lnTo>
                    <a:pt x="18115" y="4011"/>
                  </a:lnTo>
                  <a:close/>
                  <a:moveTo>
                    <a:pt x="24231" y="3810"/>
                  </a:moveTo>
                  <a:lnTo>
                    <a:pt x="26570" y="5782"/>
                  </a:lnTo>
                  <a:lnTo>
                    <a:pt x="24899" y="7687"/>
                  </a:lnTo>
                  <a:cubicBezTo>
                    <a:pt x="24832" y="7787"/>
                    <a:pt x="24832" y="7888"/>
                    <a:pt x="24899" y="7955"/>
                  </a:cubicBezTo>
                  <a:cubicBezTo>
                    <a:pt x="24966" y="7988"/>
                    <a:pt x="24999" y="7988"/>
                    <a:pt x="25033" y="7988"/>
                  </a:cubicBezTo>
                  <a:cubicBezTo>
                    <a:pt x="25066" y="7988"/>
                    <a:pt x="25133" y="7988"/>
                    <a:pt x="25166" y="7955"/>
                  </a:cubicBezTo>
                  <a:lnTo>
                    <a:pt x="26837" y="6016"/>
                  </a:lnTo>
                  <a:lnTo>
                    <a:pt x="29578" y="8356"/>
                  </a:lnTo>
                  <a:lnTo>
                    <a:pt x="26670" y="10962"/>
                  </a:lnTo>
                  <a:lnTo>
                    <a:pt x="22292" y="7219"/>
                  </a:lnTo>
                  <a:lnTo>
                    <a:pt x="24231" y="3810"/>
                  </a:lnTo>
                  <a:close/>
                  <a:moveTo>
                    <a:pt x="82546" y="7710"/>
                  </a:moveTo>
                  <a:lnTo>
                    <a:pt x="82517" y="7721"/>
                  </a:lnTo>
                  <a:lnTo>
                    <a:pt x="81404" y="11157"/>
                  </a:lnTo>
                  <a:lnTo>
                    <a:pt x="81481" y="11029"/>
                  </a:lnTo>
                  <a:lnTo>
                    <a:pt x="82546" y="7710"/>
                  </a:lnTo>
                  <a:close/>
                  <a:moveTo>
                    <a:pt x="62230" y="6985"/>
                  </a:moveTo>
                  <a:lnTo>
                    <a:pt x="64770" y="9559"/>
                  </a:lnTo>
                  <a:lnTo>
                    <a:pt x="62164" y="12166"/>
                  </a:lnTo>
                  <a:lnTo>
                    <a:pt x="59624" y="9525"/>
                  </a:lnTo>
                  <a:lnTo>
                    <a:pt x="62230" y="6985"/>
                  </a:lnTo>
                  <a:close/>
                  <a:moveTo>
                    <a:pt x="133785" y="3443"/>
                  </a:moveTo>
                  <a:lnTo>
                    <a:pt x="132348" y="12199"/>
                  </a:lnTo>
                  <a:lnTo>
                    <a:pt x="131011" y="12232"/>
                  </a:lnTo>
                  <a:lnTo>
                    <a:pt x="129474" y="7721"/>
                  </a:lnTo>
                  <a:cubicBezTo>
                    <a:pt x="129507" y="7687"/>
                    <a:pt x="129574" y="7620"/>
                    <a:pt x="129574" y="7520"/>
                  </a:cubicBezTo>
                  <a:cubicBezTo>
                    <a:pt x="129507" y="7453"/>
                    <a:pt x="129440" y="7386"/>
                    <a:pt x="129340" y="7386"/>
                  </a:cubicBezTo>
                  <a:lnTo>
                    <a:pt x="128638" y="5448"/>
                  </a:lnTo>
                  <a:lnTo>
                    <a:pt x="127970" y="3978"/>
                  </a:lnTo>
                  <a:lnTo>
                    <a:pt x="133785" y="3443"/>
                  </a:lnTo>
                  <a:close/>
                  <a:moveTo>
                    <a:pt x="15474" y="6885"/>
                  </a:moveTo>
                  <a:lnTo>
                    <a:pt x="19786" y="10795"/>
                  </a:lnTo>
                  <a:lnTo>
                    <a:pt x="17814" y="13035"/>
                  </a:lnTo>
                  <a:lnTo>
                    <a:pt x="13369" y="9158"/>
                  </a:lnTo>
                  <a:lnTo>
                    <a:pt x="15474" y="6885"/>
                  </a:lnTo>
                  <a:close/>
                  <a:moveTo>
                    <a:pt x="65004" y="9826"/>
                  </a:moveTo>
                  <a:lnTo>
                    <a:pt x="67578" y="12466"/>
                  </a:lnTo>
                  <a:lnTo>
                    <a:pt x="66408" y="13670"/>
                  </a:lnTo>
                  <a:lnTo>
                    <a:pt x="63768" y="11063"/>
                  </a:lnTo>
                  <a:lnTo>
                    <a:pt x="65004" y="9826"/>
                  </a:lnTo>
                  <a:close/>
                  <a:moveTo>
                    <a:pt x="22125" y="7554"/>
                  </a:moveTo>
                  <a:lnTo>
                    <a:pt x="26403" y="11196"/>
                  </a:lnTo>
                  <a:lnTo>
                    <a:pt x="23462" y="13803"/>
                  </a:lnTo>
                  <a:lnTo>
                    <a:pt x="20220" y="10729"/>
                  </a:lnTo>
                  <a:lnTo>
                    <a:pt x="22125" y="7554"/>
                  </a:lnTo>
                  <a:close/>
                  <a:moveTo>
                    <a:pt x="80378" y="12834"/>
                  </a:moveTo>
                  <a:lnTo>
                    <a:pt x="79657" y="14017"/>
                  </a:lnTo>
                  <a:lnTo>
                    <a:pt x="79676" y="1403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0378" y="12834"/>
                  </a:lnTo>
                  <a:close/>
                  <a:moveTo>
                    <a:pt x="132314" y="12533"/>
                  </a:moveTo>
                  <a:lnTo>
                    <a:pt x="131947" y="14873"/>
                  </a:lnTo>
                  <a:lnTo>
                    <a:pt x="131145" y="12567"/>
                  </a:lnTo>
                  <a:lnTo>
                    <a:pt x="132314" y="12533"/>
                  </a:lnTo>
                  <a:close/>
                  <a:moveTo>
                    <a:pt x="63500" y="11330"/>
                  </a:moveTo>
                  <a:lnTo>
                    <a:pt x="66141" y="13904"/>
                  </a:lnTo>
                  <a:lnTo>
                    <a:pt x="64971" y="15073"/>
                  </a:lnTo>
                  <a:lnTo>
                    <a:pt x="62397" y="12400"/>
                  </a:lnTo>
                  <a:lnTo>
                    <a:pt x="63500" y="11330"/>
                  </a:lnTo>
                  <a:close/>
                  <a:moveTo>
                    <a:pt x="67912" y="7888"/>
                  </a:moveTo>
                  <a:lnTo>
                    <a:pt x="71020" y="15541"/>
                  </a:lnTo>
                  <a:lnTo>
                    <a:pt x="67945" y="12366"/>
                  </a:lnTo>
                  <a:lnTo>
                    <a:pt x="65272" y="9592"/>
                  </a:lnTo>
                  <a:lnTo>
                    <a:pt x="65639" y="9225"/>
                  </a:lnTo>
                  <a:cubicBezTo>
                    <a:pt x="65639" y="9225"/>
                    <a:pt x="66909" y="8356"/>
                    <a:pt x="67912" y="7888"/>
                  </a:cubicBezTo>
                  <a:close/>
                  <a:moveTo>
                    <a:pt x="56783" y="10695"/>
                  </a:moveTo>
                  <a:lnTo>
                    <a:pt x="58788" y="13502"/>
                  </a:lnTo>
                  <a:lnTo>
                    <a:pt x="56047" y="16210"/>
                  </a:lnTo>
                  <a:lnTo>
                    <a:pt x="55914" y="15976"/>
                  </a:lnTo>
                  <a:lnTo>
                    <a:pt x="55880" y="15909"/>
                  </a:lnTo>
                  <a:lnTo>
                    <a:pt x="53474" y="13970"/>
                  </a:lnTo>
                  <a:lnTo>
                    <a:pt x="53474" y="12567"/>
                  </a:lnTo>
                  <a:lnTo>
                    <a:pt x="53808" y="11196"/>
                  </a:lnTo>
                  <a:lnTo>
                    <a:pt x="55112" y="11698"/>
                  </a:lnTo>
                  <a:cubicBezTo>
                    <a:pt x="55162" y="11714"/>
                    <a:pt x="55195" y="11723"/>
                    <a:pt x="55220" y="11723"/>
                  </a:cubicBezTo>
                  <a:cubicBezTo>
                    <a:pt x="55245" y="11723"/>
                    <a:pt x="55262" y="11714"/>
                    <a:pt x="55279" y="11698"/>
                  </a:cubicBezTo>
                  <a:lnTo>
                    <a:pt x="56783" y="10695"/>
                  </a:lnTo>
                  <a:close/>
                  <a:moveTo>
                    <a:pt x="20020" y="10996"/>
                  </a:moveTo>
                  <a:lnTo>
                    <a:pt x="23195" y="14004"/>
                  </a:lnTo>
                  <a:lnTo>
                    <a:pt x="20020" y="16811"/>
                  </a:lnTo>
                  <a:lnTo>
                    <a:pt x="17179" y="14305"/>
                  </a:lnTo>
                  <a:lnTo>
                    <a:pt x="17981" y="13369"/>
                  </a:lnTo>
                  <a:lnTo>
                    <a:pt x="20020" y="10996"/>
                  </a:lnTo>
                  <a:close/>
                  <a:moveTo>
                    <a:pt x="79149" y="14991"/>
                  </a:moveTo>
                  <a:lnTo>
                    <a:pt x="79141" y="15006"/>
                  </a:lnTo>
                  <a:lnTo>
                    <a:pt x="79367" y="17312"/>
                  </a:lnTo>
                  <a:lnTo>
                    <a:pt x="79149" y="14991"/>
                  </a:lnTo>
                  <a:close/>
                  <a:moveTo>
                    <a:pt x="79367" y="17312"/>
                  </a:moveTo>
                  <a:lnTo>
                    <a:pt x="79367" y="17312"/>
                  </a:lnTo>
                  <a:lnTo>
                    <a:pt x="79367" y="17312"/>
                  </a:lnTo>
                  <a:close/>
                  <a:moveTo>
                    <a:pt x="122789" y="11531"/>
                  </a:moveTo>
                  <a:lnTo>
                    <a:pt x="123926" y="12734"/>
                  </a:lnTo>
                  <a:cubicBezTo>
                    <a:pt x="123959" y="12767"/>
                    <a:pt x="123992" y="12767"/>
                    <a:pt x="124059" y="12767"/>
                  </a:cubicBezTo>
                  <a:lnTo>
                    <a:pt x="130744" y="12567"/>
                  </a:lnTo>
                  <a:lnTo>
                    <a:pt x="131746" y="15407"/>
                  </a:lnTo>
                  <a:lnTo>
                    <a:pt x="128003" y="16577"/>
                  </a:lnTo>
                  <a:lnTo>
                    <a:pt x="127268" y="14906"/>
                  </a:lnTo>
                  <a:cubicBezTo>
                    <a:pt x="127268" y="14873"/>
                    <a:pt x="127234" y="14839"/>
                    <a:pt x="127167" y="14839"/>
                  </a:cubicBezTo>
                  <a:cubicBezTo>
                    <a:pt x="127151" y="14823"/>
                    <a:pt x="127134" y="14814"/>
                    <a:pt x="127117" y="14814"/>
                  </a:cubicBezTo>
                  <a:cubicBezTo>
                    <a:pt x="127101" y="14814"/>
                    <a:pt x="127084" y="14823"/>
                    <a:pt x="127067" y="14839"/>
                  </a:cubicBezTo>
                  <a:lnTo>
                    <a:pt x="122489" y="17546"/>
                  </a:lnTo>
                  <a:lnTo>
                    <a:pt x="122489" y="17546"/>
                  </a:lnTo>
                  <a:lnTo>
                    <a:pt x="122789" y="11531"/>
                  </a:lnTo>
                  <a:close/>
                  <a:moveTo>
                    <a:pt x="48108" y="13884"/>
                  </a:moveTo>
                  <a:cubicBezTo>
                    <a:pt x="48080" y="13884"/>
                    <a:pt x="48051" y="13891"/>
                    <a:pt x="48026" y="13904"/>
                  </a:cubicBezTo>
                  <a:lnTo>
                    <a:pt x="42211" y="17814"/>
                  </a:lnTo>
                  <a:cubicBezTo>
                    <a:pt x="42111" y="17847"/>
                    <a:pt x="42111" y="17981"/>
                    <a:pt x="42178" y="18048"/>
                  </a:cubicBezTo>
                  <a:cubicBezTo>
                    <a:pt x="42211" y="18081"/>
                    <a:pt x="42245" y="18148"/>
                    <a:pt x="42278" y="18148"/>
                  </a:cubicBezTo>
                  <a:cubicBezTo>
                    <a:pt x="42345" y="18148"/>
                    <a:pt x="42378" y="18148"/>
                    <a:pt x="42378" y="18081"/>
                  </a:cubicBezTo>
                  <a:lnTo>
                    <a:pt x="48194" y="14204"/>
                  </a:lnTo>
                  <a:cubicBezTo>
                    <a:pt x="48260" y="14171"/>
                    <a:pt x="48260" y="14037"/>
                    <a:pt x="48227" y="13970"/>
                  </a:cubicBezTo>
                  <a:cubicBezTo>
                    <a:pt x="48206" y="13907"/>
                    <a:pt x="48158" y="13884"/>
                    <a:pt x="48108" y="13884"/>
                  </a:cubicBezTo>
                  <a:close/>
                  <a:moveTo>
                    <a:pt x="127067" y="15207"/>
                  </a:moveTo>
                  <a:lnTo>
                    <a:pt x="127736" y="16677"/>
                  </a:lnTo>
                  <a:lnTo>
                    <a:pt x="122455" y="18315"/>
                  </a:lnTo>
                  <a:lnTo>
                    <a:pt x="122455" y="17914"/>
                  </a:lnTo>
                  <a:lnTo>
                    <a:pt x="127067" y="15207"/>
                  </a:lnTo>
                  <a:close/>
                  <a:moveTo>
                    <a:pt x="29845" y="8623"/>
                  </a:moveTo>
                  <a:lnTo>
                    <a:pt x="34090" y="12232"/>
                  </a:lnTo>
                  <a:lnTo>
                    <a:pt x="37165" y="15641"/>
                  </a:lnTo>
                  <a:lnTo>
                    <a:pt x="35260" y="18382"/>
                  </a:lnTo>
                  <a:lnTo>
                    <a:pt x="26904" y="11163"/>
                  </a:lnTo>
                  <a:lnTo>
                    <a:pt x="29845" y="8623"/>
                  </a:lnTo>
                  <a:close/>
                  <a:moveTo>
                    <a:pt x="66408" y="14171"/>
                  </a:moveTo>
                  <a:lnTo>
                    <a:pt x="69650" y="17379"/>
                  </a:lnTo>
                  <a:lnTo>
                    <a:pt x="68480" y="18716"/>
                  </a:lnTo>
                  <a:lnTo>
                    <a:pt x="65238" y="15341"/>
                  </a:lnTo>
                  <a:lnTo>
                    <a:pt x="66408" y="14171"/>
                  </a:lnTo>
                  <a:close/>
                  <a:moveTo>
                    <a:pt x="67812" y="12734"/>
                  </a:moveTo>
                  <a:lnTo>
                    <a:pt x="71354" y="16377"/>
                  </a:lnTo>
                  <a:lnTo>
                    <a:pt x="71388" y="16577"/>
                  </a:lnTo>
                  <a:lnTo>
                    <a:pt x="68881" y="19184"/>
                  </a:lnTo>
                  <a:lnTo>
                    <a:pt x="68681" y="18984"/>
                  </a:lnTo>
                  <a:lnTo>
                    <a:pt x="69984" y="17513"/>
                  </a:lnTo>
                  <a:cubicBezTo>
                    <a:pt x="70084" y="17413"/>
                    <a:pt x="70084" y="17346"/>
                    <a:pt x="69984" y="17246"/>
                  </a:cubicBezTo>
                  <a:lnTo>
                    <a:pt x="66642" y="13904"/>
                  </a:lnTo>
                  <a:lnTo>
                    <a:pt x="67812" y="12734"/>
                  </a:lnTo>
                  <a:close/>
                  <a:moveTo>
                    <a:pt x="16945" y="14539"/>
                  </a:moveTo>
                  <a:lnTo>
                    <a:pt x="19719" y="17012"/>
                  </a:lnTo>
                  <a:lnTo>
                    <a:pt x="17179" y="19251"/>
                  </a:lnTo>
                  <a:lnTo>
                    <a:pt x="14672" y="17179"/>
                  </a:lnTo>
                  <a:lnTo>
                    <a:pt x="16945" y="14539"/>
                  </a:lnTo>
                  <a:close/>
                  <a:moveTo>
                    <a:pt x="117275" y="4312"/>
                  </a:moveTo>
                  <a:lnTo>
                    <a:pt x="119915" y="12032"/>
                  </a:lnTo>
                  <a:lnTo>
                    <a:pt x="119915" y="12333"/>
                  </a:lnTo>
                  <a:lnTo>
                    <a:pt x="115938" y="14204"/>
                  </a:lnTo>
                  <a:cubicBezTo>
                    <a:pt x="115905" y="14238"/>
                    <a:pt x="115871" y="14305"/>
                    <a:pt x="115871" y="14371"/>
                  </a:cubicBezTo>
                  <a:lnTo>
                    <a:pt x="115871" y="19685"/>
                  </a:lnTo>
                  <a:lnTo>
                    <a:pt x="112964" y="19886"/>
                  </a:lnTo>
                  <a:lnTo>
                    <a:pt x="112629" y="14706"/>
                  </a:lnTo>
                  <a:lnTo>
                    <a:pt x="115871" y="10695"/>
                  </a:lnTo>
                  <a:cubicBezTo>
                    <a:pt x="115905" y="10662"/>
                    <a:pt x="115905" y="10628"/>
                    <a:pt x="115905" y="10561"/>
                  </a:cubicBezTo>
                  <a:lnTo>
                    <a:pt x="115637" y="8122"/>
                  </a:lnTo>
                  <a:lnTo>
                    <a:pt x="117275" y="4312"/>
                  </a:lnTo>
                  <a:close/>
                  <a:moveTo>
                    <a:pt x="71689" y="16744"/>
                  </a:moveTo>
                  <a:lnTo>
                    <a:pt x="72290" y="17379"/>
                  </a:lnTo>
                  <a:lnTo>
                    <a:pt x="69683" y="19986"/>
                  </a:lnTo>
                  <a:lnTo>
                    <a:pt x="69149" y="19385"/>
                  </a:lnTo>
                  <a:lnTo>
                    <a:pt x="71689" y="16744"/>
                  </a:lnTo>
                  <a:close/>
                  <a:moveTo>
                    <a:pt x="23395" y="14238"/>
                  </a:moveTo>
                  <a:lnTo>
                    <a:pt x="28542" y="19084"/>
                  </a:lnTo>
                  <a:lnTo>
                    <a:pt x="27539" y="20187"/>
                  </a:lnTo>
                  <a:lnTo>
                    <a:pt x="21457" y="15976"/>
                  </a:lnTo>
                  <a:lnTo>
                    <a:pt x="23395" y="14238"/>
                  </a:lnTo>
                  <a:close/>
                  <a:moveTo>
                    <a:pt x="102035" y="6183"/>
                  </a:moveTo>
                  <a:lnTo>
                    <a:pt x="107683" y="6484"/>
                  </a:lnTo>
                  <a:lnTo>
                    <a:pt x="111192" y="7988"/>
                  </a:lnTo>
                  <a:lnTo>
                    <a:pt x="111226" y="7988"/>
                  </a:lnTo>
                  <a:lnTo>
                    <a:pt x="115270" y="8222"/>
                  </a:lnTo>
                  <a:lnTo>
                    <a:pt x="115470" y="10495"/>
                  </a:lnTo>
                  <a:lnTo>
                    <a:pt x="112262" y="14505"/>
                  </a:lnTo>
                  <a:cubicBezTo>
                    <a:pt x="112228" y="14539"/>
                    <a:pt x="112228" y="14572"/>
                    <a:pt x="112228" y="14605"/>
                  </a:cubicBezTo>
                  <a:lnTo>
                    <a:pt x="112596" y="19919"/>
                  </a:lnTo>
                  <a:lnTo>
                    <a:pt x="111426" y="20688"/>
                  </a:lnTo>
                  <a:lnTo>
                    <a:pt x="108184" y="19886"/>
                  </a:lnTo>
                  <a:lnTo>
                    <a:pt x="108184" y="17580"/>
                  </a:lnTo>
                  <a:lnTo>
                    <a:pt x="108184" y="17546"/>
                  </a:lnTo>
                  <a:lnTo>
                    <a:pt x="107549" y="15508"/>
                  </a:lnTo>
                  <a:cubicBezTo>
                    <a:pt x="107549" y="15407"/>
                    <a:pt x="107449" y="15374"/>
                    <a:pt x="107416" y="15374"/>
                  </a:cubicBezTo>
                  <a:lnTo>
                    <a:pt x="101767" y="14171"/>
                  </a:lnTo>
                  <a:lnTo>
                    <a:pt x="101901" y="9726"/>
                  </a:lnTo>
                  <a:lnTo>
                    <a:pt x="108552" y="11230"/>
                  </a:lnTo>
                  <a:cubicBezTo>
                    <a:pt x="108564" y="11236"/>
                    <a:pt x="108578" y="11239"/>
                    <a:pt x="108593" y="11239"/>
                  </a:cubicBezTo>
                  <a:cubicBezTo>
                    <a:pt x="108662" y="11239"/>
                    <a:pt x="108752" y="11179"/>
                    <a:pt x="108752" y="11096"/>
                  </a:cubicBezTo>
                  <a:cubicBezTo>
                    <a:pt x="108786" y="11029"/>
                    <a:pt x="108719" y="10896"/>
                    <a:pt x="108619" y="10896"/>
                  </a:cubicBezTo>
                  <a:lnTo>
                    <a:pt x="101935" y="9392"/>
                  </a:lnTo>
                  <a:lnTo>
                    <a:pt x="102035" y="6183"/>
                  </a:lnTo>
                  <a:close/>
                  <a:moveTo>
                    <a:pt x="127836" y="17012"/>
                  </a:moveTo>
                  <a:lnTo>
                    <a:pt x="128270" y="17914"/>
                  </a:lnTo>
                  <a:lnTo>
                    <a:pt x="127502" y="22025"/>
                  </a:lnTo>
                  <a:lnTo>
                    <a:pt x="122255" y="21590"/>
                  </a:lnTo>
                  <a:lnTo>
                    <a:pt x="122422" y="18683"/>
                  </a:lnTo>
                  <a:lnTo>
                    <a:pt x="127836" y="17012"/>
                  </a:lnTo>
                  <a:close/>
                  <a:moveTo>
                    <a:pt x="26670" y="11364"/>
                  </a:moveTo>
                  <a:lnTo>
                    <a:pt x="35092" y="18649"/>
                  </a:lnTo>
                  <a:lnTo>
                    <a:pt x="32252" y="22092"/>
                  </a:lnTo>
                  <a:lnTo>
                    <a:pt x="23696" y="14004"/>
                  </a:lnTo>
                  <a:lnTo>
                    <a:pt x="26670" y="11364"/>
                  </a:lnTo>
                  <a:close/>
                  <a:moveTo>
                    <a:pt x="131780" y="15809"/>
                  </a:moveTo>
                  <a:lnTo>
                    <a:pt x="130977" y="22292"/>
                  </a:lnTo>
                  <a:lnTo>
                    <a:pt x="127836" y="22058"/>
                  </a:lnTo>
                  <a:lnTo>
                    <a:pt x="128605" y="17914"/>
                  </a:lnTo>
                  <a:lnTo>
                    <a:pt x="128605" y="17847"/>
                  </a:lnTo>
                  <a:lnTo>
                    <a:pt x="128170" y="16911"/>
                  </a:lnTo>
                  <a:lnTo>
                    <a:pt x="131780" y="15809"/>
                  </a:lnTo>
                  <a:close/>
                  <a:moveTo>
                    <a:pt x="21189" y="16176"/>
                  </a:moveTo>
                  <a:lnTo>
                    <a:pt x="27339" y="20421"/>
                  </a:lnTo>
                  <a:lnTo>
                    <a:pt x="25534" y="22392"/>
                  </a:lnTo>
                  <a:lnTo>
                    <a:pt x="20220" y="17012"/>
                  </a:lnTo>
                  <a:lnTo>
                    <a:pt x="21189" y="16176"/>
                  </a:lnTo>
                  <a:close/>
                  <a:moveTo>
                    <a:pt x="119815" y="12634"/>
                  </a:moveTo>
                  <a:lnTo>
                    <a:pt x="119614" y="15541"/>
                  </a:lnTo>
                  <a:lnTo>
                    <a:pt x="117208" y="20989"/>
                  </a:lnTo>
                  <a:lnTo>
                    <a:pt x="112395" y="21423"/>
                  </a:lnTo>
                  <a:cubicBezTo>
                    <a:pt x="112329" y="21423"/>
                    <a:pt x="112295" y="21490"/>
                    <a:pt x="112262" y="21524"/>
                  </a:cubicBezTo>
                  <a:lnTo>
                    <a:pt x="111560" y="22727"/>
                  </a:lnTo>
                  <a:lnTo>
                    <a:pt x="108218" y="21356"/>
                  </a:lnTo>
                  <a:lnTo>
                    <a:pt x="108218" y="20220"/>
                  </a:lnTo>
                  <a:lnTo>
                    <a:pt x="111426" y="21022"/>
                  </a:lnTo>
                  <a:lnTo>
                    <a:pt x="111460" y="21022"/>
                  </a:lnTo>
                  <a:cubicBezTo>
                    <a:pt x="111493" y="21022"/>
                    <a:pt x="111493" y="20989"/>
                    <a:pt x="111560" y="20989"/>
                  </a:cubicBezTo>
                  <a:lnTo>
                    <a:pt x="112863" y="20153"/>
                  </a:lnTo>
                  <a:lnTo>
                    <a:pt x="115971" y="19886"/>
                  </a:lnTo>
                  <a:cubicBezTo>
                    <a:pt x="116072" y="19886"/>
                    <a:pt x="116139" y="19819"/>
                    <a:pt x="116139" y="19719"/>
                  </a:cubicBezTo>
                  <a:lnTo>
                    <a:pt x="116139" y="14371"/>
                  </a:lnTo>
                  <a:lnTo>
                    <a:pt x="119815" y="12634"/>
                  </a:lnTo>
                  <a:close/>
                  <a:moveTo>
                    <a:pt x="79041" y="19986"/>
                  </a:moveTo>
                  <a:lnTo>
                    <a:pt x="77011" y="23413"/>
                  </a:lnTo>
                  <a:lnTo>
                    <a:pt x="77011" y="23413"/>
                  </a:lnTo>
                  <a:lnTo>
                    <a:pt x="77036" y="23429"/>
                  </a:lnTo>
                  <a:lnTo>
                    <a:pt x="79058" y="19995"/>
                  </a:lnTo>
                  <a:lnTo>
                    <a:pt x="79041" y="19986"/>
                  </a:lnTo>
                  <a:close/>
                  <a:moveTo>
                    <a:pt x="85491" y="17012"/>
                  </a:moveTo>
                  <a:lnTo>
                    <a:pt x="86026" y="17513"/>
                  </a:lnTo>
                  <a:lnTo>
                    <a:pt x="88466" y="19819"/>
                  </a:lnTo>
                  <a:lnTo>
                    <a:pt x="86461" y="23529"/>
                  </a:lnTo>
                  <a:lnTo>
                    <a:pt x="83954" y="22192"/>
                  </a:lnTo>
                  <a:lnTo>
                    <a:pt x="85491" y="17012"/>
                  </a:lnTo>
                  <a:close/>
                  <a:moveTo>
                    <a:pt x="61762" y="17906"/>
                  </a:moveTo>
                  <a:cubicBezTo>
                    <a:pt x="61721" y="17906"/>
                    <a:pt x="61679" y="17931"/>
                    <a:pt x="61629" y="17981"/>
                  </a:cubicBezTo>
                  <a:cubicBezTo>
                    <a:pt x="61562" y="18048"/>
                    <a:pt x="61562" y="18148"/>
                    <a:pt x="61629" y="18215"/>
                  </a:cubicBezTo>
                  <a:lnTo>
                    <a:pt x="67076" y="23562"/>
                  </a:lnTo>
                  <a:cubicBezTo>
                    <a:pt x="67110" y="23596"/>
                    <a:pt x="67143" y="23596"/>
                    <a:pt x="67177" y="23596"/>
                  </a:cubicBezTo>
                  <a:cubicBezTo>
                    <a:pt x="67244" y="23596"/>
                    <a:pt x="67277" y="23596"/>
                    <a:pt x="67310" y="23562"/>
                  </a:cubicBezTo>
                  <a:cubicBezTo>
                    <a:pt x="67411" y="23495"/>
                    <a:pt x="67411" y="23395"/>
                    <a:pt x="67310" y="23328"/>
                  </a:cubicBezTo>
                  <a:lnTo>
                    <a:pt x="61896" y="17981"/>
                  </a:lnTo>
                  <a:cubicBezTo>
                    <a:pt x="61846" y="17931"/>
                    <a:pt x="61804" y="17906"/>
                    <a:pt x="61762" y="17906"/>
                  </a:cubicBezTo>
                  <a:close/>
                  <a:moveTo>
                    <a:pt x="95986" y="19017"/>
                  </a:moveTo>
                  <a:lnTo>
                    <a:pt x="98225" y="19351"/>
                  </a:lnTo>
                  <a:lnTo>
                    <a:pt x="104909" y="22493"/>
                  </a:lnTo>
                  <a:lnTo>
                    <a:pt x="104575" y="24231"/>
                  </a:lnTo>
                  <a:lnTo>
                    <a:pt x="94749" y="19986"/>
                  </a:lnTo>
                  <a:lnTo>
                    <a:pt x="95986" y="19017"/>
                  </a:lnTo>
                  <a:close/>
                  <a:moveTo>
                    <a:pt x="55993" y="20036"/>
                  </a:moveTo>
                  <a:cubicBezTo>
                    <a:pt x="55947" y="20036"/>
                    <a:pt x="55897" y="20053"/>
                    <a:pt x="55847" y="20086"/>
                  </a:cubicBezTo>
                  <a:lnTo>
                    <a:pt x="51235" y="24264"/>
                  </a:lnTo>
                  <a:cubicBezTo>
                    <a:pt x="51135" y="24364"/>
                    <a:pt x="51135" y="24431"/>
                    <a:pt x="51235" y="24531"/>
                  </a:cubicBezTo>
                  <a:cubicBezTo>
                    <a:pt x="51268" y="24565"/>
                    <a:pt x="51302" y="24565"/>
                    <a:pt x="51335" y="24565"/>
                  </a:cubicBezTo>
                  <a:cubicBezTo>
                    <a:pt x="51402" y="24565"/>
                    <a:pt x="51435" y="24565"/>
                    <a:pt x="51469" y="24531"/>
                  </a:cubicBezTo>
                  <a:lnTo>
                    <a:pt x="56114" y="20354"/>
                  </a:lnTo>
                  <a:cubicBezTo>
                    <a:pt x="56181" y="20254"/>
                    <a:pt x="56181" y="20187"/>
                    <a:pt x="56114" y="20086"/>
                  </a:cubicBezTo>
                  <a:cubicBezTo>
                    <a:pt x="56081" y="20053"/>
                    <a:pt x="56039" y="20036"/>
                    <a:pt x="55993" y="20036"/>
                  </a:cubicBezTo>
                  <a:close/>
                  <a:moveTo>
                    <a:pt x="139366" y="25334"/>
                  </a:moveTo>
                  <a:cubicBezTo>
                    <a:pt x="139299" y="25334"/>
                    <a:pt x="139199" y="25400"/>
                    <a:pt x="139199" y="25501"/>
                  </a:cubicBezTo>
                  <a:cubicBezTo>
                    <a:pt x="139166" y="25567"/>
                    <a:pt x="139266" y="25668"/>
                    <a:pt x="139333" y="25668"/>
                  </a:cubicBezTo>
                  <a:lnTo>
                    <a:pt x="141338" y="25735"/>
                  </a:lnTo>
                  <a:lnTo>
                    <a:pt x="141338" y="25400"/>
                  </a:lnTo>
                  <a:lnTo>
                    <a:pt x="139366" y="25334"/>
                  </a:lnTo>
                  <a:close/>
                  <a:moveTo>
                    <a:pt x="28809" y="19351"/>
                  </a:moveTo>
                  <a:lnTo>
                    <a:pt x="32018" y="22359"/>
                  </a:lnTo>
                  <a:lnTo>
                    <a:pt x="29177" y="26035"/>
                  </a:lnTo>
                  <a:lnTo>
                    <a:pt x="25735" y="22660"/>
                  </a:lnTo>
                  <a:lnTo>
                    <a:pt x="28809" y="19351"/>
                  </a:lnTo>
                  <a:close/>
                  <a:moveTo>
                    <a:pt x="19986" y="17246"/>
                  </a:moveTo>
                  <a:lnTo>
                    <a:pt x="25334" y="22660"/>
                  </a:lnTo>
                  <a:lnTo>
                    <a:pt x="21925" y="26336"/>
                  </a:lnTo>
                  <a:lnTo>
                    <a:pt x="17680" y="19685"/>
                  </a:lnTo>
                  <a:lnTo>
                    <a:pt x="17647" y="19652"/>
                  </a:lnTo>
                  <a:lnTo>
                    <a:pt x="17446" y="19485"/>
                  </a:lnTo>
                  <a:lnTo>
                    <a:pt x="19986" y="17246"/>
                  </a:lnTo>
                  <a:close/>
                  <a:moveTo>
                    <a:pt x="2440" y="13603"/>
                  </a:moveTo>
                  <a:lnTo>
                    <a:pt x="11364" y="24431"/>
                  </a:lnTo>
                  <a:lnTo>
                    <a:pt x="8456" y="27071"/>
                  </a:lnTo>
                  <a:lnTo>
                    <a:pt x="4078" y="20487"/>
                  </a:lnTo>
                  <a:lnTo>
                    <a:pt x="4011" y="20421"/>
                  </a:lnTo>
                  <a:lnTo>
                    <a:pt x="2841" y="19518"/>
                  </a:lnTo>
                  <a:lnTo>
                    <a:pt x="2440" y="13603"/>
                  </a:lnTo>
                  <a:close/>
                  <a:moveTo>
                    <a:pt x="88733" y="20020"/>
                  </a:moveTo>
                  <a:lnTo>
                    <a:pt x="90070" y="20588"/>
                  </a:lnTo>
                  <a:lnTo>
                    <a:pt x="92410" y="24565"/>
                  </a:lnTo>
                  <a:cubicBezTo>
                    <a:pt x="92476" y="24598"/>
                    <a:pt x="92543" y="24665"/>
                    <a:pt x="92577" y="24665"/>
                  </a:cubicBezTo>
                  <a:cubicBezTo>
                    <a:pt x="92644" y="24665"/>
                    <a:pt x="92644" y="24598"/>
                    <a:pt x="92677" y="24598"/>
                  </a:cubicBezTo>
                  <a:cubicBezTo>
                    <a:pt x="92744" y="24565"/>
                    <a:pt x="92744" y="24498"/>
                    <a:pt x="92677" y="24431"/>
                  </a:cubicBezTo>
                  <a:lnTo>
                    <a:pt x="90571" y="20889"/>
                  </a:lnTo>
                  <a:lnTo>
                    <a:pt x="94448" y="22593"/>
                  </a:lnTo>
                  <a:lnTo>
                    <a:pt x="92844" y="27239"/>
                  </a:lnTo>
                  <a:lnTo>
                    <a:pt x="87965" y="24331"/>
                  </a:lnTo>
                  <a:lnTo>
                    <a:pt x="86728" y="23696"/>
                  </a:lnTo>
                  <a:lnTo>
                    <a:pt x="88733" y="20020"/>
                  </a:lnTo>
                  <a:close/>
                  <a:moveTo>
                    <a:pt x="35293" y="18883"/>
                  </a:moveTo>
                  <a:lnTo>
                    <a:pt x="40406" y="24398"/>
                  </a:lnTo>
                  <a:lnTo>
                    <a:pt x="36496" y="27406"/>
                  </a:lnTo>
                  <a:lnTo>
                    <a:pt x="32486" y="22359"/>
                  </a:lnTo>
                  <a:lnTo>
                    <a:pt x="35293" y="18883"/>
                  </a:lnTo>
                  <a:close/>
                  <a:moveTo>
                    <a:pt x="37432" y="15842"/>
                  </a:moveTo>
                  <a:lnTo>
                    <a:pt x="44584" y="23830"/>
                  </a:lnTo>
                  <a:lnTo>
                    <a:pt x="46289" y="25735"/>
                  </a:lnTo>
                  <a:lnTo>
                    <a:pt x="44116" y="27840"/>
                  </a:lnTo>
                  <a:lnTo>
                    <a:pt x="35560" y="18582"/>
                  </a:lnTo>
                  <a:lnTo>
                    <a:pt x="37432" y="15842"/>
                  </a:lnTo>
                  <a:close/>
                  <a:moveTo>
                    <a:pt x="76769" y="23896"/>
                  </a:moveTo>
                  <a:lnTo>
                    <a:pt x="79977" y="25868"/>
                  </a:lnTo>
                  <a:lnTo>
                    <a:pt x="78640" y="27840"/>
                  </a:lnTo>
                  <a:lnTo>
                    <a:pt x="78607" y="27773"/>
                  </a:lnTo>
                  <a:lnTo>
                    <a:pt x="75666" y="25735"/>
                  </a:lnTo>
                  <a:lnTo>
                    <a:pt x="76769" y="23896"/>
                  </a:lnTo>
                  <a:close/>
                  <a:moveTo>
                    <a:pt x="2975" y="20086"/>
                  </a:moveTo>
                  <a:lnTo>
                    <a:pt x="3777" y="20721"/>
                  </a:lnTo>
                  <a:lnTo>
                    <a:pt x="8155" y="27372"/>
                  </a:lnTo>
                  <a:lnTo>
                    <a:pt x="6016" y="29277"/>
                  </a:lnTo>
                  <a:lnTo>
                    <a:pt x="2975" y="20086"/>
                  </a:lnTo>
                  <a:close/>
                  <a:moveTo>
                    <a:pt x="122221" y="21891"/>
                  </a:moveTo>
                  <a:lnTo>
                    <a:pt x="127502" y="22326"/>
                  </a:lnTo>
                  <a:cubicBezTo>
                    <a:pt x="127569" y="22359"/>
                    <a:pt x="127602" y="22392"/>
                    <a:pt x="127635" y="22392"/>
                  </a:cubicBezTo>
                  <a:lnTo>
                    <a:pt x="127669" y="22392"/>
                  </a:lnTo>
                  <a:cubicBezTo>
                    <a:pt x="127736" y="22392"/>
                    <a:pt x="127769" y="22392"/>
                    <a:pt x="127802" y="22359"/>
                  </a:cubicBezTo>
                  <a:lnTo>
                    <a:pt x="130977" y="22593"/>
                  </a:lnTo>
                  <a:lnTo>
                    <a:pt x="130142" y="29377"/>
                  </a:lnTo>
                  <a:lnTo>
                    <a:pt x="121653" y="27740"/>
                  </a:lnTo>
                  <a:lnTo>
                    <a:pt x="122221" y="21891"/>
                  </a:lnTo>
                  <a:close/>
                  <a:moveTo>
                    <a:pt x="25534" y="22860"/>
                  </a:moveTo>
                  <a:lnTo>
                    <a:pt x="28910" y="26269"/>
                  </a:lnTo>
                  <a:lnTo>
                    <a:pt x="24130" y="29712"/>
                  </a:lnTo>
                  <a:lnTo>
                    <a:pt x="22125" y="26570"/>
                  </a:lnTo>
                  <a:lnTo>
                    <a:pt x="25534" y="22860"/>
                  </a:lnTo>
                  <a:close/>
                  <a:moveTo>
                    <a:pt x="121887" y="22326"/>
                  </a:moveTo>
                  <a:lnTo>
                    <a:pt x="121152" y="29545"/>
                  </a:lnTo>
                  <a:lnTo>
                    <a:pt x="118745" y="29779"/>
                  </a:lnTo>
                  <a:lnTo>
                    <a:pt x="118745" y="26169"/>
                  </a:lnTo>
                  <a:lnTo>
                    <a:pt x="121887" y="22326"/>
                  </a:lnTo>
                  <a:close/>
                  <a:moveTo>
                    <a:pt x="83018" y="22058"/>
                  </a:moveTo>
                  <a:lnTo>
                    <a:pt x="86427" y="23863"/>
                  </a:lnTo>
                  <a:lnTo>
                    <a:pt x="87831" y="24565"/>
                  </a:lnTo>
                  <a:lnTo>
                    <a:pt x="91908" y="27038"/>
                  </a:lnTo>
                  <a:lnTo>
                    <a:pt x="90906" y="30213"/>
                  </a:lnTo>
                  <a:lnTo>
                    <a:pt x="81381" y="24398"/>
                  </a:lnTo>
                  <a:lnTo>
                    <a:pt x="83018" y="22058"/>
                  </a:lnTo>
                  <a:close/>
                  <a:moveTo>
                    <a:pt x="94816" y="22693"/>
                  </a:moveTo>
                  <a:lnTo>
                    <a:pt x="104508" y="27038"/>
                  </a:lnTo>
                  <a:lnTo>
                    <a:pt x="104207" y="28442"/>
                  </a:lnTo>
                  <a:lnTo>
                    <a:pt x="98225" y="28442"/>
                  </a:lnTo>
                  <a:cubicBezTo>
                    <a:pt x="98158" y="28442"/>
                    <a:pt x="98058" y="28542"/>
                    <a:pt x="98058" y="28609"/>
                  </a:cubicBezTo>
                  <a:lnTo>
                    <a:pt x="97824" y="30982"/>
                  </a:lnTo>
                  <a:lnTo>
                    <a:pt x="94883" y="28575"/>
                  </a:lnTo>
                  <a:lnTo>
                    <a:pt x="95986" y="25969"/>
                  </a:lnTo>
                  <a:lnTo>
                    <a:pt x="98191" y="26804"/>
                  </a:lnTo>
                  <a:cubicBezTo>
                    <a:pt x="98211" y="26824"/>
                    <a:pt x="98233" y="26832"/>
                    <a:pt x="98256" y="26832"/>
                  </a:cubicBezTo>
                  <a:cubicBezTo>
                    <a:pt x="98311" y="26832"/>
                    <a:pt x="98368" y="26784"/>
                    <a:pt x="98392" y="26737"/>
                  </a:cubicBezTo>
                  <a:cubicBezTo>
                    <a:pt x="98425" y="26637"/>
                    <a:pt x="98392" y="26570"/>
                    <a:pt x="98325" y="26537"/>
                  </a:cubicBezTo>
                  <a:lnTo>
                    <a:pt x="95986" y="25601"/>
                  </a:lnTo>
                  <a:cubicBezTo>
                    <a:pt x="95961" y="25593"/>
                    <a:pt x="95938" y="25588"/>
                    <a:pt x="95916" y="25588"/>
                  </a:cubicBezTo>
                  <a:cubicBezTo>
                    <a:pt x="95852" y="25588"/>
                    <a:pt x="95802" y="25626"/>
                    <a:pt x="95752" y="25701"/>
                  </a:cubicBezTo>
                  <a:lnTo>
                    <a:pt x="94649" y="28308"/>
                  </a:lnTo>
                  <a:lnTo>
                    <a:pt x="94315" y="28041"/>
                  </a:lnTo>
                  <a:lnTo>
                    <a:pt x="93178" y="27372"/>
                  </a:lnTo>
                  <a:lnTo>
                    <a:pt x="94816" y="22693"/>
                  </a:lnTo>
                  <a:close/>
                  <a:moveTo>
                    <a:pt x="40674" y="24665"/>
                  </a:moveTo>
                  <a:lnTo>
                    <a:pt x="43849" y="28074"/>
                  </a:lnTo>
                  <a:lnTo>
                    <a:pt x="41710" y="30213"/>
                  </a:lnTo>
                  <a:lnTo>
                    <a:pt x="39337" y="31015"/>
                  </a:lnTo>
                  <a:lnTo>
                    <a:pt x="36697" y="27706"/>
                  </a:lnTo>
                  <a:lnTo>
                    <a:pt x="40674" y="24665"/>
                  </a:lnTo>
                  <a:close/>
                  <a:moveTo>
                    <a:pt x="68348" y="23640"/>
                  </a:moveTo>
                  <a:cubicBezTo>
                    <a:pt x="68282" y="23640"/>
                    <a:pt x="68231" y="23711"/>
                    <a:pt x="68179" y="23763"/>
                  </a:cubicBezTo>
                  <a:lnTo>
                    <a:pt x="66475" y="30848"/>
                  </a:lnTo>
                  <a:cubicBezTo>
                    <a:pt x="66441" y="30948"/>
                    <a:pt x="66475" y="31049"/>
                    <a:pt x="66609" y="31049"/>
                  </a:cubicBezTo>
                  <a:cubicBezTo>
                    <a:pt x="66742" y="31049"/>
                    <a:pt x="66776" y="31015"/>
                    <a:pt x="66809" y="30915"/>
                  </a:cubicBezTo>
                  <a:lnTo>
                    <a:pt x="68514" y="23863"/>
                  </a:lnTo>
                  <a:cubicBezTo>
                    <a:pt x="68580" y="23763"/>
                    <a:pt x="68480" y="23696"/>
                    <a:pt x="68413" y="23662"/>
                  </a:cubicBezTo>
                  <a:cubicBezTo>
                    <a:pt x="68390" y="23647"/>
                    <a:pt x="68368" y="23640"/>
                    <a:pt x="68348" y="23640"/>
                  </a:cubicBezTo>
                  <a:close/>
                  <a:moveTo>
                    <a:pt x="101534" y="28776"/>
                  </a:moveTo>
                  <a:lnTo>
                    <a:pt x="101534" y="31450"/>
                  </a:lnTo>
                  <a:lnTo>
                    <a:pt x="98325" y="30748"/>
                  </a:lnTo>
                  <a:lnTo>
                    <a:pt x="98225" y="30748"/>
                  </a:lnTo>
                  <a:lnTo>
                    <a:pt x="98425" y="28776"/>
                  </a:lnTo>
                  <a:close/>
                  <a:moveTo>
                    <a:pt x="89469" y="14438"/>
                  </a:moveTo>
                  <a:lnTo>
                    <a:pt x="91908" y="15608"/>
                  </a:lnTo>
                  <a:lnTo>
                    <a:pt x="94716" y="19418"/>
                  </a:lnTo>
                  <a:lnTo>
                    <a:pt x="94214" y="19786"/>
                  </a:lnTo>
                  <a:cubicBezTo>
                    <a:pt x="94181" y="19852"/>
                    <a:pt x="94181" y="19919"/>
                    <a:pt x="94181" y="19953"/>
                  </a:cubicBezTo>
                  <a:cubicBezTo>
                    <a:pt x="94181" y="20020"/>
                    <a:pt x="94214" y="20053"/>
                    <a:pt x="94248" y="20086"/>
                  </a:cubicBezTo>
                  <a:lnTo>
                    <a:pt x="104441" y="24498"/>
                  </a:lnTo>
                  <a:cubicBezTo>
                    <a:pt x="104508" y="24531"/>
                    <a:pt x="104541" y="24565"/>
                    <a:pt x="104575" y="24565"/>
                  </a:cubicBezTo>
                  <a:lnTo>
                    <a:pt x="104675" y="24565"/>
                  </a:lnTo>
                  <a:lnTo>
                    <a:pt x="109588" y="26704"/>
                  </a:lnTo>
                  <a:lnTo>
                    <a:pt x="108017" y="31717"/>
                  </a:lnTo>
                  <a:lnTo>
                    <a:pt x="106346" y="27472"/>
                  </a:lnTo>
                  <a:cubicBezTo>
                    <a:pt x="106346" y="27439"/>
                    <a:pt x="106279" y="27406"/>
                    <a:pt x="106246" y="27406"/>
                  </a:cubicBezTo>
                  <a:lnTo>
                    <a:pt x="104742" y="26737"/>
                  </a:lnTo>
                  <a:lnTo>
                    <a:pt x="88733" y="19585"/>
                  </a:lnTo>
                  <a:lnTo>
                    <a:pt x="86327" y="17312"/>
                  </a:lnTo>
                  <a:lnTo>
                    <a:pt x="87029" y="15341"/>
                  </a:lnTo>
                  <a:lnTo>
                    <a:pt x="89469" y="14438"/>
                  </a:lnTo>
                  <a:close/>
                  <a:moveTo>
                    <a:pt x="93211" y="31750"/>
                  </a:moveTo>
                  <a:lnTo>
                    <a:pt x="93211" y="31750"/>
                  </a:lnTo>
                  <a:cubicBezTo>
                    <a:pt x="93211" y="31751"/>
                    <a:pt x="93211" y="31751"/>
                    <a:pt x="93211" y="31751"/>
                  </a:cubicBezTo>
                  <a:lnTo>
                    <a:pt x="93211" y="31751"/>
                  </a:lnTo>
                  <a:lnTo>
                    <a:pt x="93212" y="31750"/>
                  </a:lnTo>
                  <a:lnTo>
                    <a:pt x="93211" y="31750"/>
                  </a:lnTo>
                  <a:close/>
                  <a:moveTo>
                    <a:pt x="32319" y="22593"/>
                  </a:moveTo>
                  <a:lnTo>
                    <a:pt x="36362" y="27740"/>
                  </a:lnTo>
                  <a:lnTo>
                    <a:pt x="39003" y="31082"/>
                  </a:lnTo>
                  <a:lnTo>
                    <a:pt x="35360" y="32285"/>
                  </a:lnTo>
                  <a:lnTo>
                    <a:pt x="32151" y="28943"/>
                  </a:lnTo>
                  <a:lnTo>
                    <a:pt x="29444" y="26269"/>
                  </a:lnTo>
                  <a:lnTo>
                    <a:pt x="32319" y="22593"/>
                  </a:lnTo>
                  <a:close/>
                  <a:moveTo>
                    <a:pt x="121252" y="29879"/>
                  </a:moveTo>
                  <a:lnTo>
                    <a:pt x="124895" y="31550"/>
                  </a:lnTo>
                  <a:lnTo>
                    <a:pt x="120617" y="32786"/>
                  </a:lnTo>
                  <a:lnTo>
                    <a:pt x="118812" y="30113"/>
                  </a:lnTo>
                  <a:lnTo>
                    <a:pt x="121252" y="29879"/>
                  </a:lnTo>
                  <a:close/>
                  <a:moveTo>
                    <a:pt x="104876" y="27205"/>
                  </a:moveTo>
                  <a:lnTo>
                    <a:pt x="106112" y="27740"/>
                  </a:lnTo>
                  <a:lnTo>
                    <a:pt x="108117" y="32887"/>
                  </a:lnTo>
                  <a:lnTo>
                    <a:pt x="108117" y="32887"/>
                  </a:lnTo>
                  <a:lnTo>
                    <a:pt x="101868" y="31516"/>
                  </a:lnTo>
                  <a:lnTo>
                    <a:pt x="101868" y="28776"/>
                  </a:lnTo>
                  <a:lnTo>
                    <a:pt x="104374" y="28776"/>
                  </a:lnTo>
                  <a:cubicBezTo>
                    <a:pt x="104441" y="28776"/>
                    <a:pt x="104541" y="28742"/>
                    <a:pt x="104541" y="28676"/>
                  </a:cubicBezTo>
                  <a:lnTo>
                    <a:pt x="104876" y="27205"/>
                  </a:lnTo>
                  <a:close/>
                  <a:moveTo>
                    <a:pt x="78005" y="29344"/>
                  </a:moveTo>
                  <a:lnTo>
                    <a:pt x="78807" y="31516"/>
                  </a:lnTo>
                  <a:lnTo>
                    <a:pt x="74964" y="33756"/>
                  </a:lnTo>
                  <a:lnTo>
                    <a:pt x="78005" y="29344"/>
                  </a:lnTo>
                  <a:close/>
                  <a:moveTo>
                    <a:pt x="31951" y="29344"/>
                  </a:moveTo>
                  <a:lnTo>
                    <a:pt x="35026" y="32419"/>
                  </a:lnTo>
                  <a:lnTo>
                    <a:pt x="31516" y="33589"/>
                  </a:lnTo>
                  <a:lnTo>
                    <a:pt x="30414" y="33956"/>
                  </a:lnTo>
                  <a:lnTo>
                    <a:pt x="29377" y="31851"/>
                  </a:lnTo>
                  <a:lnTo>
                    <a:pt x="31951" y="29344"/>
                  </a:lnTo>
                  <a:close/>
                  <a:moveTo>
                    <a:pt x="118478" y="30113"/>
                  </a:moveTo>
                  <a:lnTo>
                    <a:pt x="120316" y="32887"/>
                  </a:lnTo>
                  <a:lnTo>
                    <a:pt x="116606" y="33956"/>
                  </a:lnTo>
                  <a:lnTo>
                    <a:pt x="115704" y="30414"/>
                  </a:lnTo>
                  <a:lnTo>
                    <a:pt x="118478" y="30113"/>
                  </a:lnTo>
                  <a:close/>
                  <a:moveTo>
                    <a:pt x="99829" y="32653"/>
                  </a:moveTo>
                  <a:lnTo>
                    <a:pt x="99819" y="32673"/>
                  </a:lnTo>
                  <a:lnTo>
                    <a:pt x="101467" y="34056"/>
                  </a:lnTo>
                  <a:lnTo>
                    <a:pt x="101467" y="34017"/>
                  </a:lnTo>
                  <a:lnTo>
                    <a:pt x="99829" y="32653"/>
                  </a:lnTo>
                  <a:close/>
                  <a:moveTo>
                    <a:pt x="121620" y="28074"/>
                  </a:moveTo>
                  <a:lnTo>
                    <a:pt x="130109" y="29712"/>
                  </a:lnTo>
                  <a:lnTo>
                    <a:pt x="129474" y="34558"/>
                  </a:lnTo>
                  <a:lnTo>
                    <a:pt x="125430" y="31416"/>
                  </a:lnTo>
                  <a:lnTo>
                    <a:pt x="121452" y="29578"/>
                  </a:lnTo>
                  <a:lnTo>
                    <a:pt x="121620" y="28074"/>
                  </a:lnTo>
                  <a:close/>
                  <a:moveTo>
                    <a:pt x="29177" y="26503"/>
                  </a:moveTo>
                  <a:lnTo>
                    <a:pt x="31717" y="29077"/>
                  </a:lnTo>
                  <a:lnTo>
                    <a:pt x="29043" y="31684"/>
                  </a:lnTo>
                  <a:cubicBezTo>
                    <a:pt x="29010" y="31750"/>
                    <a:pt x="28976" y="31784"/>
                    <a:pt x="29010" y="31884"/>
                  </a:cubicBezTo>
                  <a:lnTo>
                    <a:pt x="30079" y="34090"/>
                  </a:lnTo>
                  <a:lnTo>
                    <a:pt x="27239" y="35026"/>
                  </a:lnTo>
                  <a:lnTo>
                    <a:pt x="27005" y="34224"/>
                  </a:lnTo>
                  <a:lnTo>
                    <a:pt x="27005" y="34190"/>
                  </a:lnTo>
                  <a:lnTo>
                    <a:pt x="24331" y="29946"/>
                  </a:lnTo>
                  <a:lnTo>
                    <a:pt x="29177" y="26503"/>
                  </a:lnTo>
                  <a:close/>
                  <a:moveTo>
                    <a:pt x="43013" y="29411"/>
                  </a:moveTo>
                  <a:lnTo>
                    <a:pt x="44851" y="33756"/>
                  </a:lnTo>
                  <a:lnTo>
                    <a:pt x="38902" y="35393"/>
                  </a:lnTo>
                  <a:lnTo>
                    <a:pt x="35661" y="32619"/>
                  </a:lnTo>
                  <a:lnTo>
                    <a:pt x="39337" y="31383"/>
                  </a:lnTo>
                  <a:lnTo>
                    <a:pt x="41877" y="30514"/>
                  </a:lnTo>
                  <a:cubicBezTo>
                    <a:pt x="41910" y="30514"/>
                    <a:pt x="41944" y="30447"/>
                    <a:pt x="41944" y="30447"/>
                  </a:cubicBezTo>
                  <a:lnTo>
                    <a:pt x="43013" y="29411"/>
                  </a:lnTo>
                  <a:close/>
                  <a:moveTo>
                    <a:pt x="101868" y="31851"/>
                  </a:moveTo>
                  <a:lnTo>
                    <a:pt x="108285" y="33254"/>
                  </a:lnTo>
                  <a:lnTo>
                    <a:pt x="109387" y="35995"/>
                  </a:lnTo>
                  <a:lnTo>
                    <a:pt x="109387" y="35995"/>
                  </a:lnTo>
                  <a:lnTo>
                    <a:pt x="101868" y="35092"/>
                  </a:lnTo>
                  <a:lnTo>
                    <a:pt x="101868" y="34391"/>
                  </a:lnTo>
                  <a:lnTo>
                    <a:pt x="101868" y="31851"/>
                  </a:lnTo>
                  <a:close/>
                  <a:moveTo>
                    <a:pt x="115370" y="30447"/>
                  </a:moveTo>
                  <a:lnTo>
                    <a:pt x="116272" y="34090"/>
                  </a:lnTo>
                  <a:lnTo>
                    <a:pt x="109722" y="35995"/>
                  </a:lnTo>
                  <a:lnTo>
                    <a:pt x="108285" y="32385"/>
                  </a:lnTo>
                  <a:lnTo>
                    <a:pt x="113231" y="30681"/>
                  </a:lnTo>
                  <a:lnTo>
                    <a:pt x="115370" y="30447"/>
                  </a:lnTo>
                  <a:close/>
                  <a:moveTo>
                    <a:pt x="8322" y="27606"/>
                  </a:moveTo>
                  <a:lnTo>
                    <a:pt x="13001" y="34056"/>
                  </a:lnTo>
                  <a:lnTo>
                    <a:pt x="9525" y="36563"/>
                  </a:lnTo>
                  <a:lnTo>
                    <a:pt x="4746" y="30915"/>
                  </a:lnTo>
                  <a:lnTo>
                    <a:pt x="6016" y="29712"/>
                  </a:lnTo>
                  <a:lnTo>
                    <a:pt x="8322" y="27606"/>
                  </a:lnTo>
                  <a:close/>
                  <a:moveTo>
                    <a:pt x="40574" y="35226"/>
                  </a:moveTo>
                  <a:lnTo>
                    <a:pt x="41041" y="37098"/>
                  </a:lnTo>
                  <a:lnTo>
                    <a:pt x="41041" y="37098"/>
                  </a:lnTo>
                  <a:lnTo>
                    <a:pt x="39237" y="35594"/>
                  </a:lnTo>
                  <a:lnTo>
                    <a:pt x="40574" y="35226"/>
                  </a:lnTo>
                  <a:close/>
                  <a:moveTo>
                    <a:pt x="17212" y="19652"/>
                  </a:moveTo>
                  <a:lnTo>
                    <a:pt x="17446" y="19819"/>
                  </a:lnTo>
                  <a:lnTo>
                    <a:pt x="23863" y="29845"/>
                  </a:lnTo>
                  <a:lnTo>
                    <a:pt x="22326" y="30948"/>
                  </a:lnTo>
                  <a:cubicBezTo>
                    <a:pt x="22225" y="31049"/>
                    <a:pt x="22225" y="31115"/>
                    <a:pt x="22292" y="31216"/>
                  </a:cubicBezTo>
                  <a:cubicBezTo>
                    <a:pt x="22292" y="31249"/>
                    <a:pt x="22359" y="31282"/>
                    <a:pt x="22392" y="31282"/>
                  </a:cubicBezTo>
                  <a:cubicBezTo>
                    <a:pt x="22392" y="31282"/>
                    <a:pt x="22459" y="31282"/>
                    <a:pt x="22493" y="31249"/>
                  </a:cubicBezTo>
                  <a:lnTo>
                    <a:pt x="24030" y="30180"/>
                  </a:lnTo>
                  <a:lnTo>
                    <a:pt x="26704" y="34357"/>
                  </a:lnTo>
                  <a:lnTo>
                    <a:pt x="26971" y="35126"/>
                  </a:lnTo>
                  <a:lnTo>
                    <a:pt x="22994" y="36530"/>
                  </a:lnTo>
                  <a:lnTo>
                    <a:pt x="20254" y="37632"/>
                  </a:lnTo>
                  <a:lnTo>
                    <a:pt x="18115" y="34257"/>
                  </a:lnTo>
                  <a:lnTo>
                    <a:pt x="20320" y="32519"/>
                  </a:lnTo>
                  <a:cubicBezTo>
                    <a:pt x="20387" y="32419"/>
                    <a:pt x="20387" y="32352"/>
                    <a:pt x="20354" y="32252"/>
                  </a:cubicBezTo>
                  <a:cubicBezTo>
                    <a:pt x="20315" y="32213"/>
                    <a:pt x="20264" y="32196"/>
                    <a:pt x="20215" y="32196"/>
                  </a:cubicBezTo>
                  <a:cubicBezTo>
                    <a:pt x="20181" y="32196"/>
                    <a:pt x="20148" y="32204"/>
                    <a:pt x="20120" y="32218"/>
                  </a:cubicBezTo>
                  <a:lnTo>
                    <a:pt x="17881" y="33923"/>
                  </a:lnTo>
                  <a:lnTo>
                    <a:pt x="15608" y="30380"/>
                  </a:lnTo>
                  <a:lnTo>
                    <a:pt x="17680" y="28676"/>
                  </a:lnTo>
                  <a:cubicBezTo>
                    <a:pt x="17747" y="28575"/>
                    <a:pt x="17747" y="28509"/>
                    <a:pt x="17714" y="28408"/>
                  </a:cubicBezTo>
                  <a:cubicBezTo>
                    <a:pt x="17674" y="28369"/>
                    <a:pt x="17624" y="28353"/>
                    <a:pt x="17575" y="28353"/>
                  </a:cubicBezTo>
                  <a:cubicBezTo>
                    <a:pt x="17541" y="28353"/>
                    <a:pt x="17507" y="28361"/>
                    <a:pt x="17480" y="28375"/>
                  </a:cubicBezTo>
                  <a:lnTo>
                    <a:pt x="15441" y="30046"/>
                  </a:lnTo>
                  <a:lnTo>
                    <a:pt x="11831" y="24498"/>
                  </a:lnTo>
                  <a:lnTo>
                    <a:pt x="13536" y="22894"/>
                  </a:lnTo>
                  <a:lnTo>
                    <a:pt x="17212" y="19652"/>
                  </a:lnTo>
                  <a:close/>
                  <a:moveTo>
                    <a:pt x="84296" y="33375"/>
                  </a:moveTo>
                  <a:cubicBezTo>
                    <a:pt x="84239" y="33375"/>
                    <a:pt x="84179" y="33406"/>
                    <a:pt x="84155" y="33455"/>
                  </a:cubicBezTo>
                  <a:lnTo>
                    <a:pt x="82617" y="37866"/>
                  </a:lnTo>
                  <a:cubicBezTo>
                    <a:pt x="82550" y="37933"/>
                    <a:pt x="82617" y="38034"/>
                    <a:pt x="82684" y="38067"/>
                  </a:cubicBezTo>
                  <a:lnTo>
                    <a:pt x="82717" y="38100"/>
                  </a:lnTo>
                  <a:cubicBezTo>
                    <a:pt x="82818" y="38100"/>
                    <a:pt x="82851" y="38067"/>
                    <a:pt x="82885" y="37967"/>
                  </a:cubicBezTo>
                  <a:lnTo>
                    <a:pt x="84422" y="33589"/>
                  </a:lnTo>
                  <a:cubicBezTo>
                    <a:pt x="84489" y="33522"/>
                    <a:pt x="84422" y="33421"/>
                    <a:pt x="84355" y="33388"/>
                  </a:cubicBezTo>
                  <a:cubicBezTo>
                    <a:pt x="84337" y="33379"/>
                    <a:pt x="84317" y="33375"/>
                    <a:pt x="84296" y="33375"/>
                  </a:cubicBezTo>
                  <a:close/>
                  <a:moveTo>
                    <a:pt x="62264" y="37933"/>
                  </a:moveTo>
                  <a:lnTo>
                    <a:pt x="62241" y="37941"/>
                  </a:lnTo>
                  <a:lnTo>
                    <a:pt x="62241" y="37941"/>
                  </a:lnTo>
                  <a:lnTo>
                    <a:pt x="63601" y="38936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2264" y="37933"/>
                  </a:lnTo>
                  <a:close/>
                  <a:moveTo>
                    <a:pt x="11531" y="24765"/>
                  </a:moveTo>
                  <a:lnTo>
                    <a:pt x="19886" y="37766"/>
                  </a:lnTo>
                  <a:lnTo>
                    <a:pt x="16978" y="38969"/>
                  </a:lnTo>
                  <a:lnTo>
                    <a:pt x="8623" y="27406"/>
                  </a:lnTo>
                  <a:lnTo>
                    <a:pt x="11531" y="24765"/>
                  </a:lnTo>
                  <a:close/>
                  <a:moveTo>
                    <a:pt x="86749" y="34162"/>
                  </a:moveTo>
                  <a:cubicBezTo>
                    <a:pt x="86692" y="34162"/>
                    <a:pt x="86651" y="34210"/>
                    <a:pt x="86628" y="34257"/>
                  </a:cubicBezTo>
                  <a:lnTo>
                    <a:pt x="84689" y="38769"/>
                  </a:lnTo>
                  <a:cubicBezTo>
                    <a:pt x="84656" y="38869"/>
                    <a:pt x="84689" y="38936"/>
                    <a:pt x="84756" y="38969"/>
                  </a:cubicBezTo>
                  <a:lnTo>
                    <a:pt x="84823" y="38969"/>
                  </a:lnTo>
                  <a:cubicBezTo>
                    <a:pt x="84890" y="38969"/>
                    <a:pt x="84957" y="38936"/>
                    <a:pt x="84990" y="38902"/>
                  </a:cubicBezTo>
                  <a:lnTo>
                    <a:pt x="86895" y="34391"/>
                  </a:lnTo>
                  <a:cubicBezTo>
                    <a:pt x="86962" y="34290"/>
                    <a:pt x="86895" y="34224"/>
                    <a:pt x="86828" y="34190"/>
                  </a:cubicBezTo>
                  <a:cubicBezTo>
                    <a:pt x="86799" y="34171"/>
                    <a:pt x="86772" y="34162"/>
                    <a:pt x="86749" y="34162"/>
                  </a:cubicBezTo>
                  <a:close/>
                  <a:moveTo>
                    <a:pt x="92563" y="35332"/>
                  </a:moveTo>
                  <a:cubicBezTo>
                    <a:pt x="92504" y="35332"/>
                    <a:pt x="92457" y="35379"/>
                    <a:pt x="92410" y="35427"/>
                  </a:cubicBezTo>
                  <a:lnTo>
                    <a:pt x="90337" y="41209"/>
                  </a:lnTo>
                  <a:cubicBezTo>
                    <a:pt x="90271" y="41275"/>
                    <a:pt x="90337" y="41376"/>
                    <a:pt x="90404" y="41409"/>
                  </a:cubicBezTo>
                  <a:cubicBezTo>
                    <a:pt x="90404" y="41442"/>
                    <a:pt x="90471" y="41442"/>
                    <a:pt x="90471" y="41442"/>
                  </a:cubicBezTo>
                  <a:cubicBezTo>
                    <a:pt x="90538" y="41442"/>
                    <a:pt x="90571" y="41409"/>
                    <a:pt x="90605" y="41309"/>
                  </a:cubicBezTo>
                  <a:lnTo>
                    <a:pt x="92710" y="35560"/>
                  </a:lnTo>
                  <a:cubicBezTo>
                    <a:pt x="92744" y="35460"/>
                    <a:pt x="92710" y="35393"/>
                    <a:pt x="92644" y="35360"/>
                  </a:cubicBezTo>
                  <a:cubicBezTo>
                    <a:pt x="92614" y="35340"/>
                    <a:pt x="92588" y="35332"/>
                    <a:pt x="92563" y="35332"/>
                  </a:cubicBezTo>
                  <a:close/>
                  <a:moveTo>
                    <a:pt x="128605" y="41710"/>
                  </a:moveTo>
                  <a:lnTo>
                    <a:pt x="128601" y="41743"/>
                  </a:lnTo>
                  <a:lnTo>
                    <a:pt x="139769" y="41743"/>
                  </a:lnTo>
                  <a:lnTo>
                    <a:pt x="139767" y="41710"/>
                  </a:lnTo>
                  <a:close/>
                  <a:moveTo>
                    <a:pt x="4579" y="31115"/>
                  </a:moveTo>
                  <a:lnTo>
                    <a:pt x="9459" y="36897"/>
                  </a:lnTo>
                  <a:cubicBezTo>
                    <a:pt x="9492" y="36931"/>
                    <a:pt x="9525" y="36931"/>
                    <a:pt x="9592" y="36931"/>
                  </a:cubicBezTo>
                  <a:cubicBezTo>
                    <a:pt x="9592" y="36931"/>
                    <a:pt x="9626" y="36931"/>
                    <a:pt x="9659" y="36897"/>
                  </a:cubicBezTo>
                  <a:lnTo>
                    <a:pt x="13269" y="34290"/>
                  </a:lnTo>
                  <a:lnTo>
                    <a:pt x="16677" y="39070"/>
                  </a:lnTo>
                  <a:lnTo>
                    <a:pt x="14004" y="40172"/>
                  </a:lnTo>
                  <a:lnTo>
                    <a:pt x="9191" y="43481"/>
                  </a:lnTo>
                  <a:lnTo>
                    <a:pt x="6685" y="40239"/>
                  </a:lnTo>
                  <a:lnTo>
                    <a:pt x="5983" y="39270"/>
                  </a:lnTo>
                  <a:lnTo>
                    <a:pt x="7854" y="38167"/>
                  </a:lnTo>
                  <a:cubicBezTo>
                    <a:pt x="7921" y="38100"/>
                    <a:pt x="7955" y="38000"/>
                    <a:pt x="7921" y="37933"/>
                  </a:cubicBezTo>
                  <a:cubicBezTo>
                    <a:pt x="7852" y="37910"/>
                    <a:pt x="7799" y="37871"/>
                    <a:pt x="7739" y="37871"/>
                  </a:cubicBezTo>
                  <a:cubicBezTo>
                    <a:pt x="7713" y="37871"/>
                    <a:pt x="7685" y="37879"/>
                    <a:pt x="7654" y="37900"/>
                  </a:cubicBezTo>
                  <a:lnTo>
                    <a:pt x="5782" y="38969"/>
                  </a:lnTo>
                  <a:lnTo>
                    <a:pt x="5749" y="39003"/>
                  </a:lnTo>
                  <a:lnTo>
                    <a:pt x="1671" y="33722"/>
                  </a:lnTo>
                  <a:lnTo>
                    <a:pt x="4579" y="31115"/>
                  </a:lnTo>
                  <a:close/>
                  <a:moveTo>
                    <a:pt x="120383" y="39237"/>
                  </a:moveTo>
                  <a:lnTo>
                    <a:pt x="124460" y="41844"/>
                  </a:lnTo>
                  <a:lnTo>
                    <a:pt x="121987" y="44952"/>
                  </a:lnTo>
                  <a:lnTo>
                    <a:pt x="120383" y="39237"/>
                  </a:lnTo>
                  <a:close/>
                  <a:moveTo>
                    <a:pt x="110457" y="44384"/>
                  </a:moveTo>
                  <a:lnTo>
                    <a:pt x="111393" y="47124"/>
                  </a:lnTo>
                  <a:lnTo>
                    <a:pt x="106781" y="48093"/>
                  </a:lnTo>
                  <a:lnTo>
                    <a:pt x="107583" y="45486"/>
                  </a:lnTo>
                  <a:lnTo>
                    <a:pt x="110390" y="44450"/>
                  </a:lnTo>
                  <a:cubicBezTo>
                    <a:pt x="110424" y="44417"/>
                    <a:pt x="110457" y="44417"/>
                    <a:pt x="110457" y="44384"/>
                  </a:cubicBezTo>
                  <a:close/>
                  <a:moveTo>
                    <a:pt x="91374" y="44417"/>
                  </a:moveTo>
                  <a:lnTo>
                    <a:pt x="87864" y="48494"/>
                  </a:lnTo>
                  <a:lnTo>
                    <a:pt x="81381" y="44484"/>
                  </a:lnTo>
                  <a:lnTo>
                    <a:pt x="91374" y="44417"/>
                  </a:lnTo>
                  <a:close/>
                  <a:moveTo>
                    <a:pt x="118044" y="33923"/>
                  </a:moveTo>
                  <a:lnTo>
                    <a:pt x="119915" y="38936"/>
                  </a:lnTo>
                  <a:lnTo>
                    <a:pt x="121753" y="45420"/>
                  </a:lnTo>
                  <a:cubicBezTo>
                    <a:pt x="121753" y="45486"/>
                    <a:pt x="121820" y="45553"/>
                    <a:pt x="121887" y="45553"/>
                  </a:cubicBezTo>
                  <a:lnTo>
                    <a:pt x="121920" y="45553"/>
                  </a:lnTo>
                  <a:cubicBezTo>
                    <a:pt x="121954" y="45553"/>
                    <a:pt x="121987" y="45486"/>
                    <a:pt x="122054" y="45453"/>
                  </a:cubicBezTo>
                  <a:lnTo>
                    <a:pt x="124761" y="42111"/>
                  </a:lnTo>
                  <a:lnTo>
                    <a:pt x="128003" y="44216"/>
                  </a:lnTo>
                  <a:lnTo>
                    <a:pt x="127970" y="44484"/>
                  </a:lnTo>
                  <a:lnTo>
                    <a:pt x="112462" y="49163"/>
                  </a:lnTo>
                  <a:lnTo>
                    <a:pt x="110056" y="42044"/>
                  </a:lnTo>
                  <a:lnTo>
                    <a:pt x="109789" y="36362"/>
                  </a:lnTo>
                  <a:lnTo>
                    <a:pt x="116372" y="34424"/>
                  </a:lnTo>
                  <a:lnTo>
                    <a:pt x="117709" y="39571"/>
                  </a:lnTo>
                  <a:cubicBezTo>
                    <a:pt x="117743" y="39638"/>
                    <a:pt x="117776" y="39705"/>
                    <a:pt x="117843" y="39705"/>
                  </a:cubicBezTo>
                  <a:lnTo>
                    <a:pt x="117910" y="39705"/>
                  </a:lnTo>
                  <a:cubicBezTo>
                    <a:pt x="117977" y="39638"/>
                    <a:pt x="118077" y="39571"/>
                    <a:pt x="118044" y="39471"/>
                  </a:cubicBezTo>
                  <a:lnTo>
                    <a:pt x="116707" y="34290"/>
                  </a:lnTo>
                  <a:lnTo>
                    <a:pt x="118044" y="33923"/>
                  </a:lnTo>
                  <a:close/>
                  <a:moveTo>
                    <a:pt x="92309" y="43916"/>
                  </a:moveTo>
                  <a:lnTo>
                    <a:pt x="95384" y="46155"/>
                  </a:lnTo>
                  <a:lnTo>
                    <a:pt x="95384" y="49096"/>
                  </a:lnTo>
                  <a:lnTo>
                    <a:pt x="94482" y="50199"/>
                  </a:lnTo>
                  <a:lnTo>
                    <a:pt x="91975" y="44283"/>
                  </a:lnTo>
                  <a:lnTo>
                    <a:pt x="92309" y="43916"/>
                  </a:lnTo>
                  <a:close/>
                  <a:moveTo>
                    <a:pt x="91708" y="44584"/>
                  </a:moveTo>
                  <a:lnTo>
                    <a:pt x="94214" y="50466"/>
                  </a:lnTo>
                  <a:lnTo>
                    <a:pt x="94214" y="50466"/>
                  </a:lnTo>
                  <a:lnTo>
                    <a:pt x="88165" y="48661"/>
                  </a:lnTo>
                  <a:lnTo>
                    <a:pt x="91708" y="44584"/>
                  </a:lnTo>
                  <a:close/>
                  <a:moveTo>
                    <a:pt x="21913" y="48615"/>
                  </a:moveTo>
                  <a:cubicBezTo>
                    <a:pt x="21893" y="48615"/>
                    <a:pt x="21874" y="48620"/>
                    <a:pt x="21858" y="48628"/>
                  </a:cubicBezTo>
                  <a:lnTo>
                    <a:pt x="16845" y="50600"/>
                  </a:lnTo>
                  <a:cubicBezTo>
                    <a:pt x="16778" y="50600"/>
                    <a:pt x="16711" y="50667"/>
                    <a:pt x="16778" y="50767"/>
                  </a:cubicBezTo>
                  <a:cubicBezTo>
                    <a:pt x="16811" y="50834"/>
                    <a:pt x="16845" y="50901"/>
                    <a:pt x="16945" y="50901"/>
                  </a:cubicBezTo>
                  <a:lnTo>
                    <a:pt x="16978" y="50901"/>
                  </a:lnTo>
                  <a:lnTo>
                    <a:pt x="21991" y="48929"/>
                  </a:lnTo>
                  <a:cubicBezTo>
                    <a:pt x="22058" y="48895"/>
                    <a:pt x="22125" y="48795"/>
                    <a:pt x="22058" y="48728"/>
                  </a:cubicBezTo>
                  <a:cubicBezTo>
                    <a:pt x="22033" y="48653"/>
                    <a:pt x="21971" y="48615"/>
                    <a:pt x="21913" y="48615"/>
                  </a:cubicBezTo>
                  <a:close/>
                  <a:moveTo>
                    <a:pt x="48628" y="42880"/>
                  </a:moveTo>
                  <a:lnTo>
                    <a:pt x="44384" y="50967"/>
                  </a:lnTo>
                  <a:lnTo>
                    <a:pt x="43247" y="44551"/>
                  </a:lnTo>
                  <a:lnTo>
                    <a:pt x="48628" y="42880"/>
                  </a:lnTo>
                  <a:close/>
                  <a:moveTo>
                    <a:pt x="111526" y="47425"/>
                  </a:moveTo>
                  <a:lnTo>
                    <a:pt x="112128" y="49263"/>
                  </a:lnTo>
                  <a:lnTo>
                    <a:pt x="105878" y="51168"/>
                  </a:lnTo>
                  <a:lnTo>
                    <a:pt x="106714" y="48427"/>
                  </a:lnTo>
                  <a:lnTo>
                    <a:pt x="111526" y="47425"/>
                  </a:lnTo>
                  <a:close/>
                  <a:moveTo>
                    <a:pt x="101901" y="35427"/>
                  </a:moveTo>
                  <a:lnTo>
                    <a:pt x="109488" y="36362"/>
                  </a:lnTo>
                  <a:lnTo>
                    <a:pt x="109755" y="42077"/>
                  </a:lnTo>
                  <a:lnTo>
                    <a:pt x="109755" y="42111"/>
                  </a:lnTo>
                  <a:lnTo>
                    <a:pt x="110424" y="44116"/>
                  </a:lnTo>
                  <a:lnTo>
                    <a:pt x="110290" y="44116"/>
                  </a:lnTo>
                  <a:lnTo>
                    <a:pt x="107583" y="45119"/>
                  </a:lnTo>
                  <a:lnTo>
                    <a:pt x="106914" y="43080"/>
                  </a:lnTo>
                  <a:cubicBezTo>
                    <a:pt x="106889" y="42978"/>
                    <a:pt x="106824" y="42934"/>
                    <a:pt x="106765" y="42934"/>
                  </a:cubicBezTo>
                  <a:cubicBezTo>
                    <a:pt x="106747" y="42934"/>
                    <a:pt x="106730" y="42939"/>
                    <a:pt x="106714" y="42946"/>
                  </a:cubicBezTo>
                  <a:cubicBezTo>
                    <a:pt x="106580" y="42980"/>
                    <a:pt x="106547" y="43080"/>
                    <a:pt x="106580" y="43147"/>
                  </a:cubicBezTo>
                  <a:lnTo>
                    <a:pt x="107282" y="45319"/>
                  </a:lnTo>
                  <a:lnTo>
                    <a:pt x="106146" y="48996"/>
                  </a:lnTo>
                  <a:lnTo>
                    <a:pt x="104274" y="43916"/>
                  </a:lnTo>
                  <a:cubicBezTo>
                    <a:pt x="104249" y="43840"/>
                    <a:pt x="104186" y="43803"/>
                    <a:pt x="104128" y="43803"/>
                  </a:cubicBezTo>
                  <a:cubicBezTo>
                    <a:pt x="104109" y="43803"/>
                    <a:pt x="104090" y="43807"/>
                    <a:pt x="104074" y="43815"/>
                  </a:cubicBezTo>
                  <a:cubicBezTo>
                    <a:pt x="103973" y="43882"/>
                    <a:pt x="103940" y="43949"/>
                    <a:pt x="103973" y="44049"/>
                  </a:cubicBezTo>
                  <a:lnTo>
                    <a:pt x="106012" y="49497"/>
                  </a:lnTo>
                  <a:lnTo>
                    <a:pt x="106045" y="49564"/>
                  </a:lnTo>
                  <a:lnTo>
                    <a:pt x="105511" y="51302"/>
                  </a:lnTo>
                  <a:lnTo>
                    <a:pt x="104508" y="51602"/>
                  </a:lnTo>
                  <a:lnTo>
                    <a:pt x="101901" y="44417"/>
                  </a:lnTo>
                  <a:lnTo>
                    <a:pt x="101901" y="35427"/>
                  </a:lnTo>
                  <a:close/>
                  <a:moveTo>
                    <a:pt x="128304" y="44417"/>
                  </a:moveTo>
                  <a:lnTo>
                    <a:pt x="128939" y="44785"/>
                  </a:lnTo>
                  <a:lnTo>
                    <a:pt x="140269" y="49831"/>
                  </a:lnTo>
                  <a:lnTo>
                    <a:pt x="140436" y="52672"/>
                  </a:lnTo>
                  <a:lnTo>
                    <a:pt x="132481" y="51469"/>
                  </a:lnTo>
                  <a:lnTo>
                    <a:pt x="127602" y="50734"/>
                  </a:lnTo>
                  <a:lnTo>
                    <a:pt x="128304" y="44417"/>
                  </a:lnTo>
                  <a:close/>
                  <a:moveTo>
                    <a:pt x="21524" y="45787"/>
                  </a:moveTo>
                  <a:cubicBezTo>
                    <a:pt x="21457" y="45821"/>
                    <a:pt x="21390" y="45921"/>
                    <a:pt x="21390" y="45988"/>
                  </a:cubicBezTo>
                  <a:lnTo>
                    <a:pt x="23161" y="52639"/>
                  </a:lnTo>
                  <a:cubicBezTo>
                    <a:pt x="23161" y="52672"/>
                    <a:pt x="23195" y="52705"/>
                    <a:pt x="23228" y="52705"/>
                  </a:cubicBezTo>
                  <a:cubicBezTo>
                    <a:pt x="23261" y="52705"/>
                    <a:pt x="23261" y="52772"/>
                    <a:pt x="23328" y="52772"/>
                  </a:cubicBezTo>
                  <a:lnTo>
                    <a:pt x="23362" y="52772"/>
                  </a:lnTo>
                  <a:lnTo>
                    <a:pt x="30012" y="50867"/>
                  </a:lnTo>
                  <a:cubicBezTo>
                    <a:pt x="30079" y="50834"/>
                    <a:pt x="30113" y="50767"/>
                    <a:pt x="30113" y="50667"/>
                  </a:cubicBezTo>
                  <a:cubicBezTo>
                    <a:pt x="30087" y="50615"/>
                    <a:pt x="30042" y="50544"/>
                    <a:pt x="29977" y="50544"/>
                  </a:cubicBezTo>
                  <a:cubicBezTo>
                    <a:pt x="29957" y="50544"/>
                    <a:pt x="29936" y="50551"/>
                    <a:pt x="29912" y="50566"/>
                  </a:cubicBezTo>
                  <a:lnTo>
                    <a:pt x="23462" y="52405"/>
                  </a:lnTo>
                  <a:lnTo>
                    <a:pt x="21724" y="45921"/>
                  </a:lnTo>
                  <a:cubicBezTo>
                    <a:pt x="21691" y="45821"/>
                    <a:pt x="21624" y="45787"/>
                    <a:pt x="21524" y="45787"/>
                  </a:cubicBezTo>
                  <a:close/>
                  <a:moveTo>
                    <a:pt x="59891" y="52839"/>
                  </a:moveTo>
                  <a:lnTo>
                    <a:pt x="53106" y="53106"/>
                  </a:lnTo>
                  <a:cubicBezTo>
                    <a:pt x="53040" y="53106"/>
                    <a:pt x="52939" y="53173"/>
                    <a:pt x="52939" y="53274"/>
                  </a:cubicBezTo>
                  <a:cubicBezTo>
                    <a:pt x="52939" y="53340"/>
                    <a:pt x="53040" y="53441"/>
                    <a:pt x="53106" y="53441"/>
                  </a:cubicBezTo>
                  <a:lnTo>
                    <a:pt x="59891" y="53173"/>
                  </a:lnTo>
                  <a:cubicBezTo>
                    <a:pt x="59958" y="53173"/>
                    <a:pt x="60025" y="53106"/>
                    <a:pt x="60025" y="53006"/>
                  </a:cubicBezTo>
                  <a:cubicBezTo>
                    <a:pt x="60025" y="52939"/>
                    <a:pt x="59958" y="52839"/>
                    <a:pt x="59891" y="52839"/>
                  </a:cubicBezTo>
                  <a:close/>
                  <a:moveTo>
                    <a:pt x="18657" y="52492"/>
                  </a:moveTo>
                  <a:cubicBezTo>
                    <a:pt x="18633" y="52492"/>
                    <a:pt x="18608" y="52496"/>
                    <a:pt x="18582" y="52505"/>
                  </a:cubicBezTo>
                  <a:lnTo>
                    <a:pt x="16009" y="53574"/>
                  </a:lnTo>
                  <a:cubicBezTo>
                    <a:pt x="15875" y="53574"/>
                    <a:pt x="15842" y="53641"/>
                    <a:pt x="15875" y="53741"/>
                  </a:cubicBezTo>
                  <a:cubicBezTo>
                    <a:pt x="15942" y="53808"/>
                    <a:pt x="15976" y="53842"/>
                    <a:pt x="16042" y="53842"/>
                  </a:cubicBezTo>
                  <a:lnTo>
                    <a:pt x="16143" y="53842"/>
                  </a:lnTo>
                  <a:lnTo>
                    <a:pt x="18716" y="52806"/>
                  </a:lnTo>
                  <a:cubicBezTo>
                    <a:pt x="18816" y="52772"/>
                    <a:pt x="18850" y="52672"/>
                    <a:pt x="18816" y="52605"/>
                  </a:cubicBezTo>
                  <a:cubicBezTo>
                    <a:pt x="18791" y="52530"/>
                    <a:pt x="18729" y="52492"/>
                    <a:pt x="18657" y="52492"/>
                  </a:cubicBezTo>
                  <a:close/>
                  <a:moveTo>
                    <a:pt x="97256" y="49296"/>
                  </a:moveTo>
                  <a:lnTo>
                    <a:pt x="103873" y="50867"/>
                  </a:lnTo>
                  <a:lnTo>
                    <a:pt x="104174" y="51636"/>
                  </a:lnTo>
                  <a:lnTo>
                    <a:pt x="103840" y="51770"/>
                  </a:lnTo>
                  <a:cubicBezTo>
                    <a:pt x="103739" y="51803"/>
                    <a:pt x="103639" y="51870"/>
                    <a:pt x="103706" y="51970"/>
                  </a:cubicBezTo>
                  <a:cubicBezTo>
                    <a:pt x="103739" y="52070"/>
                    <a:pt x="103773" y="52104"/>
                    <a:pt x="103873" y="52104"/>
                  </a:cubicBezTo>
                  <a:lnTo>
                    <a:pt x="103906" y="52104"/>
                  </a:lnTo>
                  <a:lnTo>
                    <a:pt x="112262" y="49564"/>
                  </a:lnTo>
                  <a:lnTo>
                    <a:pt x="113866" y="54276"/>
                  </a:lnTo>
                  <a:lnTo>
                    <a:pt x="104508" y="53407"/>
                  </a:lnTo>
                  <a:cubicBezTo>
                    <a:pt x="104508" y="53407"/>
                    <a:pt x="104441" y="53340"/>
                    <a:pt x="104408" y="53340"/>
                  </a:cubicBezTo>
                  <a:cubicBezTo>
                    <a:pt x="104374" y="53340"/>
                    <a:pt x="104341" y="53340"/>
                    <a:pt x="104274" y="53407"/>
                  </a:cubicBezTo>
                  <a:lnTo>
                    <a:pt x="103906" y="53340"/>
                  </a:lnTo>
                  <a:lnTo>
                    <a:pt x="96687" y="51235"/>
                  </a:lnTo>
                  <a:lnTo>
                    <a:pt x="97256" y="49296"/>
                  </a:lnTo>
                  <a:close/>
                  <a:moveTo>
                    <a:pt x="119280" y="47458"/>
                  </a:moveTo>
                  <a:lnTo>
                    <a:pt x="116907" y="54610"/>
                  </a:lnTo>
                  <a:lnTo>
                    <a:pt x="114267" y="54343"/>
                  </a:lnTo>
                  <a:lnTo>
                    <a:pt x="112596" y="49497"/>
                  </a:lnTo>
                  <a:lnTo>
                    <a:pt x="119280" y="47458"/>
                  </a:lnTo>
                  <a:close/>
                  <a:moveTo>
                    <a:pt x="30848" y="53140"/>
                  </a:moveTo>
                  <a:lnTo>
                    <a:pt x="25735" y="54844"/>
                  </a:lnTo>
                  <a:cubicBezTo>
                    <a:pt x="25634" y="54911"/>
                    <a:pt x="25567" y="54978"/>
                    <a:pt x="25634" y="55078"/>
                  </a:cubicBezTo>
                  <a:cubicBezTo>
                    <a:pt x="25668" y="55145"/>
                    <a:pt x="25701" y="55179"/>
                    <a:pt x="25801" y="55179"/>
                  </a:cubicBezTo>
                  <a:lnTo>
                    <a:pt x="25835" y="55179"/>
                  </a:lnTo>
                  <a:lnTo>
                    <a:pt x="30915" y="53474"/>
                  </a:lnTo>
                  <a:cubicBezTo>
                    <a:pt x="31015" y="53441"/>
                    <a:pt x="31049" y="53340"/>
                    <a:pt x="31049" y="53274"/>
                  </a:cubicBezTo>
                  <a:cubicBezTo>
                    <a:pt x="31015" y="53173"/>
                    <a:pt x="30915" y="53140"/>
                    <a:pt x="30848" y="53140"/>
                  </a:cubicBezTo>
                  <a:close/>
                  <a:moveTo>
                    <a:pt x="490" y="55166"/>
                  </a:moveTo>
                  <a:cubicBezTo>
                    <a:pt x="470" y="55166"/>
                    <a:pt x="452" y="55170"/>
                    <a:pt x="435" y="55179"/>
                  </a:cubicBezTo>
                  <a:lnTo>
                    <a:pt x="0" y="55412"/>
                  </a:lnTo>
                  <a:lnTo>
                    <a:pt x="0" y="55780"/>
                  </a:lnTo>
                  <a:lnTo>
                    <a:pt x="602" y="55479"/>
                  </a:lnTo>
                  <a:cubicBezTo>
                    <a:pt x="669" y="55446"/>
                    <a:pt x="736" y="55312"/>
                    <a:pt x="669" y="55279"/>
                  </a:cubicBezTo>
                  <a:cubicBezTo>
                    <a:pt x="619" y="55204"/>
                    <a:pt x="550" y="55166"/>
                    <a:pt x="490" y="55166"/>
                  </a:cubicBezTo>
                  <a:close/>
                  <a:moveTo>
                    <a:pt x="127569" y="51101"/>
                  </a:moveTo>
                  <a:lnTo>
                    <a:pt x="132281" y="51803"/>
                  </a:lnTo>
                  <a:lnTo>
                    <a:pt x="131479" y="55814"/>
                  </a:lnTo>
                  <a:lnTo>
                    <a:pt x="126666" y="54443"/>
                  </a:lnTo>
                  <a:lnTo>
                    <a:pt x="127569" y="51101"/>
                  </a:lnTo>
                  <a:close/>
                  <a:moveTo>
                    <a:pt x="33822" y="43481"/>
                  </a:moveTo>
                  <a:lnTo>
                    <a:pt x="44083" y="51569"/>
                  </a:lnTo>
                  <a:lnTo>
                    <a:pt x="41844" y="55914"/>
                  </a:lnTo>
                  <a:lnTo>
                    <a:pt x="33822" y="43481"/>
                  </a:lnTo>
                  <a:close/>
                  <a:moveTo>
                    <a:pt x="66025" y="51161"/>
                  </a:moveTo>
                  <a:cubicBezTo>
                    <a:pt x="66009" y="51161"/>
                    <a:pt x="65992" y="51163"/>
                    <a:pt x="65974" y="51168"/>
                  </a:cubicBezTo>
                  <a:cubicBezTo>
                    <a:pt x="65907" y="51168"/>
                    <a:pt x="65806" y="51268"/>
                    <a:pt x="65840" y="51402"/>
                  </a:cubicBezTo>
                  <a:lnTo>
                    <a:pt x="65974" y="52304"/>
                  </a:lnTo>
                  <a:lnTo>
                    <a:pt x="64135" y="52471"/>
                  </a:lnTo>
                  <a:cubicBezTo>
                    <a:pt x="64069" y="52471"/>
                    <a:pt x="63968" y="52538"/>
                    <a:pt x="63968" y="52639"/>
                  </a:cubicBezTo>
                  <a:cubicBezTo>
                    <a:pt x="63968" y="52705"/>
                    <a:pt x="64069" y="52806"/>
                    <a:pt x="64135" y="52806"/>
                  </a:cubicBezTo>
                  <a:lnTo>
                    <a:pt x="65974" y="52639"/>
                  </a:lnTo>
                  <a:lnTo>
                    <a:pt x="66375" y="55412"/>
                  </a:lnTo>
                  <a:lnTo>
                    <a:pt x="60994" y="56449"/>
                  </a:lnTo>
                  <a:cubicBezTo>
                    <a:pt x="60960" y="56449"/>
                    <a:pt x="60894" y="56515"/>
                    <a:pt x="60927" y="56616"/>
                  </a:cubicBezTo>
                  <a:cubicBezTo>
                    <a:pt x="60927" y="56682"/>
                    <a:pt x="60994" y="56749"/>
                    <a:pt x="61094" y="56749"/>
                  </a:cubicBezTo>
                  <a:lnTo>
                    <a:pt x="61127" y="56749"/>
                  </a:lnTo>
                  <a:lnTo>
                    <a:pt x="70017" y="55011"/>
                  </a:lnTo>
                  <a:cubicBezTo>
                    <a:pt x="70118" y="55011"/>
                    <a:pt x="70185" y="54911"/>
                    <a:pt x="70151" y="54811"/>
                  </a:cubicBezTo>
                  <a:cubicBezTo>
                    <a:pt x="70151" y="54753"/>
                    <a:pt x="70052" y="54671"/>
                    <a:pt x="69981" y="54671"/>
                  </a:cubicBezTo>
                  <a:cubicBezTo>
                    <a:pt x="69970" y="54671"/>
                    <a:pt x="69960" y="54673"/>
                    <a:pt x="69951" y="54677"/>
                  </a:cubicBezTo>
                  <a:lnTo>
                    <a:pt x="66776" y="55312"/>
                  </a:lnTo>
                  <a:lnTo>
                    <a:pt x="66341" y="52572"/>
                  </a:lnTo>
                  <a:lnTo>
                    <a:pt x="68012" y="52405"/>
                  </a:lnTo>
                  <a:cubicBezTo>
                    <a:pt x="68112" y="52405"/>
                    <a:pt x="68179" y="52304"/>
                    <a:pt x="68179" y="52237"/>
                  </a:cubicBezTo>
                  <a:cubicBezTo>
                    <a:pt x="68179" y="52137"/>
                    <a:pt x="68112" y="52070"/>
                    <a:pt x="68012" y="52070"/>
                  </a:cubicBezTo>
                  <a:lnTo>
                    <a:pt x="66308" y="52237"/>
                  </a:lnTo>
                  <a:lnTo>
                    <a:pt x="66174" y="51302"/>
                  </a:lnTo>
                  <a:cubicBezTo>
                    <a:pt x="66174" y="51244"/>
                    <a:pt x="66124" y="51161"/>
                    <a:pt x="66025" y="51161"/>
                  </a:cubicBezTo>
                  <a:close/>
                  <a:moveTo>
                    <a:pt x="121051" y="46924"/>
                  </a:moveTo>
                  <a:lnTo>
                    <a:pt x="123959" y="56783"/>
                  </a:lnTo>
                  <a:lnTo>
                    <a:pt x="117208" y="54644"/>
                  </a:lnTo>
                  <a:lnTo>
                    <a:pt x="119648" y="47325"/>
                  </a:lnTo>
                  <a:lnTo>
                    <a:pt x="120918" y="46957"/>
                  </a:lnTo>
                  <a:lnTo>
                    <a:pt x="121051" y="46924"/>
                  </a:lnTo>
                  <a:close/>
                  <a:moveTo>
                    <a:pt x="127936" y="44818"/>
                  </a:moveTo>
                  <a:lnTo>
                    <a:pt x="127268" y="50834"/>
                  </a:lnTo>
                  <a:lnTo>
                    <a:pt x="126332" y="54343"/>
                  </a:lnTo>
                  <a:cubicBezTo>
                    <a:pt x="126265" y="54343"/>
                    <a:pt x="126165" y="54376"/>
                    <a:pt x="126131" y="54477"/>
                  </a:cubicBezTo>
                  <a:cubicBezTo>
                    <a:pt x="126131" y="54544"/>
                    <a:pt x="126165" y="54644"/>
                    <a:pt x="126265" y="54677"/>
                  </a:cubicBezTo>
                  <a:lnTo>
                    <a:pt x="125563" y="57317"/>
                  </a:lnTo>
                  <a:lnTo>
                    <a:pt x="124394" y="56950"/>
                  </a:lnTo>
                  <a:lnTo>
                    <a:pt x="121386" y="46823"/>
                  </a:lnTo>
                  <a:lnTo>
                    <a:pt x="127936" y="44818"/>
                  </a:lnTo>
                  <a:close/>
                  <a:moveTo>
                    <a:pt x="126599" y="54777"/>
                  </a:moveTo>
                  <a:lnTo>
                    <a:pt x="131445" y="56181"/>
                  </a:lnTo>
                  <a:lnTo>
                    <a:pt x="131078" y="58086"/>
                  </a:lnTo>
                  <a:lnTo>
                    <a:pt x="125931" y="57418"/>
                  </a:lnTo>
                  <a:lnTo>
                    <a:pt x="126599" y="54777"/>
                  </a:lnTo>
                  <a:close/>
                  <a:moveTo>
                    <a:pt x="76936" y="51168"/>
                  </a:moveTo>
                  <a:lnTo>
                    <a:pt x="83453" y="53507"/>
                  </a:lnTo>
                  <a:lnTo>
                    <a:pt x="82049" y="55112"/>
                  </a:lnTo>
                  <a:lnTo>
                    <a:pt x="78272" y="54744"/>
                  </a:lnTo>
                  <a:cubicBezTo>
                    <a:pt x="78172" y="54744"/>
                    <a:pt x="78105" y="54811"/>
                    <a:pt x="78105" y="54911"/>
                  </a:cubicBezTo>
                  <a:cubicBezTo>
                    <a:pt x="78105" y="54978"/>
                    <a:pt x="78172" y="55078"/>
                    <a:pt x="78272" y="55078"/>
                  </a:cubicBezTo>
                  <a:lnTo>
                    <a:pt x="81849" y="55412"/>
                  </a:lnTo>
                  <a:lnTo>
                    <a:pt x="78974" y="58554"/>
                  </a:lnTo>
                  <a:lnTo>
                    <a:pt x="75331" y="57351"/>
                  </a:lnTo>
                  <a:lnTo>
                    <a:pt x="76936" y="51168"/>
                  </a:lnTo>
                  <a:close/>
                  <a:moveTo>
                    <a:pt x="94482" y="50934"/>
                  </a:moveTo>
                  <a:lnTo>
                    <a:pt x="96387" y="51502"/>
                  </a:lnTo>
                  <a:lnTo>
                    <a:pt x="103840" y="53741"/>
                  </a:lnTo>
                  <a:lnTo>
                    <a:pt x="104174" y="53775"/>
                  </a:lnTo>
                  <a:lnTo>
                    <a:pt x="103706" y="56281"/>
                  </a:lnTo>
                  <a:lnTo>
                    <a:pt x="102737" y="59256"/>
                  </a:lnTo>
                  <a:lnTo>
                    <a:pt x="92677" y="55646"/>
                  </a:lnTo>
                  <a:lnTo>
                    <a:pt x="94482" y="50934"/>
                  </a:lnTo>
                  <a:close/>
                  <a:moveTo>
                    <a:pt x="2332" y="57331"/>
                  </a:moveTo>
                  <a:cubicBezTo>
                    <a:pt x="2297" y="57331"/>
                    <a:pt x="2264" y="57339"/>
                    <a:pt x="2240" y="57351"/>
                  </a:cubicBezTo>
                  <a:lnTo>
                    <a:pt x="0" y="58922"/>
                  </a:lnTo>
                  <a:lnTo>
                    <a:pt x="0" y="59323"/>
                  </a:lnTo>
                  <a:lnTo>
                    <a:pt x="2440" y="57652"/>
                  </a:lnTo>
                  <a:cubicBezTo>
                    <a:pt x="2474" y="57585"/>
                    <a:pt x="2507" y="57485"/>
                    <a:pt x="2474" y="57418"/>
                  </a:cubicBezTo>
                  <a:cubicBezTo>
                    <a:pt x="2452" y="57354"/>
                    <a:pt x="2391" y="57331"/>
                    <a:pt x="2332" y="57331"/>
                  </a:cubicBezTo>
                  <a:close/>
                  <a:moveTo>
                    <a:pt x="44684" y="51970"/>
                  </a:moveTo>
                  <a:lnTo>
                    <a:pt x="46188" y="53140"/>
                  </a:lnTo>
                  <a:lnTo>
                    <a:pt x="52572" y="58153"/>
                  </a:lnTo>
                  <a:lnTo>
                    <a:pt x="47224" y="59323"/>
                  </a:lnTo>
                  <a:lnTo>
                    <a:pt x="44684" y="51970"/>
                  </a:lnTo>
                  <a:close/>
                  <a:moveTo>
                    <a:pt x="85692" y="51569"/>
                  </a:moveTo>
                  <a:lnTo>
                    <a:pt x="84656" y="54610"/>
                  </a:lnTo>
                  <a:lnTo>
                    <a:pt x="82784" y="59624"/>
                  </a:lnTo>
                  <a:lnTo>
                    <a:pt x="79442" y="58654"/>
                  </a:lnTo>
                  <a:lnTo>
                    <a:pt x="83854" y="53641"/>
                  </a:lnTo>
                  <a:lnTo>
                    <a:pt x="84021" y="53741"/>
                  </a:lnTo>
                  <a:lnTo>
                    <a:pt x="84054" y="53741"/>
                  </a:lnTo>
                  <a:cubicBezTo>
                    <a:pt x="84155" y="53741"/>
                    <a:pt x="84188" y="53675"/>
                    <a:pt x="84221" y="53608"/>
                  </a:cubicBezTo>
                  <a:cubicBezTo>
                    <a:pt x="84288" y="53507"/>
                    <a:pt x="84221" y="53441"/>
                    <a:pt x="84155" y="53407"/>
                  </a:cubicBezTo>
                  <a:lnTo>
                    <a:pt x="84121" y="53340"/>
                  </a:lnTo>
                  <a:lnTo>
                    <a:pt x="85692" y="51569"/>
                  </a:lnTo>
                  <a:close/>
                  <a:moveTo>
                    <a:pt x="32887" y="59089"/>
                  </a:moveTo>
                  <a:lnTo>
                    <a:pt x="20120" y="59791"/>
                  </a:lnTo>
                  <a:cubicBezTo>
                    <a:pt x="19986" y="59791"/>
                    <a:pt x="19953" y="59857"/>
                    <a:pt x="19953" y="59958"/>
                  </a:cubicBezTo>
                  <a:cubicBezTo>
                    <a:pt x="19953" y="60025"/>
                    <a:pt x="20020" y="60125"/>
                    <a:pt x="20120" y="60125"/>
                  </a:cubicBezTo>
                  <a:lnTo>
                    <a:pt x="32887" y="59390"/>
                  </a:lnTo>
                  <a:cubicBezTo>
                    <a:pt x="32987" y="59390"/>
                    <a:pt x="33054" y="59323"/>
                    <a:pt x="33054" y="59256"/>
                  </a:cubicBezTo>
                  <a:cubicBezTo>
                    <a:pt x="33054" y="59156"/>
                    <a:pt x="32987" y="59089"/>
                    <a:pt x="32887" y="59089"/>
                  </a:cubicBezTo>
                  <a:close/>
                  <a:moveTo>
                    <a:pt x="104508" y="53741"/>
                  </a:moveTo>
                  <a:lnTo>
                    <a:pt x="116740" y="54911"/>
                  </a:lnTo>
                  <a:lnTo>
                    <a:pt x="114969" y="60125"/>
                  </a:lnTo>
                  <a:lnTo>
                    <a:pt x="104040" y="56148"/>
                  </a:lnTo>
                  <a:lnTo>
                    <a:pt x="104508" y="53741"/>
                  </a:lnTo>
                  <a:close/>
                  <a:moveTo>
                    <a:pt x="87998" y="48962"/>
                  </a:moveTo>
                  <a:lnTo>
                    <a:pt x="94147" y="50800"/>
                  </a:lnTo>
                  <a:lnTo>
                    <a:pt x="90003" y="61762"/>
                  </a:lnTo>
                  <a:lnTo>
                    <a:pt x="83152" y="59757"/>
                  </a:lnTo>
                  <a:lnTo>
                    <a:pt x="85024" y="54744"/>
                  </a:lnTo>
                  <a:lnTo>
                    <a:pt x="86327" y="50901"/>
                  </a:lnTo>
                  <a:lnTo>
                    <a:pt x="86895" y="50232"/>
                  </a:lnTo>
                  <a:lnTo>
                    <a:pt x="87965" y="48962"/>
                  </a:lnTo>
                  <a:close/>
                  <a:moveTo>
                    <a:pt x="92543" y="55981"/>
                  </a:moveTo>
                  <a:lnTo>
                    <a:pt x="102670" y="59557"/>
                  </a:lnTo>
                  <a:lnTo>
                    <a:pt x="101767" y="62331"/>
                  </a:lnTo>
                  <a:lnTo>
                    <a:pt x="91240" y="59356"/>
                  </a:lnTo>
                  <a:lnTo>
                    <a:pt x="92543" y="55981"/>
                  </a:lnTo>
                  <a:close/>
                  <a:moveTo>
                    <a:pt x="116974" y="55011"/>
                  </a:moveTo>
                  <a:lnTo>
                    <a:pt x="121987" y="56616"/>
                  </a:lnTo>
                  <a:lnTo>
                    <a:pt x="121319" y="58387"/>
                  </a:lnTo>
                  <a:lnTo>
                    <a:pt x="119046" y="57485"/>
                  </a:lnTo>
                  <a:cubicBezTo>
                    <a:pt x="119019" y="57476"/>
                    <a:pt x="118995" y="57471"/>
                    <a:pt x="118972" y="57471"/>
                  </a:cubicBezTo>
                  <a:cubicBezTo>
                    <a:pt x="118910" y="57471"/>
                    <a:pt x="118861" y="57502"/>
                    <a:pt x="118812" y="57551"/>
                  </a:cubicBezTo>
                  <a:cubicBezTo>
                    <a:pt x="118779" y="57652"/>
                    <a:pt x="118812" y="57719"/>
                    <a:pt x="118912" y="57785"/>
                  </a:cubicBezTo>
                  <a:lnTo>
                    <a:pt x="121386" y="58788"/>
                  </a:lnTo>
                  <a:lnTo>
                    <a:pt x="122455" y="59189"/>
                  </a:lnTo>
                  <a:lnTo>
                    <a:pt x="122555" y="59189"/>
                  </a:lnTo>
                  <a:cubicBezTo>
                    <a:pt x="122622" y="59189"/>
                    <a:pt x="122656" y="59156"/>
                    <a:pt x="122722" y="59055"/>
                  </a:cubicBezTo>
                  <a:cubicBezTo>
                    <a:pt x="122756" y="58989"/>
                    <a:pt x="122722" y="58888"/>
                    <a:pt x="122622" y="58855"/>
                  </a:cubicBezTo>
                  <a:lnTo>
                    <a:pt x="121720" y="58487"/>
                  </a:lnTo>
                  <a:lnTo>
                    <a:pt x="122422" y="56649"/>
                  </a:lnTo>
                  <a:lnTo>
                    <a:pt x="125430" y="57618"/>
                  </a:lnTo>
                  <a:lnTo>
                    <a:pt x="122823" y="62966"/>
                  </a:lnTo>
                  <a:lnTo>
                    <a:pt x="115303" y="60225"/>
                  </a:lnTo>
                  <a:lnTo>
                    <a:pt x="116974" y="55011"/>
                  </a:lnTo>
                  <a:close/>
                  <a:moveTo>
                    <a:pt x="62863" y="61486"/>
                  </a:moveTo>
                  <a:cubicBezTo>
                    <a:pt x="62844" y="61486"/>
                    <a:pt x="62822" y="61489"/>
                    <a:pt x="62799" y="61495"/>
                  </a:cubicBezTo>
                  <a:lnTo>
                    <a:pt x="52739" y="62966"/>
                  </a:lnTo>
                  <a:cubicBezTo>
                    <a:pt x="52639" y="62999"/>
                    <a:pt x="52605" y="63099"/>
                    <a:pt x="52605" y="63166"/>
                  </a:cubicBezTo>
                  <a:cubicBezTo>
                    <a:pt x="52605" y="63233"/>
                    <a:pt x="52705" y="63300"/>
                    <a:pt x="52772" y="63300"/>
                  </a:cubicBezTo>
                  <a:lnTo>
                    <a:pt x="52806" y="63300"/>
                  </a:lnTo>
                  <a:lnTo>
                    <a:pt x="62899" y="61829"/>
                  </a:lnTo>
                  <a:cubicBezTo>
                    <a:pt x="62966" y="61829"/>
                    <a:pt x="63066" y="61762"/>
                    <a:pt x="62999" y="61629"/>
                  </a:cubicBezTo>
                  <a:cubicBezTo>
                    <a:pt x="62999" y="61546"/>
                    <a:pt x="62954" y="61486"/>
                    <a:pt x="62863" y="61486"/>
                  </a:cubicBezTo>
                  <a:close/>
                  <a:moveTo>
                    <a:pt x="103940" y="56515"/>
                  </a:moveTo>
                  <a:lnTo>
                    <a:pt x="112930" y="59757"/>
                  </a:lnTo>
                  <a:lnTo>
                    <a:pt x="108084" y="62865"/>
                  </a:lnTo>
                  <a:lnTo>
                    <a:pt x="106680" y="60091"/>
                  </a:lnTo>
                  <a:cubicBezTo>
                    <a:pt x="106630" y="60016"/>
                    <a:pt x="106580" y="59979"/>
                    <a:pt x="106516" y="59979"/>
                  </a:cubicBezTo>
                  <a:cubicBezTo>
                    <a:pt x="106494" y="59979"/>
                    <a:pt x="106471" y="59983"/>
                    <a:pt x="106446" y="59991"/>
                  </a:cubicBezTo>
                  <a:cubicBezTo>
                    <a:pt x="106380" y="60091"/>
                    <a:pt x="106346" y="60158"/>
                    <a:pt x="106313" y="60259"/>
                  </a:cubicBezTo>
                  <a:lnTo>
                    <a:pt x="107817" y="63266"/>
                  </a:lnTo>
                  <a:cubicBezTo>
                    <a:pt x="107884" y="63300"/>
                    <a:pt x="107917" y="63333"/>
                    <a:pt x="107950" y="63333"/>
                  </a:cubicBezTo>
                  <a:lnTo>
                    <a:pt x="108017" y="63333"/>
                  </a:lnTo>
                  <a:cubicBezTo>
                    <a:pt x="108051" y="63333"/>
                    <a:pt x="108051" y="63300"/>
                    <a:pt x="108084" y="63300"/>
                  </a:cubicBezTo>
                  <a:lnTo>
                    <a:pt x="113298" y="59924"/>
                  </a:lnTo>
                  <a:lnTo>
                    <a:pt x="114802" y="60459"/>
                  </a:lnTo>
                  <a:lnTo>
                    <a:pt x="113097" y="65539"/>
                  </a:lnTo>
                  <a:lnTo>
                    <a:pt x="102068" y="62431"/>
                  </a:lnTo>
                  <a:lnTo>
                    <a:pt x="103940" y="56515"/>
                  </a:lnTo>
                  <a:close/>
                  <a:moveTo>
                    <a:pt x="64603" y="66675"/>
                  </a:moveTo>
                  <a:lnTo>
                    <a:pt x="52572" y="68112"/>
                  </a:lnTo>
                  <a:cubicBezTo>
                    <a:pt x="52538" y="68146"/>
                    <a:pt x="52438" y="68213"/>
                    <a:pt x="52438" y="68313"/>
                  </a:cubicBezTo>
                  <a:cubicBezTo>
                    <a:pt x="52438" y="68380"/>
                    <a:pt x="52505" y="68480"/>
                    <a:pt x="52605" y="68480"/>
                  </a:cubicBezTo>
                  <a:lnTo>
                    <a:pt x="64637" y="67043"/>
                  </a:lnTo>
                  <a:cubicBezTo>
                    <a:pt x="64704" y="67043"/>
                    <a:pt x="64804" y="66976"/>
                    <a:pt x="64804" y="66842"/>
                  </a:cubicBezTo>
                  <a:cubicBezTo>
                    <a:pt x="64804" y="66776"/>
                    <a:pt x="64704" y="66675"/>
                    <a:pt x="64603" y="66675"/>
                  </a:cubicBezTo>
                  <a:close/>
                  <a:moveTo>
                    <a:pt x="81013" y="67310"/>
                  </a:moveTo>
                  <a:lnTo>
                    <a:pt x="80846" y="68781"/>
                  </a:lnTo>
                  <a:lnTo>
                    <a:pt x="79776" y="68781"/>
                  </a:lnTo>
                  <a:lnTo>
                    <a:pt x="79776" y="67310"/>
                  </a:lnTo>
                  <a:close/>
                  <a:moveTo>
                    <a:pt x="132582" y="51836"/>
                  </a:moveTo>
                  <a:lnTo>
                    <a:pt x="140335" y="53006"/>
                  </a:lnTo>
                  <a:lnTo>
                    <a:pt x="139466" y="55613"/>
                  </a:lnTo>
                  <a:lnTo>
                    <a:pt x="138631" y="59991"/>
                  </a:lnTo>
                  <a:lnTo>
                    <a:pt x="137795" y="70318"/>
                  </a:lnTo>
                  <a:lnTo>
                    <a:pt x="137662" y="70586"/>
                  </a:lnTo>
                  <a:lnTo>
                    <a:pt x="130643" y="68714"/>
                  </a:lnTo>
                  <a:lnTo>
                    <a:pt x="136024" y="59824"/>
                  </a:lnTo>
                  <a:cubicBezTo>
                    <a:pt x="136124" y="59724"/>
                    <a:pt x="136091" y="59624"/>
                    <a:pt x="135991" y="59557"/>
                  </a:cubicBezTo>
                  <a:cubicBezTo>
                    <a:pt x="135955" y="59533"/>
                    <a:pt x="135920" y="59522"/>
                    <a:pt x="135886" y="59522"/>
                  </a:cubicBezTo>
                  <a:cubicBezTo>
                    <a:pt x="135824" y="59522"/>
                    <a:pt x="135766" y="59559"/>
                    <a:pt x="135723" y="59624"/>
                  </a:cubicBezTo>
                  <a:lnTo>
                    <a:pt x="130309" y="68580"/>
                  </a:lnTo>
                  <a:lnTo>
                    <a:pt x="129206" y="68179"/>
                  </a:lnTo>
                  <a:lnTo>
                    <a:pt x="130877" y="61896"/>
                  </a:lnTo>
                  <a:cubicBezTo>
                    <a:pt x="130877" y="61829"/>
                    <a:pt x="130844" y="61729"/>
                    <a:pt x="130777" y="61696"/>
                  </a:cubicBezTo>
                  <a:cubicBezTo>
                    <a:pt x="130677" y="61696"/>
                    <a:pt x="130610" y="61729"/>
                    <a:pt x="130543" y="61829"/>
                  </a:cubicBezTo>
                  <a:lnTo>
                    <a:pt x="128872" y="68046"/>
                  </a:lnTo>
                  <a:lnTo>
                    <a:pt x="122455" y="65539"/>
                  </a:lnTo>
                  <a:lnTo>
                    <a:pt x="123090" y="63367"/>
                  </a:lnTo>
                  <a:lnTo>
                    <a:pt x="125530" y="64236"/>
                  </a:lnTo>
                  <a:cubicBezTo>
                    <a:pt x="125559" y="64255"/>
                    <a:pt x="125586" y="64263"/>
                    <a:pt x="125610" y="64263"/>
                  </a:cubicBezTo>
                  <a:cubicBezTo>
                    <a:pt x="125669" y="64263"/>
                    <a:pt x="125717" y="64216"/>
                    <a:pt x="125764" y="64169"/>
                  </a:cubicBezTo>
                  <a:cubicBezTo>
                    <a:pt x="125797" y="64069"/>
                    <a:pt x="125764" y="64002"/>
                    <a:pt x="125664" y="63968"/>
                  </a:cubicBezTo>
                  <a:lnTo>
                    <a:pt x="123190" y="63066"/>
                  </a:lnTo>
                  <a:lnTo>
                    <a:pt x="125797" y="57719"/>
                  </a:lnTo>
                  <a:lnTo>
                    <a:pt x="131011" y="58387"/>
                  </a:lnTo>
                  <a:cubicBezTo>
                    <a:pt x="131078" y="58487"/>
                    <a:pt x="131111" y="58521"/>
                    <a:pt x="131145" y="58521"/>
                  </a:cubicBezTo>
                  <a:lnTo>
                    <a:pt x="131178" y="58521"/>
                  </a:lnTo>
                  <a:cubicBezTo>
                    <a:pt x="131245" y="58521"/>
                    <a:pt x="131278" y="58487"/>
                    <a:pt x="131312" y="58454"/>
                  </a:cubicBezTo>
                  <a:lnTo>
                    <a:pt x="137428" y="59222"/>
                  </a:lnTo>
                  <a:lnTo>
                    <a:pt x="137461" y="59222"/>
                  </a:lnTo>
                  <a:cubicBezTo>
                    <a:pt x="137528" y="59222"/>
                    <a:pt x="137628" y="59156"/>
                    <a:pt x="137628" y="59055"/>
                  </a:cubicBezTo>
                  <a:cubicBezTo>
                    <a:pt x="137628" y="58955"/>
                    <a:pt x="137528" y="58855"/>
                    <a:pt x="137461" y="58855"/>
                  </a:cubicBezTo>
                  <a:lnTo>
                    <a:pt x="131345" y="58086"/>
                  </a:lnTo>
                  <a:lnTo>
                    <a:pt x="132582" y="51836"/>
                  </a:lnTo>
                  <a:close/>
                  <a:moveTo>
                    <a:pt x="6116" y="69650"/>
                  </a:moveTo>
                  <a:lnTo>
                    <a:pt x="6183" y="71054"/>
                  </a:lnTo>
                  <a:lnTo>
                    <a:pt x="401" y="71054"/>
                  </a:lnTo>
                  <a:lnTo>
                    <a:pt x="234" y="69884"/>
                  </a:lnTo>
                  <a:lnTo>
                    <a:pt x="6116" y="69650"/>
                  </a:lnTo>
                  <a:close/>
                  <a:moveTo>
                    <a:pt x="102035" y="62698"/>
                  </a:moveTo>
                  <a:lnTo>
                    <a:pt x="113064" y="65840"/>
                  </a:lnTo>
                  <a:lnTo>
                    <a:pt x="111861" y="69449"/>
                  </a:lnTo>
                  <a:lnTo>
                    <a:pt x="111259" y="71555"/>
                  </a:lnTo>
                  <a:lnTo>
                    <a:pt x="105912" y="70051"/>
                  </a:lnTo>
                  <a:lnTo>
                    <a:pt x="106714" y="66508"/>
                  </a:lnTo>
                  <a:cubicBezTo>
                    <a:pt x="106747" y="66441"/>
                    <a:pt x="106647" y="66308"/>
                    <a:pt x="106580" y="66308"/>
                  </a:cubicBezTo>
                  <a:cubicBezTo>
                    <a:pt x="106562" y="66302"/>
                    <a:pt x="106546" y="66299"/>
                    <a:pt x="106530" y="66299"/>
                  </a:cubicBezTo>
                  <a:cubicBezTo>
                    <a:pt x="106457" y="66299"/>
                    <a:pt x="106407" y="66359"/>
                    <a:pt x="106380" y="66441"/>
                  </a:cubicBezTo>
                  <a:lnTo>
                    <a:pt x="105577" y="69984"/>
                  </a:lnTo>
                  <a:lnTo>
                    <a:pt x="100197" y="68480"/>
                  </a:lnTo>
                  <a:lnTo>
                    <a:pt x="102035" y="62698"/>
                  </a:lnTo>
                  <a:close/>
                  <a:moveTo>
                    <a:pt x="122321" y="65873"/>
                  </a:moveTo>
                  <a:lnTo>
                    <a:pt x="130075" y="68881"/>
                  </a:lnTo>
                  <a:lnTo>
                    <a:pt x="128839" y="70886"/>
                  </a:lnTo>
                  <a:lnTo>
                    <a:pt x="124828" y="72624"/>
                  </a:lnTo>
                  <a:lnTo>
                    <a:pt x="120751" y="71321"/>
                  </a:lnTo>
                  <a:lnTo>
                    <a:pt x="122321" y="65873"/>
                  </a:lnTo>
                  <a:close/>
                  <a:moveTo>
                    <a:pt x="100063" y="68781"/>
                  </a:moveTo>
                  <a:lnTo>
                    <a:pt x="105511" y="70318"/>
                  </a:lnTo>
                  <a:lnTo>
                    <a:pt x="104942" y="72691"/>
                  </a:lnTo>
                  <a:lnTo>
                    <a:pt x="99261" y="71287"/>
                  </a:lnTo>
                  <a:lnTo>
                    <a:pt x="100063" y="68781"/>
                  </a:lnTo>
                  <a:close/>
                  <a:moveTo>
                    <a:pt x="6183" y="71388"/>
                  </a:moveTo>
                  <a:lnTo>
                    <a:pt x="6284" y="72825"/>
                  </a:lnTo>
                  <a:lnTo>
                    <a:pt x="635" y="73226"/>
                  </a:lnTo>
                  <a:lnTo>
                    <a:pt x="401" y="71388"/>
                  </a:lnTo>
                  <a:close/>
                  <a:moveTo>
                    <a:pt x="69474" y="69290"/>
                  </a:moveTo>
                  <a:cubicBezTo>
                    <a:pt x="69733" y="69290"/>
                    <a:pt x="70006" y="69371"/>
                    <a:pt x="70318" y="69516"/>
                  </a:cubicBezTo>
                  <a:lnTo>
                    <a:pt x="71354" y="73159"/>
                  </a:lnTo>
                  <a:lnTo>
                    <a:pt x="69349" y="73827"/>
                  </a:lnTo>
                  <a:lnTo>
                    <a:pt x="68246" y="70352"/>
                  </a:lnTo>
                  <a:cubicBezTo>
                    <a:pt x="68280" y="70185"/>
                    <a:pt x="68514" y="69616"/>
                    <a:pt x="69015" y="69382"/>
                  </a:cubicBezTo>
                  <a:cubicBezTo>
                    <a:pt x="69166" y="69319"/>
                    <a:pt x="69318" y="69290"/>
                    <a:pt x="69474" y="69290"/>
                  </a:cubicBezTo>
                  <a:close/>
                  <a:moveTo>
                    <a:pt x="12199" y="53608"/>
                  </a:moveTo>
                  <a:lnTo>
                    <a:pt x="14873" y="59557"/>
                  </a:lnTo>
                  <a:lnTo>
                    <a:pt x="8456" y="61061"/>
                  </a:lnTo>
                  <a:cubicBezTo>
                    <a:pt x="8356" y="61127"/>
                    <a:pt x="8289" y="61194"/>
                    <a:pt x="8322" y="61295"/>
                  </a:cubicBezTo>
                  <a:cubicBezTo>
                    <a:pt x="8322" y="61361"/>
                    <a:pt x="8422" y="61428"/>
                    <a:pt x="8489" y="61428"/>
                  </a:cubicBezTo>
                  <a:lnTo>
                    <a:pt x="8523" y="61428"/>
                  </a:lnTo>
                  <a:lnTo>
                    <a:pt x="15040" y="59857"/>
                  </a:lnTo>
                  <a:lnTo>
                    <a:pt x="20354" y="71689"/>
                  </a:lnTo>
                  <a:lnTo>
                    <a:pt x="21323" y="75131"/>
                  </a:lnTo>
                  <a:lnTo>
                    <a:pt x="9191" y="75499"/>
                  </a:lnTo>
                  <a:lnTo>
                    <a:pt x="6618" y="72925"/>
                  </a:lnTo>
                  <a:lnTo>
                    <a:pt x="6451" y="69650"/>
                  </a:lnTo>
                  <a:lnTo>
                    <a:pt x="8924" y="69516"/>
                  </a:lnTo>
                  <a:cubicBezTo>
                    <a:pt x="8991" y="69516"/>
                    <a:pt x="9091" y="69416"/>
                    <a:pt x="9091" y="69349"/>
                  </a:cubicBezTo>
                  <a:cubicBezTo>
                    <a:pt x="9091" y="69282"/>
                    <a:pt x="8991" y="69182"/>
                    <a:pt x="8924" y="69182"/>
                  </a:cubicBezTo>
                  <a:lnTo>
                    <a:pt x="6350" y="69316"/>
                  </a:lnTo>
                  <a:lnTo>
                    <a:pt x="769" y="61762"/>
                  </a:lnTo>
                  <a:lnTo>
                    <a:pt x="12199" y="53608"/>
                  </a:lnTo>
                  <a:close/>
                  <a:moveTo>
                    <a:pt x="115236" y="60593"/>
                  </a:moveTo>
                  <a:lnTo>
                    <a:pt x="122756" y="63300"/>
                  </a:lnTo>
                  <a:lnTo>
                    <a:pt x="120383" y="71388"/>
                  </a:lnTo>
                  <a:lnTo>
                    <a:pt x="119314" y="75799"/>
                  </a:lnTo>
                  <a:lnTo>
                    <a:pt x="104541" y="75799"/>
                  </a:lnTo>
                  <a:lnTo>
                    <a:pt x="105176" y="73059"/>
                  </a:lnTo>
                  <a:lnTo>
                    <a:pt x="109588" y="74162"/>
                  </a:lnTo>
                  <a:lnTo>
                    <a:pt x="109621" y="74162"/>
                  </a:lnTo>
                  <a:cubicBezTo>
                    <a:pt x="109722" y="74162"/>
                    <a:pt x="109789" y="74128"/>
                    <a:pt x="109789" y="74028"/>
                  </a:cubicBezTo>
                  <a:cubicBezTo>
                    <a:pt x="109822" y="73961"/>
                    <a:pt x="109755" y="73861"/>
                    <a:pt x="109688" y="73827"/>
                  </a:cubicBezTo>
                  <a:lnTo>
                    <a:pt x="105243" y="72725"/>
                  </a:lnTo>
                  <a:lnTo>
                    <a:pt x="105778" y="70385"/>
                  </a:lnTo>
                  <a:lnTo>
                    <a:pt x="111125" y="71889"/>
                  </a:lnTo>
                  <a:lnTo>
                    <a:pt x="110858" y="72959"/>
                  </a:lnTo>
                  <a:cubicBezTo>
                    <a:pt x="110858" y="73025"/>
                    <a:pt x="110891" y="73126"/>
                    <a:pt x="110958" y="73159"/>
                  </a:cubicBezTo>
                  <a:lnTo>
                    <a:pt x="111025" y="73159"/>
                  </a:lnTo>
                  <a:cubicBezTo>
                    <a:pt x="111092" y="73159"/>
                    <a:pt x="111125" y="73126"/>
                    <a:pt x="111192" y="73025"/>
                  </a:cubicBezTo>
                  <a:lnTo>
                    <a:pt x="111526" y="72023"/>
                  </a:lnTo>
                  <a:lnTo>
                    <a:pt x="112295" y="72223"/>
                  </a:lnTo>
                  <a:lnTo>
                    <a:pt x="112362" y="72223"/>
                  </a:lnTo>
                  <a:cubicBezTo>
                    <a:pt x="112429" y="72223"/>
                    <a:pt x="112462" y="72190"/>
                    <a:pt x="112529" y="72123"/>
                  </a:cubicBezTo>
                  <a:cubicBezTo>
                    <a:pt x="112529" y="72023"/>
                    <a:pt x="112462" y="71956"/>
                    <a:pt x="112395" y="71889"/>
                  </a:cubicBezTo>
                  <a:lnTo>
                    <a:pt x="111593" y="71689"/>
                  </a:lnTo>
                  <a:lnTo>
                    <a:pt x="112195" y="69550"/>
                  </a:lnTo>
                  <a:lnTo>
                    <a:pt x="115236" y="60593"/>
                  </a:lnTo>
                  <a:close/>
                  <a:moveTo>
                    <a:pt x="120650" y="71655"/>
                  </a:moveTo>
                  <a:lnTo>
                    <a:pt x="124728" y="72959"/>
                  </a:lnTo>
                  <a:lnTo>
                    <a:pt x="125831" y="75833"/>
                  </a:lnTo>
                  <a:lnTo>
                    <a:pt x="119748" y="75833"/>
                  </a:lnTo>
                  <a:lnTo>
                    <a:pt x="120650" y="71655"/>
                  </a:lnTo>
                  <a:close/>
                  <a:moveTo>
                    <a:pt x="32252" y="74195"/>
                  </a:moveTo>
                  <a:lnTo>
                    <a:pt x="30180" y="78139"/>
                  </a:lnTo>
                  <a:lnTo>
                    <a:pt x="23963" y="78272"/>
                  </a:lnTo>
                  <a:lnTo>
                    <a:pt x="23495" y="75198"/>
                  </a:lnTo>
                  <a:lnTo>
                    <a:pt x="32252" y="74195"/>
                  </a:lnTo>
                  <a:close/>
                  <a:moveTo>
                    <a:pt x="97886" y="73852"/>
                  </a:moveTo>
                  <a:cubicBezTo>
                    <a:pt x="97824" y="73852"/>
                    <a:pt x="97751" y="73912"/>
                    <a:pt x="97724" y="73995"/>
                  </a:cubicBezTo>
                  <a:lnTo>
                    <a:pt x="96320" y="79375"/>
                  </a:lnTo>
                  <a:cubicBezTo>
                    <a:pt x="96253" y="79442"/>
                    <a:pt x="96353" y="79542"/>
                    <a:pt x="96420" y="79576"/>
                  </a:cubicBezTo>
                  <a:lnTo>
                    <a:pt x="96487" y="79576"/>
                  </a:lnTo>
                  <a:cubicBezTo>
                    <a:pt x="96554" y="79576"/>
                    <a:pt x="96587" y="79542"/>
                    <a:pt x="96654" y="79442"/>
                  </a:cubicBezTo>
                  <a:lnTo>
                    <a:pt x="98058" y="74061"/>
                  </a:lnTo>
                  <a:cubicBezTo>
                    <a:pt x="98091" y="73995"/>
                    <a:pt x="98024" y="73894"/>
                    <a:pt x="97924" y="73861"/>
                  </a:cubicBezTo>
                  <a:cubicBezTo>
                    <a:pt x="97912" y="73855"/>
                    <a:pt x="97899" y="73852"/>
                    <a:pt x="97886" y="73852"/>
                  </a:cubicBezTo>
                  <a:close/>
                  <a:moveTo>
                    <a:pt x="100261" y="75189"/>
                  </a:moveTo>
                  <a:cubicBezTo>
                    <a:pt x="100206" y="75189"/>
                    <a:pt x="100151" y="75249"/>
                    <a:pt x="100096" y="75331"/>
                  </a:cubicBezTo>
                  <a:lnTo>
                    <a:pt x="98893" y="79643"/>
                  </a:lnTo>
                  <a:cubicBezTo>
                    <a:pt x="98860" y="79710"/>
                    <a:pt x="98927" y="79810"/>
                    <a:pt x="99027" y="79843"/>
                  </a:cubicBezTo>
                  <a:lnTo>
                    <a:pt x="99060" y="79843"/>
                  </a:lnTo>
                  <a:cubicBezTo>
                    <a:pt x="99161" y="79843"/>
                    <a:pt x="99194" y="79810"/>
                    <a:pt x="99227" y="79710"/>
                  </a:cubicBezTo>
                  <a:lnTo>
                    <a:pt x="100431" y="75398"/>
                  </a:lnTo>
                  <a:cubicBezTo>
                    <a:pt x="100497" y="75331"/>
                    <a:pt x="100397" y="75231"/>
                    <a:pt x="100297" y="75198"/>
                  </a:cubicBezTo>
                  <a:cubicBezTo>
                    <a:pt x="100285" y="75192"/>
                    <a:pt x="100273" y="75189"/>
                    <a:pt x="100261" y="75189"/>
                  </a:cubicBezTo>
                  <a:close/>
                  <a:moveTo>
                    <a:pt x="130409" y="69015"/>
                  </a:moveTo>
                  <a:lnTo>
                    <a:pt x="137461" y="70886"/>
                  </a:lnTo>
                  <a:lnTo>
                    <a:pt x="136826" y="72691"/>
                  </a:lnTo>
                  <a:lnTo>
                    <a:pt x="135757" y="75231"/>
                  </a:lnTo>
                  <a:lnTo>
                    <a:pt x="129941" y="75231"/>
                  </a:lnTo>
                  <a:cubicBezTo>
                    <a:pt x="129841" y="75231"/>
                    <a:pt x="129774" y="75331"/>
                    <a:pt x="129774" y="75398"/>
                  </a:cubicBezTo>
                  <a:cubicBezTo>
                    <a:pt x="129774" y="75499"/>
                    <a:pt x="129841" y="75565"/>
                    <a:pt x="129941" y="75565"/>
                  </a:cubicBezTo>
                  <a:lnTo>
                    <a:pt x="135590" y="75565"/>
                  </a:lnTo>
                  <a:lnTo>
                    <a:pt x="133584" y="80311"/>
                  </a:lnTo>
                  <a:lnTo>
                    <a:pt x="128437" y="75866"/>
                  </a:lnTo>
                  <a:cubicBezTo>
                    <a:pt x="128437" y="75833"/>
                    <a:pt x="128404" y="75833"/>
                    <a:pt x="128404" y="75833"/>
                  </a:cubicBezTo>
                  <a:lnTo>
                    <a:pt x="126265" y="75833"/>
                  </a:lnTo>
                  <a:lnTo>
                    <a:pt x="125095" y="72892"/>
                  </a:lnTo>
                  <a:lnTo>
                    <a:pt x="128905" y="71287"/>
                  </a:lnTo>
                  <a:lnTo>
                    <a:pt x="130911" y="75031"/>
                  </a:lnTo>
                  <a:cubicBezTo>
                    <a:pt x="130944" y="75064"/>
                    <a:pt x="131011" y="75131"/>
                    <a:pt x="131078" y="75131"/>
                  </a:cubicBezTo>
                  <a:lnTo>
                    <a:pt x="131145" y="75131"/>
                  </a:lnTo>
                  <a:cubicBezTo>
                    <a:pt x="131245" y="75031"/>
                    <a:pt x="131278" y="74930"/>
                    <a:pt x="131245" y="74864"/>
                  </a:cubicBezTo>
                  <a:lnTo>
                    <a:pt x="129173" y="71054"/>
                  </a:lnTo>
                  <a:lnTo>
                    <a:pt x="130409" y="69015"/>
                  </a:lnTo>
                  <a:close/>
                  <a:moveTo>
                    <a:pt x="128337" y="76301"/>
                  </a:moveTo>
                  <a:lnTo>
                    <a:pt x="133083" y="80345"/>
                  </a:lnTo>
                  <a:lnTo>
                    <a:pt x="133083" y="80345"/>
                  </a:lnTo>
                  <a:lnTo>
                    <a:pt x="127167" y="79743"/>
                  </a:lnTo>
                  <a:lnTo>
                    <a:pt x="128337" y="76301"/>
                  </a:lnTo>
                  <a:close/>
                  <a:moveTo>
                    <a:pt x="30079" y="78508"/>
                  </a:moveTo>
                  <a:lnTo>
                    <a:pt x="30079" y="80712"/>
                  </a:lnTo>
                  <a:lnTo>
                    <a:pt x="24331" y="80980"/>
                  </a:lnTo>
                  <a:lnTo>
                    <a:pt x="23997" y="78674"/>
                  </a:lnTo>
                  <a:lnTo>
                    <a:pt x="30079" y="78508"/>
                  </a:lnTo>
                  <a:close/>
                  <a:moveTo>
                    <a:pt x="54042" y="68814"/>
                  </a:moveTo>
                  <a:cubicBezTo>
                    <a:pt x="53942" y="68814"/>
                    <a:pt x="53875" y="68881"/>
                    <a:pt x="53875" y="68981"/>
                  </a:cubicBezTo>
                  <a:lnTo>
                    <a:pt x="53608" y="72658"/>
                  </a:lnTo>
                  <a:lnTo>
                    <a:pt x="53608" y="72691"/>
                  </a:lnTo>
                  <a:lnTo>
                    <a:pt x="55747" y="81046"/>
                  </a:lnTo>
                  <a:cubicBezTo>
                    <a:pt x="55747" y="81113"/>
                    <a:pt x="55814" y="81180"/>
                    <a:pt x="55914" y="81180"/>
                  </a:cubicBezTo>
                  <a:lnTo>
                    <a:pt x="55947" y="81180"/>
                  </a:lnTo>
                  <a:cubicBezTo>
                    <a:pt x="56047" y="81113"/>
                    <a:pt x="56081" y="81046"/>
                    <a:pt x="56081" y="80980"/>
                  </a:cubicBezTo>
                  <a:lnTo>
                    <a:pt x="53942" y="72658"/>
                  </a:lnTo>
                  <a:lnTo>
                    <a:pt x="54209" y="69015"/>
                  </a:lnTo>
                  <a:cubicBezTo>
                    <a:pt x="54209" y="68881"/>
                    <a:pt x="54109" y="68814"/>
                    <a:pt x="54042" y="68814"/>
                  </a:cubicBezTo>
                  <a:close/>
                  <a:moveTo>
                    <a:pt x="0" y="77203"/>
                  </a:moveTo>
                  <a:lnTo>
                    <a:pt x="0" y="77604"/>
                  </a:lnTo>
                  <a:lnTo>
                    <a:pt x="9492" y="84021"/>
                  </a:lnTo>
                  <a:cubicBezTo>
                    <a:pt x="9492" y="84054"/>
                    <a:pt x="9525" y="84054"/>
                    <a:pt x="9592" y="84054"/>
                  </a:cubicBezTo>
                  <a:cubicBezTo>
                    <a:pt x="9626" y="84054"/>
                    <a:pt x="9692" y="84021"/>
                    <a:pt x="9692" y="83987"/>
                  </a:cubicBezTo>
                  <a:cubicBezTo>
                    <a:pt x="9759" y="83887"/>
                    <a:pt x="9759" y="83820"/>
                    <a:pt x="9659" y="83720"/>
                  </a:cubicBezTo>
                  <a:lnTo>
                    <a:pt x="0" y="77203"/>
                  </a:lnTo>
                  <a:close/>
                  <a:moveTo>
                    <a:pt x="86294" y="66174"/>
                  </a:moveTo>
                  <a:lnTo>
                    <a:pt x="92844" y="69015"/>
                  </a:lnTo>
                  <a:lnTo>
                    <a:pt x="91474" y="74596"/>
                  </a:lnTo>
                  <a:lnTo>
                    <a:pt x="91474" y="74663"/>
                  </a:lnTo>
                  <a:lnTo>
                    <a:pt x="91708" y="84188"/>
                  </a:lnTo>
                  <a:lnTo>
                    <a:pt x="84556" y="83820"/>
                  </a:lnTo>
                  <a:lnTo>
                    <a:pt x="86294" y="66174"/>
                  </a:lnTo>
                  <a:close/>
                  <a:moveTo>
                    <a:pt x="69683" y="85191"/>
                  </a:moveTo>
                  <a:lnTo>
                    <a:pt x="69750" y="85358"/>
                  </a:lnTo>
                  <a:lnTo>
                    <a:pt x="69449" y="86995"/>
                  </a:lnTo>
                  <a:lnTo>
                    <a:pt x="66174" y="86895"/>
                  </a:lnTo>
                  <a:lnTo>
                    <a:pt x="69683" y="85191"/>
                  </a:lnTo>
                  <a:close/>
                  <a:moveTo>
                    <a:pt x="4152" y="86051"/>
                  </a:moveTo>
                  <a:cubicBezTo>
                    <a:pt x="4137" y="86051"/>
                    <a:pt x="4123" y="86054"/>
                    <a:pt x="4111" y="86060"/>
                  </a:cubicBezTo>
                  <a:lnTo>
                    <a:pt x="0" y="86895"/>
                  </a:lnTo>
                  <a:lnTo>
                    <a:pt x="0" y="87229"/>
                  </a:lnTo>
                  <a:lnTo>
                    <a:pt x="4178" y="86394"/>
                  </a:lnTo>
                  <a:cubicBezTo>
                    <a:pt x="4278" y="86360"/>
                    <a:pt x="4312" y="86260"/>
                    <a:pt x="4312" y="86193"/>
                  </a:cubicBezTo>
                  <a:cubicBezTo>
                    <a:pt x="4312" y="86111"/>
                    <a:pt x="4221" y="86051"/>
                    <a:pt x="4152" y="86051"/>
                  </a:cubicBezTo>
                  <a:close/>
                  <a:moveTo>
                    <a:pt x="40536" y="83613"/>
                  </a:moveTo>
                  <a:cubicBezTo>
                    <a:pt x="40526" y="83613"/>
                    <a:pt x="40516" y="83615"/>
                    <a:pt x="40507" y="83620"/>
                  </a:cubicBezTo>
                  <a:cubicBezTo>
                    <a:pt x="40406" y="83620"/>
                    <a:pt x="40340" y="83720"/>
                    <a:pt x="40340" y="83787"/>
                  </a:cubicBezTo>
                  <a:lnTo>
                    <a:pt x="40774" y="88065"/>
                  </a:lnTo>
                  <a:lnTo>
                    <a:pt x="41108" y="88031"/>
                  </a:lnTo>
                  <a:lnTo>
                    <a:pt x="40674" y="83720"/>
                  </a:lnTo>
                  <a:cubicBezTo>
                    <a:pt x="40674" y="83691"/>
                    <a:pt x="40600" y="83613"/>
                    <a:pt x="40536" y="83613"/>
                  </a:cubicBezTo>
                  <a:close/>
                  <a:moveTo>
                    <a:pt x="50399" y="803"/>
                  </a:moveTo>
                  <a:lnTo>
                    <a:pt x="55981" y="4546"/>
                  </a:lnTo>
                  <a:lnTo>
                    <a:pt x="55212" y="6183"/>
                  </a:lnTo>
                  <a:lnTo>
                    <a:pt x="55145" y="6150"/>
                  </a:lnTo>
                  <a:lnTo>
                    <a:pt x="49965" y="2607"/>
                  </a:lnTo>
                  <a:cubicBezTo>
                    <a:pt x="49935" y="2577"/>
                    <a:pt x="49891" y="2561"/>
                    <a:pt x="49849" y="2561"/>
                  </a:cubicBezTo>
                  <a:cubicBezTo>
                    <a:pt x="49798" y="2561"/>
                    <a:pt x="49749" y="2585"/>
                    <a:pt x="49731" y="2641"/>
                  </a:cubicBezTo>
                  <a:cubicBezTo>
                    <a:pt x="49697" y="2708"/>
                    <a:pt x="49697" y="2841"/>
                    <a:pt x="49764" y="2875"/>
                  </a:cubicBezTo>
                  <a:lnTo>
                    <a:pt x="54945" y="6451"/>
                  </a:lnTo>
                  <a:cubicBezTo>
                    <a:pt x="54978" y="6484"/>
                    <a:pt x="54978" y="6484"/>
                    <a:pt x="55011" y="6484"/>
                  </a:cubicBezTo>
                  <a:lnTo>
                    <a:pt x="54510" y="7487"/>
                  </a:lnTo>
                  <a:lnTo>
                    <a:pt x="54510" y="7554"/>
                  </a:lnTo>
                  <a:lnTo>
                    <a:pt x="54510" y="7587"/>
                  </a:lnTo>
                  <a:cubicBezTo>
                    <a:pt x="54577" y="7587"/>
                    <a:pt x="54577" y="7654"/>
                    <a:pt x="54577" y="7654"/>
                  </a:cubicBezTo>
                  <a:lnTo>
                    <a:pt x="56582" y="10394"/>
                  </a:lnTo>
                  <a:lnTo>
                    <a:pt x="55145" y="11364"/>
                  </a:lnTo>
                  <a:lnTo>
                    <a:pt x="53741" y="10829"/>
                  </a:lnTo>
                  <a:cubicBezTo>
                    <a:pt x="53725" y="10795"/>
                    <a:pt x="53700" y="10779"/>
                    <a:pt x="53675" y="10779"/>
                  </a:cubicBezTo>
                  <a:cubicBezTo>
                    <a:pt x="53650" y="10779"/>
                    <a:pt x="53624" y="10795"/>
                    <a:pt x="53608" y="10829"/>
                  </a:cubicBezTo>
                  <a:cubicBezTo>
                    <a:pt x="53574" y="10862"/>
                    <a:pt x="53541" y="10896"/>
                    <a:pt x="53541" y="10929"/>
                  </a:cubicBezTo>
                  <a:lnTo>
                    <a:pt x="53207" y="12266"/>
                  </a:lnTo>
                  <a:lnTo>
                    <a:pt x="48728" y="8924"/>
                  </a:lnTo>
                  <a:cubicBezTo>
                    <a:pt x="48692" y="8912"/>
                    <a:pt x="48655" y="8904"/>
                    <a:pt x="48620" y="8904"/>
                  </a:cubicBezTo>
                  <a:cubicBezTo>
                    <a:pt x="48559" y="8904"/>
                    <a:pt x="48503" y="8927"/>
                    <a:pt x="48461" y="8991"/>
                  </a:cubicBezTo>
                  <a:cubicBezTo>
                    <a:pt x="48427" y="9057"/>
                    <a:pt x="48427" y="9191"/>
                    <a:pt x="48528" y="9225"/>
                  </a:cubicBezTo>
                  <a:lnTo>
                    <a:pt x="53140" y="12667"/>
                  </a:lnTo>
                  <a:lnTo>
                    <a:pt x="53140" y="13937"/>
                  </a:lnTo>
                  <a:lnTo>
                    <a:pt x="50633" y="16778"/>
                  </a:lnTo>
                  <a:lnTo>
                    <a:pt x="48929" y="16945"/>
                  </a:lnTo>
                  <a:cubicBezTo>
                    <a:pt x="48795" y="16945"/>
                    <a:pt x="48762" y="17045"/>
                    <a:pt x="48762" y="17112"/>
                  </a:cubicBezTo>
                  <a:cubicBezTo>
                    <a:pt x="48762" y="17212"/>
                    <a:pt x="48862" y="17279"/>
                    <a:pt x="48929" y="17279"/>
                  </a:cubicBezTo>
                  <a:lnTo>
                    <a:pt x="50734" y="17112"/>
                  </a:lnTo>
                  <a:cubicBezTo>
                    <a:pt x="50767" y="17112"/>
                    <a:pt x="50800" y="17112"/>
                    <a:pt x="50867" y="17079"/>
                  </a:cubicBezTo>
                  <a:lnTo>
                    <a:pt x="53307" y="14271"/>
                  </a:lnTo>
                  <a:lnTo>
                    <a:pt x="55580" y="16109"/>
                  </a:lnTo>
                  <a:lnTo>
                    <a:pt x="55747" y="16477"/>
                  </a:lnTo>
                  <a:lnTo>
                    <a:pt x="46456" y="25501"/>
                  </a:lnTo>
                  <a:lnTo>
                    <a:pt x="44885" y="23729"/>
                  </a:lnTo>
                  <a:lnTo>
                    <a:pt x="49898" y="19251"/>
                  </a:lnTo>
                  <a:cubicBezTo>
                    <a:pt x="49931" y="19184"/>
                    <a:pt x="49965" y="19084"/>
                    <a:pt x="49898" y="19017"/>
                  </a:cubicBezTo>
                  <a:cubicBezTo>
                    <a:pt x="49843" y="18980"/>
                    <a:pt x="49798" y="18954"/>
                    <a:pt x="49752" y="18954"/>
                  </a:cubicBezTo>
                  <a:cubicBezTo>
                    <a:pt x="49714" y="18954"/>
                    <a:pt x="49676" y="18972"/>
                    <a:pt x="49631" y="19017"/>
                  </a:cubicBezTo>
                  <a:lnTo>
                    <a:pt x="44718" y="23529"/>
                  </a:lnTo>
                  <a:lnTo>
                    <a:pt x="42178" y="20688"/>
                  </a:lnTo>
                  <a:lnTo>
                    <a:pt x="48929" y="16377"/>
                  </a:lnTo>
                  <a:cubicBezTo>
                    <a:pt x="49029" y="16276"/>
                    <a:pt x="49029" y="16210"/>
                    <a:pt x="48962" y="16109"/>
                  </a:cubicBezTo>
                  <a:cubicBezTo>
                    <a:pt x="48923" y="16070"/>
                    <a:pt x="48872" y="16054"/>
                    <a:pt x="48824" y="16054"/>
                  </a:cubicBezTo>
                  <a:cubicBezTo>
                    <a:pt x="48789" y="16054"/>
                    <a:pt x="48756" y="16062"/>
                    <a:pt x="48728" y="16076"/>
                  </a:cubicBezTo>
                  <a:lnTo>
                    <a:pt x="41910" y="20421"/>
                  </a:lnTo>
                  <a:lnTo>
                    <a:pt x="39771" y="18048"/>
                  </a:lnTo>
                  <a:lnTo>
                    <a:pt x="45219" y="14271"/>
                  </a:lnTo>
                  <a:cubicBezTo>
                    <a:pt x="45286" y="14204"/>
                    <a:pt x="45286" y="14104"/>
                    <a:pt x="45252" y="14037"/>
                  </a:cubicBezTo>
                  <a:cubicBezTo>
                    <a:pt x="45213" y="13998"/>
                    <a:pt x="45163" y="13982"/>
                    <a:pt x="45114" y="13982"/>
                  </a:cubicBezTo>
                  <a:cubicBezTo>
                    <a:pt x="45080" y="13982"/>
                    <a:pt x="45046" y="13990"/>
                    <a:pt x="45019" y="14004"/>
                  </a:cubicBezTo>
                  <a:lnTo>
                    <a:pt x="39537" y="17814"/>
                  </a:lnTo>
                  <a:lnTo>
                    <a:pt x="37599" y="15675"/>
                  </a:lnTo>
                  <a:lnTo>
                    <a:pt x="43849" y="9425"/>
                  </a:lnTo>
                  <a:cubicBezTo>
                    <a:pt x="43916" y="9358"/>
                    <a:pt x="43916" y="9258"/>
                    <a:pt x="43849" y="9191"/>
                  </a:cubicBezTo>
                  <a:cubicBezTo>
                    <a:pt x="43799" y="9158"/>
                    <a:pt x="43757" y="9141"/>
                    <a:pt x="43715" y="9141"/>
                  </a:cubicBezTo>
                  <a:cubicBezTo>
                    <a:pt x="43673" y="9141"/>
                    <a:pt x="43632" y="9158"/>
                    <a:pt x="43581" y="9191"/>
                  </a:cubicBezTo>
                  <a:lnTo>
                    <a:pt x="37399" y="15374"/>
                  </a:lnTo>
                  <a:lnTo>
                    <a:pt x="34524" y="12099"/>
                  </a:lnTo>
                  <a:lnTo>
                    <a:pt x="40340" y="5715"/>
                  </a:lnTo>
                  <a:cubicBezTo>
                    <a:pt x="40406" y="5649"/>
                    <a:pt x="40406" y="5548"/>
                    <a:pt x="40340" y="5481"/>
                  </a:cubicBezTo>
                  <a:cubicBezTo>
                    <a:pt x="40289" y="5431"/>
                    <a:pt x="40248" y="5406"/>
                    <a:pt x="40206" y="5406"/>
                  </a:cubicBezTo>
                  <a:cubicBezTo>
                    <a:pt x="40164" y="5406"/>
                    <a:pt x="40122" y="5431"/>
                    <a:pt x="40072" y="5481"/>
                  </a:cubicBezTo>
                  <a:lnTo>
                    <a:pt x="34257" y="11865"/>
                  </a:lnTo>
                  <a:lnTo>
                    <a:pt x="30146" y="8356"/>
                  </a:lnTo>
                  <a:lnTo>
                    <a:pt x="36931" y="2306"/>
                  </a:lnTo>
                  <a:lnTo>
                    <a:pt x="37766" y="1270"/>
                  </a:lnTo>
                  <a:lnTo>
                    <a:pt x="37332" y="1304"/>
                  </a:lnTo>
                  <a:lnTo>
                    <a:pt x="36697" y="2106"/>
                  </a:lnTo>
                  <a:lnTo>
                    <a:pt x="29912" y="8021"/>
                  </a:lnTo>
                  <a:lnTo>
                    <a:pt x="27138" y="5649"/>
                  </a:lnTo>
                  <a:lnTo>
                    <a:pt x="30514" y="1805"/>
                  </a:lnTo>
                  <a:lnTo>
                    <a:pt x="30012" y="1839"/>
                  </a:lnTo>
                  <a:lnTo>
                    <a:pt x="26871" y="5448"/>
                  </a:lnTo>
                  <a:lnTo>
                    <a:pt x="24498" y="3443"/>
                  </a:lnTo>
                  <a:lnTo>
                    <a:pt x="25200" y="2173"/>
                  </a:lnTo>
                  <a:lnTo>
                    <a:pt x="24799" y="2206"/>
                  </a:lnTo>
                  <a:lnTo>
                    <a:pt x="24197" y="3209"/>
                  </a:lnTo>
                  <a:lnTo>
                    <a:pt x="23195" y="2340"/>
                  </a:lnTo>
                  <a:lnTo>
                    <a:pt x="22693" y="2373"/>
                  </a:lnTo>
                  <a:lnTo>
                    <a:pt x="24030" y="3510"/>
                  </a:lnTo>
                  <a:lnTo>
                    <a:pt x="22025" y="6952"/>
                  </a:lnTo>
                  <a:lnTo>
                    <a:pt x="18349" y="3677"/>
                  </a:lnTo>
                  <a:lnTo>
                    <a:pt x="19318" y="2641"/>
                  </a:lnTo>
                  <a:lnTo>
                    <a:pt x="18816" y="2674"/>
                  </a:lnTo>
                  <a:lnTo>
                    <a:pt x="18115" y="3476"/>
                  </a:lnTo>
                  <a:lnTo>
                    <a:pt x="17346" y="2808"/>
                  </a:lnTo>
                  <a:lnTo>
                    <a:pt x="16878" y="2841"/>
                  </a:lnTo>
                  <a:lnTo>
                    <a:pt x="17881" y="3710"/>
                  </a:lnTo>
                  <a:lnTo>
                    <a:pt x="15474" y="6350"/>
                  </a:lnTo>
                  <a:lnTo>
                    <a:pt x="11965" y="3209"/>
                  </a:lnTo>
                  <a:lnTo>
                    <a:pt x="11497" y="3276"/>
                  </a:lnTo>
                  <a:lnTo>
                    <a:pt x="15207" y="6651"/>
                  </a:lnTo>
                  <a:lnTo>
                    <a:pt x="13436" y="9057"/>
                  </a:lnTo>
                  <a:lnTo>
                    <a:pt x="9291" y="5448"/>
                  </a:lnTo>
                  <a:cubicBezTo>
                    <a:pt x="9241" y="5398"/>
                    <a:pt x="9191" y="5373"/>
                    <a:pt x="9145" y="5373"/>
                  </a:cubicBezTo>
                  <a:cubicBezTo>
                    <a:pt x="9099" y="5373"/>
                    <a:pt x="9057" y="5398"/>
                    <a:pt x="9024" y="5448"/>
                  </a:cubicBezTo>
                  <a:cubicBezTo>
                    <a:pt x="8957" y="5515"/>
                    <a:pt x="8957" y="5649"/>
                    <a:pt x="9024" y="5682"/>
                  </a:cubicBezTo>
                  <a:lnTo>
                    <a:pt x="13168" y="9325"/>
                  </a:lnTo>
                  <a:lnTo>
                    <a:pt x="13101" y="9392"/>
                  </a:lnTo>
                  <a:cubicBezTo>
                    <a:pt x="13001" y="9492"/>
                    <a:pt x="13001" y="9559"/>
                    <a:pt x="13101" y="9659"/>
                  </a:cubicBezTo>
                  <a:cubicBezTo>
                    <a:pt x="13135" y="9692"/>
                    <a:pt x="13168" y="9692"/>
                    <a:pt x="13202" y="9692"/>
                  </a:cubicBezTo>
                  <a:cubicBezTo>
                    <a:pt x="13269" y="9692"/>
                    <a:pt x="13302" y="9692"/>
                    <a:pt x="13335" y="9659"/>
                  </a:cubicBezTo>
                  <a:lnTo>
                    <a:pt x="13436" y="9559"/>
                  </a:lnTo>
                  <a:lnTo>
                    <a:pt x="17847" y="13469"/>
                  </a:lnTo>
                  <a:lnTo>
                    <a:pt x="14605" y="17212"/>
                  </a:lnTo>
                  <a:cubicBezTo>
                    <a:pt x="14539" y="17246"/>
                    <a:pt x="14539" y="17312"/>
                    <a:pt x="14539" y="17346"/>
                  </a:cubicBezTo>
                  <a:cubicBezTo>
                    <a:pt x="14539" y="17379"/>
                    <a:pt x="14539" y="17413"/>
                    <a:pt x="14605" y="17480"/>
                  </a:cubicBezTo>
                  <a:lnTo>
                    <a:pt x="17179" y="19652"/>
                  </a:lnTo>
                  <a:lnTo>
                    <a:pt x="13502" y="22860"/>
                  </a:lnTo>
                  <a:lnTo>
                    <a:pt x="11798" y="24398"/>
                  </a:lnTo>
                  <a:lnTo>
                    <a:pt x="2808" y="13536"/>
                  </a:lnTo>
                  <a:lnTo>
                    <a:pt x="3844" y="12366"/>
                  </a:lnTo>
                  <a:cubicBezTo>
                    <a:pt x="3944" y="12299"/>
                    <a:pt x="3944" y="12166"/>
                    <a:pt x="3844" y="12132"/>
                  </a:cubicBezTo>
                  <a:cubicBezTo>
                    <a:pt x="3810" y="12082"/>
                    <a:pt x="3760" y="12057"/>
                    <a:pt x="3714" y="12057"/>
                  </a:cubicBezTo>
                  <a:cubicBezTo>
                    <a:pt x="3668" y="12057"/>
                    <a:pt x="3627" y="12082"/>
                    <a:pt x="3610" y="12132"/>
                  </a:cubicBezTo>
                  <a:lnTo>
                    <a:pt x="2607" y="13235"/>
                  </a:lnTo>
                  <a:lnTo>
                    <a:pt x="2507" y="13168"/>
                  </a:lnTo>
                  <a:cubicBezTo>
                    <a:pt x="2484" y="13145"/>
                    <a:pt x="2445" y="13106"/>
                    <a:pt x="2390" y="13106"/>
                  </a:cubicBezTo>
                  <a:cubicBezTo>
                    <a:pt x="2365" y="13106"/>
                    <a:pt x="2338" y="13114"/>
                    <a:pt x="2306" y="13135"/>
                  </a:cubicBezTo>
                  <a:cubicBezTo>
                    <a:pt x="2240" y="13168"/>
                    <a:pt x="2173" y="13202"/>
                    <a:pt x="2173" y="13302"/>
                  </a:cubicBezTo>
                  <a:lnTo>
                    <a:pt x="2240" y="13670"/>
                  </a:lnTo>
                  <a:lnTo>
                    <a:pt x="167" y="16009"/>
                  </a:lnTo>
                  <a:lnTo>
                    <a:pt x="167" y="16510"/>
                  </a:lnTo>
                  <a:lnTo>
                    <a:pt x="2240" y="14137"/>
                  </a:lnTo>
                  <a:lnTo>
                    <a:pt x="2641" y="19351"/>
                  </a:lnTo>
                  <a:lnTo>
                    <a:pt x="167" y="17379"/>
                  </a:lnTo>
                  <a:lnTo>
                    <a:pt x="167" y="17814"/>
                  </a:lnTo>
                  <a:lnTo>
                    <a:pt x="2674" y="19819"/>
                  </a:lnTo>
                  <a:lnTo>
                    <a:pt x="2674" y="19886"/>
                  </a:lnTo>
                  <a:lnTo>
                    <a:pt x="2674" y="19919"/>
                  </a:lnTo>
                  <a:lnTo>
                    <a:pt x="5916" y="29611"/>
                  </a:lnTo>
                  <a:lnTo>
                    <a:pt x="4512" y="30881"/>
                  </a:lnTo>
                  <a:lnTo>
                    <a:pt x="4445" y="30948"/>
                  </a:lnTo>
                  <a:cubicBezTo>
                    <a:pt x="4412" y="30948"/>
                    <a:pt x="4412" y="30915"/>
                    <a:pt x="4412" y="30915"/>
                  </a:cubicBezTo>
                  <a:lnTo>
                    <a:pt x="1270" y="27071"/>
                  </a:lnTo>
                  <a:lnTo>
                    <a:pt x="1504" y="26837"/>
                  </a:lnTo>
                  <a:cubicBezTo>
                    <a:pt x="1504" y="26771"/>
                    <a:pt x="1571" y="26737"/>
                    <a:pt x="1571" y="26704"/>
                  </a:cubicBezTo>
                  <a:cubicBezTo>
                    <a:pt x="1571" y="26670"/>
                    <a:pt x="1571" y="26604"/>
                    <a:pt x="1504" y="26570"/>
                  </a:cubicBezTo>
                  <a:lnTo>
                    <a:pt x="101" y="25200"/>
                  </a:lnTo>
                  <a:lnTo>
                    <a:pt x="101" y="25668"/>
                  </a:lnTo>
                  <a:lnTo>
                    <a:pt x="1137" y="26704"/>
                  </a:lnTo>
                  <a:lnTo>
                    <a:pt x="268" y="27506"/>
                  </a:lnTo>
                  <a:lnTo>
                    <a:pt x="101" y="27339"/>
                  </a:lnTo>
                  <a:lnTo>
                    <a:pt x="101" y="28107"/>
                  </a:lnTo>
                  <a:lnTo>
                    <a:pt x="1003" y="27339"/>
                  </a:lnTo>
                  <a:lnTo>
                    <a:pt x="4111" y="31182"/>
                  </a:lnTo>
                  <a:cubicBezTo>
                    <a:pt x="4111" y="31182"/>
                    <a:pt x="4111" y="31216"/>
                    <a:pt x="4145" y="31216"/>
                  </a:cubicBezTo>
                  <a:lnTo>
                    <a:pt x="3342" y="31917"/>
                  </a:lnTo>
                  <a:lnTo>
                    <a:pt x="67" y="28843"/>
                  </a:lnTo>
                  <a:lnTo>
                    <a:pt x="67" y="29277"/>
                  </a:lnTo>
                  <a:lnTo>
                    <a:pt x="3109" y="32118"/>
                  </a:lnTo>
                  <a:lnTo>
                    <a:pt x="1437" y="33622"/>
                  </a:lnTo>
                  <a:lnTo>
                    <a:pt x="67" y="32619"/>
                  </a:lnTo>
                  <a:lnTo>
                    <a:pt x="67" y="33054"/>
                  </a:lnTo>
                  <a:lnTo>
                    <a:pt x="1170" y="33856"/>
                  </a:lnTo>
                  <a:lnTo>
                    <a:pt x="67" y="34859"/>
                  </a:lnTo>
                  <a:lnTo>
                    <a:pt x="67" y="35293"/>
                  </a:lnTo>
                  <a:lnTo>
                    <a:pt x="1437" y="34056"/>
                  </a:lnTo>
                  <a:lnTo>
                    <a:pt x="6284" y="40406"/>
                  </a:lnTo>
                  <a:lnTo>
                    <a:pt x="5247" y="41242"/>
                  </a:lnTo>
                  <a:lnTo>
                    <a:pt x="4078" y="39939"/>
                  </a:lnTo>
                  <a:cubicBezTo>
                    <a:pt x="4020" y="39919"/>
                    <a:pt x="3973" y="39900"/>
                    <a:pt x="3925" y="39900"/>
                  </a:cubicBezTo>
                  <a:cubicBezTo>
                    <a:pt x="3889" y="39900"/>
                    <a:pt x="3853" y="39910"/>
                    <a:pt x="3810" y="39939"/>
                  </a:cubicBezTo>
                  <a:cubicBezTo>
                    <a:pt x="3777" y="40039"/>
                    <a:pt x="3744" y="40106"/>
                    <a:pt x="3810" y="40206"/>
                  </a:cubicBezTo>
                  <a:lnTo>
                    <a:pt x="4980" y="41442"/>
                  </a:lnTo>
                  <a:lnTo>
                    <a:pt x="3309" y="42779"/>
                  </a:lnTo>
                  <a:lnTo>
                    <a:pt x="67" y="38902"/>
                  </a:lnTo>
                  <a:lnTo>
                    <a:pt x="67" y="39437"/>
                  </a:lnTo>
                  <a:lnTo>
                    <a:pt x="3075" y="43047"/>
                  </a:lnTo>
                  <a:lnTo>
                    <a:pt x="67" y="45453"/>
                  </a:lnTo>
                  <a:lnTo>
                    <a:pt x="67" y="45887"/>
                  </a:lnTo>
                  <a:lnTo>
                    <a:pt x="3276" y="43281"/>
                  </a:lnTo>
                  <a:lnTo>
                    <a:pt x="6183" y="46790"/>
                  </a:lnTo>
                  <a:cubicBezTo>
                    <a:pt x="6250" y="46823"/>
                    <a:pt x="6284" y="46823"/>
                    <a:pt x="6317" y="46823"/>
                  </a:cubicBezTo>
                  <a:cubicBezTo>
                    <a:pt x="6350" y="46823"/>
                    <a:pt x="6417" y="46823"/>
                    <a:pt x="6451" y="46790"/>
                  </a:cubicBezTo>
                  <a:cubicBezTo>
                    <a:pt x="6517" y="46723"/>
                    <a:pt x="6517" y="46623"/>
                    <a:pt x="6484" y="46556"/>
                  </a:cubicBezTo>
                  <a:lnTo>
                    <a:pt x="3576" y="43047"/>
                  </a:lnTo>
                  <a:lnTo>
                    <a:pt x="6517" y="40640"/>
                  </a:lnTo>
                  <a:lnTo>
                    <a:pt x="9024" y="43916"/>
                  </a:lnTo>
                  <a:lnTo>
                    <a:pt x="12433" y="48561"/>
                  </a:lnTo>
                  <a:cubicBezTo>
                    <a:pt x="12466" y="48595"/>
                    <a:pt x="12500" y="48628"/>
                    <a:pt x="12533" y="48628"/>
                  </a:cubicBezTo>
                  <a:cubicBezTo>
                    <a:pt x="12533" y="48628"/>
                    <a:pt x="12600" y="48628"/>
                    <a:pt x="12634" y="48595"/>
                  </a:cubicBezTo>
                  <a:cubicBezTo>
                    <a:pt x="12700" y="48494"/>
                    <a:pt x="12700" y="48427"/>
                    <a:pt x="12667" y="48327"/>
                  </a:cubicBezTo>
                  <a:lnTo>
                    <a:pt x="9358" y="43815"/>
                  </a:lnTo>
                  <a:lnTo>
                    <a:pt x="14004" y="40640"/>
                  </a:lnTo>
                  <a:lnTo>
                    <a:pt x="17981" y="47091"/>
                  </a:lnTo>
                  <a:cubicBezTo>
                    <a:pt x="17981" y="47124"/>
                    <a:pt x="18048" y="47157"/>
                    <a:pt x="18115" y="47157"/>
                  </a:cubicBezTo>
                  <a:cubicBezTo>
                    <a:pt x="18148" y="47157"/>
                    <a:pt x="18148" y="47124"/>
                    <a:pt x="18181" y="47124"/>
                  </a:cubicBezTo>
                  <a:cubicBezTo>
                    <a:pt x="18282" y="47057"/>
                    <a:pt x="18282" y="46957"/>
                    <a:pt x="18215" y="46890"/>
                  </a:cubicBezTo>
                  <a:lnTo>
                    <a:pt x="14271" y="40473"/>
                  </a:lnTo>
                  <a:lnTo>
                    <a:pt x="18850" y="38602"/>
                  </a:lnTo>
                  <a:lnTo>
                    <a:pt x="20387" y="42479"/>
                  </a:lnTo>
                  <a:lnTo>
                    <a:pt x="21791" y="45988"/>
                  </a:lnTo>
                  <a:cubicBezTo>
                    <a:pt x="21824" y="46088"/>
                    <a:pt x="21858" y="46121"/>
                    <a:pt x="21958" y="46121"/>
                  </a:cubicBezTo>
                  <a:lnTo>
                    <a:pt x="21991" y="46121"/>
                  </a:lnTo>
                  <a:cubicBezTo>
                    <a:pt x="22058" y="46088"/>
                    <a:pt x="22125" y="45988"/>
                    <a:pt x="22058" y="45921"/>
                  </a:cubicBezTo>
                  <a:lnTo>
                    <a:pt x="20788" y="42646"/>
                  </a:lnTo>
                  <a:lnTo>
                    <a:pt x="21791" y="42646"/>
                  </a:lnTo>
                  <a:lnTo>
                    <a:pt x="23161" y="45654"/>
                  </a:lnTo>
                  <a:cubicBezTo>
                    <a:pt x="23195" y="45720"/>
                    <a:pt x="23228" y="45754"/>
                    <a:pt x="23328" y="45754"/>
                  </a:cubicBezTo>
                  <a:lnTo>
                    <a:pt x="23395" y="45754"/>
                  </a:lnTo>
                  <a:cubicBezTo>
                    <a:pt x="23495" y="45720"/>
                    <a:pt x="23529" y="45620"/>
                    <a:pt x="23495" y="45553"/>
                  </a:cubicBezTo>
                  <a:lnTo>
                    <a:pt x="22058" y="42412"/>
                  </a:lnTo>
                  <a:cubicBezTo>
                    <a:pt x="22025" y="42378"/>
                    <a:pt x="21991" y="42311"/>
                    <a:pt x="21891" y="42311"/>
                  </a:cubicBezTo>
                  <a:lnTo>
                    <a:pt x="20655" y="42311"/>
                  </a:lnTo>
                  <a:lnTo>
                    <a:pt x="19151" y="38535"/>
                  </a:lnTo>
                  <a:lnTo>
                    <a:pt x="21457" y="37566"/>
                  </a:lnTo>
                  <a:lnTo>
                    <a:pt x="24899" y="45152"/>
                  </a:lnTo>
                  <a:cubicBezTo>
                    <a:pt x="24966" y="45219"/>
                    <a:pt x="24999" y="45252"/>
                    <a:pt x="25066" y="45252"/>
                  </a:cubicBezTo>
                  <a:lnTo>
                    <a:pt x="25166" y="45252"/>
                  </a:lnTo>
                  <a:cubicBezTo>
                    <a:pt x="25233" y="45219"/>
                    <a:pt x="25300" y="45119"/>
                    <a:pt x="25233" y="45052"/>
                  </a:cubicBezTo>
                  <a:lnTo>
                    <a:pt x="21791" y="37432"/>
                  </a:lnTo>
                  <a:lnTo>
                    <a:pt x="23061" y="36897"/>
                  </a:lnTo>
                  <a:lnTo>
                    <a:pt x="27071" y="35560"/>
                  </a:lnTo>
                  <a:lnTo>
                    <a:pt x="29745" y="43782"/>
                  </a:lnTo>
                  <a:cubicBezTo>
                    <a:pt x="29812" y="43882"/>
                    <a:pt x="29845" y="43916"/>
                    <a:pt x="29912" y="43916"/>
                  </a:cubicBezTo>
                  <a:lnTo>
                    <a:pt x="29979" y="43916"/>
                  </a:lnTo>
                  <a:cubicBezTo>
                    <a:pt x="30079" y="43882"/>
                    <a:pt x="30146" y="43782"/>
                    <a:pt x="30079" y="43715"/>
                  </a:cubicBezTo>
                  <a:lnTo>
                    <a:pt x="27406" y="35460"/>
                  </a:lnTo>
                  <a:lnTo>
                    <a:pt x="31483" y="34090"/>
                  </a:lnTo>
                  <a:lnTo>
                    <a:pt x="34157" y="42545"/>
                  </a:lnTo>
                  <a:cubicBezTo>
                    <a:pt x="34190" y="42612"/>
                    <a:pt x="34224" y="42646"/>
                    <a:pt x="34324" y="42646"/>
                  </a:cubicBezTo>
                  <a:lnTo>
                    <a:pt x="34357" y="42646"/>
                  </a:lnTo>
                  <a:cubicBezTo>
                    <a:pt x="34424" y="42612"/>
                    <a:pt x="34524" y="42545"/>
                    <a:pt x="34491" y="42445"/>
                  </a:cubicBezTo>
                  <a:lnTo>
                    <a:pt x="31817" y="34023"/>
                  </a:lnTo>
                  <a:lnTo>
                    <a:pt x="35326" y="32786"/>
                  </a:lnTo>
                  <a:lnTo>
                    <a:pt x="36362" y="33689"/>
                  </a:lnTo>
                  <a:lnTo>
                    <a:pt x="38669" y="41242"/>
                  </a:lnTo>
                  <a:lnTo>
                    <a:pt x="43849" y="50967"/>
                  </a:lnTo>
                  <a:lnTo>
                    <a:pt x="33221" y="42712"/>
                  </a:lnTo>
                  <a:cubicBezTo>
                    <a:pt x="33204" y="42679"/>
                    <a:pt x="33162" y="42662"/>
                    <a:pt x="33121" y="42662"/>
                  </a:cubicBezTo>
                  <a:cubicBezTo>
                    <a:pt x="33079" y="42662"/>
                    <a:pt x="33037" y="42679"/>
                    <a:pt x="33020" y="42712"/>
                  </a:cubicBezTo>
                  <a:cubicBezTo>
                    <a:pt x="32920" y="42746"/>
                    <a:pt x="32920" y="42813"/>
                    <a:pt x="32987" y="42913"/>
                  </a:cubicBezTo>
                  <a:lnTo>
                    <a:pt x="41676" y="56315"/>
                  </a:lnTo>
                  <a:lnTo>
                    <a:pt x="32419" y="73995"/>
                  </a:lnTo>
                  <a:cubicBezTo>
                    <a:pt x="32385" y="73961"/>
                    <a:pt x="32352" y="73961"/>
                    <a:pt x="32319" y="73961"/>
                  </a:cubicBezTo>
                  <a:lnTo>
                    <a:pt x="23529" y="74964"/>
                  </a:lnTo>
                  <a:lnTo>
                    <a:pt x="25233" y="66341"/>
                  </a:lnTo>
                  <a:lnTo>
                    <a:pt x="34324" y="63367"/>
                  </a:lnTo>
                  <a:cubicBezTo>
                    <a:pt x="34424" y="63333"/>
                    <a:pt x="34491" y="63233"/>
                    <a:pt x="34424" y="63166"/>
                  </a:cubicBezTo>
                  <a:cubicBezTo>
                    <a:pt x="34399" y="63064"/>
                    <a:pt x="34353" y="63020"/>
                    <a:pt x="34289" y="63020"/>
                  </a:cubicBezTo>
                  <a:cubicBezTo>
                    <a:pt x="34269" y="63020"/>
                    <a:pt x="34247" y="63025"/>
                    <a:pt x="34224" y="63032"/>
                  </a:cubicBezTo>
                  <a:lnTo>
                    <a:pt x="25066" y="66007"/>
                  </a:lnTo>
                  <a:cubicBezTo>
                    <a:pt x="24999" y="66007"/>
                    <a:pt x="24966" y="66074"/>
                    <a:pt x="24966" y="66141"/>
                  </a:cubicBezTo>
                  <a:lnTo>
                    <a:pt x="23195" y="74964"/>
                  </a:lnTo>
                  <a:lnTo>
                    <a:pt x="21691" y="75131"/>
                  </a:lnTo>
                  <a:lnTo>
                    <a:pt x="20688" y="71555"/>
                  </a:lnTo>
                  <a:lnTo>
                    <a:pt x="15374" y="59757"/>
                  </a:lnTo>
                  <a:lnTo>
                    <a:pt x="31717" y="55914"/>
                  </a:lnTo>
                  <a:cubicBezTo>
                    <a:pt x="31817" y="55847"/>
                    <a:pt x="31884" y="55780"/>
                    <a:pt x="31851" y="55680"/>
                  </a:cubicBezTo>
                  <a:cubicBezTo>
                    <a:pt x="31825" y="55629"/>
                    <a:pt x="31760" y="55558"/>
                    <a:pt x="31701" y="55558"/>
                  </a:cubicBezTo>
                  <a:cubicBezTo>
                    <a:pt x="31683" y="55558"/>
                    <a:pt x="31666" y="55564"/>
                    <a:pt x="31650" y="55580"/>
                  </a:cubicBezTo>
                  <a:lnTo>
                    <a:pt x="15207" y="59456"/>
                  </a:lnTo>
                  <a:lnTo>
                    <a:pt x="12500" y="53340"/>
                  </a:lnTo>
                  <a:lnTo>
                    <a:pt x="14839" y="51669"/>
                  </a:lnTo>
                  <a:cubicBezTo>
                    <a:pt x="14940" y="51602"/>
                    <a:pt x="14940" y="51502"/>
                    <a:pt x="14873" y="51435"/>
                  </a:cubicBezTo>
                  <a:cubicBezTo>
                    <a:pt x="14836" y="51380"/>
                    <a:pt x="14789" y="51355"/>
                    <a:pt x="14743" y="51355"/>
                  </a:cubicBezTo>
                  <a:cubicBezTo>
                    <a:pt x="14706" y="51355"/>
                    <a:pt x="14669" y="51372"/>
                    <a:pt x="14639" y="51402"/>
                  </a:cubicBezTo>
                  <a:lnTo>
                    <a:pt x="401" y="61529"/>
                  </a:lnTo>
                  <a:lnTo>
                    <a:pt x="0" y="61829"/>
                  </a:lnTo>
                  <a:lnTo>
                    <a:pt x="0" y="62264"/>
                  </a:lnTo>
                  <a:lnTo>
                    <a:pt x="468" y="61896"/>
                  </a:lnTo>
                  <a:lnTo>
                    <a:pt x="5949" y="69349"/>
                  </a:lnTo>
                  <a:lnTo>
                    <a:pt x="0" y="69583"/>
                  </a:lnTo>
                  <a:lnTo>
                    <a:pt x="0" y="70853"/>
                  </a:lnTo>
                  <a:lnTo>
                    <a:pt x="335" y="73393"/>
                  </a:lnTo>
                  <a:lnTo>
                    <a:pt x="0" y="73694"/>
                  </a:lnTo>
                  <a:lnTo>
                    <a:pt x="0" y="74162"/>
                  </a:lnTo>
                  <a:lnTo>
                    <a:pt x="602" y="73594"/>
                  </a:lnTo>
                  <a:lnTo>
                    <a:pt x="6417" y="73159"/>
                  </a:lnTo>
                  <a:lnTo>
                    <a:pt x="8757" y="75432"/>
                  </a:lnTo>
                  <a:lnTo>
                    <a:pt x="0" y="75699"/>
                  </a:lnTo>
                  <a:lnTo>
                    <a:pt x="0" y="76033"/>
                  </a:lnTo>
                  <a:lnTo>
                    <a:pt x="9158" y="75766"/>
                  </a:lnTo>
                  <a:lnTo>
                    <a:pt x="21557" y="75432"/>
                  </a:lnTo>
                  <a:lnTo>
                    <a:pt x="23161" y="75265"/>
                  </a:lnTo>
                  <a:lnTo>
                    <a:pt x="23997" y="81013"/>
                  </a:lnTo>
                  <a:lnTo>
                    <a:pt x="21858" y="81080"/>
                  </a:lnTo>
                  <a:lnTo>
                    <a:pt x="9492" y="82885"/>
                  </a:lnTo>
                  <a:cubicBezTo>
                    <a:pt x="9425" y="82918"/>
                    <a:pt x="9358" y="83018"/>
                    <a:pt x="9358" y="83085"/>
                  </a:cubicBezTo>
                  <a:cubicBezTo>
                    <a:pt x="9425" y="83185"/>
                    <a:pt x="9492" y="83219"/>
                    <a:pt x="9592" y="83219"/>
                  </a:cubicBezTo>
                  <a:lnTo>
                    <a:pt x="19284" y="81815"/>
                  </a:lnTo>
                  <a:lnTo>
                    <a:pt x="20354" y="88399"/>
                  </a:lnTo>
                  <a:cubicBezTo>
                    <a:pt x="20354" y="88466"/>
                    <a:pt x="20421" y="88533"/>
                    <a:pt x="20521" y="88533"/>
                  </a:cubicBezTo>
                  <a:lnTo>
                    <a:pt x="20554" y="88533"/>
                  </a:lnTo>
                  <a:cubicBezTo>
                    <a:pt x="20655" y="88466"/>
                    <a:pt x="20688" y="88399"/>
                    <a:pt x="20688" y="88332"/>
                  </a:cubicBezTo>
                  <a:lnTo>
                    <a:pt x="19919" y="83586"/>
                  </a:lnTo>
                  <a:lnTo>
                    <a:pt x="23362" y="83085"/>
                  </a:lnTo>
                  <a:cubicBezTo>
                    <a:pt x="23429" y="83052"/>
                    <a:pt x="23495" y="82951"/>
                    <a:pt x="23495" y="82885"/>
                  </a:cubicBezTo>
                  <a:cubicBezTo>
                    <a:pt x="23429" y="82784"/>
                    <a:pt x="23362" y="82751"/>
                    <a:pt x="23261" y="82751"/>
                  </a:cubicBezTo>
                  <a:lnTo>
                    <a:pt x="19852" y="83252"/>
                  </a:lnTo>
                  <a:lnTo>
                    <a:pt x="19585" y="81681"/>
                  </a:lnTo>
                  <a:lnTo>
                    <a:pt x="21891" y="81347"/>
                  </a:lnTo>
                  <a:lnTo>
                    <a:pt x="24030" y="81247"/>
                  </a:lnTo>
                  <a:lnTo>
                    <a:pt x="24565" y="84890"/>
                  </a:lnTo>
                  <a:cubicBezTo>
                    <a:pt x="24565" y="84957"/>
                    <a:pt x="24665" y="85024"/>
                    <a:pt x="24732" y="85024"/>
                  </a:cubicBezTo>
                  <a:lnTo>
                    <a:pt x="24765" y="85024"/>
                  </a:lnTo>
                  <a:cubicBezTo>
                    <a:pt x="24866" y="84957"/>
                    <a:pt x="24899" y="84890"/>
                    <a:pt x="24899" y="84790"/>
                  </a:cubicBezTo>
                  <a:lnTo>
                    <a:pt x="24364" y="81214"/>
                  </a:lnTo>
                  <a:lnTo>
                    <a:pt x="36964" y="80612"/>
                  </a:lnTo>
                  <a:lnTo>
                    <a:pt x="42077" y="83553"/>
                  </a:lnTo>
                  <a:lnTo>
                    <a:pt x="45720" y="87597"/>
                  </a:lnTo>
                  <a:lnTo>
                    <a:pt x="46121" y="87564"/>
                  </a:lnTo>
                  <a:lnTo>
                    <a:pt x="45219" y="86527"/>
                  </a:lnTo>
                  <a:lnTo>
                    <a:pt x="51569" y="86527"/>
                  </a:lnTo>
                  <a:cubicBezTo>
                    <a:pt x="51636" y="86527"/>
                    <a:pt x="51736" y="86427"/>
                    <a:pt x="51736" y="86360"/>
                  </a:cubicBezTo>
                  <a:cubicBezTo>
                    <a:pt x="51736" y="86260"/>
                    <a:pt x="51636" y="86193"/>
                    <a:pt x="51569" y="86193"/>
                  </a:cubicBezTo>
                  <a:lnTo>
                    <a:pt x="44918" y="86193"/>
                  </a:lnTo>
                  <a:lnTo>
                    <a:pt x="42311" y="83252"/>
                  </a:lnTo>
                  <a:cubicBezTo>
                    <a:pt x="42311" y="83219"/>
                    <a:pt x="42278" y="83219"/>
                    <a:pt x="42278" y="83219"/>
                  </a:cubicBezTo>
                  <a:lnTo>
                    <a:pt x="37098" y="80244"/>
                  </a:lnTo>
                  <a:cubicBezTo>
                    <a:pt x="37098" y="80211"/>
                    <a:pt x="37064" y="80211"/>
                    <a:pt x="37031" y="80211"/>
                  </a:cubicBezTo>
                  <a:lnTo>
                    <a:pt x="30447" y="80512"/>
                  </a:lnTo>
                  <a:lnTo>
                    <a:pt x="30447" y="78172"/>
                  </a:lnTo>
                  <a:lnTo>
                    <a:pt x="33187" y="72925"/>
                  </a:lnTo>
                  <a:lnTo>
                    <a:pt x="37365" y="71922"/>
                  </a:lnTo>
                  <a:cubicBezTo>
                    <a:pt x="37432" y="71889"/>
                    <a:pt x="37532" y="71822"/>
                    <a:pt x="37465" y="71722"/>
                  </a:cubicBezTo>
                  <a:cubicBezTo>
                    <a:pt x="37437" y="71664"/>
                    <a:pt x="37383" y="71582"/>
                    <a:pt x="37304" y="71582"/>
                  </a:cubicBezTo>
                  <a:cubicBezTo>
                    <a:pt x="37292" y="71582"/>
                    <a:pt x="37279" y="71584"/>
                    <a:pt x="37265" y="71588"/>
                  </a:cubicBezTo>
                  <a:lnTo>
                    <a:pt x="33388" y="72524"/>
                  </a:lnTo>
                  <a:lnTo>
                    <a:pt x="44250" y="51703"/>
                  </a:lnTo>
                  <a:lnTo>
                    <a:pt x="46823" y="59189"/>
                  </a:lnTo>
                  <a:lnTo>
                    <a:pt x="41242" y="60392"/>
                  </a:lnTo>
                  <a:cubicBezTo>
                    <a:pt x="41142" y="60459"/>
                    <a:pt x="41108" y="60526"/>
                    <a:pt x="41108" y="60626"/>
                  </a:cubicBezTo>
                  <a:cubicBezTo>
                    <a:pt x="41108" y="60693"/>
                    <a:pt x="41209" y="60726"/>
                    <a:pt x="41275" y="60726"/>
                  </a:cubicBezTo>
                  <a:lnTo>
                    <a:pt x="41309" y="60726"/>
                  </a:lnTo>
                  <a:lnTo>
                    <a:pt x="46957" y="59523"/>
                  </a:lnTo>
                  <a:cubicBezTo>
                    <a:pt x="46990" y="59557"/>
                    <a:pt x="47057" y="59557"/>
                    <a:pt x="47091" y="59557"/>
                  </a:cubicBezTo>
                  <a:lnTo>
                    <a:pt x="47124" y="59557"/>
                  </a:lnTo>
                  <a:cubicBezTo>
                    <a:pt x="47157" y="59557"/>
                    <a:pt x="47224" y="59523"/>
                    <a:pt x="47224" y="59490"/>
                  </a:cubicBezTo>
                  <a:lnTo>
                    <a:pt x="52906" y="58220"/>
                  </a:lnTo>
                  <a:lnTo>
                    <a:pt x="61462" y="57952"/>
                  </a:lnTo>
                  <a:cubicBezTo>
                    <a:pt x="61529" y="57952"/>
                    <a:pt x="61629" y="57852"/>
                    <a:pt x="61629" y="57785"/>
                  </a:cubicBezTo>
                  <a:cubicBezTo>
                    <a:pt x="61629" y="57685"/>
                    <a:pt x="61529" y="57618"/>
                    <a:pt x="61462" y="57618"/>
                  </a:cubicBezTo>
                  <a:lnTo>
                    <a:pt x="52939" y="57886"/>
                  </a:lnTo>
                  <a:lnTo>
                    <a:pt x="46589" y="52939"/>
                  </a:lnTo>
                  <a:lnTo>
                    <a:pt x="53307" y="51502"/>
                  </a:lnTo>
                  <a:cubicBezTo>
                    <a:pt x="53407" y="51469"/>
                    <a:pt x="53441" y="51369"/>
                    <a:pt x="53441" y="51302"/>
                  </a:cubicBezTo>
                  <a:cubicBezTo>
                    <a:pt x="53407" y="51201"/>
                    <a:pt x="53307" y="51168"/>
                    <a:pt x="53240" y="51168"/>
                  </a:cubicBezTo>
                  <a:lnTo>
                    <a:pt x="46222" y="52672"/>
                  </a:lnTo>
                  <a:lnTo>
                    <a:pt x="44450" y="51302"/>
                  </a:lnTo>
                  <a:lnTo>
                    <a:pt x="52070" y="36730"/>
                  </a:lnTo>
                  <a:cubicBezTo>
                    <a:pt x="52104" y="36630"/>
                    <a:pt x="52070" y="36563"/>
                    <a:pt x="51970" y="36496"/>
                  </a:cubicBezTo>
                  <a:cubicBezTo>
                    <a:pt x="51962" y="36488"/>
                    <a:pt x="51947" y="36484"/>
                    <a:pt x="51929" y="36484"/>
                  </a:cubicBezTo>
                  <a:cubicBezTo>
                    <a:pt x="51876" y="36484"/>
                    <a:pt x="51795" y="36521"/>
                    <a:pt x="51770" y="36596"/>
                  </a:cubicBezTo>
                  <a:lnTo>
                    <a:pt x="48795" y="42311"/>
                  </a:lnTo>
                  <a:lnTo>
                    <a:pt x="43114" y="44116"/>
                  </a:lnTo>
                  <a:lnTo>
                    <a:pt x="42378" y="39838"/>
                  </a:lnTo>
                  <a:cubicBezTo>
                    <a:pt x="42311" y="39771"/>
                    <a:pt x="42245" y="39738"/>
                    <a:pt x="42144" y="39738"/>
                  </a:cubicBezTo>
                  <a:cubicBezTo>
                    <a:pt x="42077" y="39771"/>
                    <a:pt x="42044" y="39838"/>
                    <a:pt x="42044" y="39939"/>
                  </a:cubicBezTo>
                  <a:lnTo>
                    <a:pt x="43916" y="50366"/>
                  </a:lnTo>
                  <a:lnTo>
                    <a:pt x="43916" y="50366"/>
                  </a:lnTo>
                  <a:lnTo>
                    <a:pt x="38869" y="40908"/>
                  </a:lnTo>
                  <a:lnTo>
                    <a:pt x="36730" y="33889"/>
                  </a:lnTo>
                  <a:lnTo>
                    <a:pt x="43548" y="39604"/>
                  </a:lnTo>
                  <a:cubicBezTo>
                    <a:pt x="43581" y="39638"/>
                    <a:pt x="43615" y="39638"/>
                    <a:pt x="43648" y="39638"/>
                  </a:cubicBezTo>
                  <a:cubicBezTo>
                    <a:pt x="43715" y="39638"/>
                    <a:pt x="43749" y="39638"/>
                    <a:pt x="43782" y="39604"/>
                  </a:cubicBezTo>
                  <a:cubicBezTo>
                    <a:pt x="43815" y="39504"/>
                    <a:pt x="43815" y="39404"/>
                    <a:pt x="43749" y="39337"/>
                  </a:cubicBezTo>
                  <a:lnTo>
                    <a:pt x="41409" y="37399"/>
                  </a:lnTo>
                  <a:lnTo>
                    <a:pt x="40807" y="35059"/>
                  </a:lnTo>
                  <a:lnTo>
                    <a:pt x="44918" y="33923"/>
                  </a:lnTo>
                  <a:lnTo>
                    <a:pt x="46890" y="38468"/>
                  </a:lnTo>
                  <a:cubicBezTo>
                    <a:pt x="46924" y="38501"/>
                    <a:pt x="46957" y="38568"/>
                    <a:pt x="47057" y="38568"/>
                  </a:cubicBezTo>
                  <a:lnTo>
                    <a:pt x="47124" y="38568"/>
                  </a:lnTo>
                  <a:cubicBezTo>
                    <a:pt x="47224" y="38501"/>
                    <a:pt x="47258" y="38435"/>
                    <a:pt x="47224" y="38334"/>
                  </a:cubicBezTo>
                  <a:lnTo>
                    <a:pt x="43214" y="29110"/>
                  </a:lnTo>
                  <a:lnTo>
                    <a:pt x="44150" y="28208"/>
                  </a:lnTo>
                  <a:lnTo>
                    <a:pt x="45085" y="27305"/>
                  </a:lnTo>
                  <a:lnTo>
                    <a:pt x="48327" y="38067"/>
                  </a:lnTo>
                  <a:cubicBezTo>
                    <a:pt x="48394" y="38134"/>
                    <a:pt x="48427" y="38167"/>
                    <a:pt x="48494" y="38167"/>
                  </a:cubicBezTo>
                  <a:lnTo>
                    <a:pt x="48561" y="38167"/>
                  </a:lnTo>
                  <a:cubicBezTo>
                    <a:pt x="48628" y="38134"/>
                    <a:pt x="48728" y="38067"/>
                    <a:pt x="48661" y="37967"/>
                  </a:cubicBezTo>
                  <a:lnTo>
                    <a:pt x="45386" y="27071"/>
                  </a:lnTo>
                  <a:lnTo>
                    <a:pt x="46456" y="26035"/>
                  </a:lnTo>
                  <a:lnTo>
                    <a:pt x="53173" y="36396"/>
                  </a:lnTo>
                  <a:cubicBezTo>
                    <a:pt x="53173" y="36429"/>
                    <a:pt x="53274" y="36463"/>
                    <a:pt x="53307" y="36463"/>
                  </a:cubicBezTo>
                  <a:cubicBezTo>
                    <a:pt x="53340" y="36463"/>
                    <a:pt x="53340" y="36429"/>
                    <a:pt x="53407" y="36429"/>
                  </a:cubicBezTo>
                  <a:cubicBezTo>
                    <a:pt x="53474" y="36362"/>
                    <a:pt x="53474" y="36262"/>
                    <a:pt x="53441" y="36195"/>
                  </a:cubicBezTo>
                  <a:lnTo>
                    <a:pt x="46656" y="25735"/>
                  </a:lnTo>
                  <a:lnTo>
                    <a:pt x="55914" y="16744"/>
                  </a:lnTo>
                  <a:lnTo>
                    <a:pt x="56749" y="18582"/>
                  </a:lnTo>
                  <a:lnTo>
                    <a:pt x="56783" y="18649"/>
                  </a:lnTo>
                  <a:lnTo>
                    <a:pt x="59657" y="21858"/>
                  </a:lnTo>
                  <a:lnTo>
                    <a:pt x="55947" y="25567"/>
                  </a:lnTo>
                  <a:lnTo>
                    <a:pt x="52438" y="25969"/>
                  </a:lnTo>
                  <a:lnTo>
                    <a:pt x="52438" y="25969"/>
                  </a:lnTo>
                  <a:lnTo>
                    <a:pt x="55245" y="23529"/>
                  </a:lnTo>
                  <a:cubicBezTo>
                    <a:pt x="55279" y="23429"/>
                    <a:pt x="55279" y="23362"/>
                    <a:pt x="55245" y="23261"/>
                  </a:cubicBezTo>
                  <a:cubicBezTo>
                    <a:pt x="55195" y="23245"/>
                    <a:pt x="55153" y="23236"/>
                    <a:pt x="55112" y="23236"/>
                  </a:cubicBezTo>
                  <a:cubicBezTo>
                    <a:pt x="55070" y="23236"/>
                    <a:pt x="55028" y="23245"/>
                    <a:pt x="54978" y="23261"/>
                  </a:cubicBezTo>
                  <a:lnTo>
                    <a:pt x="51770" y="26102"/>
                  </a:lnTo>
                  <a:cubicBezTo>
                    <a:pt x="51736" y="26169"/>
                    <a:pt x="51669" y="26236"/>
                    <a:pt x="51736" y="26336"/>
                  </a:cubicBezTo>
                  <a:cubicBezTo>
                    <a:pt x="51770" y="26370"/>
                    <a:pt x="51803" y="26403"/>
                    <a:pt x="51903" y="26403"/>
                  </a:cubicBezTo>
                  <a:lnTo>
                    <a:pt x="55981" y="25902"/>
                  </a:lnTo>
                  <a:cubicBezTo>
                    <a:pt x="56014" y="25902"/>
                    <a:pt x="56014" y="25902"/>
                    <a:pt x="56081" y="25868"/>
                  </a:cubicBezTo>
                  <a:lnTo>
                    <a:pt x="59824" y="22092"/>
                  </a:lnTo>
                  <a:lnTo>
                    <a:pt x="61361" y="23863"/>
                  </a:lnTo>
                  <a:lnTo>
                    <a:pt x="61495" y="27539"/>
                  </a:lnTo>
                  <a:lnTo>
                    <a:pt x="60259" y="26737"/>
                  </a:lnTo>
                  <a:cubicBezTo>
                    <a:pt x="60239" y="26727"/>
                    <a:pt x="60217" y="26723"/>
                    <a:pt x="60193" y="26723"/>
                  </a:cubicBezTo>
                  <a:cubicBezTo>
                    <a:pt x="60136" y="26723"/>
                    <a:pt x="60072" y="26747"/>
                    <a:pt x="60025" y="26771"/>
                  </a:cubicBezTo>
                  <a:lnTo>
                    <a:pt x="58153" y="28843"/>
                  </a:lnTo>
                  <a:lnTo>
                    <a:pt x="56081" y="26771"/>
                  </a:lnTo>
                  <a:cubicBezTo>
                    <a:pt x="56023" y="26751"/>
                    <a:pt x="55976" y="26732"/>
                    <a:pt x="55928" y="26732"/>
                  </a:cubicBezTo>
                  <a:cubicBezTo>
                    <a:pt x="55892" y="26732"/>
                    <a:pt x="55856" y="26742"/>
                    <a:pt x="55814" y="26771"/>
                  </a:cubicBezTo>
                  <a:lnTo>
                    <a:pt x="52772" y="29712"/>
                  </a:lnTo>
                  <a:cubicBezTo>
                    <a:pt x="52739" y="29779"/>
                    <a:pt x="52672" y="29879"/>
                    <a:pt x="52772" y="29946"/>
                  </a:cubicBezTo>
                  <a:cubicBezTo>
                    <a:pt x="52806" y="29979"/>
                    <a:pt x="52839" y="29979"/>
                    <a:pt x="52906" y="29979"/>
                  </a:cubicBezTo>
                  <a:cubicBezTo>
                    <a:pt x="52939" y="29979"/>
                    <a:pt x="52973" y="29979"/>
                    <a:pt x="53006" y="29946"/>
                  </a:cubicBezTo>
                  <a:lnTo>
                    <a:pt x="55947" y="27172"/>
                  </a:lnTo>
                  <a:lnTo>
                    <a:pt x="58086" y="29244"/>
                  </a:lnTo>
                  <a:cubicBezTo>
                    <a:pt x="58120" y="29277"/>
                    <a:pt x="58153" y="29277"/>
                    <a:pt x="58186" y="29277"/>
                  </a:cubicBezTo>
                  <a:cubicBezTo>
                    <a:pt x="58253" y="29277"/>
                    <a:pt x="58287" y="29277"/>
                    <a:pt x="58320" y="29244"/>
                  </a:cubicBezTo>
                  <a:lnTo>
                    <a:pt x="60259" y="27172"/>
                  </a:lnTo>
                  <a:lnTo>
                    <a:pt x="61595" y="28041"/>
                  </a:lnTo>
                  <a:lnTo>
                    <a:pt x="61662" y="29879"/>
                  </a:lnTo>
                  <a:cubicBezTo>
                    <a:pt x="61662" y="29946"/>
                    <a:pt x="61762" y="30046"/>
                    <a:pt x="61829" y="30046"/>
                  </a:cubicBezTo>
                  <a:cubicBezTo>
                    <a:pt x="61930" y="30046"/>
                    <a:pt x="61996" y="29946"/>
                    <a:pt x="61996" y="29879"/>
                  </a:cubicBezTo>
                  <a:lnTo>
                    <a:pt x="61762" y="23863"/>
                  </a:lnTo>
                  <a:cubicBezTo>
                    <a:pt x="61762" y="23796"/>
                    <a:pt x="61762" y="23763"/>
                    <a:pt x="61696" y="23729"/>
                  </a:cubicBezTo>
                  <a:lnTo>
                    <a:pt x="57017" y="18449"/>
                  </a:lnTo>
                  <a:lnTo>
                    <a:pt x="56148" y="16544"/>
                  </a:lnTo>
                  <a:lnTo>
                    <a:pt x="59122" y="13670"/>
                  </a:lnTo>
                  <a:cubicBezTo>
                    <a:pt x="59156" y="13603"/>
                    <a:pt x="59156" y="13536"/>
                    <a:pt x="59122" y="13436"/>
                  </a:cubicBezTo>
                  <a:lnTo>
                    <a:pt x="56950" y="10394"/>
                  </a:lnTo>
                  <a:lnTo>
                    <a:pt x="55078" y="7754"/>
                  </a:lnTo>
                  <a:lnTo>
                    <a:pt x="55814" y="7821"/>
                  </a:lnTo>
                  <a:lnTo>
                    <a:pt x="58287" y="10495"/>
                  </a:lnTo>
                  <a:cubicBezTo>
                    <a:pt x="58287" y="10561"/>
                    <a:pt x="58287" y="10595"/>
                    <a:pt x="58320" y="10662"/>
                  </a:cubicBezTo>
                  <a:cubicBezTo>
                    <a:pt x="58354" y="10695"/>
                    <a:pt x="58420" y="10695"/>
                    <a:pt x="58454" y="10695"/>
                  </a:cubicBezTo>
                  <a:lnTo>
                    <a:pt x="58487" y="10695"/>
                  </a:lnTo>
                  <a:lnTo>
                    <a:pt x="60359" y="12734"/>
                  </a:lnTo>
                  <a:cubicBezTo>
                    <a:pt x="60420" y="12754"/>
                    <a:pt x="60468" y="12787"/>
                    <a:pt x="60520" y="12787"/>
                  </a:cubicBezTo>
                  <a:cubicBezTo>
                    <a:pt x="60553" y="12787"/>
                    <a:pt x="60587" y="12773"/>
                    <a:pt x="60626" y="12734"/>
                  </a:cubicBezTo>
                  <a:cubicBezTo>
                    <a:pt x="60660" y="12667"/>
                    <a:pt x="60693" y="12567"/>
                    <a:pt x="60626" y="12500"/>
                  </a:cubicBezTo>
                  <a:lnTo>
                    <a:pt x="58755" y="10428"/>
                  </a:lnTo>
                  <a:lnTo>
                    <a:pt x="59356" y="9826"/>
                  </a:lnTo>
                  <a:lnTo>
                    <a:pt x="61930" y="12433"/>
                  </a:lnTo>
                  <a:lnTo>
                    <a:pt x="59456" y="14873"/>
                  </a:lnTo>
                  <a:cubicBezTo>
                    <a:pt x="59423" y="14906"/>
                    <a:pt x="59423" y="14973"/>
                    <a:pt x="59423" y="15006"/>
                  </a:cubicBezTo>
                  <a:cubicBezTo>
                    <a:pt x="59423" y="15040"/>
                    <a:pt x="59423" y="15073"/>
                    <a:pt x="59456" y="15140"/>
                  </a:cubicBezTo>
                  <a:lnTo>
                    <a:pt x="67611" y="22994"/>
                  </a:lnTo>
                  <a:cubicBezTo>
                    <a:pt x="67645" y="23027"/>
                    <a:pt x="67678" y="23027"/>
                    <a:pt x="67711" y="23027"/>
                  </a:cubicBezTo>
                  <a:cubicBezTo>
                    <a:pt x="67778" y="23027"/>
                    <a:pt x="67812" y="23027"/>
                    <a:pt x="67845" y="22994"/>
                  </a:cubicBezTo>
                  <a:cubicBezTo>
                    <a:pt x="67945" y="22894"/>
                    <a:pt x="67945" y="22827"/>
                    <a:pt x="67845" y="22727"/>
                  </a:cubicBezTo>
                  <a:lnTo>
                    <a:pt x="59824" y="15006"/>
                  </a:lnTo>
                  <a:lnTo>
                    <a:pt x="60660" y="14171"/>
                  </a:lnTo>
                  <a:lnTo>
                    <a:pt x="68380" y="21891"/>
                  </a:lnTo>
                  <a:cubicBezTo>
                    <a:pt x="68447" y="21925"/>
                    <a:pt x="68480" y="21925"/>
                    <a:pt x="68514" y="21925"/>
                  </a:cubicBezTo>
                  <a:cubicBezTo>
                    <a:pt x="68547" y="21925"/>
                    <a:pt x="68614" y="21925"/>
                    <a:pt x="68647" y="21891"/>
                  </a:cubicBezTo>
                  <a:cubicBezTo>
                    <a:pt x="68714" y="21824"/>
                    <a:pt x="68714" y="21724"/>
                    <a:pt x="68647" y="21657"/>
                  </a:cubicBezTo>
                  <a:lnTo>
                    <a:pt x="60927" y="13904"/>
                  </a:lnTo>
                  <a:lnTo>
                    <a:pt x="62164" y="12667"/>
                  </a:lnTo>
                  <a:lnTo>
                    <a:pt x="69550" y="20320"/>
                  </a:lnTo>
                  <a:cubicBezTo>
                    <a:pt x="69616" y="20354"/>
                    <a:pt x="69650" y="20354"/>
                    <a:pt x="69683" y="20354"/>
                  </a:cubicBezTo>
                  <a:cubicBezTo>
                    <a:pt x="69717" y="20354"/>
                    <a:pt x="69784" y="20354"/>
                    <a:pt x="69817" y="20320"/>
                  </a:cubicBezTo>
                  <a:lnTo>
                    <a:pt x="72658" y="17480"/>
                  </a:lnTo>
                  <a:cubicBezTo>
                    <a:pt x="72725" y="17379"/>
                    <a:pt x="72725" y="17312"/>
                    <a:pt x="72658" y="17212"/>
                  </a:cubicBezTo>
                  <a:lnTo>
                    <a:pt x="71622" y="16176"/>
                  </a:lnTo>
                  <a:lnTo>
                    <a:pt x="70853" y="14371"/>
                  </a:lnTo>
                  <a:lnTo>
                    <a:pt x="71789" y="14071"/>
                  </a:lnTo>
                  <a:cubicBezTo>
                    <a:pt x="71856" y="14037"/>
                    <a:pt x="71889" y="13970"/>
                    <a:pt x="71889" y="13870"/>
                  </a:cubicBezTo>
                  <a:lnTo>
                    <a:pt x="71354" y="11029"/>
                  </a:lnTo>
                  <a:cubicBezTo>
                    <a:pt x="71321" y="10962"/>
                    <a:pt x="71221" y="10896"/>
                    <a:pt x="71154" y="10896"/>
                  </a:cubicBezTo>
                  <a:cubicBezTo>
                    <a:pt x="71054" y="10962"/>
                    <a:pt x="71020" y="11029"/>
                    <a:pt x="71020" y="11130"/>
                  </a:cubicBezTo>
                  <a:lnTo>
                    <a:pt x="71521" y="13837"/>
                  </a:lnTo>
                  <a:lnTo>
                    <a:pt x="70719" y="14071"/>
                  </a:lnTo>
                  <a:lnTo>
                    <a:pt x="68146" y="7787"/>
                  </a:lnTo>
                  <a:cubicBezTo>
                    <a:pt x="68313" y="7687"/>
                    <a:pt x="68480" y="7654"/>
                    <a:pt x="68681" y="7554"/>
                  </a:cubicBezTo>
                  <a:cubicBezTo>
                    <a:pt x="69616" y="7286"/>
                    <a:pt x="70619" y="6952"/>
                    <a:pt x="70419" y="5849"/>
                  </a:cubicBezTo>
                  <a:cubicBezTo>
                    <a:pt x="70251" y="5014"/>
                    <a:pt x="68647" y="3643"/>
                    <a:pt x="67611" y="2841"/>
                  </a:cubicBezTo>
                  <a:lnTo>
                    <a:pt x="66943" y="2774"/>
                  </a:lnTo>
                  <a:lnTo>
                    <a:pt x="66943" y="2774"/>
                  </a:lnTo>
                  <a:cubicBezTo>
                    <a:pt x="68012" y="3610"/>
                    <a:pt x="69951" y="5147"/>
                    <a:pt x="70084" y="5949"/>
                  </a:cubicBezTo>
                  <a:cubicBezTo>
                    <a:pt x="70185" y="6685"/>
                    <a:pt x="69616" y="6952"/>
                    <a:pt x="68614" y="7286"/>
                  </a:cubicBezTo>
                  <a:cubicBezTo>
                    <a:pt x="68413" y="7353"/>
                    <a:pt x="68179" y="7386"/>
                    <a:pt x="68012" y="7487"/>
                  </a:cubicBezTo>
                  <a:lnTo>
                    <a:pt x="66174" y="3042"/>
                  </a:lnTo>
                  <a:lnTo>
                    <a:pt x="66508" y="2708"/>
                  </a:lnTo>
                  <a:lnTo>
                    <a:pt x="66107" y="2674"/>
                  </a:lnTo>
                  <a:lnTo>
                    <a:pt x="66007" y="2774"/>
                  </a:lnTo>
                  <a:lnTo>
                    <a:pt x="65840" y="2641"/>
                  </a:lnTo>
                  <a:lnTo>
                    <a:pt x="65171" y="2540"/>
                  </a:lnTo>
                  <a:lnTo>
                    <a:pt x="65773" y="3008"/>
                  </a:lnTo>
                  <a:lnTo>
                    <a:pt x="62230" y="6517"/>
                  </a:lnTo>
                  <a:lnTo>
                    <a:pt x="60827" y="5114"/>
                  </a:lnTo>
                  <a:cubicBezTo>
                    <a:pt x="60827" y="5114"/>
                    <a:pt x="60793" y="5014"/>
                    <a:pt x="60660" y="4947"/>
                  </a:cubicBezTo>
                  <a:lnTo>
                    <a:pt x="60760" y="2039"/>
                  </a:lnTo>
                  <a:lnTo>
                    <a:pt x="60426" y="2006"/>
                  </a:lnTo>
                  <a:lnTo>
                    <a:pt x="60325" y="4713"/>
                  </a:lnTo>
                  <a:cubicBezTo>
                    <a:pt x="60225" y="4646"/>
                    <a:pt x="60025" y="4579"/>
                    <a:pt x="59891" y="4579"/>
                  </a:cubicBezTo>
                  <a:cubicBezTo>
                    <a:pt x="59859" y="4577"/>
                    <a:pt x="59828" y="4576"/>
                    <a:pt x="59795" y="4576"/>
                  </a:cubicBezTo>
                  <a:cubicBezTo>
                    <a:pt x="59314" y="4576"/>
                    <a:pt x="58754" y="4809"/>
                    <a:pt x="58253" y="5247"/>
                  </a:cubicBezTo>
                  <a:cubicBezTo>
                    <a:pt x="57117" y="6217"/>
                    <a:pt x="57150" y="7052"/>
                    <a:pt x="57284" y="7487"/>
                  </a:cubicBezTo>
                  <a:lnTo>
                    <a:pt x="56114" y="7453"/>
                  </a:lnTo>
                  <a:lnTo>
                    <a:pt x="59256" y="1839"/>
                  </a:lnTo>
                  <a:lnTo>
                    <a:pt x="58888" y="1805"/>
                  </a:lnTo>
                  <a:lnTo>
                    <a:pt x="55747" y="7386"/>
                  </a:lnTo>
                  <a:lnTo>
                    <a:pt x="54978" y="7353"/>
                  </a:lnTo>
                  <a:lnTo>
                    <a:pt x="57819" y="1638"/>
                  </a:lnTo>
                  <a:lnTo>
                    <a:pt x="57451" y="1605"/>
                  </a:lnTo>
                  <a:lnTo>
                    <a:pt x="56148" y="4211"/>
                  </a:lnTo>
                  <a:lnTo>
                    <a:pt x="51135" y="869"/>
                  </a:lnTo>
                  <a:lnTo>
                    <a:pt x="50399" y="803"/>
                  </a:lnTo>
                  <a:close/>
                  <a:moveTo>
                    <a:pt x="23963" y="87196"/>
                  </a:moveTo>
                  <a:cubicBezTo>
                    <a:pt x="23863" y="87196"/>
                    <a:pt x="23796" y="87263"/>
                    <a:pt x="23796" y="87363"/>
                  </a:cubicBezTo>
                  <a:lnTo>
                    <a:pt x="23896" y="89268"/>
                  </a:lnTo>
                  <a:lnTo>
                    <a:pt x="24231" y="89235"/>
                  </a:lnTo>
                  <a:lnTo>
                    <a:pt x="24164" y="87296"/>
                  </a:lnTo>
                  <a:cubicBezTo>
                    <a:pt x="24130" y="87263"/>
                    <a:pt x="24030" y="87196"/>
                    <a:pt x="23963" y="87196"/>
                  </a:cubicBezTo>
                  <a:close/>
                  <a:moveTo>
                    <a:pt x="73059" y="83586"/>
                  </a:moveTo>
                  <a:lnTo>
                    <a:pt x="84188" y="84188"/>
                  </a:lnTo>
                  <a:lnTo>
                    <a:pt x="84389" y="89502"/>
                  </a:lnTo>
                  <a:lnTo>
                    <a:pt x="84389" y="89502"/>
                  </a:lnTo>
                  <a:lnTo>
                    <a:pt x="81214" y="89368"/>
                  </a:lnTo>
                  <a:lnTo>
                    <a:pt x="78841" y="89268"/>
                  </a:lnTo>
                  <a:lnTo>
                    <a:pt x="74529" y="89101"/>
                  </a:lnTo>
                  <a:lnTo>
                    <a:pt x="69449" y="89301"/>
                  </a:lnTo>
                  <a:lnTo>
                    <a:pt x="69449" y="89301"/>
                  </a:lnTo>
                  <a:lnTo>
                    <a:pt x="69784" y="87363"/>
                  </a:lnTo>
                  <a:lnTo>
                    <a:pt x="73995" y="87497"/>
                  </a:lnTo>
                  <a:cubicBezTo>
                    <a:pt x="74061" y="87497"/>
                    <a:pt x="74162" y="87396"/>
                    <a:pt x="74162" y="87330"/>
                  </a:cubicBezTo>
                  <a:cubicBezTo>
                    <a:pt x="74162" y="87229"/>
                    <a:pt x="74061" y="87162"/>
                    <a:pt x="73995" y="87162"/>
                  </a:cubicBezTo>
                  <a:lnTo>
                    <a:pt x="69817" y="87029"/>
                  </a:lnTo>
                  <a:lnTo>
                    <a:pt x="70118" y="85391"/>
                  </a:lnTo>
                  <a:lnTo>
                    <a:pt x="70118" y="85324"/>
                  </a:lnTo>
                  <a:lnTo>
                    <a:pt x="70017" y="85057"/>
                  </a:lnTo>
                  <a:lnTo>
                    <a:pt x="73059" y="83586"/>
                  </a:lnTo>
                  <a:close/>
                  <a:moveTo>
                    <a:pt x="140636" y="0"/>
                  </a:moveTo>
                  <a:lnTo>
                    <a:pt x="140001" y="67"/>
                  </a:lnTo>
                  <a:lnTo>
                    <a:pt x="139600" y="401"/>
                  </a:lnTo>
                  <a:lnTo>
                    <a:pt x="134186" y="3175"/>
                  </a:lnTo>
                  <a:lnTo>
                    <a:pt x="134186" y="3175"/>
                  </a:lnTo>
                  <a:lnTo>
                    <a:pt x="134520" y="1204"/>
                  </a:lnTo>
                  <a:lnTo>
                    <a:pt x="134587" y="702"/>
                  </a:lnTo>
                  <a:lnTo>
                    <a:pt x="134253" y="736"/>
                  </a:lnTo>
                  <a:lnTo>
                    <a:pt x="134186" y="1170"/>
                  </a:lnTo>
                  <a:lnTo>
                    <a:pt x="133852" y="3343"/>
                  </a:lnTo>
                  <a:lnTo>
                    <a:pt x="127836" y="3877"/>
                  </a:lnTo>
                  <a:lnTo>
                    <a:pt x="126833" y="1638"/>
                  </a:lnTo>
                  <a:lnTo>
                    <a:pt x="126499" y="1671"/>
                  </a:lnTo>
                  <a:lnTo>
                    <a:pt x="127635" y="4145"/>
                  </a:lnTo>
                  <a:lnTo>
                    <a:pt x="128404" y="5749"/>
                  </a:lnTo>
                  <a:lnTo>
                    <a:pt x="129072" y="7687"/>
                  </a:lnTo>
                  <a:lnTo>
                    <a:pt x="126098" y="8389"/>
                  </a:lnTo>
                  <a:lnTo>
                    <a:pt x="124962" y="5181"/>
                  </a:lnTo>
                  <a:lnTo>
                    <a:pt x="126332" y="4846"/>
                  </a:lnTo>
                  <a:cubicBezTo>
                    <a:pt x="126432" y="4813"/>
                    <a:pt x="126499" y="4713"/>
                    <a:pt x="126466" y="4646"/>
                  </a:cubicBezTo>
                  <a:cubicBezTo>
                    <a:pt x="126432" y="4546"/>
                    <a:pt x="126332" y="4512"/>
                    <a:pt x="126265" y="4512"/>
                  </a:cubicBezTo>
                  <a:lnTo>
                    <a:pt x="124795" y="4846"/>
                  </a:lnTo>
                  <a:lnTo>
                    <a:pt x="123224" y="3042"/>
                  </a:lnTo>
                  <a:cubicBezTo>
                    <a:pt x="123166" y="3022"/>
                    <a:pt x="123119" y="3003"/>
                    <a:pt x="123071" y="3003"/>
                  </a:cubicBezTo>
                  <a:cubicBezTo>
                    <a:pt x="123035" y="3003"/>
                    <a:pt x="122999" y="3013"/>
                    <a:pt x="122956" y="3042"/>
                  </a:cubicBezTo>
                  <a:cubicBezTo>
                    <a:pt x="122923" y="3142"/>
                    <a:pt x="122890" y="3209"/>
                    <a:pt x="122956" y="3309"/>
                  </a:cubicBezTo>
                  <a:lnTo>
                    <a:pt x="124427" y="4913"/>
                  </a:lnTo>
                  <a:lnTo>
                    <a:pt x="121954" y="5515"/>
                  </a:lnTo>
                  <a:lnTo>
                    <a:pt x="120617" y="2306"/>
                  </a:lnTo>
                  <a:lnTo>
                    <a:pt x="120283" y="2340"/>
                  </a:lnTo>
                  <a:lnTo>
                    <a:pt x="123157" y="9225"/>
                  </a:lnTo>
                  <a:cubicBezTo>
                    <a:pt x="123224" y="9325"/>
                    <a:pt x="123257" y="9358"/>
                    <a:pt x="123324" y="9358"/>
                  </a:cubicBezTo>
                  <a:lnTo>
                    <a:pt x="123391" y="9358"/>
                  </a:lnTo>
                  <a:lnTo>
                    <a:pt x="129240" y="7921"/>
                  </a:lnTo>
                  <a:lnTo>
                    <a:pt x="130777" y="12400"/>
                  </a:lnTo>
                  <a:lnTo>
                    <a:pt x="124260" y="12600"/>
                  </a:lnTo>
                  <a:lnTo>
                    <a:pt x="122923" y="11163"/>
                  </a:lnTo>
                  <a:cubicBezTo>
                    <a:pt x="122890" y="11163"/>
                    <a:pt x="122890" y="11096"/>
                    <a:pt x="122823" y="11096"/>
                  </a:cubicBezTo>
                  <a:lnTo>
                    <a:pt x="122756" y="11096"/>
                  </a:lnTo>
                  <a:lnTo>
                    <a:pt x="120383" y="12232"/>
                  </a:lnTo>
                  <a:lnTo>
                    <a:pt x="120383" y="12166"/>
                  </a:lnTo>
                  <a:lnTo>
                    <a:pt x="120383" y="12065"/>
                  </a:lnTo>
                  <a:lnTo>
                    <a:pt x="117576" y="3877"/>
                  </a:lnTo>
                  <a:lnTo>
                    <a:pt x="117576" y="3844"/>
                  </a:lnTo>
                  <a:lnTo>
                    <a:pt x="117576" y="3810"/>
                  </a:lnTo>
                  <a:cubicBezTo>
                    <a:pt x="117576" y="3744"/>
                    <a:pt x="117542" y="3744"/>
                    <a:pt x="117542" y="3744"/>
                  </a:cubicBezTo>
                  <a:lnTo>
                    <a:pt x="117475" y="3744"/>
                  </a:lnTo>
                  <a:lnTo>
                    <a:pt x="114969" y="2908"/>
                  </a:lnTo>
                  <a:lnTo>
                    <a:pt x="114200" y="3008"/>
                  </a:lnTo>
                  <a:lnTo>
                    <a:pt x="117041" y="3911"/>
                  </a:lnTo>
                  <a:lnTo>
                    <a:pt x="110791" y="7420"/>
                  </a:lnTo>
                  <a:lnTo>
                    <a:pt x="107950" y="6217"/>
                  </a:lnTo>
                  <a:lnTo>
                    <a:pt x="107917" y="6217"/>
                  </a:lnTo>
                  <a:lnTo>
                    <a:pt x="102269" y="5916"/>
                  </a:lnTo>
                  <a:lnTo>
                    <a:pt x="102570" y="4379"/>
                  </a:lnTo>
                  <a:lnTo>
                    <a:pt x="102570" y="4379"/>
                  </a:lnTo>
                  <a:lnTo>
                    <a:pt x="102235" y="4412"/>
                  </a:lnTo>
                  <a:lnTo>
                    <a:pt x="102001" y="5849"/>
                  </a:lnTo>
                  <a:lnTo>
                    <a:pt x="99829" y="5047"/>
                  </a:lnTo>
                  <a:lnTo>
                    <a:pt x="99862" y="4679"/>
                  </a:lnTo>
                  <a:lnTo>
                    <a:pt x="99528" y="4713"/>
                  </a:lnTo>
                  <a:lnTo>
                    <a:pt x="99495" y="4913"/>
                  </a:lnTo>
                  <a:lnTo>
                    <a:pt x="99060" y="4813"/>
                  </a:lnTo>
                  <a:lnTo>
                    <a:pt x="98325" y="4880"/>
                  </a:lnTo>
                  <a:lnTo>
                    <a:pt x="101935" y="6217"/>
                  </a:lnTo>
                  <a:lnTo>
                    <a:pt x="101868" y="9358"/>
                  </a:lnTo>
                  <a:lnTo>
                    <a:pt x="95852" y="6250"/>
                  </a:lnTo>
                  <a:lnTo>
                    <a:pt x="95718" y="6250"/>
                  </a:lnTo>
                  <a:cubicBezTo>
                    <a:pt x="95685" y="6250"/>
                    <a:pt x="95651" y="6317"/>
                    <a:pt x="95651" y="6350"/>
                  </a:cubicBezTo>
                  <a:lnTo>
                    <a:pt x="92677" y="13068"/>
                  </a:lnTo>
                  <a:cubicBezTo>
                    <a:pt x="92644" y="13168"/>
                    <a:pt x="92644" y="13235"/>
                    <a:pt x="92710" y="13269"/>
                  </a:cubicBezTo>
                  <a:lnTo>
                    <a:pt x="96587" y="16109"/>
                  </a:lnTo>
                  <a:cubicBezTo>
                    <a:pt x="96587" y="16176"/>
                    <a:pt x="96654" y="16176"/>
                    <a:pt x="96687" y="16176"/>
                  </a:cubicBezTo>
                  <a:cubicBezTo>
                    <a:pt x="96721" y="16176"/>
                    <a:pt x="96754" y="16109"/>
                    <a:pt x="96821" y="16076"/>
                  </a:cubicBezTo>
                  <a:cubicBezTo>
                    <a:pt x="96855" y="16009"/>
                    <a:pt x="96855" y="15875"/>
                    <a:pt x="96754" y="15842"/>
                  </a:cubicBezTo>
                  <a:lnTo>
                    <a:pt x="93011" y="13068"/>
                  </a:lnTo>
                  <a:lnTo>
                    <a:pt x="95852" y="6651"/>
                  </a:lnTo>
                  <a:lnTo>
                    <a:pt x="101868" y="9726"/>
                  </a:lnTo>
                  <a:lnTo>
                    <a:pt x="101734" y="14271"/>
                  </a:lnTo>
                  <a:lnTo>
                    <a:pt x="100832" y="14539"/>
                  </a:lnTo>
                  <a:lnTo>
                    <a:pt x="96153" y="13870"/>
                  </a:lnTo>
                  <a:cubicBezTo>
                    <a:pt x="96129" y="13864"/>
                    <a:pt x="96106" y="13861"/>
                    <a:pt x="96085" y="13861"/>
                  </a:cubicBezTo>
                  <a:cubicBezTo>
                    <a:pt x="95987" y="13861"/>
                    <a:pt x="95919" y="13921"/>
                    <a:pt x="95919" y="14004"/>
                  </a:cubicBezTo>
                  <a:cubicBezTo>
                    <a:pt x="95885" y="14104"/>
                    <a:pt x="95986" y="14204"/>
                    <a:pt x="96052" y="14204"/>
                  </a:cubicBezTo>
                  <a:lnTo>
                    <a:pt x="100497" y="14839"/>
                  </a:lnTo>
                  <a:lnTo>
                    <a:pt x="98860" y="17012"/>
                  </a:lnTo>
                  <a:cubicBezTo>
                    <a:pt x="98826" y="17079"/>
                    <a:pt x="98826" y="17179"/>
                    <a:pt x="98860" y="17212"/>
                  </a:cubicBezTo>
                  <a:lnTo>
                    <a:pt x="100665" y="19585"/>
                  </a:lnTo>
                  <a:cubicBezTo>
                    <a:pt x="100698" y="19619"/>
                    <a:pt x="100731" y="19685"/>
                    <a:pt x="100765" y="19685"/>
                  </a:cubicBezTo>
                  <a:cubicBezTo>
                    <a:pt x="100765" y="19685"/>
                    <a:pt x="100832" y="19685"/>
                    <a:pt x="100865" y="19619"/>
                  </a:cubicBezTo>
                  <a:cubicBezTo>
                    <a:pt x="100932" y="19552"/>
                    <a:pt x="100932" y="19451"/>
                    <a:pt x="100899" y="19385"/>
                  </a:cubicBezTo>
                  <a:lnTo>
                    <a:pt x="99194" y="17079"/>
                  </a:lnTo>
                  <a:lnTo>
                    <a:pt x="100865" y="14839"/>
                  </a:lnTo>
                  <a:lnTo>
                    <a:pt x="101767" y="14572"/>
                  </a:lnTo>
                  <a:lnTo>
                    <a:pt x="106112" y="17680"/>
                  </a:lnTo>
                  <a:lnTo>
                    <a:pt x="104541" y="19685"/>
                  </a:lnTo>
                  <a:lnTo>
                    <a:pt x="102570" y="18917"/>
                  </a:lnTo>
                  <a:cubicBezTo>
                    <a:pt x="102553" y="18908"/>
                    <a:pt x="102534" y="18904"/>
                    <a:pt x="102515" y="18904"/>
                  </a:cubicBezTo>
                  <a:cubicBezTo>
                    <a:pt x="102457" y="18904"/>
                    <a:pt x="102394" y="18942"/>
                    <a:pt x="102369" y="19017"/>
                  </a:cubicBezTo>
                  <a:cubicBezTo>
                    <a:pt x="102336" y="19084"/>
                    <a:pt x="102369" y="19184"/>
                    <a:pt x="102436" y="19217"/>
                  </a:cubicBezTo>
                  <a:lnTo>
                    <a:pt x="104541" y="20020"/>
                  </a:lnTo>
                  <a:lnTo>
                    <a:pt x="104575" y="20020"/>
                  </a:lnTo>
                  <a:cubicBezTo>
                    <a:pt x="104608" y="20020"/>
                    <a:pt x="104675" y="19953"/>
                    <a:pt x="104709" y="19919"/>
                  </a:cubicBezTo>
                  <a:lnTo>
                    <a:pt x="106446" y="17680"/>
                  </a:lnTo>
                  <a:cubicBezTo>
                    <a:pt x="106513" y="17613"/>
                    <a:pt x="106513" y="17580"/>
                    <a:pt x="106513" y="17546"/>
                  </a:cubicBezTo>
                  <a:cubicBezTo>
                    <a:pt x="106513" y="17513"/>
                    <a:pt x="106446" y="17446"/>
                    <a:pt x="106413" y="17413"/>
                  </a:cubicBezTo>
                  <a:lnTo>
                    <a:pt x="102536" y="14672"/>
                  </a:lnTo>
                  <a:lnTo>
                    <a:pt x="107349" y="15708"/>
                  </a:lnTo>
                  <a:lnTo>
                    <a:pt x="107917" y="17613"/>
                  </a:lnTo>
                  <a:lnTo>
                    <a:pt x="107917" y="21457"/>
                  </a:lnTo>
                  <a:cubicBezTo>
                    <a:pt x="107917" y="21557"/>
                    <a:pt x="107950" y="21590"/>
                    <a:pt x="108051" y="21624"/>
                  </a:cubicBezTo>
                  <a:lnTo>
                    <a:pt x="111593" y="23094"/>
                  </a:lnTo>
                  <a:lnTo>
                    <a:pt x="111694" y="23094"/>
                  </a:lnTo>
                  <a:cubicBezTo>
                    <a:pt x="111727" y="23094"/>
                    <a:pt x="111760" y="23061"/>
                    <a:pt x="111794" y="23027"/>
                  </a:cubicBezTo>
                  <a:lnTo>
                    <a:pt x="112562" y="21757"/>
                  </a:lnTo>
                  <a:lnTo>
                    <a:pt x="117409" y="21290"/>
                  </a:lnTo>
                  <a:cubicBezTo>
                    <a:pt x="117442" y="21290"/>
                    <a:pt x="117475" y="21256"/>
                    <a:pt x="117542" y="21223"/>
                  </a:cubicBezTo>
                  <a:lnTo>
                    <a:pt x="119982" y="15675"/>
                  </a:lnTo>
                  <a:lnTo>
                    <a:pt x="119982" y="15608"/>
                  </a:lnTo>
                  <a:lnTo>
                    <a:pt x="120249" y="12533"/>
                  </a:lnTo>
                  <a:lnTo>
                    <a:pt x="122555" y="11430"/>
                  </a:lnTo>
                  <a:lnTo>
                    <a:pt x="122555" y="11430"/>
                  </a:lnTo>
                  <a:lnTo>
                    <a:pt x="122154" y="17847"/>
                  </a:lnTo>
                  <a:cubicBezTo>
                    <a:pt x="122087" y="17914"/>
                    <a:pt x="122087" y="17947"/>
                    <a:pt x="122121" y="18048"/>
                  </a:cubicBezTo>
                  <a:lnTo>
                    <a:pt x="121920" y="21757"/>
                  </a:lnTo>
                  <a:lnTo>
                    <a:pt x="118445" y="26069"/>
                  </a:lnTo>
                  <a:cubicBezTo>
                    <a:pt x="118411" y="26102"/>
                    <a:pt x="118411" y="26136"/>
                    <a:pt x="118411" y="26202"/>
                  </a:cubicBezTo>
                  <a:lnTo>
                    <a:pt x="118411" y="29912"/>
                  </a:lnTo>
                  <a:lnTo>
                    <a:pt x="113131" y="30447"/>
                  </a:lnTo>
                  <a:lnTo>
                    <a:pt x="113097" y="30447"/>
                  </a:lnTo>
                  <a:lnTo>
                    <a:pt x="108351" y="32118"/>
                  </a:lnTo>
                  <a:lnTo>
                    <a:pt x="109956" y="27038"/>
                  </a:lnTo>
                  <a:lnTo>
                    <a:pt x="111627" y="27740"/>
                  </a:lnTo>
                  <a:lnTo>
                    <a:pt x="111727" y="27740"/>
                  </a:lnTo>
                  <a:cubicBezTo>
                    <a:pt x="111794" y="27740"/>
                    <a:pt x="111861" y="27740"/>
                    <a:pt x="111894" y="27640"/>
                  </a:cubicBezTo>
                  <a:cubicBezTo>
                    <a:pt x="111927" y="27573"/>
                    <a:pt x="111894" y="27472"/>
                    <a:pt x="111794" y="27439"/>
                  </a:cubicBezTo>
                  <a:lnTo>
                    <a:pt x="104942" y="24498"/>
                  </a:lnTo>
                  <a:lnTo>
                    <a:pt x="105277" y="22760"/>
                  </a:lnTo>
                  <a:lnTo>
                    <a:pt x="112362" y="26069"/>
                  </a:lnTo>
                  <a:cubicBezTo>
                    <a:pt x="112380" y="26078"/>
                    <a:pt x="112400" y="26082"/>
                    <a:pt x="112421" y="26082"/>
                  </a:cubicBezTo>
                  <a:cubicBezTo>
                    <a:pt x="112478" y="26082"/>
                    <a:pt x="112538" y="26051"/>
                    <a:pt x="112562" y="26002"/>
                  </a:cubicBezTo>
                  <a:cubicBezTo>
                    <a:pt x="112596" y="25902"/>
                    <a:pt x="112562" y="25835"/>
                    <a:pt x="112462" y="25768"/>
                  </a:cubicBezTo>
                  <a:lnTo>
                    <a:pt x="98359" y="19184"/>
                  </a:lnTo>
                  <a:lnTo>
                    <a:pt x="98325" y="19184"/>
                  </a:lnTo>
                  <a:lnTo>
                    <a:pt x="95986" y="18816"/>
                  </a:lnTo>
                  <a:cubicBezTo>
                    <a:pt x="95919" y="18816"/>
                    <a:pt x="95885" y="18816"/>
                    <a:pt x="95852" y="18850"/>
                  </a:cubicBezTo>
                  <a:lnTo>
                    <a:pt x="95083" y="19418"/>
                  </a:lnTo>
                  <a:lnTo>
                    <a:pt x="92309" y="15575"/>
                  </a:lnTo>
                  <a:cubicBezTo>
                    <a:pt x="92242" y="15575"/>
                    <a:pt x="92242" y="15541"/>
                    <a:pt x="92209" y="15541"/>
                  </a:cubicBezTo>
                  <a:lnTo>
                    <a:pt x="89669" y="14305"/>
                  </a:lnTo>
                  <a:lnTo>
                    <a:pt x="89535" y="14305"/>
                  </a:lnTo>
                  <a:lnTo>
                    <a:pt x="87330" y="15073"/>
                  </a:lnTo>
                  <a:lnTo>
                    <a:pt x="88232" y="12801"/>
                  </a:lnTo>
                  <a:cubicBezTo>
                    <a:pt x="88299" y="12700"/>
                    <a:pt x="88232" y="12634"/>
                    <a:pt x="88165" y="12567"/>
                  </a:cubicBezTo>
                  <a:cubicBezTo>
                    <a:pt x="88140" y="12558"/>
                    <a:pt x="88117" y="12554"/>
                    <a:pt x="88096" y="12554"/>
                  </a:cubicBezTo>
                  <a:cubicBezTo>
                    <a:pt x="88034" y="12554"/>
                    <a:pt x="87990" y="12592"/>
                    <a:pt x="87965" y="12667"/>
                  </a:cubicBezTo>
                  <a:lnTo>
                    <a:pt x="86962" y="15140"/>
                  </a:lnTo>
                  <a:lnTo>
                    <a:pt x="80612" y="12634"/>
                  </a:lnTo>
                  <a:lnTo>
                    <a:pt x="81381" y="11297"/>
                  </a:lnTo>
                  <a:lnTo>
                    <a:pt x="81381" y="11230"/>
                  </a:lnTo>
                  <a:lnTo>
                    <a:pt x="81404" y="1115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6828" y="15240"/>
                  </a:lnTo>
                  <a:lnTo>
                    <a:pt x="86126" y="17012"/>
                  </a:lnTo>
                  <a:lnTo>
                    <a:pt x="85558" y="16510"/>
                  </a:lnTo>
                  <a:lnTo>
                    <a:pt x="85491" y="16510"/>
                  </a:lnTo>
                  <a:lnTo>
                    <a:pt x="79542" y="14204"/>
                  </a:lnTo>
                  <a:lnTo>
                    <a:pt x="79657" y="14017"/>
                  </a:lnTo>
                  <a:lnTo>
                    <a:pt x="77504" y="11731"/>
                  </a:lnTo>
                  <a:cubicBezTo>
                    <a:pt x="77465" y="11712"/>
                    <a:pt x="77415" y="11693"/>
                    <a:pt x="77367" y="11693"/>
                  </a:cubicBezTo>
                  <a:cubicBezTo>
                    <a:pt x="77332" y="11693"/>
                    <a:pt x="77298" y="11703"/>
                    <a:pt x="77270" y="11731"/>
                  </a:cubicBezTo>
                  <a:cubicBezTo>
                    <a:pt x="77203" y="11831"/>
                    <a:pt x="77170" y="11898"/>
                    <a:pt x="77270" y="11999"/>
                  </a:cubicBezTo>
                  <a:lnTo>
                    <a:pt x="79476" y="14338"/>
                  </a:lnTo>
                  <a:lnTo>
                    <a:pt x="79175" y="14839"/>
                  </a:lnTo>
                  <a:cubicBezTo>
                    <a:pt x="79141" y="14839"/>
                    <a:pt x="79141" y="14873"/>
                    <a:pt x="79141" y="14906"/>
                  </a:cubicBezTo>
                  <a:lnTo>
                    <a:pt x="79149" y="14991"/>
                  </a:lnTo>
                  <a:lnTo>
                    <a:pt x="79375" y="14539"/>
                  </a:lnTo>
                  <a:lnTo>
                    <a:pt x="85224" y="16778"/>
                  </a:lnTo>
                  <a:lnTo>
                    <a:pt x="83653" y="22025"/>
                  </a:lnTo>
                  <a:lnTo>
                    <a:pt x="83119" y="21724"/>
                  </a:lnTo>
                  <a:lnTo>
                    <a:pt x="79442" y="18081"/>
                  </a:lnTo>
                  <a:lnTo>
                    <a:pt x="79367" y="17312"/>
                  </a:lnTo>
                  <a:lnTo>
                    <a:pt x="79442" y="18115"/>
                  </a:lnTo>
                  <a:cubicBezTo>
                    <a:pt x="79442" y="18181"/>
                    <a:pt x="79442" y="18215"/>
                    <a:pt x="79476" y="18248"/>
                  </a:cubicBezTo>
                  <a:lnTo>
                    <a:pt x="82484" y="21223"/>
                  </a:lnTo>
                  <a:lnTo>
                    <a:pt x="74830" y="17212"/>
                  </a:lnTo>
                  <a:cubicBezTo>
                    <a:pt x="74821" y="17203"/>
                    <a:pt x="74805" y="17199"/>
                    <a:pt x="74786" y="17199"/>
                  </a:cubicBezTo>
                  <a:cubicBezTo>
                    <a:pt x="74732" y="17199"/>
                    <a:pt x="74654" y="17230"/>
                    <a:pt x="74630" y="17279"/>
                  </a:cubicBezTo>
                  <a:cubicBezTo>
                    <a:pt x="74596" y="17379"/>
                    <a:pt x="74630" y="17446"/>
                    <a:pt x="74696" y="17513"/>
                  </a:cubicBezTo>
                  <a:lnTo>
                    <a:pt x="79141" y="19852"/>
                  </a:lnTo>
                  <a:lnTo>
                    <a:pt x="79058" y="19995"/>
                  </a:lnTo>
                  <a:lnTo>
                    <a:pt x="82717" y="21891"/>
                  </a:lnTo>
                  <a:lnTo>
                    <a:pt x="80177" y="25601"/>
                  </a:lnTo>
                  <a:lnTo>
                    <a:pt x="76902" y="23596"/>
                  </a:lnTo>
                  <a:lnTo>
                    <a:pt x="77011" y="23413"/>
                  </a:lnTo>
                  <a:lnTo>
                    <a:pt x="77011" y="23413"/>
                  </a:lnTo>
                  <a:lnTo>
                    <a:pt x="74864" y="22092"/>
                  </a:lnTo>
                  <a:cubicBezTo>
                    <a:pt x="74838" y="22066"/>
                    <a:pt x="74803" y="22055"/>
                    <a:pt x="74767" y="22055"/>
                  </a:cubicBezTo>
                  <a:cubicBezTo>
                    <a:pt x="74709" y="22055"/>
                    <a:pt x="74650" y="22084"/>
                    <a:pt x="74630" y="22125"/>
                  </a:cubicBezTo>
                  <a:cubicBezTo>
                    <a:pt x="74529" y="22225"/>
                    <a:pt x="74596" y="22359"/>
                    <a:pt x="74663" y="22392"/>
                  </a:cubicBezTo>
                  <a:lnTo>
                    <a:pt x="76835" y="23729"/>
                  </a:lnTo>
                  <a:lnTo>
                    <a:pt x="75666" y="25701"/>
                  </a:lnTo>
                  <a:cubicBezTo>
                    <a:pt x="75632" y="25735"/>
                    <a:pt x="75632" y="25868"/>
                    <a:pt x="75699" y="25902"/>
                  </a:cubicBezTo>
                  <a:lnTo>
                    <a:pt x="78774" y="28041"/>
                  </a:lnTo>
                  <a:lnTo>
                    <a:pt x="78841" y="28041"/>
                  </a:lnTo>
                  <a:lnTo>
                    <a:pt x="74630" y="34157"/>
                  </a:lnTo>
                  <a:cubicBezTo>
                    <a:pt x="74596" y="34224"/>
                    <a:pt x="74596" y="34324"/>
                    <a:pt x="74630" y="34391"/>
                  </a:cubicBezTo>
                  <a:cubicBezTo>
                    <a:pt x="74663" y="34424"/>
                    <a:pt x="74696" y="34424"/>
                    <a:pt x="74763" y="34424"/>
                  </a:cubicBezTo>
                  <a:cubicBezTo>
                    <a:pt x="74797" y="34424"/>
                    <a:pt x="74797" y="34391"/>
                    <a:pt x="74830" y="34391"/>
                  </a:cubicBezTo>
                  <a:lnTo>
                    <a:pt x="79309" y="31784"/>
                  </a:lnTo>
                  <a:lnTo>
                    <a:pt x="81347" y="37265"/>
                  </a:lnTo>
                  <a:cubicBezTo>
                    <a:pt x="81381" y="37332"/>
                    <a:pt x="81447" y="37399"/>
                    <a:pt x="81514" y="37399"/>
                  </a:cubicBezTo>
                  <a:lnTo>
                    <a:pt x="81548" y="37399"/>
                  </a:lnTo>
                  <a:cubicBezTo>
                    <a:pt x="81648" y="37332"/>
                    <a:pt x="81681" y="37265"/>
                    <a:pt x="81648" y="37165"/>
                  </a:cubicBezTo>
                  <a:lnTo>
                    <a:pt x="78540" y="28976"/>
                  </a:lnTo>
                  <a:lnTo>
                    <a:pt x="80612" y="26035"/>
                  </a:lnTo>
                  <a:lnTo>
                    <a:pt x="84522" y="28442"/>
                  </a:lnTo>
                  <a:cubicBezTo>
                    <a:pt x="84556" y="28475"/>
                    <a:pt x="84556" y="28475"/>
                    <a:pt x="84622" y="28475"/>
                  </a:cubicBezTo>
                  <a:cubicBezTo>
                    <a:pt x="84656" y="28475"/>
                    <a:pt x="84689" y="28442"/>
                    <a:pt x="84723" y="28408"/>
                  </a:cubicBezTo>
                  <a:cubicBezTo>
                    <a:pt x="84823" y="28308"/>
                    <a:pt x="84790" y="28208"/>
                    <a:pt x="84689" y="28141"/>
                  </a:cubicBezTo>
                  <a:lnTo>
                    <a:pt x="80779" y="25768"/>
                  </a:lnTo>
                  <a:lnTo>
                    <a:pt x="81514" y="24699"/>
                  </a:lnTo>
                  <a:lnTo>
                    <a:pt x="91140" y="30547"/>
                  </a:lnTo>
                  <a:lnTo>
                    <a:pt x="90672" y="32051"/>
                  </a:lnTo>
                  <a:lnTo>
                    <a:pt x="87363" y="30748"/>
                  </a:lnTo>
                  <a:cubicBezTo>
                    <a:pt x="87345" y="30739"/>
                    <a:pt x="87325" y="30735"/>
                    <a:pt x="87304" y="30735"/>
                  </a:cubicBezTo>
                  <a:cubicBezTo>
                    <a:pt x="87247" y="30735"/>
                    <a:pt x="87187" y="30766"/>
                    <a:pt x="87162" y="30815"/>
                  </a:cubicBezTo>
                  <a:cubicBezTo>
                    <a:pt x="87129" y="30915"/>
                    <a:pt x="87162" y="30982"/>
                    <a:pt x="87229" y="31049"/>
                  </a:cubicBezTo>
                  <a:lnTo>
                    <a:pt x="90571" y="32385"/>
                  </a:lnTo>
                  <a:lnTo>
                    <a:pt x="88199" y="40072"/>
                  </a:lnTo>
                  <a:cubicBezTo>
                    <a:pt x="88199" y="40139"/>
                    <a:pt x="88232" y="40239"/>
                    <a:pt x="88332" y="40273"/>
                  </a:cubicBezTo>
                  <a:lnTo>
                    <a:pt x="88366" y="40273"/>
                  </a:lnTo>
                  <a:cubicBezTo>
                    <a:pt x="88466" y="40273"/>
                    <a:pt x="88499" y="40239"/>
                    <a:pt x="88533" y="40139"/>
                  </a:cubicBezTo>
                  <a:lnTo>
                    <a:pt x="91474" y="30714"/>
                  </a:lnTo>
                  <a:lnTo>
                    <a:pt x="93211" y="31750"/>
                  </a:lnTo>
                  <a:lnTo>
                    <a:pt x="93211" y="31750"/>
                  </a:lnTo>
                  <a:cubicBezTo>
                    <a:pt x="93210" y="31687"/>
                    <a:pt x="93201" y="31611"/>
                    <a:pt x="93145" y="31583"/>
                  </a:cubicBezTo>
                  <a:lnTo>
                    <a:pt x="91206" y="30414"/>
                  </a:lnTo>
                  <a:lnTo>
                    <a:pt x="92209" y="27205"/>
                  </a:lnTo>
                  <a:lnTo>
                    <a:pt x="94081" y="28341"/>
                  </a:lnTo>
                  <a:lnTo>
                    <a:pt x="99227" y="32586"/>
                  </a:lnTo>
                  <a:lnTo>
                    <a:pt x="97857" y="35360"/>
                  </a:lnTo>
                  <a:lnTo>
                    <a:pt x="94916" y="34190"/>
                  </a:lnTo>
                  <a:lnTo>
                    <a:pt x="92744" y="33288"/>
                  </a:lnTo>
                  <a:lnTo>
                    <a:pt x="93212" y="31784"/>
                  </a:lnTo>
                  <a:cubicBezTo>
                    <a:pt x="93212" y="31774"/>
                    <a:pt x="93212" y="31763"/>
                    <a:pt x="93211" y="31751"/>
                  </a:cubicBezTo>
                  <a:lnTo>
                    <a:pt x="93211" y="31751"/>
                  </a:lnTo>
                  <a:lnTo>
                    <a:pt x="92744" y="33254"/>
                  </a:lnTo>
                  <a:cubicBezTo>
                    <a:pt x="92710" y="33321"/>
                    <a:pt x="92744" y="33421"/>
                    <a:pt x="92844" y="33455"/>
                  </a:cubicBezTo>
                  <a:lnTo>
                    <a:pt x="95016" y="34324"/>
                  </a:lnTo>
                  <a:lnTo>
                    <a:pt x="92309" y="41442"/>
                  </a:lnTo>
                  <a:cubicBezTo>
                    <a:pt x="92242" y="41509"/>
                    <a:pt x="92309" y="41610"/>
                    <a:pt x="92376" y="41643"/>
                  </a:cubicBezTo>
                  <a:lnTo>
                    <a:pt x="92410" y="41643"/>
                  </a:lnTo>
                  <a:cubicBezTo>
                    <a:pt x="92510" y="41643"/>
                    <a:pt x="92543" y="41610"/>
                    <a:pt x="92577" y="41509"/>
                  </a:cubicBezTo>
                  <a:lnTo>
                    <a:pt x="95317" y="34424"/>
                  </a:lnTo>
                  <a:lnTo>
                    <a:pt x="98024" y="35494"/>
                  </a:lnTo>
                  <a:lnTo>
                    <a:pt x="94582" y="42345"/>
                  </a:lnTo>
                  <a:cubicBezTo>
                    <a:pt x="94549" y="42445"/>
                    <a:pt x="94582" y="42512"/>
                    <a:pt x="94682" y="42579"/>
                  </a:cubicBezTo>
                  <a:lnTo>
                    <a:pt x="94749" y="42579"/>
                  </a:lnTo>
                  <a:cubicBezTo>
                    <a:pt x="94849" y="42579"/>
                    <a:pt x="94883" y="42512"/>
                    <a:pt x="94916" y="42479"/>
                  </a:cubicBezTo>
                  <a:lnTo>
                    <a:pt x="98392" y="35560"/>
                  </a:lnTo>
                  <a:cubicBezTo>
                    <a:pt x="98425" y="35560"/>
                    <a:pt x="98492" y="35494"/>
                    <a:pt x="98492" y="35460"/>
                  </a:cubicBezTo>
                  <a:lnTo>
                    <a:pt x="98492" y="35393"/>
                  </a:lnTo>
                  <a:lnTo>
                    <a:pt x="99819" y="32673"/>
                  </a:lnTo>
                  <a:lnTo>
                    <a:pt x="98125" y="31249"/>
                  </a:lnTo>
                  <a:lnTo>
                    <a:pt x="98191" y="31049"/>
                  </a:lnTo>
                  <a:cubicBezTo>
                    <a:pt x="98191" y="31082"/>
                    <a:pt x="98225" y="31082"/>
                    <a:pt x="98225" y="31082"/>
                  </a:cubicBezTo>
                  <a:lnTo>
                    <a:pt x="101534" y="31784"/>
                  </a:lnTo>
                  <a:lnTo>
                    <a:pt x="101467" y="31784"/>
                  </a:lnTo>
                  <a:lnTo>
                    <a:pt x="101467" y="34017"/>
                  </a:lnTo>
                  <a:lnTo>
                    <a:pt x="101834" y="34324"/>
                  </a:lnTo>
                  <a:lnTo>
                    <a:pt x="101834" y="44283"/>
                  </a:lnTo>
                  <a:lnTo>
                    <a:pt x="101834" y="44317"/>
                  </a:lnTo>
                  <a:lnTo>
                    <a:pt x="102737" y="46823"/>
                  </a:lnTo>
                  <a:lnTo>
                    <a:pt x="102737" y="46823"/>
                  </a:lnTo>
                  <a:lnTo>
                    <a:pt x="97657" y="45520"/>
                  </a:lnTo>
                  <a:lnTo>
                    <a:pt x="97657" y="43281"/>
                  </a:lnTo>
                  <a:cubicBezTo>
                    <a:pt x="97657" y="43180"/>
                    <a:pt x="97556" y="43114"/>
                    <a:pt x="97490" y="43114"/>
                  </a:cubicBezTo>
                  <a:cubicBezTo>
                    <a:pt x="97389" y="43114"/>
                    <a:pt x="97322" y="43180"/>
                    <a:pt x="97322" y="43281"/>
                  </a:cubicBezTo>
                  <a:lnTo>
                    <a:pt x="97322" y="45687"/>
                  </a:lnTo>
                  <a:cubicBezTo>
                    <a:pt x="97322" y="45787"/>
                    <a:pt x="97356" y="45854"/>
                    <a:pt x="97423" y="45854"/>
                  </a:cubicBezTo>
                  <a:lnTo>
                    <a:pt x="102870" y="47258"/>
                  </a:lnTo>
                  <a:lnTo>
                    <a:pt x="104040" y="50433"/>
                  </a:lnTo>
                  <a:lnTo>
                    <a:pt x="97523" y="48829"/>
                  </a:lnTo>
                  <a:cubicBezTo>
                    <a:pt x="97423" y="48829"/>
                    <a:pt x="97356" y="48895"/>
                    <a:pt x="97322" y="48962"/>
                  </a:cubicBezTo>
                  <a:lnTo>
                    <a:pt x="96654" y="51001"/>
                  </a:lnTo>
                  <a:lnTo>
                    <a:pt x="94883" y="50466"/>
                  </a:lnTo>
                  <a:lnTo>
                    <a:pt x="95986" y="49129"/>
                  </a:lnTo>
                  <a:cubicBezTo>
                    <a:pt x="96019" y="49096"/>
                    <a:pt x="96019" y="49029"/>
                    <a:pt x="96019" y="48996"/>
                  </a:cubicBezTo>
                  <a:lnTo>
                    <a:pt x="96019" y="45921"/>
                  </a:lnTo>
                  <a:cubicBezTo>
                    <a:pt x="96019" y="45854"/>
                    <a:pt x="95986" y="45821"/>
                    <a:pt x="95919" y="45787"/>
                  </a:cubicBezTo>
                  <a:lnTo>
                    <a:pt x="92811" y="43481"/>
                  </a:lnTo>
                  <a:lnTo>
                    <a:pt x="93914" y="42178"/>
                  </a:lnTo>
                  <a:cubicBezTo>
                    <a:pt x="94014" y="42111"/>
                    <a:pt x="94014" y="41977"/>
                    <a:pt x="93914" y="41944"/>
                  </a:cubicBezTo>
                  <a:cubicBezTo>
                    <a:pt x="93880" y="41894"/>
                    <a:pt x="93830" y="41869"/>
                    <a:pt x="93784" y="41869"/>
                  </a:cubicBezTo>
                  <a:cubicBezTo>
                    <a:pt x="93738" y="41869"/>
                    <a:pt x="93696" y="41894"/>
                    <a:pt x="93680" y="41944"/>
                  </a:cubicBezTo>
                  <a:lnTo>
                    <a:pt x="91975" y="43949"/>
                  </a:lnTo>
                  <a:lnTo>
                    <a:pt x="81347" y="44016"/>
                  </a:lnTo>
                  <a:lnTo>
                    <a:pt x="83720" y="37933"/>
                  </a:lnTo>
                  <a:cubicBezTo>
                    <a:pt x="83787" y="37866"/>
                    <a:pt x="83720" y="37766"/>
                    <a:pt x="83653" y="37733"/>
                  </a:cubicBezTo>
                  <a:cubicBezTo>
                    <a:pt x="83624" y="37713"/>
                    <a:pt x="83597" y="37705"/>
                    <a:pt x="83574" y="37705"/>
                  </a:cubicBezTo>
                  <a:cubicBezTo>
                    <a:pt x="83517" y="37705"/>
                    <a:pt x="83476" y="37752"/>
                    <a:pt x="83453" y="37800"/>
                  </a:cubicBezTo>
                  <a:lnTo>
                    <a:pt x="81013" y="43949"/>
                  </a:lnTo>
                  <a:lnTo>
                    <a:pt x="78540" y="42412"/>
                  </a:lnTo>
                  <a:lnTo>
                    <a:pt x="66675" y="36630"/>
                  </a:lnTo>
                  <a:lnTo>
                    <a:pt x="74162" y="33990"/>
                  </a:lnTo>
                  <a:cubicBezTo>
                    <a:pt x="74262" y="33956"/>
                    <a:pt x="74295" y="33889"/>
                    <a:pt x="74262" y="33789"/>
                  </a:cubicBezTo>
                  <a:cubicBezTo>
                    <a:pt x="74215" y="33742"/>
                    <a:pt x="74167" y="33695"/>
                    <a:pt x="74108" y="33695"/>
                  </a:cubicBezTo>
                  <a:cubicBezTo>
                    <a:pt x="74084" y="33695"/>
                    <a:pt x="74057" y="33703"/>
                    <a:pt x="74028" y="33722"/>
                  </a:cubicBezTo>
                  <a:lnTo>
                    <a:pt x="66274" y="36429"/>
                  </a:lnTo>
                  <a:lnTo>
                    <a:pt x="65305" y="35961"/>
                  </a:lnTo>
                  <a:lnTo>
                    <a:pt x="68447" y="31416"/>
                  </a:lnTo>
                  <a:cubicBezTo>
                    <a:pt x="68480" y="31316"/>
                    <a:pt x="68480" y="31216"/>
                    <a:pt x="68413" y="31149"/>
                  </a:cubicBezTo>
                  <a:cubicBezTo>
                    <a:pt x="68377" y="31137"/>
                    <a:pt x="68335" y="31129"/>
                    <a:pt x="68296" y="31129"/>
                  </a:cubicBezTo>
                  <a:cubicBezTo>
                    <a:pt x="68229" y="31129"/>
                    <a:pt x="68167" y="31152"/>
                    <a:pt x="68146" y="31216"/>
                  </a:cubicBezTo>
                  <a:lnTo>
                    <a:pt x="64971" y="35794"/>
                  </a:lnTo>
                  <a:lnTo>
                    <a:pt x="58721" y="32753"/>
                  </a:lnTo>
                  <a:cubicBezTo>
                    <a:pt x="58694" y="32744"/>
                    <a:pt x="58670" y="32740"/>
                    <a:pt x="58647" y="32740"/>
                  </a:cubicBezTo>
                  <a:cubicBezTo>
                    <a:pt x="58585" y="32740"/>
                    <a:pt x="58536" y="32771"/>
                    <a:pt x="58487" y="32820"/>
                  </a:cubicBezTo>
                  <a:cubicBezTo>
                    <a:pt x="58454" y="32920"/>
                    <a:pt x="58487" y="32987"/>
                    <a:pt x="58587" y="33054"/>
                  </a:cubicBezTo>
                  <a:lnTo>
                    <a:pt x="63801" y="35560"/>
                  </a:lnTo>
                  <a:lnTo>
                    <a:pt x="62230" y="37599"/>
                  </a:lnTo>
                  <a:lnTo>
                    <a:pt x="56248" y="39571"/>
                  </a:lnTo>
                  <a:cubicBezTo>
                    <a:pt x="56114" y="39604"/>
                    <a:pt x="56081" y="39671"/>
                    <a:pt x="56114" y="39771"/>
                  </a:cubicBezTo>
                  <a:cubicBezTo>
                    <a:pt x="56148" y="39838"/>
                    <a:pt x="56181" y="39905"/>
                    <a:pt x="56281" y="39905"/>
                  </a:cubicBezTo>
                  <a:lnTo>
                    <a:pt x="56315" y="39905"/>
                  </a:lnTo>
                  <a:lnTo>
                    <a:pt x="62241" y="37941"/>
                  </a:lnTo>
                  <a:lnTo>
                    <a:pt x="62241" y="37941"/>
                  </a:lnTo>
                  <a:lnTo>
                    <a:pt x="62230" y="37933"/>
                  </a:lnTo>
                  <a:lnTo>
                    <a:pt x="63801" y="35928"/>
                  </a:lnTo>
                  <a:lnTo>
                    <a:pt x="65673" y="36864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3667" y="38969"/>
                  </a:lnTo>
                  <a:lnTo>
                    <a:pt x="60426" y="42345"/>
                  </a:lnTo>
                  <a:lnTo>
                    <a:pt x="57685" y="44517"/>
                  </a:lnTo>
                  <a:cubicBezTo>
                    <a:pt x="57618" y="44617"/>
                    <a:pt x="57618" y="44684"/>
                    <a:pt x="57652" y="44785"/>
                  </a:cubicBezTo>
                  <a:cubicBezTo>
                    <a:pt x="57685" y="44818"/>
                    <a:pt x="57752" y="44851"/>
                    <a:pt x="57785" y="44851"/>
                  </a:cubicBezTo>
                  <a:cubicBezTo>
                    <a:pt x="57819" y="44851"/>
                    <a:pt x="57852" y="44851"/>
                    <a:pt x="57919" y="44818"/>
                  </a:cubicBezTo>
                  <a:lnTo>
                    <a:pt x="60125" y="43013"/>
                  </a:lnTo>
                  <a:lnTo>
                    <a:pt x="70686" y="46690"/>
                  </a:lnTo>
                  <a:lnTo>
                    <a:pt x="70753" y="46690"/>
                  </a:lnTo>
                  <a:cubicBezTo>
                    <a:pt x="70820" y="46690"/>
                    <a:pt x="70853" y="46656"/>
                    <a:pt x="70920" y="46589"/>
                  </a:cubicBezTo>
                  <a:cubicBezTo>
                    <a:pt x="70920" y="46489"/>
                    <a:pt x="70853" y="46422"/>
                    <a:pt x="70786" y="46355"/>
                  </a:cubicBezTo>
                  <a:lnTo>
                    <a:pt x="60426" y="42779"/>
                  </a:lnTo>
                  <a:lnTo>
                    <a:pt x="60593" y="42646"/>
                  </a:lnTo>
                  <a:lnTo>
                    <a:pt x="63868" y="39237"/>
                  </a:lnTo>
                  <a:lnTo>
                    <a:pt x="71287" y="43080"/>
                  </a:lnTo>
                  <a:lnTo>
                    <a:pt x="71354" y="43080"/>
                  </a:lnTo>
                  <a:cubicBezTo>
                    <a:pt x="71455" y="43080"/>
                    <a:pt x="71488" y="43013"/>
                    <a:pt x="71521" y="42980"/>
                  </a:cubicBezTo>
                  <a:cubicBezTo>
                    <a:pt x="71555" y="42913"/>
                    <a:pt x="71521" y="42813"/>
                    <a:pt x="71455" y="42779"/>
                  </a:cubicBezTo>
                  <a:lnTo>
                    <a:pt x="64135" y="38969"/>
                  </a:lnTo>
                  <a:lnTo>
                    <a:pt x="66207" y="36797"/>
                  </a:lnTo>
                  <a:lnTo>
                    <a:pt x="78306" y="42646"/>
                  </a:lnTo>
                  <a:lnTo>
                    <a:pt x="87831" y="48595"/>
                  </a:lnTo>
                  <a:lnTo>
                    <a:pt x="86761" y="49798"/>
                  </a:lnTo>
                  <a:lnTo>
                    <a:pt x="86160" y="50500"/>
                  </a:lnTo>
                  <a:lnTo>
                    <a:pt x="83887" y="53040"/>
                  </a:lnTo>
                  <a:lnTo>
                    <a:pt x="77236" y="50667"/>
                  </a:lnTo>
                  <a:lnTo>
                    <a:pt x="77537" y="49530"/>
                  </a:lnTo>
                  <a:cubicBezTo>
                    <a:pt x="77537" y="49464"/>
                    <a:pt x="77504" y="49363"/>
                    <a:pt x="77404" y="49330"/>
                  </a:cubicBezTo>
                  <a:cubicBezTo>
                    <a:pt x="77392" y="49324"/>
                    <a:pt x="77379" y="49321"/>
                    <a:pt x="77365" y="49321"/>
                  </a:cubicBezTo>
                  <a:cubicBezTo>
                    <a:pt x="77303" y="49321"/>
                    <a:pt x="77231" y="49381"/>
                    <a:pt x="77203" y="49464"/>
                  </a:cubicBezTo>
                  <a:lnTo>
                    <a:pt x="76902" y="50533"/>
                  </a:lnTo>
                  <a:lnTo>
                    <a:pt x="75565" y="50099"/>
                  </a:lnTo>
                  <a:lnTo>
                    <a:pt x="76501" y="47826"/>
                  </a:lnTo>
                  <a:cubicBezTo>
                    <a:pt x="76535" y="47759"/>
                    <a:pt x="76501" y="47659"/>
                    <a:pt x="76401" y="47625"/>
                  </a:cubicBezTo>
                  <a:cubicBezTo>
                    <a:pt x="76383" y="47616"/>
                    <a:pt x="76363" y="47612"/>
                    <a:pt x="76342" y="47612"/>
                  </a:cubicBezTo>
                  <a:cubicBezTo>
                    <a:pt x="76285" y="47612"/>
                    <a:pt x="76225" y="47643"/>
                    <a:pt x="76200" y="47692"/>
                  </a:cubicBezTo>
                  <a:lnTo>
                    <a:pt x="75298" y="49965"/>
                  </a:lnTo>
                  <a:lnTo>
                    <a:pt x="67678" y="47258"/>
                  </a:lnTo>
                  <a:lnTo>
                    <a:pt x="67544" y="47258"/>
                  </a:lnTo>
                  <a:lnTo>
                    <a:pt x="59122" y="50032"/>
                  </a:lnTo>
                  <a:cubicBezTo>
                    <a:pt x="58989" y="50099"/>
                    <a:pt x="58955" y="50165"/>
                    <a:pt x="58989" y="50266"/>
                  </a:cubicBezTo>
                  <a:cubicBezTo>
                    <a:pt x="59013" y="50338"/>
                    <a:pt x="59071" y="50393"/>
                    <a:pt x="59127" y="50393"/>
                  </a:cubicBezTo>
                  <a:cubicBezTo>
                    <a:pt x="59149" y="50393"/>
                    <a:pt x="59170" y="50385"/>
                    <a:pt x="59189" y="50366"/>
                  </a:cubicBezTo>
                  <a:lnTo>
                    <a:pt x="67611" y="47625"/>
                  </a:lnTo>
                  <a:lnTo>
                    <a:pt x="75298" y="50366"/>
                  </a:lnTo>
                  <a:lnTo>
                    <a:pt x="76802" y="50934"/>
                  </a:lnTo>
                  <a:lnTo>
                    <a:pt x="76200" y="53207"/>
                  </a:lnTo>
                  <a:lnTo>
                    <a:pt x="70118" y="51669"/>
                  </a:lnTo>
                  <a:cubicBezTo>
                    <a:pt x="70017" y="51669"/>
                    <a:pt x="69951" y="51703"/>
                    <a:pt x="69884" y="51803"/>
                  </a:cubicBezTo>
                  <a:cubicBezTo>
                    <a:pt x="69884" y="51870"/>
                    <a:pt x="69951" y="51970"/>
                    <a:pt x="70017" y="52004"/>
                  </a:cubicBezTo>
                  <a:lnTo>
                    <a:pt x="76134" y="53541"/>
                  </a:lnTo>
                  <a:lnTo>
                    <a:pt x="75198" y="57150"/>
                  </a:lnTo>
                  <a:lnTo>
                    <a:pt x="70151" y="55479"/>
                  </a:lnTo>
                  <a:cubicBezTo>
                    <a:pt x="70084" y="55479"/>
                    <a:pt x="69984" y="55513"/>
                    <a:pt x="69951" y="55613"/>
                  </a:cubicBezTo>
                  <a:cubicBezTo>
                    <a:pt x="69951" y="55680"/>
                    <a:pt x="69984" y="55780"/>
                    <a:pt x="70084" y="55814"/>
                  </a:cubicBezTo>
                  <a:lnTo>
                    <a:pt x="75198" y="57518"/>
                  </a:lnTo>
                  <a:cubicBezTo>
                    <a:pt x="75198" y="57551"/>
                    <a:pt x="75231" y="57618"/>
                    <a:pt x="75298" y="57618"/>
                  </a:cubicBezTo>
                  <a:lnTo>
                    <a:pt x="75365" y="57618"/>
                  </a:lnTo>
                  <a:lnTo>
                    <a:pt x="78941" y="58788"/>
                  </a:lnTo>
                  <a:lnTo>
                    <a:pt x="74329" y="64002"/>
                  </a:lnTo>
                  <a:lnTo>
                    <a:pt x="71488" y="68480"/>
                  </a:lnTo>
                  <a:cubicBezTo>
                    <a:pt x="71455" y="68547"/>
                    <a:pt x="71455" y="68681"/>
                    <a:pt x="71521" y="68714"/>
                  </a:cubicBezTo>
                  <a:cubicBezTo>
                    <a:pt x="71521" y="68781"/>
                    <a:pt x="71588" y="68781"/>
                    <a:pt x="71622" y="68781"/>
                  </a:cubicBezTo>
                  <a:cubicBezTo>
                    <a:pt x="71655" y="68781"/>
                    <a:pt x="71689" y="68714"/>
                    <a:pt x="71755" y="68681"/>
                  </a:cubicBezTo>
                  <a:lnTo>
                    <a:pt x="74529" y="64269"/>
                  </a:lnTo>
                  <a:lnTo>
                    <a:pt x="79141" y="59089"/>
                  </a:lnTo>
                  <a:lnTo>
                    <a:pt x="79275" y="59122"/>
                  </a:lnTo>
                  <a:lnTo>
                    <a:pt x="82651" y="60125"/>
                  </a:lnTo>
                  <a:lnTo>
                    <a:pt x="81481" y="63266"/>
                  </a:lnTo>
                  <a:lnTo>
                    <a:pt x="81481" y="63300"/>
                  </a:lnTo>
                  <a:lnTo>
                    <a:pt x="81046" y="67143"/>
                  </a:lnTo>
                  <a:lnTo>
                    <a:pt x="79609" y="67143"/>
                  </a:lnTo>
                  <a:cubicBezTo>
                    <a:pt x="79509" y="67143"/>
                    <a:pt x="79442" y="67210"/>
                    <a:pt x="79442" y="67310"/>
                  </a:cubicBezTo>
                  <a:lnTo>
                    <a:pt x="79442" y="68948"/>
                  </a:lnTo>
                  <a:lnTo>
                    <a:pt x="71922" y="68948"/>
                  </a:lnTo>
                  <a:cubicBezTo>
                    <a:pt x="70987" y="68948"/>
                    <a:pt x="70586" y="69149"/>
                    <a:pt x="70419" y="69316"/>
                  </a:cubicBezTo>
                  <a:cubicBezTo>
                    <a:pt x="70067" y="69140"/>
                    <a:pt x="69750" y="69056"/>
                    <a:pt x="69454" y="69056"/>
                  </a:cubicBezTo>
                  <a:cubicBezTo>
                    <a:pt x="69243" y="69056"/>
                    <a:pt x="69042" y="69098"/>
                    <a:pt x="68848" y="69182"/>
                  </a:cubicBezTo>
                  <a:cubicBezTo>
                    <a:pt x="68346" y="69382"/>
                    <a:pt x="68079" y="69850"/>
                    <a:pt x="67945" y="70151"/>
                  </a:cubicBezTo>
                  <a:cubicBezTo>
                    <a:pt x="67750" y="70018"/>
                    <a:pt x="67502" y="69969"/>
                    <a:pt x="67246" y="69969"/>
                  </a:cubicBezTo>
                  <a:cubicBezTo>
                    <a:pt x="66669" y="69969"/>
                    <a:pt x="66056" y="70215"/>
                    <a:pt x="65940" y="70285"/>
                  </a:cubicBezTo>
                  <a:cubicBezTo>
                    <a:pt x="65840" y="70318"/>
                    <a:pt x="65806" y="70385"/>
                    <a:pt x="65840" y="70485"/>
                  </a:cubicBezTo>
                  <a:cubicBezTo>
                    <a:pt x="65907" y="70519"/>
                    <a:pt x="65940" y="70552"/>
                    <a:pt x="66007" y="70552"/>
                  </a:cubicBezTo>
                  <a:lnTo>
                    <a:pt x="66107" y="70552"/>
                  </a:lnTo>
                  <a:cubicBezTo>
                    <a:pt x="66342" y="70446"/>
                    <a:pt x="66874" y="70271"/>
                    <a:pt x="67317" y="70271"/>
                  </a:cubicBezTo>
                  <a:cubicBezTo>
                    <a:pt x="67568" y="70271"/>
                    <a:pt x="67791" y="70328"/>
                    <a:pt x="67912" y="70485"/>
                  </a:cubicBezTo>
                  <a:lnTo>
                    <a:pt x="69015" y="73995"/>
                  </a:lnTo>
                  <a:lnTo>
                    <a:pt x="67444" y="74529"/>
                  </a:lnTo>
                  <a:cubicBezTo>
                    <a:pt x="67310" y="74563"/>
                    <a:pt x="67277" y="74663"/>
                    <a:pt x="67310" y="74730"/>
                  </a:cubicBezTo>
                  <a:cubicBezTo>
                    <a:pt x="67344" y="74830"/>
                    <a:pt x="67411" y="74864"/>
                    <a:pt x="67477" y="74864"/>
                  </a:cubicBezTo>
                  <a:lnTo>
                    <a:pt x="67511" y="74864"/>
                  </a:lnTo>
                  <a:lnTo>
                    <a:pt x="69282" y="74295"/>
                  </a:lnTo>
                  <a:lnTo>
                    <a:pt x="73025" y="73025"/>
                  </a:lnTo>
                  <a:cubicBezTo>
                    <a:pt x="73159" y="72992"/>
                    <a:pt x="73192" y="72892"/>
                    <a:pt x="73159" y="72825"/>
                  </a:cubicBezTo>
                  <a:cubicBezTo>
                    <a:pt x="73134" y="72723"/>
                    <a:pt x="73069" y="72679"/>
                    <a:pt x="73010" y="72679"/>
                  </a:cubicBezTo>
                  <a:cubicBezTo>
                    <a:pt x="72992" y="72679"/>
                    <a:pt x="72974" y="72683"/>
                    <a:pt x="72959" y="72691"/>
                  </a:cubicBezTo>
                  <a:lnTo>
                    <a:pt x="71689" y="73126"/>
                  </a:lnTo>
                  <a:lnTo>
                    <a:pt x="70652" y="69516"/>
                  </a:lnTo>
                  <a:cubicBezTo>
                    <a:pt x="70786" y="69449"/>
                    <a:pt x="71120" y="69215"/>
                    <a:pt x="71922" y="69215"/>
                  </a:cubicBezTo>
                  <a:lnTo>
                    <a:pt x="80812" y="69215"/>
                  </a:lnTo>
                  <a:lnTo>
                    <a:pt x="80278" y="74128"/>
                  </a:lnTo>
                  <a:cubicBezTo>
                    <a:pt x="80278" y="74195"/>
                    <a:pt x="80345" y="74295"/>
                    <a:pt x="80445" y="74295"/>
                  </a:cubicBezTo>
                  <a:cubicBezTo>
                    <a:pt x="80512" y="74295"/>
                    <a:pt x="80612" y="74195"/>
                    <a:pt x="80612" y="74128"/>
                  </a:cubicBezTo>
                  <a:lnTo>
                    <a:pt x="81782" y="63266"/>
                  </a:lnTo>
                  <a:lnTo>
                    <a:pt x="82951" y="60125"/>
                  </a:lnTo>
                  <a:lnTo>
                    <a:pt x="90003" y="62164"/>
                  </a:lnTo>
                  <a:lnTo>
                    <a:pt x="90037" y="62164"/>
                  </a:lnTo>
                  <a:cubicBezTo>
                    <a:pt x="90137" y="62164"/>
                    <a:pt x="90170" y="62130"/>
                    <a:pt x="90204" y="62030"/>
                  </a:cubicBezTo>
                  <a:lnTo>
                    <a:pt x="91140" y="59657"/>
                  </a:lnTo>
                  <a:lnTo>
                    <a:pt x="101667" y="62966"/>
                  </a:lnTo>
                  <a:lnTo>
                    <a:pt x="98225" y="73727"/>
                  </a:lnTo>
                  <a:cubicBezTo>
                    <a:pt x="98225" y="73827"/>
                    <a:pt x="98258" y="73894"/>
                    <a:pt x="98359" y="73961"/>
                  </a:cubicBezTo>
                  <a:lnTo>
                    <a:pt x="98392" y="73961"/>
                  </a:lnTo>
                  <a:cubicBezTo>
                    <a:pt x="98492" y="73961"/>
                    <a:pt x="98526" y="73894"/>
                    <a:pt x="98559" y="73827"/>
                  </a:cubicBezTo>
                  <a:lnTo>
                    <a:pt x="99161" y="71889"/>
                  </a:lnTo>
                  <a:lnTo>
                    <a:pt x="104842" y="73293"/>
                  </a:lnTo>
                  <a:lnTo>
                    <a:pt x="104207" y="76067"/>
                  </a:lnTo>
                  <a:lnTo>
                    <a:pt x="100832" y="76067"/>
                  </a:lnTo>
                  <a:cubicBezTo>
                    <a:pt x="100731" y="76067"/>
                    <a:pt x="100665" y="76167"/>
                    <a:pt x="100665" y="76234"/>
                  </a:cubicBezTo>
                  <a:cubicBezTo>
                    <a:pt x="100665" y="76334"/>
                    <a:pt x="100731" y="76401"/>
                    <a:pt x="100832" y="76401"/>
                  </a:cubicBezTo>
                  <a:lnTo>
                    <a:pt x="112028" y="76401"/>
                  </a:lnTo>
                  <a:lnTo>
                    <a:pt x="108886" y="83586"/>
                  </a:lnTo>
                  <a:cubicBezTo>
                    <a:pt x="108853" y="83687"/>
                    <a:pt x="108886" y="83754"/>
                    <a:pt x="108953" y="83787"/>
                  </a:cubicBezTo>
                  <a:lnTo>
                    <a:pt x="109053" y="83787"/>
                  </a:lnTo>
                  <a:cubicBezTo>
                    <a:pt x="109120" y="83787"/>
                    <a:pt x="109187" y="83787"/>
                    <a:pt x="109220" y="83720"/>
                  </a:cubicBezTo>
                  <a:lnTo>
                    <a:pt x="112429" y="76401"/>
                  </a:lnTo>
                  <a:lnTo>
                    <a:pt x="119481" y="76401"/>
                  </a:lnTo>
                  <a:lnTo>
                    <a:pt x="116807" y="80579"/>
                  </a:lnTo>
                  <a:cubicBezTo>
                    <a:pt x="116774" y="80679"/>
                    <a:pt x="116774" y="80779"/>
                    <a:pt x="116874" y="80846"/>
                  </a:cubicBezTo>
                  <a:cubicBezTo>
                    <a:pt x="116874" y="80879"/>
                    <a:pt x="116907" y="80879"/>
                    <a:pt x="116941" y="80879"/>
                  </a:cubicBezTo>
                  <a:cubicBezTo>
                    <a:pt x="116974" y="80879"/>
                    <a:pt x="117041" y="80846"/>
                    <a:pt x="117074" y="80812"/>
                  </a:cubicBezTo>
                  <a:lnTo>
                    <a:pt x="119815" y="76468"/>
                  </a:lnTo>
                  <a:lnTo>
                    <a:pt x="128237" y="76468"/>
                  </a:lnTo>
                  <a:lnTo>
                    <a:pt x="127000" y="80010"/>
                  </a:lnTo>
                  <a:lnTo>
                    <a:pt x="124460" y="79743"/>
                  </a:lnTo>
                  <a:lnTo>
                    <a:pt x="124594" y="77838"/>
                  </a:lnTo>
                  <a:cubicBezTo>
                    <a:pt x="124594" y="77738"/>
                    <a:pt x="124494" y="77671"/>
                    <a:pt x="124427" y="77671"/>
                  </a:cubicBezTo>
                  <a:cubicBezTo>
                    <a:pt x="124327" y="77671"/>
                    <a:pt x="124260" y="77738"/>
                    <a:pt x="124260" y="77838"/>
                  </a:cubicBezTo>
                  <a:lnTo>
                    <a:pt x="124126" y="79710"/>
                  </a:lnTo>
                  <a:lnTo>
                    <a:pt x="120149" y="79309"/>
                  </a:lnTo>
                  <a:cubicBezTo>
                    <a:pt x="120116" y="79309"/>
                    <a:pt x="120082" y="79309"/>
                    <a:pt x="120049" y="79342"/>
                  </a:cubicBezTo>
                  <a:cubicBezTo>
                    <a:pt x="120049" y="79375"/>
                    <a:pt x="119982" y="79409"/>
                    <a:pt x="119982" y="79476"/>
                  </a:cubicBezTo>
                  <a:lnTo>
                    <a:pt x="119247" y="89535"/>
                  </a:lnTo>
                  <a:lnTo>
                    <a:pt x="119581" y="89502"/>
                  </a:lnTo>
                  <a:lnTo>
                    <a:pt x="120316" y="79643"/>
                  </a:lnTo>
                  <a:lnTo>
                    <a:pt x="124160" y="80010"/>
                  </a:lnTo>
                  <a:lnTo>
                    <a:pt x="123558" y="89001"/>
                  </a:lnTo>
                  <a:lnTo>
                    <a:pt x="123892" y="88934"/>
                  </a:lnTo>
                  <a:lnTo>
                    <a:pt x="124494" y="80044"/>
                  </a:lnTo>
                  <a:lnTo>
                    <a:pt x="133651" y="80946"/>
                  </a:lnTo>
                  <a:lnTo>
                    <a:pt x="133484" y="87797"/>
                  </a:lnTo>
                  <a:lnTo>
                    <a:pt x="133484" y="87797"/>
                  </a:lnTo>
                  <a:lnTo>
                    <a:pt x="133818" y="87764"/>
                  </a:lnTo>
                  <a:lnTo>
                    <a:pt x="133985" y="81013"/>
                  </a:lnTo>
                  <a:lnTo>
                    <a:pt x="141539" y="82717"/>
                  </a:lnTo>
                  <a:lnTo>
                    <a:pt x="141539" y="82383"/>
                  </a:lnTo>
                  <a:lnTo>
                    <a:pt x="134019" y="80712"/>
                  </a:lnTo>
                  <a:lnTo>
                    <a:pt x="135824" y="76434"/>
                  </a:lnTo>
                  <a:lnTo>
                    <a:pt x="141505" y="78105"/>
                  </a:lnTo>
                  <a:lnTo>
                    <a:pt x="141505" y="77771"/>
                  </a:lnTo>
                  <a:lnTo>
                    <a:pt x="135957" y="76167"/>
                  </a:lnTo>
                  <a:lnTo>
                    <a:pt x="136124" y="75732"/>
                  </a:lnTo>
                  <a:lnTo>
                    <a:pt x="137261" y="73059"/>
                  </a:lnTo>
                  <a:lnTo>
                    <a:pt x="137929" y="71254"/>
                  </a:lnTo>
                  <a:lnTo>
                    <a:pt x="141472" y="72223"/>
                  </a:lnTo>
                  <a:lnTo>
                    <a:pt x="141472" y="71889"/>
                  </a:lnTo>
                  <a:lnTo>
                    <a:pt x="138029" y="70987"/>
                  </a:lnTo>
                  <a:lnTo>
                    <a:pt x="138163" y="70686"/>
                  </a:lnTo>
                  <a:lnTo>
                    <a:pt x="138163" y="70652"/>
                  </a:lnTo>
                  <a:lnTo>
                    <a:pt x="138999" y="60325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434" y="58221"/>
                    <a:pt x="139467" y="58254"/>
                    <a:pt x="139500" y="58287"/>
                  </a:cubicBezTo>
                  <a:lnTo>
                    <a:pt x="141305" y="58621"/>
                  </a:lnTo>
                  <a:lnTo>
                    <a:pt x="141305" y="58287"/>
                  </a:lnTo>
                  <a:lnTo>
                    <a:pt x="139533" y="57952"/>
                  </a:lnTo>
                  <a:cubicBezTo>
                    <a:pt x="139521" y="57947"/>
                    <a:pt x="139509" y="57944"/>
                    <a:pt x="139495" y="57944"/>
                  </a:cubicBezTo>
                  <a:cubicBezTo>
                    <a:pt x="139482" y="57944"/>
                    <a:pt x="139468" y="57947"/>
                    <a:pt x="139455" y="57952"/>
                  </a:cubicBezTo>
                  <a:lnTo>
                    <a:pt x="139455" y="57952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384" y="58154"/>
                    <a:pt x="139366" y="58120"/>
                    <a:pt x="139366" y="58086"/>
                  </a:cubicBezTo>
                  <a:cubicBezTo>
                    <a:pt x="139366" y="58022"/>
                    <a:pt x="139408" y="57971"/>
                    <a:pt x="139455" y="57952"/>
                  </a:cubicBezTo>
                  <a:lnTo>
                    <a:pt x="139455" y="57952"/>
                  </a:lnTo>
                  <a:lnTo>
                    <a:pt x="139834" y="55981"/>
                  </a:lnTo>
                  <a:lnTo>
                    <a:pt x="140870" y="53240"/>
                  </a:lnTo>
                  <a:lnTo>
                    <a:pt x="140703" y="50332"/>
                  </a:lnTo>
                  <a:lnTo>
                    <a:pt x="140703" y="50332"/>
                  </a:lnTo>
                  <a:lnTo>
                    <a:pt x="141438" y="50667"/>
                  </a:lnTo>
                  <a:lnTo>
                    <a:pt x="141438" y="50299"/>
                  </a:lnTo>
                  <a:lnTo>
                    <a:pt x="140670" y="49965"/>
                  </a:lnTo>
                  <a:lnTo>
                    <a:pt x="140035" y="39136"/>
                  </a:lnTo>
                  <a:lnTo>
                    <a:pt x="139801" y="34725"/>
                  </a:lnTo>
                  <a:cubicBezTo>
                    <a:pt x="139801" y="34625"/>
                    <a:pt x="139700" y="34558"/>
                    <a:pt x="139634" y="34558"/>
                  </a:cubicBezTo>
                  <a:cubicBezTo>
                    <a:pt x="139533" y="34558"/>
                    <a:pt x="139466" y="34625"/>
                    <a:pt x="139466" y="34725"/>
                  </a:cubicBezTo>
                  <a:lnTo>
                    <a:pt x="139700" y="39136"/>
                  </a:lnTo>
                  <a:lnTo>
                    <a:pt x="139834" y="41743"/>
                  </a:lnTo>
                  <a:lnTo>
                    <a:pt x="139769" y="41743"/>
                  </a:lnTo>
                  <a:lnTo>
                    <a:pt x="140168" y="49430"/>
                  </a:lnTo>
                  <a:lnTo>
                    <a:pt x="140168" y="49430"/>
                  </a:lnTo>
                  <a:lnTo>
                    <a:pt x="129072" y="44450"/>
                  </a:lnTo>
                  <a:lnTo>
                    <a:pt x="128337" y="43982"/>
                  </a:lnTo>
                  <a:lnTo>
                    <a:pt x="128601" y="41743"/>
                  </a:lnTo>
                  <a:lnTo>
                    <a:pt x="128571" y="41743"/>
                  </a:lnTo>
                  <a:cubicBezTo>
                    <a:pt x="128471" y="41743"/>
                    <a:pt x="128404" y="41810"/>
                    <a:pt x="128404" y="41910"/>
                  </a:cubicBezTo>
                  <a:lnTo>
                    <a:pt x="128137" y="44150"/>
                  </a:lnTo>
                  <a:lnTo>
                    <a:pt x="125062" y="42144"/>
                  </a:lnTo>
                  <a:lnTo>
                    <a:pt x="126466" y="40406"/>
                  </a:lnTo>
                  <a:lnTo>
                    <a:pt x="128504" y="40640"/>
                  </a:lnTo>
                  <a:cubicBezTo>
                    <a:pt x="128522" y="40646"/>
                    <a:pt x="128539" y="40649"/>
                    <a:pt x="128554" y="40649"/>
                  </a:cubicBezTo>
                  <a:cubicBezTo>
                    <a:pt x="128626" y="40649"/>
                    <a:pt x="128671" y="40589"/>
                    <a:pt x="128671" y="40507"/>
                  </a:cubicBezTo>
                  <a:lnTo>
                    <a:pt x="129173" y="36931"/>
                  </a:lnTo>
                  <a:cubicBezTo>
                    <a:pt x="129240" y="36797"/>
                    <a:pt x="129139" y="36730"/>
                    <a:pt x="129072" y="36730"/>
                  </a:cubicBezTo>
                  <a:cubicBezTo>
                    <a:pt x="129041" y="36715"/>
                    <a:pt x="129012" y="36708"/>
                    <a:pt x="128986" y="36708"/>
                  </a:cubicBezTo>
                  <a:cubicBezTo>
                    <a:pt x="128898" y="36708"/>
                    <a:pt x="128839" y="36779"/>
                    <a:pt x="128839" y="36830"/>
                  </a:cubicBezTo>
                  <a:lnTo>
                    <a:pt x="128337" y="40273"/>
                  </a:lnTo>
                  <a:lnTo>
                    <a:pt x="126399" y="40072"/>
                  </a:lnTo>
                  <a:cubicBezTo>
                    <a:pt x="126368" y="40051"/>
                    <a:pt x="126343" y="40044"/>
                    <a:pt x="126323" y="40044"/>
                  </a:cubicBezTo>
                  <a:cubicBezTo>
                    <a:pt x="126278" y="40044"/>
                    <a:pt x="126255" y="40083"/>
                    <a:pt x="126232" y="40106"/>
                  </a:cubicBezTo>
                  <a:lnTo>
                    <a:pt x="124728" y="41977"/>
                  </a:lnTo>
                  <a:lnTo>
                    <a:pt x="120249" y="39103"/>
                  </a:lnTo>
                  <a:lnTo>
                    <a:pt x="118378" y="34157"/>
                  </a:lnTo>
                  <a:lnTo>
                    <a:pt x="120550" y="33555"/>
                  </a:lnTo>
                  <a:lnTo>
                    <a:pt x="123658" y="38267"/>
                  </a:lnTo>
                  <a:cubicBezTo>
                    <a:pt x="123658" y="38301"/>
                    <a:pt x="123759" y="38334"/>
                    <a:pt x="123792" y="38334"/>
                  </a:cubicBezTo>
                  <a:cubicBezTo>
                    <a:pt x="123825" y="38334"/>
                    <a:pt x="123825" y="38301"/>
                    <a:pt x="123892" y="38301"/>
                  </a:cubicBezTo>
                  <a:cubicBezTo>
                    <a:pt x="123959" y="38234"/>
                    <a:pt x="123959" y="38134"/>
                    <a:pt x="123926" y="38067"/>
                  </a:cubicBezTo>
                  <a:lnTo>
                    <a:pt x="120817" y="33421"/>
                  </a:lnTo>
                  <a:lnTo>
                    <a:pt x="125296" y="32085"/>
                  </a:lnTo>
                  <a:lnTo>
                    <a:pt x="130977" y="36463"/>
                  </a:lnTo>
                  <a:cubicBezTo>
                    <a:pt x="131019" y="36477"/>
                    <a:pt x="131061" y="36485"/>
                    <a:pt x="131100" y="36485"/>
                  </a:cubicBezTo>
                  <a:cubicBezTo>
                    <a:pt x="131155" y="36485"/>
                    <a:pt x="131206" y="36468"/>
                    <a:pt x="131245" y="36429"/>
                  </a:cubicBezTo>
                  <a:cubicBezTo>
                    <a:pt x="131278" y="36362"/>
                    <a:pt x="131278" y="36229"/>
                    <a:pt x="131178" y="36195"/>
                  </a:cubicBezTo>
                  <a:lnTo>
                    <a:pt x="129808" y="35126"/>
                  </a:lnTo>
                  <a:lnTo>
                    <a:pt x="130777" y="27205"/>
                  </a:lnTo>
                  <a:lnTo>
                    <a:pt x="136459" y="29377"/>
                  </a:lnTo>
                  <a:lnTo>
                    <a:pt x="134152" y="35560"/>
                  </a:lnTo>
                  <a:cubicBezTo>
                    <a:pt x="134119" y="35627"/>
                    <a:pt x="134152" y="35727"/>
                    <a:pt x="134253" y="35761"/>
                  </a:cubicBezTo>
                  <a:lnTo>
                    <a:pt x="134286" y="35761"/>
                  </a:lnTo>
                  <a:cubicBezTo>
                    <a:pt x="134353" y="35761"/>
                    <a:pt x="134420" y="35727"/>
                    <a:pt x="134453" y="35627"/>
                  </a:cubicBezTo>
                  <a:lnTo>
                    <a:pt x="135456" y="32954"/>
                  </a:lnTo>
                  <a:lnTo>
                    <a:pt x="135489" y="32954"/>
                  </a:lnTo>
                  <a:lnTo>
                    <a:pt x="139333" y="32720"/>
                  </a:lnTo>
                  <a:cubicBezTo>
                    <a:pt x="139433" y="32720"/>
                    <a:pt x="139500" y="32619"/>
                    <a:pt x="139500" y="32552"/>
                  </a:cubicBezTo>
                  <a:cubicBezTo>
                    <a:pt x="139500" y="32452"/>
                    <a:pt x="139433" y="32385"/>
                    <a:pt x="139333" y="32385"/>
                  </a:cubicBezTo>
                  <a:lnTo>
                    <a:pt x="135623" y="32619"/>
                  </a:lnTo>
                  <a:lnTo>
                    <a:pt x="136325" y="30748"/>
                  </a:lnTo>
                  <a:lnTo>
                    <a:pt x="139333" y="31750"/>
                  </a:lnTo>
                  <a:lnTo>
                    <a:pt x="139366" y="31750"/>
                  </a:lnTo>
                  <a:cubicBezTo>
                    <a:pt x="139466" y="31750"/>
                    <a:pt x="139500" y="31717"/>
                    <a:pt x="139533" y="31617"/>
                  </a:cubicBezTo>
                  <a:cubicBezTo>
                    <a:pt x="139533" y="31550"/>
                    <a:pt x="139500" y="31450"/>
                    <a:pt x="139433" y="31416"/>
                  </a:cubicBezTo>
                  <a:lnTo>
                    <a:pt x="136459" y="30414"/>
                  </a:lnTo>
                  <a:lnTo>
                    <a:pt x="136826" y="29444"/>
                  </a:lnTo>
                  <a:lnTo>
                    <a:pt x="139333" y="30414"/>
                  </a:lnTo>
                  <a:lnTo>
                    <a:pt x="139366" y="30414"/>
                  </a:lnTo>
                  <a:cubicBezTo>
                    <a:pt x="139466" y="30414"/>
                    <a:pt x="139500" y="30380"/>
                    <a:pt x="139533" y="30280"/>
                  </a:cubicBezTo>
                  <a:cubicBezTo>
                    <a:pt x="139600" y="30213"/>
                    <a:pt x="139533" y="30113"/>
                    <a:pt x="139466" y="30079"/>
                  </a:cubicBezTo>
                  <a:lnTo>
                    <a:pt x="130911" y="26771"/>
                  </a:lnTo>
                  <a:lnTo>
                    <a:pt x="131813" y="19284"/>
                  </a:lnTo>
                  <a:lnTo>
                    <a:pt x="139333" y="24197"/>
                  </a:lnTo>
                  <a:cubicBezTo>
                    <a:pt x="139333" y="24225"/>
                    <a:pt x="139356" y="24230"/>
                    <a:pt x="139404" y="24231"/>
                  </a:cubicBezTo>
                  <a:lnTo>
                    <a:pt x="139404" y="24231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91" y="24017"/>
                    <a:pt x="139576" y="24088"/>
                    <a:pt x="139533" y="24130"/>
                  </a:cubicBezTo>
                  <a:cubicBezTo>
                    <a:pt x="139500" y="24197"/>
                    <a:pt x="139466" y="24231"/>
                    <a:pt x="139433" y="24231"/>
                  </a:cubicBezTo>
                  <a:cubicBezTo>
                    <a:pt x="139422" y="24231"/>
                    <a:pt x="139413" y="24231"/>
                    <a:pt x="139404" y="24231"/>
                  </a:cubicBezTo>
                  <a:lnTo>
                    <a:pt x="139404" y="24231"/>
                  </a:lnTo>
                  <a:lnTo>
                    <a:pt x="139132" y="24665"/>
                  </a:lnTo>
                  <a:cubicBezTo>
                    <a:pt x="139099" y="24699"/>
                    <a:pt x="139099" y="24832"/>
                    <a:pt x="139166" y="24866"/>
                  </a:cubicBezTo>
                  <a:cubicBezTo>
                    <a:pt x="139199" y="24866"/>
                    <a:pt x="139199" y="24899"/>
                    <a:pt x="139266" y="24899"/>
                  </a:cubicBezTo>
                  <a:cubicBezTo>
                    <a:pt x="139299" y="24899"/>
                    <a:pt x="139366" y="24866"/>
                    <a:pt x="139366" y="24832"/>
                  </a:cubicBezTo>
                  <a:lnTo>
                    <a:pt x="141305" y="21824"/>
                  </a:lnTo>
                  <a:lnTo>
                    <a:pt x="141305" y="21189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59" y="23933"/>
                    <a:pt x="139536" y="23908"/>
                    <a:pt x="139500" y="23896"/>
                  </a:cubicBezTo>
                  <a:lnTo>
                    <a:pt x="132114" y="19084"/>
                  </a:lnTo>
                  <a:lnTo>
                    <a:pt x="139433" y="17747"/>
                  </a:lnTo>
                  <a:cubicBezTo>
                    <a:pt x="139500" y="17714"/>
                    <a:pt x="139533" y="17613"/>
                    <a:pt x="139533" y="17546"/>
                  </a:cubicBezTo>
                  <a:cubicBezTo>
                    <a:pt x="139500" y="17446"/>
                    <a:pt x="139433" y="17413"/>
                    <a:pt x="139333" y="17413"/>
                  </a:cubicBezTo>
                  <a:lnTo>
                    <a:pt x="132314" y="18716"/>
                  </a:lnTo>
                  <a:lnTo>
                    <a:pt x="139634" y="13436"/>
                  </a:lnTo>
                  <a:lnTo>
                    <a:pt x="141371" y="12065"/>
                  </a:lnTo>
                  <a:lnTo>
                    <a:pt x="141371" y="11664"/>
                  </a:lnTo>
                  <a:lnTo>
                    <a:pt x="139533" y="13068"/>
                  </a:lnTo>
                  <a:lnTo>
                    <a:pt x="134086" y="7420"/>
                  </a:lnTo>
                  <a:cubicBezTo>
                    <a:pt x="134036" y="7386"/>
                    <a:pt x="133994" y="7370"/>
                    <a:pt x="133952" y="7370"/>
                  </a:cubicBezTo>
                  <a:cubicBezTo>
                    <a:pt x="133910" y="7370"/>
                    <a:pt x="133868" y="7386"/>
                    <a:pt x="133818" y="7420"/>
                  </a:cubicBezTo>
                  <a:cubicBezTo>
                    <a:pt x="133751" y="7520"/>
                    <a:pt x="133751" y="7587"/>
                    <a:pt x="133818" y="7687"/>
                  </a:cubicBezTo>
                  <a:lnTo>
                    <a:pt x="139266" y="13335"/>
                  </a:lnTo>
                  <a:lnTo>
                    <a:pt x="131813" y="18683"/>
                  </a:lnTo>
                  <a:lnTo>
                    <a:pt x="132147" y="15775"/>
                  </a:lnTo>
                  <a:lnTo>
                    <a:pt x="134119" y="3576"/>
                  </a:lnTo>
                  <a:lnTo>
                    <a:pt x="139767" y="669"/>
                  </a:lnTo>
                  <a:lnTo>
                    <a:pt x="140636" y="0"/>
                  </a:lnTo>
                  <a:close/>
                  <a:moveTo>
                    <a:pt x="84556" y="84155"/>
                  </a:moveTo>
                  <a:lnTo>
                    <a:pt x="91708" y="84522"/>
                  </a:lnTo>
                  <a:lnTo>
                    <a:pt x="91841" y="89736"/>
                  </a:lnTo>
                  <a:lnTo>
                    <a:pt x="84756" y="89435"/>
                  </a:lnTo>
                  <a:lnTo>
                    <a:pt x="84556" y="84155"/>
                  </a:lnTo>
                  <a:close/>
                  <a:moveTo>
                    <a:pt x="11247" y="83912"/>
                  </a:moveTo>
                  <a:cubicBezTo>
                    <a:pt x="11205" y="83912"/>
                    <a:pt x="11163" y="83937"/>
                    <a:pt x="11130" y="83987"/>
                  </a:cubicBezTo>
                  <a:cubicBezTo>
                    <a:pt x="11029" y="84054"/>
                    <a:pt x="11029" y="84121"/>
                    <a:pt x="11130" y="84221"/>
                  </a:cubicBezTo>
                  <a:lnTo>
                    <a:pt x="16210" y="89702"/>
                  </a:lnTo>
                  <a:lnTo>
                    <a:pt x="16276" y="89870"/>
                  </a:lnTo>
                  <a:lnTo>
                    <a:pt x="16611" y="89836"/>
                  </a:lnTo>
                  <a:lnTo>
                    <a:pt x="16510" y="89569"/>
                  </a:lnTo>
                  <a:cubicBezTo>
                    <a:pt x="16544" y="89535"/>
                    <a:pt x="16510" y="89535"/>
                    <a:pt x="16510" y="89502"/>
                  </a:cubicBezTo>
                  <a:lnTo>
                    <a:pt x="11364" y="83987"/>
                  </a:lnTo>
                  <a:cubicBezTo>
                    <a:pt x="11330" y="83937"/>
                    <a:pt x="11288" y="83912"/>
                    <a:pt x="11247" y="83912"/>
                  </a:cubicBezTo>
                  <a:close/>
                  <a:moveTo>
                    <a:pt x="92042" y="84556"/>
                  </a:moveTo>
                  <a:lnTo>
                    <a:pt x="96387" y="84823"/>
                  </a:lnTo>
                  <a:lnTo>
                    <a:pt x="95150" y="89870"/>
                  </a:lnTo>
                  <a:lnTo>
                    <a:pt x="92176" y="89736"/>
                  </a:lnTo>
                  <a:lnTo>
                    <a:pt x="92042" y="84556"/>
                  </a:lnTo>
                  <a:close/>
                  <a:moveTo>
                    <a:pt x="88566" y="91273"/>
                  </a:moveTo>
                  <a:cubicBezTo>
                    <a:pt x="88499" y="91273"/>
                    <a:pt x="88399" y="91340"/>
                    <a:pt x="88366" y="91440"/>
                  </a:cubicBezTo>
                  <a:lnTo>
                    <a:pt x="88299" y="92075"/>
                  </a:lnTo>
                  <a:lnTo>
                    <a:pt x="88633" y="92109"/>
                  </a:lnTo>
                  <a:lnTo>
                    <a:pt x="88700" y="91507"/>
                  </a:lnTo>
                  <a:cubicBezTo>
                    <a:pt x="88733" y="91407"/>
                    <a:pt x="88666" y="91340"/>
                    <a:pt x="88566" y="91273"/>
                  </a:cubicBezTo>
                  <a:close/>
                  <a:moveTo>
                    <a:pt x="86051" y="65715"/>
                  </a:moveTo>
                  <a:cubicBezTo>
                    <a:pt x="86026" y="65715"/>
                    <a:pt x="86009" y="65723"/>
                    <a:pt x="85993" y="65740"/>
                  </a:cubicBezTo>
                  <a:cubicBezTo>
                    <a:pt x="85959" y="65806"/>
                    <a:pt x="85892" y="65840"/>
                    <a:pt x="85892" y="65873"/>
                  </a:cubicBezTo>
                  <a:lnTo>
                    <a:pt x="84188" y="83754"/>
                  </a:lnTo>
                  <a:lnTo>
                    <a:pt x="73025" y="83185"/>
                  </a:lnTo>
                  <a:lnTo>
                    <a:pt x="72959" y="83185"/>
                  </a:lnTo>
                  <a:lnTo>
                    <a:pt x="69951" y="84622"/>
                  </a:lnTo>
                  <a:lnTo>
                    <a:pt x="68346" y="78206"/>
                  </a:lnTo>
                  <a:cubicBezTo>
                    <a:pt x="68318" y="78148"/>
                    <a:pt x="68264" y="78065"/>
                    <a:pt x="68185" y="78065"/>
                  </a:cubicBezTo>
                  <a:cubicBezTo>
                    <a:pt x="68173" y="78065"/>
                    <a:pt x="68160" y="78067"/>
                    <a:pt x="68146" y="78072"/>
                  </a:cubicBezTo>
                  <a:cubicBezTo>
                    <a:pt x="68079" y="78139"/>
                    <a:pt x="67979" y="78206"/>
                    <a:pt x="68012" y="78272"/>
                  </a:cubicBezTo>
                  <a:lnTo>
                    <a:pt x="69616" y="84823"/>
                  </a:lnTo>
                  <a:lnTo>
                    <a:pt x="65439" y="86862"/>
                  </a:lnTo>
                  <a:cubicBezTo>
                    <a:pt x="65405" y="86895"/>
                    <a:pt x="65339" y="86995"/>
                    <a:pt x="65339" y="87062"/>
                  </a:cubicBezTo>
                  <a:cubicBezTo>
                    <a:pt x="65372" y="87129"/>
                    <a:pt x="65439" y="87196"/>
                    <a:pt x="65506" y="87196"/>
                  </a:cubicBezTo>
                  <a:lnTo>
                    <a:pt x="69416" y="87330"/>
                  </a:lnTo>
                  <a:lnTo>
                    <a:pt x="69082" y="89268"/>
                  </a:lnTo>
                  <a:lnTo>
                    <a:pt x="65238" y="89435"/>
                  </a:lnTo>
                  <a:lnTo>
                    <a:pt x="67444" y="89702"/>
                  </a:lnTo>
                  <a:lnTo>
                    <a:pt x="68981" y="89636"/>
                  </a:lnTo>
                  <a:lnTo>
                    <a:pt x="68948" y="89903"/>
                  </a:lnTo>
                  <a:lnTo>
                    <a:pt x="69282" y="89936"/>
                  </a:lnTo>
                  <a:lnTo>
                    <a:pt x="69316" y="89669"/>
                  </a:lnTo>
                  <a:lnTo>
                    <a:pt x="74462" y="89435"/>
                  </a:lnTo>
                  <a:lnTo>
                    <a:pt x="78607" y="89602"/>
                  </a:lnTo>
                  <a:lnTo>
                    <a:pt x="78607" y="91006"/>
                  </a:lnTo>
                  <a:lnTo>
                    <a:pt x="78874" y="90972"/>
                  </a:lnTo>
                  <a:lnTo>
                    <a:pt x="78874" y="89569"/>
                  </a:lnTo>
                  <a:lnTo>
                    <a:pt x="80946" y="89636"/>
                  </a:lnTo>
                  <a:lnTo>
                    <a:pt x="80946" y="91240"/>
                  </a:lnTo>
                  <a:lnTo>
                    <a:pt x="81280" y="91273"/>
                  </a:lnTo>
                  <a:lnTo>
                    <a:pt x="81280" y="89702"/>
                  </a:lnTo>
                  <a:lnTo>
                    <a:pt x="84355" y="89836"/>
                  </a:lnTo>
                  <a:lnTo>
                    <a:pt x="84455" y="91674"/>
                  </a:lnTo>
                  <a:lnTo>
                    <a:pt x="84790" y="91708"/>
                  </a:lnTo>
                  <a:lnTo>
                    <a:pt x="84689" y="89836"/>
                  </a:lnTo>
                  <a:lnTo>
                    <a:pt x="95016" y="90204"/>
                  </a:lnTo>
                  <a:lnTo>
                    <a:pt x="94582" y="92109"/>
                  </a:lnTo>
                  <a:lnTo>
                    <a:pt x="94983" y="92075"/>
                  </a:lnTo>
                  <a:lnTo>
                    <a:pt x="95384" y="90204"/>
                  </a:lnTo>
                  <a:lnTo>
                    <a:pt x="101667" y="90438"/>
                  </a:lnTo>
                  <a:lnTo>
                    <a:pt x="101500" y="91340"/>
                  </a:lnTo>
                  <a:lnTo>
                    <a:pt x="101567" y="91340"/>
                  </a:lnTo>
                  <a:lnTo>
                    <a:pt x="101868" y="91273"/>
                  </a:lnTo>
                  <a:lnTo>
                    <a:pt x="102035" y="90505"/>
                  </a:lnTo>
                  <a:lnTo>
                    <a:pt x="107015" y="90672"/>
                  </a:lnTo>
                  <a:lnTo>
                    <a:pt x="108552" y="90505"/>
                  </a:lnTo>
                  <a:lnTo>
                    <a:pt x="109120" y="90371"/>
                  </a:lnTo>
                  <a:lnTo>
                    <a:pt x="102001" y="90104"/>
                  </a:lnTo>
                  <a:lnTo>
                    <a:pt x="101233" y="86427"/>
                  </a:lnTo>
                  <a:cubicBezTo>
                    <a:pt x="101199" y="86360"/>
                    <a:pt x="101099" y="86294"/>
                    <a:pt x="101032" y="86294"/>
                  </a:cubicBezTo>
                  <a:cubicBezTo>
                    <a:pt x="100932" y="86360"/>
                    <a:pt x="100899" y="86427"/>
                    <a:pt x="100899" y="86527"/>
                  </a:cubicBezTo>
                  <a:lnTo>
                    <a:pt x="101600" y="90104"/>
                  </a:lnTo>
                  <a:lnTo>
                    <a:pt x="95417" y="89870"/>
                  </a:lnTo>
                  <a:lnTo>
                    <a:pt x="96687" y="84756"/>
                  </a:lnTo>
                  <a:lnTo>
                    <a:pt x="101500" y="85024"/>
                  </a:lnTo>
                  <a:cubicBezTo>
                    <a:pt x="101567" y="85024"/>
                    <a:pt x="101667" y="84923"/>
                    <a:pt x="101667" y="84856"/>
                  </a:cubicBezTo>
                  <a:cubicBezTo>
                    <a:pt x="101667" y="84756"/>
                    <a:pt x="101567" y="84689"/>
                    <a:pt x="101500" y="84689"/>
                  </a:cubicBezTo>
                  <a:lnTo>
                    <a:pt x="96721" y="84422"/>
                  </a:lnTo>
                  <a:lnTo>
                    <a:pt x="97991" y="79409"/>
                  </a:lnTo>
                  <a:cubicBezTo>
                    <a:pt x="98024" y="79342"/>
                    <a:pt x="97924" y="79242"/>
                    <a:pt x="97857" y="79208"/>
                  </a:cubicBezTo>
                  <a:cubicBezTo>
                    <a:pt x="97839" y="79202"/>
                    <a:pt x="97823" y="79200"/>
                    <a:pt x="97807" y="79200"/>
                  </a:cubicBezTo>
                  <a:cubicBezTo>
                    <a:pt x="97734" y="79200"/>
                    <a:pt x="97684" y="79259"/>
                    <a:pt x="97657" y="79342"/>
                  </a:cubicBezTo>
                  <a:lnTo>
                    <a:pt x="96387" y="84422"/>
                  </a:lnTo>
                  <a:lnTo>
                    <a:pt x="91975" y="84188"/>
                  </a:lnTo>
                  <a:lnTo>
                    <a:pt x="91708" y="74663"/>
                  </a:lnTo>
                  <a:lnTo>
                    <a:pt x="93646" y="66876"/>
                  </a:lnTo>
                  <a:cubicBezTo>
                    <a:pt x="93680" y="66809"/>
                    <a:pt x="93579" y="66709"/>
                    <a:pt x="93512" y="66675"/>
                  </a:cubicBezTo>
                  <a:cubicBezTo>
                    <a:pt x="93495" y="66669"/>
                    <a:pt x="93478" y="66667"/>
                    <a:pt x="93462" y="66667"/>
                  </a:cubicBezTo>
                  <a:cubicBezTo>
                    <a:pt x="93390" y="66667"/>
                    <a:pt x="93339" y="66727"/>
                    <a:pt x="93312" y="66809"/>
                  </a:cubicBezTo>
                  <a:lnTo>
                    <a:pt x="92844" y="68681"/>
                  </a:lnTo>
                  <a:lnTo>
                    <a:pt x="86160" y="65740"/>
                  </a:lnTo>
                  <a:cubicBezTo>
                    <a:pt x="86110" y="65723"/>
                    <a:pt x="86076" y="65715"/>
                    <a:pt x="86051" y="657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9"/>
            <p:cNvSpPr/>
            <p:nvPr/>
          </p:nvSpPr>
          <p:spPr>
            <a:xfrm>
              <a:off x="5107647" y="557758"/>
              <a:ext cx="2794571" cy="1824066"/>
            </a:xfrm>
            <a:custGeom>
              <a:avLst/>
              <a:gdLst/>
              <a:ahLst/>
              <a:cxnLst/>
              <a:rect l="l" t="t" r="r" b="b"/>
              <a:pathLst>
                <a:path w="141372" h="92276" extrusionOk="0">
                  <a:moveTo>
                    <a:pt x="27640" y="45219"/>
                  </a:moveTo>
                  <a:cubicBezTo>
                    <a:pt x="28208" y="46957"/>
                    <a:pt x="29946" y="51970"/>
                    <a:pt x="31884" y="57652"/>
                  </a:cubicBezTo>
                  <a:cubicBezTo>
                    <a:pt x="25167" y="54209"/>
                    <a:pt x="17881" y="50566"/>
                    <a:pt x="13937" y="48962"/>
                  </a:cubicBezTo>
                  <a:cubicBezTo>
                    <a:pt x="17279" y="48127"/>
                    <a:pt x="22259" y="46723"/>
                    <a:pt x="27640" y="45219"/>
                  </a:cubicBezTo>
                  <a:close/>
                  <a:moveTo>
                    <a:pt x="54109" y="36964"/>
                  </a:moveTo>
                  <a:cubicBezTo>
                    <a:pt x="53073" y="43682"/>
                    <a:pt x="52706" y="56048"/>
                    <a:pt x="52405" y="66074"/>
                  </a:cubicBezTo>
                  <a:cubicBezTo>
                    <a:pt x="52271" y="66675"/>
                    <a:pt x="52271" y="67210"/>
                    <a:pt x="52271" y="67711"/>
                  </a:cubicBezTo>
                  <a:cubicBezTo>
                    <a:pt x="48896" y="66074"/>
                    <a:pt x="45955" y="64704"/>
                    <a:pt x="44484" y="64002"/>
                  </a:cubicBezTo>
                  <a:cubicBezTo>
                    <a:pt x="42646" y="63099"/>
                    <a:pt x="39304" y="61428"/>
                    <a:pt x="35460" y="59423"/>
                  </a:cubicBezTo>
                  <a:cubicBezTo>
                    <a:pt x="34725" y="59055"/>
                    <a:pt x="33990" y="58688"/>
                    <a:pt x="33221" y="58320"/>
                  </a:cubicBezTo>
                  <a:cubicBezTo>
                    <a:pt x="31149" y="52238"/>
                    <a:pt x="29311" y="46790"/>
                    <a:pt x="28676" y="44952"/>
                  </a:cubicBezTo>
                  <a:cubicBezTo>
                    <a:pt x="38569" y="42144"/>
                    <a:pt x="49531" y="38802"/>
                    <a:pt x="54109" y="36964"/>
                  </a:cubicBezTo>
                  <a:close/>
                  <a:moveTo>
                    <a:pt x="54911" y="38000"/>
                  </a:moveTo>
                  <a:cubicBezTo>
                    <a:pt x="55112" y="38669"/>
                    <a:pt x="55346" y="39370"/>
                    <a:pt x="55480" y="40005"/>
                  </a:cubicBezTo>
                  <a:cubicBezTo>
                    <a:pt x="57117" y="45486"/>
                    <a:pt x="58488" y="50199"/>
                    <a:pt x="59123" y="52171"/>
                  </a:cubicBezTo>
                  <a:cubicBezTo>
                    <a:pt x="60961" y="58053"/>
                    <a:pt x="66743" y="74095"/>
                    <a:pt x="66776" y="74295"/>
                  </a:cubicBezTo>
                  <a:cubicBezTo>
                    <a:pt x="66776" y="74362"/>
                    <a:pt x="66876" y="74529"/>
                    <a:pt x="66976" y="74763"/>
                  </a:cubicBezTo>
                  <a:cubicBezTo>
                    <a:pt x="63267" y="72959"/>
                    <a:pt x="57919" y="70419"/>
                    <a:pt x="53240" y="68179"/>
                  </a:cubicBezTo>
                  <a:cubicBezTo>
                    <a:pt x="53240" y="67511"/>
                    <a:pt x="53274" y="66843"/>
                    <a:pt x="53274" y="66107"/>
                  </a:cubicBezTo>
                  <a:cubicBezTo>
                    <a:pt x="53608" y="56549"/>
                    <a:pt x="54009" y="44851"/>
                    <a:pt x="54911" y="38000"/>
                  </a:cubicBezTo>
                  <a:close/>
                  <a:moveTo>
                    <a:pt x="73995" y="35494"/>
                  </a:moveTo>
                  <a:cubicBezTo>
                    <a:pt x="76000" y="39604"/>
                    <a:pt x="82985" y="53474"/>
                    <a:pt x="85458" y="56415"/>
                  </a:cubicBezTo>
                  <a:cubicBezTo>
                    <a:pt x="86595" y="57819"/>
                    <a:pt x="88667" y="60760"/>
                    <a:pt x="90806" y="63935"/>
                  </a:cubicBezTo>
                  <a:cubicBezTo>
                    <a:pt x="93546" y="67945"/>
                    <a:pt x="96387" y="72123"/>
                    <a:pt x="98025" y="73828"/>
                  </a:cubicBezTo>
                  <a:cubicBezTo>
                    <a:pt x="97844" y="73817"/>
                    <a:pt x="97658" y="73812"/>
                    <a:pt x="97467" y="73812"/>
                  </a:cubicBezTo>
                  <a:cubicBezTo>
                    <a:pt x="96427" y="73812"/>
                    <a:pt x="95247" y="73954"/>
                    <a:pt x="93947" y="74095"/>
                  </a:cubicBezTo>
                  <a:cubicBezTo>
                    <a:pt x="92438" y="74271"/>
                    <a:pt x="90711" y="74471"/>
                    <a:pt x="88806" y="74471"/>
                  </a:cubicBezTo>
                  <a:cubicBezTo>
                    <a:pt x="87462" y="74471"/>
                    <a:pt x="86029" y="74371"/>
                    <a:pt x="84523" y="74095"/>
                  </a:cubicBezTo>
                  <a:cubicBezTo>
                    <a:pt x="82872" y="73785"/>
                    <a:pt x="81385" y="73663"/>
                    <a:pt x="80072" y="73663"/>
                  </a:cubicBezTo>
                  <a:cubicBezTo>
                    <a:pt x="76999" y="73663"/>
                    <a:pt x="74871" y="74328"/>
                    <a:pt x="73794" y="74797"/>
                  </a:cubicBezTo>
                  <a:cubicBezTo>
                    <a:pt x="73794" y="73794"/>
                    <a:pt x="73627" y="72624"/>
                    <a:pt x="73159" y="71221"/>
                  </a:cubicBezTo>
                  <a:cubicBezTo>
                    <a:pt x="69483" y="59523"/>
                    <a:pt x="69784" y="47525"/>
                    <a:pt x="73995" y="35494"/>
                  </a:cubicBezTo>
                  <a:close/>
                  <a:moveTo>
                    <a:pt x="62966" y="30441"/>
                  </a:moveTo>
                  <a:cubicBezTo>
                    <a:pt x="63011" y="30441"/>
                    <a:pt x="63055" y="30443"/>
                    <a:pt x="63100" y="30447"/>
                  </a:cubicBezTo>
                  <a:cubicBezTo>
                    <a:pt x="63768" y="30480"/>
                    <a:pt x="68414" y="32519"/>
                    <a:pt x="72892" y="34491"/>
                  </a:cubicBezTo>
                  <a:cubicBezTo>
                    <a:pt x="72992" y="34524"/>
                    <a:pt x="73093" y="34558"/>
                    <a:pt x="73226" y="34658"/>
                  </a:cubicBezTo>
                  <a:cubicBezTo>
                    <a:pt x="68748" y="47057"/>
                    <a:pt x="68414" y="59456"/>
                    <a:pt x="72157" y="71555"/>
                  </a:cubicBezTo>
                  <a:cubicBezTo>
                    <a:pt x="73126" y="74429"/>
                    <a:pt x="72792" y="75766"/>
                    <a:pt x="72391" y="76401"/>
                  </a:cubicBezTo>
                  <a:cubicBezTo>
                    <a:pt x="72090" y="76802"/>
                    <a:pt x="71756" y="76936"/>
                    <a:pt x="71589" y="76969"/>
                  </a:cubicBezTo>
                  <a:cubicBezTo>
                    <a:pt x="71221" y="76802"/>
                    <a:pt x="70151" y="76301"/>
                    <a:pt x="68714" y="75599"/>
                  </a:cubicBezTo>
                  <a:cubicBezTo>
                    <a:pt x="68113" y="74797"/>
                    <a:pt x="67745" y="73928"/>
                    <a:pt x="67745" y="73928"/>
                  </a:cubicBezTo>
                  <a:cubicBezTo>
                    <a:pt x="67712" y="73761"/>
                    <a:pt x="61930" y="57719"/>
                    <a:pt x="60092" y="51870"/>
                  </a:cubicBezTo>
                  <a:cubicBezTo>
                    <a:pt x="59457" y="49898"/>
                    <a:pt x="58086" y="45186"/>
                    <a:pt x="56449" y="39705"/>
                  </a:cubicBezTo>
                  <a:cubicBezTo>
                    <a:pt x="56115" y="38535"/>
                    <a:pt x="55780" y="37399"/>
                    <a:pt x="55446" y="36329"/>
                  </a:cubicBezTo>
                  <a:cubicBezTo>
                    <a:pt x="55613" y="36229"/>
                    <a:pt x="55747" y="36162"/>
                    <a:pt x="55881" y="36129"/>
                  </a:cubicBezTo>
                  <a:cubicBezTo>
                    <a:pt x="57284" y="35226"/>
                    <a:pt x="58454" y="34023"/>
                    <a:pt x="59457" y="32954"/>
                  </a:cubicBezTo>
                  <a:cubicBezTo>
                    <a:pt x="60741" y="31605"/>
                    <a:pt x="61872" y="30441"/>
                    <a:pt x="62966" y="30441"/>
                  </a:cubicBezTo>
                  <a:close/>
                  <a:moveTo>
                    <a:pt x="80188" y="74774"/>
                  </a:moveTo>
                  <a:cubicBezTo>
                    <a:pt x="81412" y="74774"/>
                    <a:pt x="82792" y="74884"/>
                    <a:pt x="84322" y="75164"/>
                  </a:cubicBezTo>
                  <a:cubicBezTo>
                    <a:pt x="85901" y="75469"/>
                    <a:pt x="87383" y="75579"/>
                    <a:pt x="88764" y="75579"/>
                  </a:cubicBezTo>
                  <a:cubicBezTo>
                    <a:pt x="90716" y="75579"/>
                    <a:pt x="92468" y="75360"/>
                    <a:pt x="94014" y="75164"/>
                  </a:cubicBezTo>
                  <a:cubicBezTo>
                    <a:pt x="95270" y="75012"/>
                    <a:pt x="96380" y="74876"/>
                    <a:pt x="97330" y="74876"/>
                  </a:cubicBezTo>
                  <a:cubicBezTo>
                    <a:pt x="98250" y="74876"/>
                    <a:pt x="99020" y="75003"/>
                    <a:pt x="99629" y="75365"/>
                  </a:cubicBezTo>
                  <a:cubicBezTo>
                    <a:pt x="100498" y="76267"/>
                    <a:pt x="101233" y="77470"/>
                    <a:pt x="102002" y="78640"/>
                  </a:cubicBezTo>
                  <a:cubicBezTo>
                    <a:pt x="102169" y="78941"/>
                    <a:pt x="102336" y="79208"/>
                    <a:pt x="102536" y="79476"/>
                  </a:cubicBezTo>
                  <a:lnTo>
                    <a:pt x="73260" y="77170"/>
                  </a:lnTo>
                  <a:cubicBezTo>
                    <a:pt x="73460" y="76835"/>
                    <a:pt x="73627" y="76468"/>
                    <a:pt x="73661" y="76067"/>
                  </a:cubicBezTo>
                  <a:cubicBezTo>
                    <a:pt x="74359" y="75718"/>
                    <a:pt x="76599" y="74774"/>
                    <a:pt x="80188" y="74774"/>
                  </a:cubicBezTo>
                  <a:close/>
                  <a:moveTo>
                    <a:pt x="53240" y="69282"/>
                  </a:moveTo>
                  <a:cubicBezTo>
                    <a:pt x="58521" y="71789"/>
                    <a:pt x="64470" y="74663"/>
                    <a:pt x="68079" y="76401"/>
                  </a:cubicBezTo>
                  <a:cubicBezTo>
                    <a:pt x="68414" y="76769"/>
                    <a:pt x="68748" y="77136"/>
                    <a:pt x="69149" y="77470"/>
                  </a:cubicBezTo>
                  <a:cubicBezTo>
                    <a:pt x="67712" y="77871"/>
                    <a:pt x="65706" y="78306"/>
                    <a:pt x="63434" y="78841"/>
                  </a:cubicBezTo>
                  <a:cubicBezTo>
                    <a:pt x="59958" y="79676"/>
                    <a:pt x="55981" y="80645"/>
                    <a:pt x="52572" y="81414"/>
                  </a:cubicBezTo>
                  <a:cubicBezTo>
                    <a:pt x="52906" y="79576"/>
                    <a:pt x="53073" y="75031"/>
                    <a:pt x="53240" y="69282"/>
                  </a:cubicBezTo>
                  <a:close/>
                  <a:moveTo>
                    <a:pt x="33656" y="59724"/>
                  </a:moveTo>
                  <a:cubicBezTo>
                    <a:pt x="34057" y="59924"/>
                    <a:pt x="34525" y="60158"/>
                    <a:pt x="34959" y="60392"/>
                  </a:cubicBezTo>
                  <a:cubicBezTo>
                    <a:pt x="38836" y="62364"/>
                    <a:pt x="42178" y="64069"/>
                    <a:pt x="44016" y="64938"/>
                  </a:cubicBezTo>
                  <a:cubicBezTo>
                    <a:pt x="45587" y="65706"/>
                    <a:pt x="48695" y="67177"/>
                    <a:pt x="52238" y="68881"/>
                  </a:cubicBezTo>
                  <a:cubicBezTo>
                    <a:pt x="52037" y="75231"/>
                    <a:pt x="51837" y="80445"/>
                    <a:pt x="51503" y="81648"/>
                  </a:cubicBezTo>
                  <a:cubicBezTo>
                    <a:pt x="49531" y="82083"/>
                    <a:pt x="47759" y="82417"/>
                    <a:pt x="46489" y="82617"/>
                  </a:cubicBezTo>
                  <a:lnTo>
                    <a:pt x="45988" y="82718"/>
                  </a:lnTo>
                  <a:cubicBezTo>
                    <a:pt x="44919" y="82885"/>
                    <a:pt x="43816" y="82985"/>
                    <a:pt x="42646" y="83152"/>
                  </a:cubicBezTo>
                  <a:cubicBezTo>
                    <a:pt x="42579" y="83052"/>
                    <a:pt x="42512" y="82951"/>
                    <a:pt x="42479" y="82818"/>
                  </a:cubicBezTo>
                  <a:cubicBezTo>
                    <a:pt x="41810" y="81581"/>
                    <a:pt x="41042" y="80144"/>
                    <a:pt x="40373" y="78540"/>
                  </a:cubicBezTo>
                  <a:cubicBezTo>
                    <a:pt x="39204" y="75733"/>
                    <a:pt x="36329" y="67411"/>
                    <a:pt x="33656" y="59724"/>
                  </a:cubicBezTo>
                  <a:close/>
                  <a:moveTo>
                    <a:pt x="14739" y="50399"/>
                  </a:moveTo>
                  <a:lnTo>
                    <a:pt x="14739" y="50399"/>
                  </a:lnTo>
                  <a:cubicBezTo>
                    <a:pt x="19017" y="52304"/>
                    <a:pt x="26002" y="55814"/>
                    <a:pt x="32352" y="59022"/>
                  </a:cubicBezTo>
                  <a:cubicBezTo>
                    <a:pt x="35126" y="67043"/>
                    <a:pt x="38234" y="75933"/>
                    <a:pt x="39471" y="78908"/>
                  </a:cubicBezTo>
                  <a:cubicBezTo>
                    <a:pt x="40173" y="80579"/>
                    <a:pt x="40908" y="82049"/>
                    <a:pt x="41576" y="83319"/>
                  </a:cubicBezTo>
                  <a:cubicBezTo>
                    <a:pt x="40306" y="83553"/>
                    <a:pt x="38970" y="83754"/>
                    <a:pt x="37566" y="83954"/>
                  </a:cubicBezTo>
                  <a:cubicBezTo>
                    <a:pt x="37800" y="82383"/>
                    <a:pt x="37833" y="81214"/>
                    <a:pt x="37700" y="80612"/>
                  </a:cubicBezTo>
                  <a:cubicBezTo>
                    <a:pt x="37165" y="78473"/>
                    <a:pt x="33355" y="74396"/>
                    <a:pt x="28977" y="69683"/>
                  </a:cubicBezTo>
                  <a:cubicBezTo>
                    <a:pt x="27473" y="68079"/>
                    <a:pt x="25969" y="66408"/>
                    <a:pt x="24498" y="64770"/>
                  </a:cubicBezTo>
                  <a:cubicBezTo>
                    <a:pt x="20521" y="60359"/>
                    <a:pt x="16644" y="53808"/>
                    <a:pt x="14739" y="50399"/>
                  </a:cubicBezTo>
                  <a:close/>
                  <a:moveTo>
                    <a:pt x="104675" y="80645"/>
                  </a:moveTo>
                  <a:lnTo>
                    <a:pt x="113532" y="81347"/>
                  </a:lnTo>
                  <a:cubicBezTo>
                    <a:pt x="111326" y="82250"/>
                    <a:pt x="109054" y="83119"/>
                    <a:pt x="106848" y="83988"/>
                  </a:cubicBezTo>
                  <a:cubicBezTo>
                    <a:pt x="106814" y="83921"/>
                    <a:pt x="106748" y="83820"/>
                    <a:pt x="106681" y="83720"/>
                  </a:cubicBezTo>
                  <a:cubicBezTo>
                    <a:pt x="106146" y="82751"/>
                    <a:pt x="105645" y="81782"/>
                    <a:pt x="104876" y="80946"/>
                  </a:cubicBezTo>
                  <a:cubicBezTo>
                    <a:pt x="104809" y="80879"/>
                    <a:pt x="104742" y="80779"/>
                    <a:pt x="104675" y="80645"/>
                  </a:cubicBezTo>
                  <a:close/>
                  <a:moveTo>
                    <a:pt x="103506" y="80813"/>
                  </a:moveTo>
                  <a:cubicBezTo>
                    <a:pt x="103706" y="81080"/>
                    <a:pt x="103907" y="81381"/>
                    <a:pt x="104141" y="81581"/>
                  </a:cubicBezTo>
                  <a:cubicBezTo>
                    <a:pt x="104809" y="82383"/>
                    <a:pt x="105244" y="83252"/>
                    <a:pt x="105812" y="84155"/>
                  </a:cubicBezTo>
                  <a:cubicBezTo>
                    <a:pt x="105845" y="84221"/>
                    <a:pt x="105845" y="84288"/>
                    <a:pt x="105879" y="84322"/>
                  </a:cubicBezTo>
                  <a:cubicBezTo>
                    <a:pt x="104575" y="84823"/>
                    <a:pt x="103339" y="85324"/>
                    <a:pt x="102069" y="85826"/>
                  </a:cubicBezTo>
                  <a:lnTo>
                    <a:pt x="103506" y="80813"/>
                  </a:lnTo>
                  <a:close/>
                  <a:moveTo>
                    <a:pt x="9425" y="66876"/>
                  </a:moveTo>
                  <a:lnTo>
                    <a:pt x="9425" y="66876"/>
                  </a:lnTo>
                  <a:cubicBezTo>
                    <a:pt x="17680" y="76802"/>
                    <a:pt x="24331" y="84957"/>
                    <a:pt x="24866" y="85926"/>
                  </a:cubicBezTo>
                  <a:cubicBezTo>
                    <a:pt x="24933" y="85993"/>
                    <a:pt x="25000" y="86126"/>
                    <a:pt x="25100" y="86294"/>
                  </a:cubicBezTo>
                  <a:cubicBezTo>
                    <a:pt x="18081" y="84957"/>
                    <a:pt x="13001" y="83988"/>
                    <a:pt x="11464" y="83820"/>
                  </a:cubicBezTo>
                  <a:cubicBezTo>
                    <a:pt x="11096" y="83787"/>
                    <a:pt x="10729" y="83754"/>
                    <a:pt x="10261" y="83720"/>
                  </a:cubicBezTo>
                  <a:cubicBezTo>
                    <a:pt x="10060" y="81247"/>
                    <a:pt x="9893" y="79075"/>
                    <a:pt x="9826" y="77370"/>
                  </a:cubicBezTo>
                  <a:cubicBezTo>
                    <a:pt x="9793" y="74964"/>
                    <a:pt x="9626" y="71020"/>
                    <a:pt x="9425" y="66876"/>
                  </a:cubicBezTo>
                  <a:close/>
                  <a:moveTo>
                    <a:pt x="12166" y="49397"/>
                  </a:moveTo>
                  <a:cubicBezTo>
                    <a:pt x="12567" y="49530"/>
                    <a:pt x="12901" y="49698"/>
                    <a:pt x="13235" y="49831"/>
                  </a:cubicBezTo>
                  <a:cubicBezTo>
                    <a:pt x="14773" y="52672"/>
                    <a:pt x="19251" y="60426"/>
                    <a:pt x="23763" y="65472"/>
                  </a:cubicBezTo>
                  <a:cubicBezTo>
                    <a:pt x="25200" y="67110"/>
                    <a:pt x="26771" y="68781"/>
                    <a:pt x="28208" y="70385"/>
                  </a:cubicBezTo>
                  <a:cubicBezTo>
                    <a:pt x="32352" y="74797"/>
                    <a:pt x="36229" y="79008"/>
                    <a:pt x="36697" y="80913"/>
                  </a:cubicBezTo>
                  <a:cubicBezTo>
                    <a:pt x="36831" y="81347"/>
                    <a:pt x="36730" y="82550"/>
                    <a:pt x="36530" y="84121"/>
                  </a:cubicBezTo>
                  <a:cubicBezTo>
                    <a:pt x="32686" y="84790"/>
                    <a:pt x="28876" y="85525"/>
                    <a:pt x="26203" y="86394"/>
                  </a:cubicBezTo>
                  <a:cubicBezTo>
                    <a:pt x="26002" y="85959"/>
                    <a:pt x="25869" y="85625"/>
                    <a:pt x="25768" y="85458"/>
                  </a:cubicBezTo>
                  <a:cubicBezTo>
                    <a:pt x="25167" y="84355"/>
                    <a:pt x="17747" y="75298"/>
                    <a:pt x="9325" y="65205"/>
                  </a:cubicBezTo>
                  <a:cubicBezTo>
                    <a:pt x="8991" y="58755"/>
                    <a:pt x="8657" y="52204"/>
                    <a:pt x="8556" y="50232"/>
                  </a:cubicBezTo>
                  <a:cubicBezTo>
                    <a:pt x="9793" y="49998"/>
                    <a:pt x="10996" y="49698"/>
                    <a:pt x="12166" y="49397"/>
                  </a:cubicBezTo>
                  <a:close/>
                  <a:moveTo>
                    <a:pt x="36396" y="85157"/>
                  </a:moveTo>
                  <a:lnTo>
                    <a:pt x="36396" y="85157"/>
                  </a:lnTo>
                  <a:cubicBezTo>
                    <a:pt x="36229" y="86160"/>
                    <a:pt x="36062" y="87263"/>
                    <a:pt x="35861" y="88433"/>
                  </a:cubicBezTo>
                  <a:cubicBezTo>
                    <a:pt x="33154" y="87898"/>
                    <a:pt x="30514" y="87396"/>
                    <a:pt x="28108" y="86895"/>
                  </a:cubicBezTo>
                  <a:cubicBezTo>
                    <a:pt x="30481" y="86260"/>
                    <a:pt x="33388" y="85659"/>
                    <a:pt x="36396" y="85157"/>
                  </a:cubicBezTo>
                  <a:close/>
                  <a:moveTo>
                    <a:pt x="140469" y="0"/>
                  </a:moveTo>
                  <a:lnTo>
                    <a:pt x="139099" y="168"/>
                  </a:lnTo>
                  <a:cubicBezTo>
                    <a:pt x="139066" y="2307"/>
                    <a:pt x="139066" y="4713"/>
                    <a:pt x="138999" y="7086"/>
                  </a:cubicBezTo>
                  <a:cubicBezTo>
                    <a:pt x="138191" y="7098"/>
                    <a:pt x="137433" y="7106"/>
                    <a:pt x="136754" y="7106"/>
                  </a:cubicBezTo>
                  <a:cubicBezTo>
                    <a:pt x="135577" y="7106"/>
                    <a:pt x="134637" y="7082"/>
                    <a:pt x="134086" y="7019"/>
                  </a:cubicBezTo>
                  <a:cubicBezTo>
                    <a:pt x="132148" y="6785"/>
                    <a:pt x="126600" y="4278"/>
                    <a:pt x="122088" y="2173"/>
                  </a:cubicBezTo>
                  <a:lnTo>
                    <a:pt x="120183" y="2373"/>
                  </a:lnTo>
                  <a:cubicBezTo>
                    <a:pt x="125129" y="4713"/>
                    <a:pt x="131613" y="7754"/>
                    <a:pt x="133952" y="8021"/>
                  </a:cubicBezTo>
                  <a:cubicBezTo>
                    <a:pt x="134662" y="8070"/>
                    <a:pt x="135837" y="8101"/>
                    <a:pt x="137281" y="8101"/>
                  </a:cubicBezTo>
                  <a:cubicBezTo>
                    <a:pt x="137810" y="8101"/>
                    <a:pt x="138374" y="8097"/>
                    <a:pt x="138965" y="8088"/>
                  </a:cubicBezTo>
                  <a:lnTo>
                    <a:pt x="138965" y="8088"/>
                  </a:lnTo>
                  <a:cubicBezTo>
                    <a:pt x="138965" y="9091"/>
                    <a:pt x="138932" y="10127"/>
                    <a:pt x="138932" y="11130"/>
                  </a:cubicBezTo>
                  <a:cubicBezTo>
                    <a:pt x="138765" y="21290"/>
                    <a:pt x="138631" y="30948"/>
                    <a:pt x="138832" y="33956"/>
                  </a:cubicBezTo>
                  <a:cubicBezTo>
                    <a:pt x="125530" y="36262"/>
                    <a:pt x="114000" y="40139"/>
                    <a:pt x="107416" y="42345"/>
                  </a:cubicBezTo>
                  <a:cubicBezTo>
                    <a:pt x="105344" y="43047"/>
                    <a:pt x="103673" y="43615"/>
                    <a:pt x="102704" y="43849"/>
                  </a:cubicBezTo>
                  <a:cubicBezTo>
                    <a:pt x="102525" y="43894"/>
                    <a:pt x="102308" y="43916"/>
                    <a:pt x="102056" y="43916"/>
                  </a:cubicBezTo>
                  <a:cubicBezTo>
                    <a:pt x="97654" y="43916"/>
                    <a:pt x="82593" y="37269"/>
                    <a:pt x="73393" y="33254"/>
                  </a:cubicBezTo>
                  <a:cubicBezTo>
                    <a:pt x="68046" y="30915"/>
                    <a:pt x="65038" y="29545"/>
                    <a:pt x="63701" y="29177"/>
                  </a:cubicBezTo>
                  <a:cubicBezTo>
                    <a:pt x="66475" y="26570"/>
                    <a:pt x="73728" y="19719"/>
                    <a:pt x="75098" y="17446"/>
                  </a:cubicBezTo>
                  <a:cubicBezTo>
                    <a:pt x="75599" y="16644"/>
                    <a:pt x="76234" y="15207"/>
                    <a:pt x="77003" y="13269"/>
                  </a:cubicBezTo>
                  <a:cubicBezTo>
                    <a:pt x="78106" y="10695"/>
                    <a:pt x="79643" y="7052"/>
                    <a:pt x="81281" y="4512"/>
                  </a:cubicBezTo>
                  <a:lnTo>
                    <a:pt x="80144" y="4379"/>
                  </a:lnTo>
                  <a:cubicBezTo>
                    <a:pt x="78774" y="6618"/>
                    <a:pt x="77437" y="9659"/>
                    <a:pt x="76100" y="12868"/>
                  </a:cubicBezTo>
                  <a:cubicBezTo>
                    <a:pt x="75733" y="13736"/>
                    <a:pt x="75399" y="14572"/>
                    <a:pt x="75064" y="15274"/>
                  </a:cubicBezTo>
                  <a:cubicBezTo>
                    <a:pt x="74964" y="13068"/>
                    <a:pt x="75064" y="9291"/>
                    <a:pt x="76468" y="6685"/>
                  </a:cubicBezTo>
                  <a:cubicBezTo>
                    <a:pt x="76802" y="6016"/>
                    <a:pt x="77270" y="5114"/>
                    <a:pt x="77738" y="4078"/>
                  </a:cubicBezTo>
                  <a:lnTo>
                    <a:pt x="76769" y="3944"/>
                  </a:lnTo>
                  <a:lnTo>
                    <a:pt x="76635" y="3944"/>
                  </a:lnTo>
                  <a:cubicBezTo>
                    <a:pt x="76234" y="4847"/>
                    <a:pt x="75900" y="5615"/>
                    <a:pt x="75566" y="6183"/>
                  </a:cubicBezTo>
                  <a:cubicBezTo>
                    <a:pt x="74563" y="8055"/>
                    <a:pt x="74129" y="10394"/>
                    <a:pt x="73995" y="12466"/>
                  </a:cubicBezTo>
                  <a:lnTo>
                    <a:pt x="71756" y="3409"/>
                  </a:lnTo>
                  <a:lnTo>
                    <a:pt x="70653" y="3276"/>
                  </a:lnTo>
                  <a:lnTo>
                    <a:pt x="74095" y="17045"/>
                  </a:lnTo>
                  <a:cubicBezTo>
                    <a:pt x="72324" y="19585"/>
                    <a:pt x="64069" y="27406"/>
                    <a:pt x="62231" y="29110"/>
                  </a:cubicBezTo>
                  <a:cubicBezTo>
                    <a:pt x="60894" y="29411"/>
                    <a:pt x="59724" y="30614"/>
                    <a:pt x="58421" y="31951"/>
                  </a:cubicBezTo>
                  <a:cubicBezTo>
                    <a:pt x="57385" y="32987"/>
                    <a:pt x="56315" y="34123"/>
                    <a:pt x="55045" y="34925"/>
                  </a:cubicBezTo>
                  <a:cubicBezTo>
                    <a:pt x="54978" y="34925"/>
                    <a:pt x="54978" y="34959"/>
                    <a:pt x="54945" y="34959"/>
                  </a:cubicBezTo>
                  <a:cubicBezTo>
                    <a:pt x="51569" y="23495"/>
                    <a:pt x="49029" y="14973"/>
                    <a:pt x="48261" y="13369"/>
                  </a:cubicBezTo>
                  <a:lnTo>
                    <a:pt x="50834" y="1037"/>
                  </a:lnTo>
                  <a:lnTo>
                    <a:pt x="49831" y="903"/>
                  </a:lnTo>
                  <a:lnTo>
                    <a:pt x="47492" y="12199"/>
                  </a:lnTo>
                  <a:cubicBezTo>
                    <a:pt x="46857" y="11464"/>
                    <a:pt x="45955" y="10729"/>
                    <a:pt x="45052" y="9926"/>
                  </a:cubicBezTo>
                  <a:cubicBezTo>
                    <a:pt x="43715" y="8757"/>
                    <a:pt x="42178" y="7453"/>
                    <a:pt x="41042" y="5949"/>
                  </a:cubicBezTo>
                  <a:cubicBezTo>
                    <a:pt x="40540" y="5281"/>
                    <a:pt x="38869" y="3710"/>
                    <a:pt x="36530" y="1605"/>
                  </a:cubicBezTo>
                  <a:lnTo>
                    <a:pt x="35160" y="1705"/>
                  </a:lnTo>
                  <a:cubicBezTo>
                    <a:pt x="37833" y="4078"/>
                    <a:pt x="39705" y="5849"/>
                    <a:pt x="40240" y="6584"/>
                  </a:cubicBezTo>
                  <a:cubicBezTo>
                    <a:pt x="41443" y="8189"/>
                    <a:pt x="43047" y="9525"/>
                    <a:pt x="44417" y="10695"/>
                  </a:cubicBezTo>
                  <a:cubicBezTo>
                    <a:pt x="45754" y="11798"/>
                    <a:pt x="46890" y="12801"/>
                    <a:pt x="47358" y="13636"/>
                  </a:cubicBezTo>
                  <a:cubicBezTo>
                    <a:pt x="47926" y="14706"/>
                    <a:pt x="51202" y="25634"/>
                    <a:pt x="54076" y="35427"/>
                  </a:cubicBezTo>
                  <a:cubicBezTo>
                    <a:pt x="50266" y="37031"/>
                    <a:pt x="38569" y="40640"/>
                    <a:pt x="27974" y="43648"/>
                  </a:cubicBezTo>
                  <a:cubicBezTo>
                    <a:pt x="26470" y="41175"/>
                    <a:pt x="19385" y="29645"/>
                    <a:pt x="10829" y="18683"/>
                  </a:cubicBezTo>
                  <a:cubicBezTo>
                    <a:pt x="8757" y="16009"/>
                    <a:pt x="6284" y="14104"/>
                    <a:pt x="3777" y="12767"/>
                  </a:cubicBezTo>
                  <a:cubicBezTo>
                    <a:pt x="6250" y="9926"/>
                    <a:pt x="8690" y="6751"/>
                    <a:pt x="11030" y="3510"/>
                  </a:cubicBezTo>
                  <a:lnTo>
                    <a:pt x="11030" y="3510"/>
                  </a:lnTo>
                  <a:lnTo>
                    <a:pt x="9693" y="3577"/>
                  </a:lnTo>
                  <a:cubicBezTo>
                    <a:pt x="7487" y="6685"/>
                    <a:pt x="5181" y="9626"/>
                    <a:pt x="2808" y="12299"/>
                  </a:cubicBezTo>
                  <a:cubicBezTo>
                    <a:pt x="1906" y="11898"/>
                    <a:pt x="970" y="11497"/>
                    <a:pt x="68" y="11230"/>
                  </a:cubicBezTo>
                  <a:lnTo>
                    <a:pt x="68" y="12299"/>
                  </a:lnTo>
                  <a:cubicBezTo>
                    <a:pt x="636" y="12533"/>
                    <a:pt x="1237" y="12734"/>
                    <a:pt x="1805" y="12968"/>
                  </a:cubicBezTo>
                  <a:cubicBezTo>
                    <a:pt x="1271" y="13269"/>
                    <a:pt x="669" y="13569"/>
                    <a:pt x="68" y="13837"/>
                  </a:cubicBezTo>
                  <a:lnTo>
                    <a:pt x="68" y="14973"/>
                  </a:lnTo>
                  <a:cubicBezTo>
                    <a:pt x="1137" y="14472"/>
                    <a:pt x="2106" y="13970"/>
                    <a:pt x="2942" y="13503"/>
                  </a:cubicBezTo>
                  <a:cubicBezTo>
                    <a:pt x="5482" y="14806"/>
                    <a:pt x="7921" y="16678"/>
                    <a:pt x="10027" y="19351"/>
                  </a:cubicBezTo>
                  <a:cubicBezTo>
                    <a:pt x="18315" y="29979"/>
                    <a:pt x="25200" y="41075"/>
                    <a:pt x="26971" y="43983"/>
                  </a:cubicBezTo>
                  <a:cubicBezTo>
                    <a:pt x="21490" y="45520"/>
                    <a:pt x="16344" y="46890"/>
                    <a:pt x="12834" y="47759"/>
                  </a:cubicBezTo>
                  <a:cubicBezTo>
                    <a:pt x="12433" y="47859"/>
                    <a:pt x="12032" y="47993"/>
                    <a:pt x="11598" y="48060"/>
                  </a:cubicBezTo>
                  <a:cubicBezTo>
                    <a:pt x="8657" y="46990"/>
                    <a:pt x="4345" y="45520"/>
                    <a:pt x="68" y="44083"/>
                  </a:cubicBezTo>
                  <a:lnTo>
                    <a:pt x="68" y="45186"/>
                  </a:lnTo>
                  <a:cubicBezTo>
                    <a:pt x="3577" y="46355"/>
                    <a:pt x="7019" y="47525"/>
                    <a:pt x="9760" y="48494"/>
                  </a:cubicBezTo>
                  <a:cubicBezTo>
                    <a:pt x="6685" y="49163"/>
                    <a:pt x="3309" y="49831"/>
                    <a:pt x="68" y="50399"/>
                  </a:cubicBezTo>
                  <a:lnTo>
                    <a:pt x="68" y="51770"/>
                  </a:lnTo>
                  <a:cubicBezTo>
                    <a:pt x="2507" y="51335"/>
                    <a:pt x="5081" y="50867"/>
                    <a:pt x="7454" y="50366"/>
                  </a:cubicBezTo>
                  <a:cubicBezTo>
                    <a:pt x="7587" y="52371"/>
                    <a:pt x="7855" y="58019"/>
                    <a:pt x="8155" y="63801"/>
                  </a:cubicBezTo>
                  <a:cubicBezTo>
                    <a:pt x="5448" y="60559"/>
                    <a:pt x="2674" y="57251"/>
                    <a:pt x="68" y="54076"/>
                  </a:cubicBezTo>
                  <a:lnTo>
                    <a:pt x="68" y="55680"/>
                  </a:lnTo>
                  <a:cubicBezTo>
                    <a:pt x="2841" y="59022"/>
                    <a:pt x="5615" y="62297"/>
                    <a:pt x="8256" y="65472"/>
                  </a:cubicBezTo>
                  <a:cubicBezTo>
                    <a:pt x="8456" y="70118"/>
                    <a:pt x="8657" y="74663"/>
                    <a:pt x="8757" y="77303"/>
                  </a:cubicBezTo>
                  <a:cubicBezTo>
                    <a:pt x="8790" y="78974"/>
                    <a:pt x="8958" y="81147"/>
                    <a:pt x="9125" y="83586"/>
                  </a:cubicBezTo>
                  <a:cubicBezTo>
                    <a:pt x="8073" y="83538"/>
                    <a:pt x="6931" y="83507"/>
                    <a:pt x="5687" y="83507"/>
                  </a:cubicBezTo>
                  <a:cubicBezTo>
                    <a:pt x="5231" y="83507"/>
                    <a:pt x="4762" y="83511"/>
                    <a:pt x="4279" y="83520"/>
                  </a:cubicBezTo>
                  <a:lnTo>
                    <a:pt x="4145" y="83520"/>
                  </a:lnTo>
                  <a:cubicBezTo>
                    <a:pt x="4111" y="83520"/>
                    <a:pt x="4011" y="83520"/>
                    <a:pt x="3978" y="83586"/>
                  </a:cubicBezTo>
                  <a:cubicBezTo>
                    <a:pt x="2674" y="83620"/>
                    <a:pt x="1404" y="83653"/>
                    <a:pt x="1" y="83720"/>
                  </a:cubicBezTo>
                  <a:lnTo>
                    <a:pt x="1" y="84756"/>
                  </a:lnTo>
                  <a:cubicBezTo>
                    <a:pt x="1237" y="84689"/>
                    <a:pt x="2440" y="84656"/>
                    <a:pt x="3610" y="84623"/>
                  </a:cubicBezTo>
                  <a:lnTo>
                    <a:pt x="3610" y="84623"/>
                  </a:lnTo>
                  <a:cubicBezTo>
                    <a:pt x="3577" y="86294"/>
                    <a:pt x="3777" y="88633"/>
                    <a:pt x="4011" y="90939"/>
                  </a:cubicBezTo>
                  <a:lnTo>
                    <a:pt x="5014" y="90839"/>
                  </a:lnTo>
                  <a:cubicBezTo>
                    <a:pt x="4780" y="88499"/>
                    <a:pt x="4579" y="86160"/>
                    <a:pt x="4613" y="84589"/>
                  </a:cubicBezTo>
                  <a:cubicBezTo>
                    <a:pt x="5112" y="84579"/>
                    <a:pt x="5597" y="84575"/>
                    <a:pt x="6067" y="84575"/>
                  </a:cubicBezTo>
                  <a:cubicBezTo>
                    <a:pt x="7201" y="84575"/>
                    <a:pt x="8246" y="84599"/>
                    <a:pt x="9191" y="84623"/>
                  </a:cubicBezTo>
                  <a:cubicBezTo>
                    <a:pt x="9325" y="85993"/>
                    <a:pt x="9459" y="87430"/>
                    <a:pt x="9593" y="88900"/>
                  </a:cubicBezTo>
                  <a:cubicBezTo>
                    <a:pt x="9626" y="89435"/>
                    <a:pt x="9659" y="89970"/>
                    <a:pt x="9760" y="90505"/>
                  </a:cubicBezTo>
                  <a:lnTo>
                    <a:pt x="10762" y="90438"/>
                  </a:lnTo>
                  <a:cubicBezTo>
                    <a:pt x="10695" y="89903"/>
                    <a:pt x="10662" y="89335"/>
                    <a:pt x="10595" y="88800"/>
                  </a:cubicBezTo>
                  <a:cubicBezTo>
                    <a:pt x="10461" y="87396"/>
                    <a:pt x="10328" y="86060"/>
                    <a:pt x="10194" y="84723"/>
                  </a:cubicBezTo>
                  <a:lnTo>
                    <a:pt x="10194" y="84723"/>
                  </a:lnTo>
                  <a:cubicBezTo>
                    <a:pt x="10528" y="84756"/>
                    <a:pt x="10863" y="84756"/>
                    <a:pt x="11163" y="84790"/>
                  </a:cubicBezTo>
                  <a:cubicBezTo>
                    <a:pt x="12634" y="84990"/>
                    <a:pt x="17279" y="85826"/>
                    <a:pt x="23696" y="87096"/>
                  </a:cubicBezTo>
                  <a:cubicBezTo>
                    <a:pt x="21023" y="87931"/>
                    <a:pt x="17012" y="89101"/>
                    <a:pt x="12834" y="90304"/>
                  </a:cubicBezTo>
                  <a:lnTo>
                    <a:pt x="17714" y="89970"/>
                  </a:lnTo>
                  <a:cubicBezTo>
                    <a:pt x="20989" y="89001"/>
                    <a:pt x="23796" y="88165"/>
                    <a:pt x="25501" y="87630"/>
                  </a:cubicBezTo>
                  <a:cubicBezTo>
                    <a:pt x="25701" y="88132"/>
                    <a:pt x="25969" y="88733"/>
                    <a:pt x="26236" y="89335"/>
                  </a:cubicBezTo>
                  <a:lnTo>
                    <a:pt x="27339" y="89268"/>
                  </a:lnTo>
                  <a:cubicBezTo>
                    <a:pt x="27072" y="88666"/>
                    <a:pt x="26838" y="88132"/>
                    <a:pt x="26671" y="87664"/>
                  </a:cubicBezTo>
                  <a:lnTo>
                    <a:pt x="26671" y="87664"/>
                  </a:lnTo>
                  <a:cubicBezTo>
                    <a:pt x="28576" y="88065"/>
                    <a:pt x="30648" y="88433"/>
                    <a:pt x="32753" y="88900"/>
                  </a:cubicBezTo>
                  <a:lnTo>
                    <a:pt x="36764" y="88600"/>
                  </a:lnTo>
                  <a:cubicBezTo>
                    <a:pt x="36998" y="87330"/>
                    <a:pt x="37198" y="86093"/>
                    <a:pt x="37365" y="84990"/>
                  </a:cubicBezTo>
                  <a:cubicBezTo>
                    <a:pt x="38936" y="84756"/>
                    <a:pt x="40507" y="84489"/>
                    <a:pt x="42011" y="84288"/>
                  </a:cubicBezTo>
                  <a:cubicBezTo>
                    <a:pt x="42713" y="85659"/>
                    <a:pt x="43248" y="86895"/>
                    <a:pt x="43515" y="88098"/>
                  </a:cubicBezTo>
                  <a:lnTo>
                    <a:pt x="44551" y="87998"/>
                  </a:lnTo>
                  <a:cubicBezTo>
                    <a:pt x="44350" y="86728"/>
                    <a:pt x="43782" y="85458"/>
                    <a:pt x="43080" y="84121"/>
                  </a:cubicBezTo>
                  <a:cubicBezTo>
                    <a:pt x="44116" y="83954"/>
                    <a:pt x="45119" y="83820"/>
                    <a:pt x="46055" y="83720"/>
                  </a:cubicBezTo>
                  <a:lnTo>
                    <a:pt x="46556" y="83620"/>
                  </a:lnTo>
                  <a:cubicBezTo>
                    <a:pt x="47759" y="83453"/>
                    <a:pt x="49364" y="83152"/>
                    <a:pt x="51135" y="82751"/>
                  </a:cubicBezTo>
                  <a:lnTo>
                    <a:pt x="51135" y="82751"/>
                  </a:lnTo>
                  <a:cubicBezTo>
                    <a:pt x="50934" y="84288"/>
                    <a:pt x="51101" y="86260"/>
                    <a:pt x="51369" y="88065"/>
                  </a:cubicBezTo>
                  <a:lnTo>
                    <a:pt x="52405" y="88165"/>
                  </a:lnTo>
                  <a:cubicBezTo>
                    <a:pt x="52071" y="86260"/>
                    <a:pt x="51870" y="84054"/>
                    <a:pt x="52204" y="82550"/>
                  </a:cubicBezTo>
                  <a:cubicBezTo>
                    <a:pt x="55747" y="81748"/>
                    <a:pt x="59925" y="80746"/>
                    <a:pt x="63568" y="79877"/>
                  </a:cubicBezTo>
                  <a:cubicBezTo>
                    <a:pt x="66776" y="79075"/>
                    <a:pt x="69617" y="78406"/>
                    <a:pt x="71020" y="78105"/>
                  </a:cubicBezTo>
                  <a:lnTo>
                    <a:pt x="74296" y="90672"/>
                  </a:lnTo>
                  <a:lnTo>
                    <a:pt x="75365" y="90805"/>
                  </a:lnTo>
                  <a:lnTo>
                    <a:pt x="72090" y="78072"/>
                  </a:lnTo>
                  <a:lnTo>
                    <a:pt x="72090" y="78072"/>
                  </a:lnTo>
                  <a:lnTo>
                    <a:pt x="102403" y="80445"/>
                  </a:lnTo>
                  <a:lnTo>
                    <a:pt x="100732" y="86260"/>
                  </a:lnTo>
                  <a:cubicBezTo>
                    <a:pt x="95351" y="88399"/>
                    <a:pt x="90338" y="90404"/>
                    <a:pt x="86294" y="92009"/>
                  </a:cubicBezTo>
                  <a:lnTo>
                    <a:pt x="88399" y="92276"/>
                  </a:lnTo>
                  <a:cubicBezTo>
                    <a:pt x="91909" y="90839"/>
                    <a:pt x="96019" y="89235"/>
                    <a:pt x="100398" y="87497"/>
                  </a:cubicBezTo>
                  <a:lnTo>
                    <a:pt x="100398" y="87497"/>
                  </a:lnTo>
                  <a:lnTo>
                    <a:pt x="99161" y="91775"/>
                  </a:lnTo>
                  <a:lnTo>
                    <a:pt x="99161" y="91775"/>
                  </a:lnTo>
                  <a:lnTo>
                    <a:pt x="100230" y="91641"/>
                  </a:lnTo>
                  <a:lnTo>
                    <a:pt x="101567" y="87062"/>
                  </a:lnTo>
                  <a:cubicBezTo>
                    <a:pt x="103004" y="86494"/>
                    <a:pt x="104441" y="85926"/>
                    <a:pt x="105912" y="85324"/>
                  </a:cubicBezTo>
                  <a:lnTo>
                    <a:pt x="105912" y="85324"/>
                  </a:lnTo>
                  <a:cubicBezTo>
                    <a:pt x="105845" y="86394"/>
                    <a:pt x="105611" y="88466"/>
                    <a:pt x="105244" y="91073"/>
                  </a:cubicBezTo>
                  <a:lnTo>
                    <a:pt x="106280" y="90939"/>
                  </a:lnTo>
                  <a:cubicBezTo>
                    <a:pt x="106580" y="88967"/>
                    <a:pt x="106748" y="87296"/>
                    <a:pt x="106881" y="86160"/>
                  </a:cubicBezTo>
                  <a:cubicBezTo>
                    <a:pt x="107583" y="87263"/>
                    <a:pt x="108519" y="88332"/>
                    <a:pt x="109856" y="89435"/>
                  </a:cubicBezTo>
                  <a:cubicBezTo>
                    <a:pt x="110190" y="89669"/>
                    <a:pt x="110524" y="90003"/>
                    <a:pt x="110791" y="90338"/>
                  </a:cubicBezTo>
                  <a:lnTo>
                    <a:pt x="112028" y="90237"/>
                  </a:lnTo>
                  <a:cubicBezTo>
                    <a:pt x="111560" y="89602"/>
                    <a:pt x="111025" y="89068"/>
                    <a:pt x="110457" y="88633"/>
                  </a:cubicBezTo>
                  <a:cubicBezTo>
                    <a:pt x="108886" y="87396"/>
                    <a:pt x="107951" y="86093"/>
                    <a:pt x="107215" y="84823"/>
                  </a:cubicBezTo>
                  <a:cubicBezTo>
                    <a:pt x="116774" y="81113"/>
                    <a:pt x="126733" y="77270"/>
                    <a:pt x="133952" y="74563"/>
                  </a:cubicBezTo>
                  <a:cubicBezTo>
                    <a:pt x="136693" y="73560"/>
                    <a:pt x="139166" y="72558"/>
                    <a:pt x="141338" y="71622"/>
                  </a:cubicBezTo>
                  <a:lnTo>
                    <a:pt x="141338" y="70485"/>
                  </a:lnTo>
                  <a:cubicBezTo>
                    <a:pt x="139099" y="71455"/>
                    <a:pt x="136492" y="72524"/>
                    <a:pt x="133618" y="73594"/>
                  </a:cubicBezTo>
                  <a:cubicBezTo>
                    <a:pt x="128605" y="75465"/>
                    <a:pt x="122221" y="77905"/>
                    <a:pt x="115604" y="80445"/>
                  </a:cubicBezTo>
                  <a:lnTo>
                    <a:pt x="104040" y="79509"/>
                  </a:lnTo>
                  <a:cubicBezTo>
                    <a:pt x="106113" y="77638"/>
                    <a:pt x="114769" y="70218"/>
                    <a:pt x="123792" y="65706"/>
                  </a:cubicBezTo>
                  <a:cubicBezTo>
                    <a:pt x="126633" y="64269"/>
                    <a:pt x="130142" y="62799"/>
                    <a:pt x="133852" y="61228"/>
                  </a:cubicBezTo>
                  <a:cubicBezTo>
                    <a:pt x="136325" y="60192"/>
                    <a:pt x="138865" y="59122"/>
                    <a:pt x="141338" y="58019"/>
                  </a:cubicBezTo>
                  <a:lnTo>
                    <a:pt x="141338" y="56983"/>
                  </a:lnTo>
                  <a:cubicBezTo>
                    <a:pt x="138765" y="58153"/>
                    <a:pt x="136091" y="59256"/>
                    <a:pt x="133484" y="60359"/>
                  </a:cubicBezTo>
                  <a:cubicBezTo>
                    <a:pt x="129741" y="61930"/>
                    <a:pt x="126232" y="63400"/>
                    <a:pt x="123324" y="64871"/>
                  </a:cubicBezTo>
                  <a:cubicBezTo>
                    <a:pt x="114100" y="69449"/>
                    <a:pt x="105344" y="77103"/>
                    <a:pt x="103272" y="78908"/>
                  </a:cubicBezTo>
                  <a:cubicBezTo>
                    <a:pt x="103105" y="78640"/>
                    <a:pt x="102938" y="78373"/>
                    <a:pt x="102770" y="78105"/>
                  </a:cubicBezTo>
                  <a:cubicBezTo>
                    <a:pt x="101734" y="76468"/>
                    <a:pt x="100698" y="74797"/>
                    <a:pt x="99261" y="73727"/>
                  </a:cubicBezTo>
                  <a:cubicBezTo>
                    <a:pt x="98025" y="72758"/>
                    <a:pt x="94582" y="67778"/>
                    <a:pt x="91574" y="63367"/>
                  </a:cubicBezTo>
                  <a:cubicBezTo>
                    <a:pt x="89402" y="60192"/>
                    <a:pt x="87330" y="57184"/>
                    <a:pt x="86160" y="55747"/>
                  </a:cubicBezTo>
                  <a:cubicBezTo>
                    <a:pt x="83854" y="53006"/>
                    <a:pt x="77304" y="39939"/>
                    <a:pt x="75098" y="35494"/>
                  </a:cubicBezTo>
                  <a:lnTo>
                    <a:pt x="75098" y="35494"/>
                  </a:lnTo>
                  <a:cubicBezTo>
                    <a:pt x="87107" y="40759"/>
                    <a:pt x="97924" y="45287"/>
                    <a:pt x="102140" y="45287"/>
                  </a:cubicBezTo>
                  <a:cubicBezTo>
                    <a:pt x="102499" y="45287"/>
                    <a:pt x="102811" y="45254"/>
                    <a:pt x="103071" y="45186"/>
                  </a:cubicBezTo>
                  <a:cubicBezTo>
                    <a:pt x="104074" y="44952"/>
                    <a:pt x="105678" y="44384"/>
                    <a:pt x="107884" y="43648"/>
                  </a:cubicBezTo>
                  <a:cubicBezTo>
                    <a:pt x="114401" y="41443"/>
                    <a:pt x="125898" y="37599"/>
                    <a:pt x="139133" y="35293"/>
                  </a:cubicBezTo>
                  <a:cubicBezTo>
                    <a:pt x="139500" y="36296"/>
                    <a:pt x="140302" y="37933"/>
                    <a:pt x="141372" y="39939"/>
                  </a:cubicBezTo>
                  <a:lnTo>
                    <a:pt x="141372" y="36998"/>
                  </a:lnTo>
                  <a:cubicBezTo>
                    <a:pt x="140971" y="36195"/>
                    <a:pt x="140670" y="35527"/>
                    <a:pt x="140469" y="35026"/>
                  </a:cubicBezTo>
                  <a:cubicBezTo>
                    <a:pt x="140770" y="34992"/>
                    <a:pt x="141104" y="34959"/>
                    <a:pt x="141372" y="34925"/>
                  </a:cubicBezTo>
                  <a:lnTo>
                    <a:pt x="141372" y="33589"/>
                  </a:lnTo>
                  <a:cubicBezTo>
                    <a:pt x="140971" y="33622"/>
                    <a:pt x="140603" y="33689"/>
                    <a:pt x="140169" y="33756"/>
                  </a:cubicBezTo>
                  <a:cubicBezTo>
                    <a:pt x="139968" y="30781"/>
                    <a:pt x="140102" y="20822"/>
                    <a:pt x="140269" y="11196"/>
                  </a:cubicBezTo>
                  <a:cubicBezTo>
                    <a:pt x="140269" y="10127"/>
                    <a:pt x="140302" y="9091"/>
                    <a:pt x="140302" y="8055"/>
                  </a:cubicBezTo>
                  <a:cubicBezTo>
                    <a:pt x="140636" y="8055"/>
                    <a:pt x="141004" y="8055"/>
                    <a:pt x="141372" y="8021"/>
                  </a:cubicBezTo>
                  <a:lnTo>
                    <a:pt x="141372" y="6952"/>
                  </a:lnTo>
                  <a:cubicBezTo>
                    <a:pt x="141104" y="7052"/>
                    <a:pt x="140770" y="7052"/>
                    <a:pt x="140403" y="7052"/>
                  </a:cubicBezTo>
                  <a:cubicBezTo>
                    <a:pt x="140436" y="4579"/>
                    <a:pt x="140469" y="2206"/>
                    <a:pt x="140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9"/>
            <p:cNvSpPr/>
            <p:nvPr/>
          </p:nvSpPr>
          <p:spPr>
            <a:xfrm>
              <a:off x="5044233" y="483096"/>
              <a:ext cx="2925373" cy="1982641"/>
            </a:xfrm>
            <a:custGeom>
              <a:avLst/>
              <a:gdLst/>
              <a:ahLst/>
              <a:cxnLst/>
              <a:rect l="l" t="t" r="r" b="b"/>
              <a:pathLst>
                <a:path w="147989" h="100298" extrusionOk="0">
                  <a:moveTo>
                    <a:pt x="144647" y="3777"/>
                  </a:moveTo>
                  <a:lnTo>
                    <a:pt x="144647" y="12768"/>
                  </a:lnTo>
                  <a:lnTo>
                    <a:pt x="144647" y="17046"/>
                  </a:lnTo>
                  <a:lnTo>
                    <a:pt x="144647" y="35928"/>
                  </a:lnTo>
                  <a:lnTo>
                    <a:pt x="144647" y="40173"/>
                  </a:lnTo>
                  <a:lnTo>
                    <a:pt x="144647" y="71990"/>
                  </a:lnTo>
                  <a:lnTo>
                    <a:pt x="144647" y="76201"/>
                  </a:lnTo>
                  <a:lnTo>
                    <a:pt x="144647" y="90772"/>
                  </a:lnTo>
                  <a:lnTo>
                    <a:pt x="111861" y="94683"/>
                  </a:lnTo>
                  <a:lnTo>
                    <a:pt x="104876" y="95518"/>
                  </a:lnTo>
                  <a:lnTo>
                    <a:pt x="94916" y="96688"/>
                  </a:lnTo>
                  <a:lnTo>
                    <a:pt x="51769" y="91742"/>
                  </a:lnTo>
                  <a:lnTo>
                    <a:pt x="50399" y="91842"/>
                  </a:lnTo>
                  <a:lnTo>
                    <a:pt x="49029" y="91909"/>
                  </a:lnTo>
                  <a:lnTo>
                    <a:pt x="40607" y="92544"/>
                  </a:lnTo>
                  <a:lnTo>
                    <a:pt x="3342" y="95217"/>
                  </a:lnTo>
                  <a:lnTo>
                    <a:pt x="3342" y="8222"/>
                  </a:lnTo>
                  <a:lnTo>
                    <a:pt x="51769" y="4713"/>
                  </a:lnTo>
                  <a:lnTo>
                    <a:pt x="77604" y="7688"/>
                  </a:lnTo>
                  <a:lnTo>
                    <a:pt x="80010" y="7989"/>
                  </a:lnTo>
                  <a:lnTo>
                    <a:pt x="94983" y="9693"/>
                  </a:lnTo>
                  <a:lnTo>
                    <a:pt x="104909" y="8523"/>
                  </a:lnTo>
                  <a:lnTo>
                    <a:pt x="111894" y="7688"/>
                  </a:lnTo>
                  <a:lnTo>
                    <a:pt x="144647" y="3777"/>
                  </a:lnTo>
                  <a:close/>
                  <a:moveTo>
                    <a:pt x="147989" y="1"/>
                  </a:moveTo>
                  <a:lnTo>
                    <a:pt x="144279" y="469"/>
                  </a:lnTo>
                  <a:lnTo>
                    <a:pt x="115236" y="3878"/>
                  </a:lnTo>
                  <a:lnTo>
                    <a:pt x="111459" y="4312"/>
                  </a:lnTo>
                  <a:lnTo>
                    <a:pt x="104508" y="5148"/>
                  </a:lnTo>
                  <a:lnTo>
                    <a:pt x="94916" y="6284"/>
                  </a:lnTo>
                  <a:lnTo>
                    <a:pt x="80378" y="4613"/>
                  </a:lnTo>
                  <a:lnTo>
                    <a:pt x="77972" y="4312"/>
                  </a:lnTo>
                  <a:lnTo>
                    <a:pt x="52137" y="1338"/>
                  </a:lnTo>
                  <a:lnTo>
                    <a:pt x="51870" y="1304"/>
                  </a:lnTo>
                  <a:lnTo>
                    <a:pt x="51536" y="1304"/>
                  </a:lnTo>
                  <a:lnTo>
                    <a:pt x="3108" y="4814"/>
                  </a:lnTo>
                  <a:lnTo>
                    <a:pt x="0" y="5014"/>
                  </a:lnTo>
                  <a:lnTo>
                    <a:pt x="0" y="8122"/>
                  </a:lnTo>
                  <a:lnTo>
                    <a:pt x="0" y="95117"/>
                  </a:lnTo>
                  <a:lnTo>
                    <a:pt x="0" y="98727"/>
                  </a:lnTo>
                  <a:lnTo>
                    <a:pt x="2607" y="98526"/>
                  </a:lnTo>
                  <a:lnTo>
                    <a:pt x="3610" y="98426"/>
                  </a:lnTo>
                  <a:lnTo>
                    <a:pt x="32719" y="96354"/>
                  </a:lnTo>
                  <a:lnTo>
                    <a:pt x="40874" y="95752"/>
                  </a:lnTo>
                  <a:lnTo>
                    <a:pt x="49263" y="95117"/>
                  </a:lnTo>
                  <a:lnTo>
                    <a:pt x="50633" y="95050"/>
                  </a:lnTo>
                  <a:lnTo>
                    <a:pt x="51736" y="94950"/>
                  </a:lnTo>
                  <a:lnTo>
                    <a:pt x="91641" y="99529"/>
                  </a:lnTo>
                  <a:lnTo>
                    <a:pt x="91641" y="100297"/>
                  </a:lnTo>
                  <a:lnTo>
                    <a:pt x="95351" y="99896"/>
                  </a:lnTo>
                  <a:lnTo>
                    <a:pt x="105277" y="98727"/>
                  </a:lnTo>
                  <a:lnTo>
                    <a:pt x="112262" y="97891"/>
                  </a:lnTo>
                  <a:lnTo>
                    <a:pt x="145014" y="94014"/>
                  </a:lnTo>
                  <a:lnTo>
                    <a:pt x="147989" y="93680"/>
                  </a:lnTo>
                  <a:lnTo>
                    <a:pt x="147989" y="90706"/>
                  </a:lnTo>
                  <a:lnTo>
                    <a:pt x="147989" y="76201"/>
                  </a:lnTo>
                  <a:lnTo>
                    <a:pt x="147989" y="71990"/>
                  </a:lnTo>
                  <a:lnTo>
                    <a:pt x="147989" y="40206"/>
                  </a:lnTo>
                  <a:lnTo>
                    <a:pt x="147989" y="35928"/>
                  </a:lnTo>
                  <a:lnTo>
                    <a:pt x="147989" y="20020"/>
                  </a:lnTo>
                  <a:lnTo>
                    <a:pt x="147989" y="17046"/>
                  </a:lnTo>
                  <a:lnTo>
                    <a:pt x="147989" y="12801"/>
                  </a:lnTo>
                  <a:lnTo>
                    <a:pt x="147989" y="9025"/>
                  </a:lnTo>
                  <a:lnTo>
                    <a:pt x="147989" y="3811"/>
                  </a:lnTo>
                  <a:lnTo>
                    <a:pt x="147989" y="3777"/>
                  </a:lnTo>
                  <a:lnTo>
                    <a:pt x="147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2" name="Google Shape;912;p59"/>
          <p:cNvSpPr txBox="1">
            <a:spLocks noGrp="1"/>
          </p:cNvSpPr>
          <p:nvPr>
            <p:ph type="title"/>
          </p:nvPr>
        </p:nvSpPr>
        <p:spPr>
          <a:xfrm>
            <a:off x="477520" y="153384"/>
            <a:ext cx="4566705" cy="13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Genetic Algorithm (GA)</a:t>
            </a:r>
          </a:p>
        </p:txBody>
      </p:sp>
      <p:grpSp>
        <p:nvGrpSpPr>
          <p:cNvPr id="914" name="Google Shape;914;p59"/>
          <p:cNvGrpSpPr/>
          <p:nvPr/>
        </p:nvGrpSpPr>
        <p:grpSpPr>
          <a:xfrm flipH="1">
            <a:off x="5572115" y="2478001"/>
            <a:ext cx="3334165" cy="1866187"/>
            <a:chOff x="4636791" y="2887656"/>
            <a:chExt cx="3389068" cy="1896918"/>
          </a:xfrm>
        </p:grpSpPr>
        <p:sp>
          <p:nvSpPr>
            <p:cNvPr id="915" name="Google Shape;915;p59"/>
            <p:cNvSpPr/>
            <p:nvPr/>
          </p:nvSpPr>
          <p:spPr>
            <a:xfrm>
              <a:off x="4636791" y="4586856"/>
              <a:ext cx="3389068" cy="197718"/>
            </a:xfrm>
            <a:custGeom>
              <a:avLst/>
              <a:gdLst/>
              <a:ahLst/>
              <a:cxnLst/>
              <a:rect l="l" t="t" r="r" b="b"/>
              <a:pathLst>
                <a:path w="161982" h="9450" extrusionOk="0">
                  <a:moveTo>
                    <a:pt x="81004" y="1"/>
                  </a:moveTo>
                  <a:cubicBezTo>
                    <a:pt x="36267" y="1"/>
                    <a:pt x="1" y="2106"/>
                    <a:pt x="1" y="4713"/>
                  </a:cubicBezTo>
                  <a:cubicBezTo>
                    <a:pt x="1" y="7344"/>
                    <a:pt x="36267" y="9449"/>
                    <a:pt x="81004" y="9449"/>
                  </a:cubicBezTo>
                  <a:cubicBezTo>
                    <a:pt x="125716" y="9449"/>
                    <a:pt x="161982" y="7344"/>
                    <a:pt x="161982" y="4713"/>
                  </a:cubicBezTo>
                  <a:cubicBezTo>
                    <a:pt x="161982" y="2106"/>
                    <a:pt x="125716" y="1"/>
                    <a:pt x="8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9"/>
            <p:cNvSpPr/>
            <p:nvPr/>
          </p:nvSpPr>
          <p:spPr>
            <a:xfrm>
              <a:off x="5701286" y="3155695"/>
              <a:ext cx="170958" cy="447470"/>
            </a:xfrm>
            <a:custGeom>
              <a:avLst/>
              <a:gdLst/>
              <a:ahLst/>
              <a:cxnLst/>
              <a:rect l="l" t="t" r="r" b="b"/>
              <a:pathLst>
                <a:path w="8171" h="21387" extrusionOk="0">
                  <a:moveTo>
                    <a:pt x="5601" y="1"/>
                  </a:moveTo>
                  <a:cubicBezTo>
                    <a:pt x="4696" y="1"/>
                    <a:pt x="3848" y="535"/>
                    <a:pt x="3484" y="1436"/>
                  </a:cubicBezTo>
                  <a:cubicBezTo>
                    <a:pt x="2882" y="2915"/>
                    <a:pt x="2331" y="4393"/>
                    <a:pt x="1830" y="5922"/>
                  </a:cubicBezTo>
                  <a:cubicBezTo>
                    <a:pt x="1303" y="7451"/>
                    <a:pt x="852" y="8955"/>
                    <a:pt x="451" y="10584"/>
                  </a:cubicBezTo>
                  <a:cubicBezTo>
                    <a:pt x="326" y="10960"/>
                    <a:pt x="251" y="11386"/>
                    <a:pt x="151" y="11812"/>
                  </a:cubicBezTo>
                  <a:lnTo>
                    <a:pt x="50" y="12464"/>
                  </a:lnTo>
                  <a:lnTo>
                    <a:pt x="25" y="12614"/>
                  </a:lnTo>
                  <a:cubicBezTo>
                    <a:pt x="0" y="12714"/>
                    <a:pt x="0" y="12865"/>
                    <a:pt x="0" y="12940"/>
                  </a:cubicBezTo>
                  <a:lnTo>
                    <a:pt x="0" y="13216"/>
                  </a:lnTo>
                  <a:lnTo>
                    <a:pt x="0" y="13416"/>
                  </a:lnTo>
                  <a:cubicBezTo>
                    <a:pt x="25" y="13867"/>
                    <a:pt x="75" y="14318"/>
                    <a:pt x="151" y="14769"/>
                  </a:cubicBezTo>
                  <a:cubicBezTo>
                    <a:pt x="226" y="15195"/>
                    <a:pt x="301" y="15571"/>
                    <a:pt x="401" y="15997"/>
                  </a:cubicBezTo>
                  <a:cubicBezTo>
                    <a:pt x="727" y="17576"/>
                    <a:pt x="1203" y="19130"/>
                    <a:pt x="1755" y="20634"/>
                  </a:cubicBezTo>
                  <a:cubicBezTo>
                    <a:pt x="1930" y="21085"/>
                    <a:pt x="2331" y="21361"/>
                    <a:pt x="2807" y="21386"/>
                  </a:cubicBezTo>
                  <a:cubicBezTo>
                    <a:pt x="2822" y="21387"/>
                    <a:pt x="2837" y="21387"/>
                    <a:pt x="2852" y="21387"/>
                  </a:cubicBezTo>
                  <a:cubicBezTo>
                    <a:pt x="3459" y="21387"/>
                    <a:pt x="3960" y="20895"/>
                    <a:pt x="3960" y="20283"/>
                  </a:cubicBezTo>
                  <a:cubicBezTo>
                    <a:pt x="4010" y="18704"/>
                    <a:pt x="3960" y="17125"/>
                    <a:pt x="3960" y="15596"/>
                  </a:cubicBezTo>
                  <a:lnTo>
                    <a:pt x="3960" y="14469"/>
                  </a:lnTo>
                  <a:cubicBezTo>
                    <a:pt x="3960" y="14118"/>
                    <a:pt x="3985" y="13742"/>
                    <a:pt x="4010" y="13491"/>
                  </a:cubicBezTo>
                  <a:lnTo>
                    <a:pt x="4010" y="13416"/>
                  </a:lnTo>
                  <a:lnTo>
                    <a:pt x="4060" y="13291"/>
                  </a:lnTo>
                  <a:lnTo>
                    <a:pt x="4186" y="12789"/>
                  </a:lnTo>
                  <a:cubicBezTo>
                    <a:pt x="4286" y="12439"/>
                    <a:pt x="4411" y="12113"/>
                    <a:pt x="4537" y="11737"/>
                  </a:cubicBezTo>
                  <a:cubicBezTo>
                    <a:pt x="4988" y="10333"/>
                    <a:pt x="5539" y="8880"/>
                    <a:pt x="6090" y="7451"/>
                  </a:cubicBezTo>
                  <a:lnTo>
                    <a:pt x="7694" y="3090"/>
                  </a:lnTo>
                  <a:lnTo>
                    <a:pt x="7694" y="3115"/>
                  </a:lnTo>
                  <a:cubicBezTo>
                    <a:pt x="8171" y="1937"/>
                    <a:pt x="7594" y="634"/>
                    <a:pt x="6441" y="158"/>
                  </a:cubicBezTo>
                  <a:cubicBezTo>
                    <a:pt x="6164" y="52"/>
                    <a:pt x="5880" y="1"/>
                    <a:pt x="560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9"/>
            <p:cNvSpPr/>
            <p:nvPr/>
          </p:nvSpPr>
          <p:spPr>
            <a:xfrm>
              <a:off x="5732209" y="3144229"/>
              <a:ext cx="169451" cy="169472"/>
            </a:xfrm>
            <a:custGeom>
              <a:avLst/>
              <a:gdLst/>
              <a:ahLst/>
              <a:cxnLst/>
              <a:rect l="l" t="t" r="r" b="b"/>
              <a:pathLst>
                <a:path w="8099" h="8100" extrusionOk="0">
                  <a:moveTo>
                    <a:pt x="4631" y="0"/>
                  </a:moveTo>
                  <a:cubicBezTo>
                    <a:pt x="4567" y="0"/>
                    <a:pt x="4503" y="1"/>
                    <a:pt x="4437" y="4"/>
                  </a:cubicBezTo>
                  <a:cubicBezTo>
                    <a:pt x="1906" y="104"/>
                    <a:pt x="1254" y="3262"/>
                    <a:pt x="1" y="6220"/>
                  </a:cubicBezTo>
                  <a:lnTo>
                    <a:pt x="4587" y="8099"/>
                  </a:lnTo>
                  <a:cubicBezTo>
                    <a:pt x="4587" y="8099"/>
                    <a:pt x="4813" y="7999"/>
                    <a:pt x="6367" y="5067"/>
                  </a:cubicBezTo>
                  <a:cubicBezTo>
                    <a:pt x="8099" y="1774"/>
                    <a:pt x="6958" y="0"/>
                    <a:pt x="4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9"/>
            <p:cNvSpPr/>
            <p:nvPr/>
          </p:nvSpPr>
          <p:spPr>
            <a:xfrm>
              <a:off x="5732209" y="3571278"/>
              <a:ext cx="77643" cy="51992"/>
            </a:xfrm>
            <a:custGeom>
              <a:avLst/>
              <a:gdLst/>
              <a:ahLst/>
              <a:cxnLst/>
              <a:rect l="l" t="t" r="r" b="b"/>
              <a:pathLst>
                <a:path w="3711" h="2485" extrusionOk="0">
                  <a:moveTo>
                    <a:pt x="1735" y="1"/>
                  </a:moveTo>
                  <a:cubicBezTo>
                    <a:pt x="1121" y="1"/>
                    <a:pt x="861" y="238"/>
                    <a:pt x="277" y="621"/>
                  </a:cubicBezTo>
                  <a:cubicBezTo>
                    <a:pt x="1" y="1348"/>
                    <a:pt x="377" y="2150"/>
                    <a:pt x="1104" y="2400"/>
                  </a:cubicBezTo>
                  <a:cubicBezTo>
                    <a:pt x="1273" y="2457"/>
                    <a:pt x="1456" y="2485"/>
                    <a:pt x="1632" y="2485"/>
                  </a:cubicBezTo>
                  <a:cubicBezTo>
                    <a:pt x="1691" y="2485"/>
                    <a:pt x="1749" y="2482"/>
                    <a:pt x="1805" y="2475"/>
                  </a:cubicBezTo>
                  <a:cubicBezTo>
                    <a:pt x="2031" y="2425"/>
                    <a:pt x="2231" y="2350"/>
                    <a:pt x="2407" y="2225"/>
                  </a:cubicBezTo>
                  <a:lnTo>
                    <a:pt x="2908" y="2325"/>
                  </a:lnTo>
                  <a:cubicBezTo>
                    <a:pt x="2942" y="2329"/>
                    <a:pt x="2976" y="2331"/>
                    <a:pt x="3010" y="2331"/>
                  </a:cubicBezTo>
                  <a:cubicBezTo>
                    <a:pt x="3367" y="2331"/>
                    <a:pt x="3664" y="2092"/>
                    <a:pt x="3710" y="1749"/>
                  </a:cubicBezTo>
                  <a:cubicBezTo>
                    <a:pt x="3710" y="1648"/>
                    <a:pt x="3710" y="1573"/>
                    <a:pt x="3685" y="1473"/>
                  </a:cubicBezTo>
                  <a:lnTo>
                    <a:pt x="3610" y="1147"/>
                  </a:lnTo>
                  <a:cubicBezTo>
                    <a:pt x="3485" y="646"/>
                    <a:pt x="3109" y="270"/>
                    <a:pt x="2632" y="145"/>
                  </a:cubicBezTo>
                  <a:lnTo>
                    <a:pt x="2257" y="44"/>
                  </a:lnTo>
                  <a:cubicBezTo>
                    <a:pt x="2055" y="15"/>
                    <a:pt x="1885" y="1"/>
                    <a:pt x="173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9"/>
            <p:cNvSpPr/>
            <p:nvPr/>
          </p:nvSpPr>
          <p:spPr>
            <a:xfrm>
              <a:off x="6232989" y="3812891"/>
              <a:ext cx="99654" cy="132670"/>
            </a:xfrm>
            <a:custGeom>
              <a:avLst/>
              <a:gdLst/>
              <a:ahLst/>
              <a:cxnLst/>
              <a:rect l="l" t="t" r="r" b="b"/>
              <a:pathLst>
                <a:path w="4763" h="6341" extrusionOk="0">
                  <a:moveTo>
                    <a:pt x="1906" y="0"/>
                  </a:moveTo>
                  <a:lnTo>
                    <a:pt x="1" y="1454"/>
                  </a:lnTo>
                  <a:lnTo>
                    <a:pt x="2833" y="6341"/>
                  </a:lnTo>
                  <a:lnTo>
                    <a:pt x="4763" y="488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9"/>
            <p:cNvSpPr/>
            <p:nvPr/>
          </p:nvSpPr>
          <p:spPr>
            <a:xfrm>
              <a:off x="6276006" y="3892208"/>
              <a:ext cx="154701" cy="86640"/>
            </a:xfrm>
            <a:custGeom>
              <a:avLst/>
              <a:gdLst/>
              <a:ahLst/>
              <a:cxnLst/>
              <a:rect l="l" t="t" r="r" b="b"/>
              <a:pathLst>
                <a:path w="7394" h="4141" extrusionOk="0">
                  <a:moveTo>
                    <a:pt x="6343" y="0"/>
                  </a:moveTo>
                  <a:cubicBezTo>
                    <a:pt x="6231" y="0"/>
                    <a:pt x="6118" y="22"/>
                    <a:pt x="6015" y="69"/>
                  </a:cubicBezTo>
                  <a:cubicBezTo>
                    <a:pt x="5446" y="324"/>
                    <a:pt x="4733" y="408"/>
                    <a:pt x="4070" y="408"/>
                  </a:cubicBezTo>
                  <a:cubicBezTo>
                    <a:pt x="3624" y="408"/>
                    <a:pt x="3200" y="370"/>
                    <a:pt x="2857" y="319"/>
                  </a:cubicBezTo>
                  <a:cubicBezTo>
                    <a:pt x="2707" y="319"/>
                    <a:pt x="2556" y="344"/>
                    <a:pt x="2431" y="420"/>
                  </a:cubicBezTo>
                  <a:lnTo>
                    <a:pt x="100" y="1773"/>
                  </a:lnTo>
                  <a:cubicBezTo>
                    <a:pt x="25" y="1823"/>
                    <a:pt x="0" y="1923"/>
                    <a:pt x="25" y="2024"/>
                  </a:cubicBezTo>
                  <a:lnTo>
                    <a:pt x="1003" y="3928"/>
                  </a:lnTo>
                  <a:cubicBezTo>
                    <a:pt x="1086" y="4062"/>
                    <a:pt x="1225" y="4140"/>
                    <a:pt x="1368" y="4140"/>
                  </a:cubicBezTo>
                  <a:cubicBezTo>
                    <a:pt x="1440" y="4140"/>
                    <a:pt x="1512" y="4121"/>
                    <a:pt x="1579" y="4079"/>
                  </a:cubicBezTo>
                  <a:cubicBezTo>
                    <a:pt x="2381" y="3603"/>
                    <a:pt x="2657" y="3277"/>
                    <a:pt x="3684" y="2675"/>
                  </a:cubicBezTo>
                  <a:cubicBezTo>
                    <a:pt x="4311" y="2299"/>
                    <a:pt x="5489" y="1698"/>
                    <a:pt x="6541" y="1046"/>
                  </a:cubicBezTo>
                  <a:cubicBezTo>
                    <a:pt x="7393" y="506"/>
                    <a:pt x="6884" y="0"/>
                    <a:pt x="6343" y="0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9"/>
            <p:cNvSpPr/>
            <p:nvPr/>
          </p:nvSpPr>
          <p:spPr>
            <a:xfrm>
              <a:off x="6333145" y="3884509"/>
              <a:ext cx="21006" cy="20169"/>
            </a:xfrm>
            <a:custGeom>
              <a:avLst/>
              <a:gdLst/>
              <a:ahLst/>
              <a:cxnLst/>
              <a:rect l="l" t="t" r="r" b="b"/>
              <a:pathLst>
                <a:path w="1004" h="964" extrusionOk="0">
                  <a:moveTo>
                    <a:pt x="703" y="111"/>
                  </a:moveTo>
                  <a:lnTo>
                    <a:pt x="803" y="136"/>
                  </a:lnTo>
                  <a:cubicBezTo>
                    <a:pt x="853" y="186"/>
                    <a:pt x="878" y="261"/>
                    <a:pt x="878" y="337"/>
                  </a:cubicBezTo>
                  <a:cubicBezTo>
                    <a:pt x="828" y="487"/>
                    <a:pt x="577" y="662"/>
                    <a:pt x="151" y="813"/>
                  </a:cubicBezTo>
                  <a:cubicBezTo>
                    <a:pt x="302" y="512"/>
                    <a:pt x="552" y="136"/>
                    <a:pt x="703" y="111"/>
                  </a:cubicBezTo>
                  <a:close/>
                  <a:moveTo>
                    <a:pt x="758" y="1"/>
                  </a:moveTo>
                  <a:cubicBezTo>
                    <a:pt x="741" y="1"/>
                    <a:pt x="723" y="4"/>
                    <a:pt x="703" y="11"/>
                  </a:cubicBezTo>
                  <a:cubicBezTo>
                    <a:pt x="377" y="36"/>
                    <a:pt x="26" y="788"/>
                    <a:pt x="1" y="888"/>
                  </a:cubicBezTo>
                  <a:lnTo>
                    <a:pt x="1" y="913"/>
                  </a:lnTo>
                  <a:lnTo>
                    <a:pt x="51" y="963"/>
                  </a:lnTo>
                  <a:cubicBezTo>
                    <a:pt x="277" y="888"/>
                    <a:pt x="477" y="813"/>
                    <a:pt x="652" y="712"/>
                  </a:cubicBezTo>
                  <a:cubicBezTo>
                    <a:pt x="803" y="637"/>
                    <a:pt x="928" y="512"/>
                    <a:pt x="978" y="362"/>
                  </a:cubicBezTo>
                  <a:cubicBezTo>
                    <a:pt x="1003" y="261"/>
                    <a:pt x="978" y="136"/>
                    <a:pt x="878" y="61"/>
                  </a:cubicBezTo>
                  <a:cubicBezTo>
                    <a:pt x="841" y="24"/>
                    <a:pt x="805" y="1"/>
                    <a:pt x="758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9"/>
            <p:cNvSpPr/>
            <p:nvPr/>
          </p:nvSpPr>
          <p:spPr>
            <a:xfrm>
              <a:off x="6324232" y="3879990"/>
              <a:ext cx="14185" cy="24689"/>
            </a:xfrm>
            <a:custGeom>
              <a:avLst/>
              <a:gdLst/>
              <a:ahLst/>
              <a:cxnLst/>
              <a:rect l="l" t="t" r="r" b="b"/>
              <a:pathLst>
                <a:path w="678" h="1180" extrusionOk="0">
                  <a:moveTo>
                    <a:pt x="399" y="139"/>
                  </a:moveTo>
                  <a:cubicBezTo>
                    <a:pt x="421" y="139"/>
                    <a:pt x="439" y="152"/>
                    <a:pt x="452" y="177"/>
                  </a:cubicBezTo>
                  <a:cubicBezTo>
                    <a:pt x="552" y="427"/>
                    <a:pt x="552" y="728"/>
                    <a:pt x="452" y="1004"/>
                  </a:cubicBezTo>
                  <a:cubicBezTo>
                    <a:pt x="302" y="803"/>
                    <a:pt x="201" y="527"/>
                    <a:pt x="201" y="277"/>
                  </a:cubicBezTo>
                  <a:cubicBezTo>
                    <a:pt x="226" y="227"/>
                    <a:pt x="251" y="177"/>
                    <a:pt x="276" y="152"/>
                  </a:cubicBezTo>
                  <a:lnTo>
                    <a:pt x="327" y="177"/>
                  </a:lnTo>
                  <a:cubicBezTo>
                    <a:pt x="352" y="152"/>
                    <a:pt x="377" y="139"/>
                    <a:pt x="399" y="139"/>
                  </a:cubicBezTo>
                  <a:close/>
                  <a:moveTo>
                    <a:pt x="357" y="0"/>
                  </a:moveTo>
                  <a:cubicBezTo>
                    <a:pt x="322" y="0"/>
                    <a:pt x="287" y="8"/>
                    <a:pt x="251" y="26"/>
                  </a:cubicBezTo>
                  <a:cubicBezTo>
                    <a:pt x="176" y="76"/>
                    <a:pt x="126" y="126"/>
                    <a:pt x="101" y="227"/>
                  </a:cubicBezTo>
                  <a:cubicBezTo>
                    <a:pt x="1" y="553"/>
                    <a:pt x="427" y="1129"/>
                    <a:pt x="427" y="1154"/>
                  </a:cubicBezTo>
                  <a:lnTo>
                    <a:pt x="477" y="1179"/>
                  </a:lnTo>
                  <a:lnTo>
                    <a:pt x="502" y="1179"/>
                  </a:lnTo>
                  <a:lnTo>
                    <a:pt x="527" y="1129"/>
                  </a:lnTo>
                  <a:cubicBezTo>
                    <a:pt x="677" y="803"/>
                    <a:pt x="677" y="427"/>
                    <a:pt x="527" y="76"/>
                  </a:cubicBezTo>
                  <a:cubicBezTo>
                    <a:pt x="479" y="28"/>
                    <a:pt x="420" y="0"/>
                    <a:pt x="357" y="0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9"/>
            <p:cNvSpPr/>
            <p:nvPr/>
          </p:nvSpPr>
          <p:spPr>
            <a:xfrm>
              <a:off x="5768405" y="3501397"/>
              <a:ext cx="538022" cy="375998"/>
            </a:xfrm>
            <a:custGeom>
              <a:avLst/>
              <a:gdLst/>
              <a:ahLst/>
              <a:cxnLst/>
              <a:rect l="l" t="t" r="r" b="b"/>
              <a:pathLst>
                <a:path w="25715" h="17971" extrusionOk="0">
                  <a:moveTo>
                    <a:pt x="1955" y="1"/>
                  </a:moveTo>
                  <a:cubicBezTo>
                    <a:pt x="1955" y="1"/>
                    <a:pt x="0" y="3986"/>
                    <a:pt x="1905" y="6542"/>
                  </a:cubicBezTo>
                  <a:cubicBezTo>
                    <a:pt x="3150" y="8184"/>
                    <a:pt x="5161" y="8748"/>
                    <a:pt x="9407" y="8748"/>
                  </a:cubicBezTo>
                  <a:cubicBezTo>
                    <a:pt x="11059" y="8748"/>
                    <a:pt x="13049" y="8663"/>
                    <a:pt x="15464" y="8522"/>
                  </a:cubicBezTo>
                  <a:cubicBezTo>
                    <a:pt x="17319" y="13685"/>
                    <a:pt x="22431" y="17971"/>
                    <a:pt x="22431" y="17971"/>
                  </a:cubicBezTo>
                  <a:lnTo>
                    <a:pt x="25715" y="16517"/>
                  </a:lnTo>
                  <a:cubicBezTo>
                    <a:pt x="23710" y="12658"/>
                    <a:pt x="22156" y="8597"/>
                    <a:pt x="21028" y="4387"/>
                  </a:cubicBezTo>
                  <a:cubicBezTo>
                    <a:pt x="20401" y="2106"/>
                    <a:pt x="8973" y="302"/>
                    <a:pt x="8973" y="302"/>
                  </a:cubicBezTo>
                  <a:lnTo>
                    <a:pt x="1955" y="1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9"/>
            <p:cNvSpPr/>
            <p:nvPr/>
          </p:nvSpPr>
          <p:spPr>
            <a:xfrm>
              <a:off x="6226713" y="3824943"/>
              <a:ext cx="88105" cy="70823"/>
            </a:xfrm>
            <a:custGeom>
              <a:avLst/>
              <a:gdLst/>
              <a:ahLst/>
              <a:cxnLst/>
              <a:rect l="l" t="t" r="r" b="b"/>
              <a:pathLst>
                <a:path w="4211" h="3385" extrusionOk="0">
                  <a:moveTo>
                    <a:pt x="3634" y="1"/>
                  </a:moveTo>
                  <a:lnTo>
                    <a:pt x="0" y="2256"/>
                  </a:lnTo>
                  <a:lnTo>
                    <a:pt x="852" y="3384"/>
                  </a:lnTo>
                  <a:lnTo>
                    <a:pt x="4211" y="1354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9"/>
            <p:cNvSpPr/>
            <p:nvPr/>
          </p:nvSpPr>
          <p:spPr>
            <a:xfrm>
              <a:off x="5832365" y="3032084"/>
              <a:ext cx="130598" cy="147420"/>
            </a:xfrm>
            <a:custGeom>
              <a:avLst/>
              <a:gdLst/>
              <a:ahLst/>
              <a:cxnLst/>
              <a:rect l="l" t="t" r="r" b="b"/>
              <a:pathLst>
                <a:path w="6242" h="7046" extrusionOk="0">
                  <a:moveTo>
                    <a:pt x="1680" y="1"/>
                  </a:moveTo>
                  <a:lnTo>
                    <a:pt x="1" y="953"/>
                  </a:lnTo>
                  <a:cubicBezTo>
                    <a:pt x="577" y="2357"/>
                    <a:pt x="527" y="4161"/>
                    <a:pt x="277" y="5590"/>
                  </a:cubicBezTo>
                  <a:cubicBezTo>
                    <a:pt x="176" y="6166"/>
                    <a:pt x="101" y="6442"/>
                    <a:pt x="703" y="6617"/>
                  </a:cubicBezTo>
                  <a:cubicBezTo>
                    <a:pt x="1506" y="6901"/>
                    <a:pt x="2350" y="7046"/>
                    <a:pt x="3189" y="7046"/>
                  </a:cubicBezTo>
                  <a:cubicBezTo>
                    <a:pt x="3684" y="7046"/>
                    <a:pt x="4179" y="6995"/>
                    <a:pt x="4663" y="6893"/>
                  </a:cubicBezTo>
                  <a:cubicBezTo>
                    <a:pt x="6041" y="6567"/>
                    <a:pt x="6242" y="6091"/>
                    <a:pt x="6191" y="5790"/>
                  </a:cubicBezTo>
                  <a:cubicBezTo>
                    <a:pt x="6116" y="5514"/>
                    <a:pt x="5815" y="5389"/>
                    <a:pt x="5490" y="5289"/>
                  </a:cubicBezTo>
                  <a:cubicBezTo>
                    <a:pt x="4888" y="5138"/>
                    <a:pt x="4437" y="4637"/>
                    <a:pt x="4362" y="4036"/>
                  </a:cubicBezTo>
                  <a:cubicBezTo>
                    <a:pt x="4236" y="3184"/>
                    <a:pt x="4136" y="2357"/>
                    <a:pt x="4136" y="1504"/>
                  </a:cubicBezTo>
                  <a:lnTo>
                    <a:pt x="168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9"/>
            <p:cNvSpPr/>
            <p:nvPr/>
          </p:nvSpPr>
          <p:spPr>
            <a:xfrm>
              <a:off x="5819791" y="3109268"/>
              <a:ext cx="164681" cy="55507"/>
            </a:xfrm>
            <a:custGeom>
              <a:avLst/>
              <a:gdLst/>
              <a:ahLst/>
              <a:cxnLst/>
              <a:rect l="l" t="t" r="r" b="b"/>
              <a:pathLst>
                <a:path w="7871" h="2653" extrusionOk="0">
                  <a:moveTo>
                    <a:pt x="4186" y="0"/>
                  </a:moveTo>
                  <a:cubicBezTo>
                    <a:pt x="2587" y="0"/>
                    <a:pt x="552" y="297"/>
                    <a:pt x="552" y="297"/>
                  </a:cubicBezTo>
                  <a:cubicBezTo>
                    <a:pt x="426" y="1099"/>
                    <a:pt x="251" y="1876"/>
                    <a:pt x="0" y="2652"/>
                  </a:cubicBezTo>
                  <a:lnTo>
                    <a:pt x="7870" y="2652"/>
                  </a:lnTo>
                  <a:cubicBezTo>
                    <a:pt x="7870" y="2652"/>
                    <a:pt x="6918" y="547"/>
                    <a:pt x="5640" y="146"/>
                  </a:cubicBezTo>
                  <a:cubicBezTo>
                    <a:pt x="5292" y="39"/>
                    <a:pt x="4768" y="0"/>
                    <a:pt x="4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9"/>
            <p:cNvSpPr/>
            <p:nvPr/>
          </p:nvSpPr>
          <p:spPr>
            <a:xfrm>
              <a:off x="5789370" y="2918475"/>
              <a:ext cx="152902" cy="189851"/>
            </a:xfrm>
            <a:custGeom>
              <a:avLst/>
              <a:gdLst/>
              <a:ahLst/>
              <a:cxnLst/>
              <a:rect l="l" t="t" r="r" b="b"/>
              <a:pathLst>
                <a:path w="7308" h="9074" extrusionOk="0">
                  <a:moveTo>
                    <a:pt x="3284" y="1"/>
                  </a:moveTo>
                  <a:cubicBezTo>
                    <a:pt x="1641" y="1"/>
                    <a:pt x="239" y="1229"/>
                    <a:pt x="51" y="2899"/>
                  </a:cubicBezTo>
                  <a:cubicBezTo>
                    <a:pt x="1" y="3350"/>
                    <a:pt x="51" y="3827"/>
                    <a:pt x="201" y="4253"/>
                  </a:cubicBezTo>
                  <a:cubicBezTo>
                    <a:pt x="928" y="6483"/>
                    <a:pt x="1229" y="7812"/>
                    <a:pt x="2657" y="8664"/>
                  </a:cubicBezTo>
                  <a:cubicBezTo>
                    <a:pt x="3144" y="8946"/>
                    <a:pt x="3648" y="9073"/>
                    <a:pt x="4136" y="9073"/>
                  </a:cubicBezTo>
                  <a:cubicBezTo>
                    <a:pt x="5813" y="9073"/>
                    <a:pt x="7308" y="7575"/>
                    <a:pt x="7269" y="5731"/>
                  </a:cubicBezTo>
                  <a:cubicBezTo>
                    <a:pt x="7219" y="3576"/>
                    <a:pt x="6041" y="293"/>
                    <a:pt x="3610" y="17"/>
                  </a:cubicBezTo>
                  <a:cubicBezTo>
                    <a:pt x="3500" y="6"/>
                    <a:pt x="3391" y="1"/>
                    <a:pt x="3284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9"/>
            <p:cNvSpPr/>
            <p:nvPr/>
          </p:nvSpPr>
          <p:spPr>
            <a:xfrm>
              <a:off x="5911557" y="2988566"/>
              <a:ext cx="39878" cy="54378"/>
            </a:xfrm>
            <a:custGeom>
              <a:avLst/>
              <a:gdLst/>
              <a:ahLst/>
              <a:cxnLst/>
              <a:rect l="l" t="t" r="r" b="b"/>
              <a:pathLst>
                <a:path w="1906" h="2599" extrusionOk="0">
                  <a:moveTo>
                    <a:pt x="929" y="1"/>
                  </a:moveTo>
                  <a:cubicBezTo>
                    <a:pt x="556" y="1"/>
                    <a:pt x="210" y="323"/>
                    <a:pt x="101" y="777"/>
                  </a:cubicBezTo>
                  <a:cubicBezTo>
                    <a:pt x="0" y="1279"/>
                    <a:pt x="76" y="1805"/>
                    <a:pt x="326" y="2281"/>
                  </a:cubicBezTo>
                  <a:cubicBezTo>
                    <a:pt x="451" y="2502"/>
                    <a:pt x="635" y="2598"/>
                    <a:pt x="830" y="2598"/>
                  </a:cubicBezTo>
                  <a:cubicBezTo>
                    <a:pt x="1143" y="2598"/>
                    <a:pt x="1485" y="2351"/>
                    <a:pt x="1655" y="1980"/>
                  </a:cubicBezTo>
                  <a:cubicBezTo>
                    <a:pt x="1905" y="1379"/>
                    <a:pt x="1880" y="527"/>
                    <a:pt x="1354" y="151"/>
                  </a:cubicBezTo>
                  <a:cubicBezTo>
                    <a:pt x="1216" y="47"/>
                    <a:pt x="1070" y="1"/>
                    <a:pt x="92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9"/>
            <p:cNvSpPr/>
            <p:nvPr/>
          </p:nvSpPr>
          <p:spPr>
            <a:xfrm>
              <a:off x="5785708" y="3003567"/>
              <a:ext cx="51574" cy="46636"/>
            </a:xfrm>
            <a:custGeom>
              <a:avLst/>
              <a:gdLst/>
              <a:ahLst/>
              <a:cxnLst/>
              <a:rect l="l" t="t" r="r" b="b"/>
              <a:pathLst>
                <a:path w="2465" h="2229" extrusionOk="0">
                  <a:moveTo>
                    <a:pt x="872" y="0"/>
                  </a:moveTo>
                  <a:cubicBezTo>
                    <a:pt x="507" y="0"/>
                    <a:pt x="190" y="206"/>
                    <a:pt x="126" y="612"/>
                  </a:cubicBezTo>
                  <a:cubicBezTo>
                    <a:pt x="0" y="1238"/>
                    <a:pt x="552" y="1890"/>
                    <a:pt x="1153" y="2141"/>
                  </a:cubicBezTo>
                  <a:cubicBezTo>
                    <a:pt x="1302" y="2200"/>
                    <a:pt x="1456" y="2229"/>
                    <a:pt x="1603" y="2229"/>
                  </a:cubicBezTo>
                  <a:cubicBezTo>
                    <a:pt x="2074" y="2229"/>
                    <a:pt x="2465" y="1936"/>
                    <a:pt x="2331" y="1439"/>
                  </a:cubicBezTo>
                  <a:cubicBezTo>
                    <a:pt x="2206" y="938"/>
                    <a:pt x="1905" y="486"/>
                    <a:pt x="1479" y="186"/>
                  </a:cubicBezTo>
                  <a:cubicBezTo>
                    <a:pt x="1284" y="62"/>
                    <a:pt x="1071" y="0"/>
                    <a:pt x="87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9"/>
            <p:cNvSpPr/>
            <p:nvPr/>
          </p:nvSpPr>
          <p:spPr>
            <a:xfrm>
              <a:off x="5752755" y="2887656"/>
              <a:ext cx="212301" cy="189411"/>
            </a:xfrm>
            <a:custGeom>
              <a:avLst/>
              <a:gdLst/>
              <a:ahLst/>
              <a:cxnLst/>
              <a:rect l="l" t="t" r="r" b="b"/>
              <a:pathLst>
                <a:path w="10147" h="9053" extrusionOk="0">
                  <a:moveTo>
                    <a:pt x="4587" y="1"/>
                  </a:moveTo>
                  <a:cubicBezTo>
                    <a:pt x="3585" y="1"/>
                    <a:pt x="2508" y="577"/>
                    <a:pt x="2603" y="1465"/>
                  </a:cubicBezTo>
                  <a:cubicBezTo>
                    <a:pt x="2501" y="1429"/>
                    <a:pt x="2388" y="1413"/>
                    <a:pt x="2270" y="1413"/>
                  </a:cubicBezTo>
                  <a:cubicBezTo>
                    <a:pt x="1312" y="1413"/>
                    <a:pt x="0" y="2489"/>
                    <a:pt x="1249" y="3069"/>
                  </a:cubicBezTo>
                  <a:cubicBezTo>
                    <a:pt x="648" y="3345"/>
                    <a:pt x="322" y="3721"/>
                    <a:pt x="1325" y="5124"/>
                  </a:cubicBezTo>
                  <a:cubicBezTo>
                    <a:pt x="2352" y="6503"/>
                    <a:pt x="3254" y="8458"/>
                    <a:pt x="3931" y="8833"/>
                  </a:cubicBezTo>
                  <a:cubicBezTo>
                    <a:pt x="4320" y="8980"/>
                    <a:pt x="4727" y="9053"/>
                    <a:pt x="5131" y="9053"/>
                  </a:cubicBezTo>
                  <a:cubicBezTo>
                    <a:pt x="5899" y="9053"/>
                    <a:pt x="6657" y="8791"/>
                    <a:pt x="7265" y="8282"/>
                  </a:cubicBezTo>
                  <a:cubicBezTo>
                    <a:pt x="8067" y="7530"/>
                    <a:pt x="8493" y="6478"/>
                    <a:pt x="8417" y="5375"/>
                  </a:cubicBezTo>
                  <a:cubicBezTo>
                    <a:pt x="8342" y="4573"/>
                    <a:pt x="10147" y="4072"/>
                    <a:pt x="9896" y="2242"/>
                  </a:cubicBezTo>
                  <a:cubicBezTo>
                    <a:pt x="9697" y="798"/>
                    <a:pt x="8564" y="146"/>
                    <a:pt x="7487" y="146"/>
                  </a:cubicBezTo>
                  <a:cubicBezTo>
                    <a:pt x="6937" y="146"/>
                    <a:pt x="6401" y="316"/>
                    <a:pt x="6011" y="638"/>
                  </a:cubicBezTo>
                  <a:cubicBezTo>
                    <a:pt x="5726" y="196"/>
                    <a:pt x="5169" y="1"/>
                    <a:pt x="4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9"/>
            <p:cNvSpPr/>
            <p:nvPr/>
          </p:nvSpPr>
          <p:spPr>
            <a:xfrm>
              <a:off x="6371434" y="3836994"/>
              <a:ext cx="95972" cy="131644"/>
            </a:xfrm>
            <a:custGeom>
              <a:avLst/>
              <a:gdLst/>
              <a:ahLst/>
              <a:cxnLst/>
              <a:rect l="l" t="t" r="r" b="b"/>
              <a:pathLst>
                <a:path w="4587" h="6292" extrusionOk="0">
                  <a:moveTo>
                    <a:pt x="2005" y="1"/>
                  </a:moveTo>
                  <a:lnTo>
                    <a:pt x="0" y="1329"/>
                  </a:lnTo>
                  <a:lnTo>
                    <a:pt x="2582" y="6292"/>
                  </a:lnTo>
                  <a:lnTo>
                    <a:pt x="4587" y="4963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6400788" y="3918801"/>
              <a:ext cx="154973" cy="64567"/>
            </a:xfrm>
            <a:custGeom>
              <a:avLst/>
              <a:gdLst/>
              <a:ahLst/>
              <a:cxnLst/>
              <a:rect l="l" t="t" r="r" b="b"/>
              <a:pathLst>
                <a:path w="7407" h="3086" extrusionOk="0">
                  <a:moveTo>
                    <a:pt x="2858" y="1"/>
                  </a:moveTo>
                  <a:lnTo>
                    <a:pt x="176" y="377"/>
                  </a:lnTo>
                  <a:cubicBezTo>
                    <a:pt x="76" y="402"/>
                    <a:pt x="1" y="477"/>
                    <a:pt x="26" y="577"/>
                  </a:cubicBezTo>
                  <a:lnTo>
                    <a:pt x="176" y="2708"/>
                  </a:lnTo>
                  <a:cubicBezTo>
                    <a:pt x="200" y="2919"/>
                    <a:pt x="399" y="3086"/>
                    <a:pt x="609" y="3086"/>
                  </a:cubicBezTo>
                  <a:cubicBezTo>
                    <a:pt x="624" y="3086"/>
                    <a:pt x="638" y="3085"/>
                    <a:pt x="653" y="3084"/>
                  </a:cubicBezTo>
                  <a:cubicBezTo>
                    <a:pt x="1580" y="2933"/>
                    <a:pt x="1956" y="2657"/>
                    <a:pt x="3109" y="2432"/>
                  </a:cubicBezTo>
                  <a:cubicBezTo>
                    <a:pt x="4262" y="2256"/>
                    <a:pt x="5389" y="2006"/>
                    <a:pt x="6517" y="1705"/>
                  </a:cubicBezTo>
                  <a:cubicBezTo>
                    <a:pt x="7407" y="1393"/>
                    <a:pt x="7259" y="573"/>
                    <a:pt x="6559" y="573"/>
                  </a:cubicBezTo>
                  <a:cubicBezTo>
                    <a:pt x="6530" y="573"/>
                    <a:pt x="6499" y="574"/>
                    <a:pt x="6467" y="577"/>
                  </a:cubicBezTo>
                  <a:cubicBezTo>
                    <a:pt x="6249" y="604"/>
                    <a:pt x="6014" y="617"/>
                    <a:pt x="5772" y="617"/>
                  </a:cubicBezTo>
                  <a:cubicBezTo>
                    <a:pt x="4874" y="617"/>
                    <a:pt x="3877" y="437"/>
                    <a:pt x="3284" y="101"/>
                  </a:cubicBezTo>
                  <a:cubicBezTo>
                    <a:pt x="3159" y="26"/>
                    <a:pt x="3008" y="1"/>
                    <a:pt x="2858" y="1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5871177" y="3489869"/>
              <a:ext cx="565305" cy="403260"/>
            </a:xfrm>
            <a:custGeom>
              <a:avLst/>
              <a:gdLst/>
              <a:ahLst/>
              <a:cxnLst/>
              <a:rect l="l" t="t" r="r" b="b"/>
              <a:pathLst>
                <a:path w="27019" h="19274" extrusionOk="0">
                  <a:moveTo>
                    <a:pt x="10026" y="0"/>
                  </a:moveTo>
                  <a:lnTo>
                    <a:pt x="1605" y="752"/>
                  </a:lnTo>
                  <a:cubicBezTo>
                    <a:pt x="1605" y="752"/>
                    <a:pt x="1" y="3133"/>
                    <a:pt x="1830" y="6442"/>
                  </a:cubicBezTo>
                  <a:cubicBezTo>
                    <a:pt x="2650" y="7894"/>
                    <a:pt x="4254" y="8332"/>
                    <a:pt x="6207" y="8332"/>
                  </a:cubicBezTo>
                  <a:cubicBezTo>
                    <a:pt x="7656" y="8332"/>
                    <a:pt x="9298" y="8091"/>
                    <a:pt x="10953" y="7845"/>
                  </a:cubicBezTo>
                  <a:cubicBezTo>
                    <a:pt x="12619" y="7601"/>
                    <a:pt x="14305" y="7356"/>
                    <a:pt x="15819" y="7356"/>
                  </a:cubicBezTo>
                  <a:cubicBezTo>
                    <a:pt x="16013" y="7356"/>
                    <a:pt x="16204" y="7360"/>
                    <a:pt x="16392" y="7369"/>
                  </a:cubicBezTo>
                  <a:cubicBezTo>
                    <a:pt x="18497" y="14061"/>
                    <a:pt x="23885" y="19274"/>
                    <a:pt x="23885" y="19274"/>
                  </a:cubicBezTo>
                  <a:lnTo>
                    <a:pt x="27018" y="17369"/>
                  </a:lnTo>
                  <a:cubicBezTo>
                    <a:pt x="27018" y="17369"/>
                    <a:pt x="24612" y="12958"/>
                    <a:pt x="21705" y="3459"/>
                  </a:cubicBezTo>
                  <a:cubicBezTo>
                    <a:pt x="20727" y="101"/>
                    <a:pt x="10026" y="0"/>
                    <a:pt x="10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9"/>
            <p:cNvSpPr/>
            <p:nvPr/>
          </p:nvSpPr>
          <p:spPr>
            <a:xfrm>
              <a:off x="6355177" y="3835425"/>
              <a:ext cx="94925" cy="75530"/>
            </a:xfrm>
            <a:custGeom>
              <a:avLst/>
              <a:gdLst/>
              <a:ahLst/>
              <a:cxnLst/>
              <a:rect l="l" t="t" r="r" b="b"/>
              <a:pathLst>
                <a:path w="4537" h="3610" extrusionOk="0">
                  <a:moveTo>
                    <a:pt x="4011" y="1"/>
                  </a:moveTo>
                  <a:lnTo>
                    <a:pt x="0" y="2231"/>
                  </a:lnTo>
                  <a:lnTo>
                    <a:pt x="878" y="3610"/>
                  </a:lnTo>
                  <a:lnTo>
                    <a:pt x="4537" y="1530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9"/>
            <p:cNvSpPr/>
            <p:nvPr/>
          </p:nvSpPr>
          <p:spPr>
            <a:xfrm>
              <a:off x="6464769" y="3911834"/>
              <a:ext cx="24668" cy="13683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913" y="102"/>
                  </a:moveTo>
                  <a:cubicBezTo>
                    <a:pt x="927" y="102"/>
                    <a:pt x="941" y="104"/>
                    <a:pt x="953" y="108"/>
                  </a:cubicBezTo>
                  <a:lnTo>
                    <a:pt x="1028" y="183"/>
                  </a:lnTo>
                  <a:cubicBezTo>
                    <a:pt x="1053" y="234"/>
                    <a:pt x="1053" y="309"/>
                    <a:pt x="1028" y="384"/>
                  </a:cubicBezTo>
                  <a:cubicBezTo>
                    <a:pt x="966" y="488"/>
                    <a:pt x="711" y="541"/>
                    <a:pt x="396" y="541"/>
                  </a:cubicBezTo>
                  <a:cubicBezTo>
                    <a:pt x="333" y="541"/>
                    <a:pt x="268" y="538"/>
                    <a:pt x="201" y="534"/>
                  </a:cubicBezTo>
                  <a:cubicBezTo>
                    <a:pt x="431" y="350"/>
                    <a:pt x="746" y="102"/>
                    <a:pt x="913" y="102"/>
                  </a:cubicBezTo>
                  <a:close/>
                  <a:moveTo>
                    <a:pt x="917" y="1"/>
                  </a:moveTo>
                  <a:cubicBezTo>
                    <a:pt x="603" y="1"/>
                    <a:pt x="71" y="487"/>
                    <a:pt x="1" y="534"/>
                  </a:cubicBezTo>
                  <a:lnTo>
                    <a:pt x="1" y="609"/>
                  </a:lnTo>
                  <a:lnTo>
                    <a:pt x="51" y="635"/>
                  </a:lnTo>
                  <a:cubicBezTo>
                    <a:pt x="164" y="647"/>
                    <a:pt x="270" y="653"/>
                    <a:pt x="377" y="653"/>
                  </a:cubicBezTo>
                  <a:cubicBezTo>
                    <a:pt x="483" y="653"/>
                    <a:pt x="590" y="647"/>
                    <a:pt x="702" y="635"/>
                  </a:cubicBezTo>
                  <a:cubicBezTo>
                    <a:pt x="853" y="635"/>
                    <a:pt x="1003" y="559"/>
                    <a:pt x="1103" y="459"/>
                  </a:cubicBezTo>
                  <a:cubicBezTo>
                    <a:pt x="1179" y="359"/>
                    <a:pt x="1179" y="234"/>
                    <a:pt x="1128" y="133"/>
                  </a:cubicBezTo>
                  <a:cubicBezTo>
                    <a:pt x="1103" y="58"/>
                    <a:pt x="1053" y="8"/>
                    <a:pt x="978" y="8"/>
                  </a:cubicBezTo>
                  <a:cubicBezTo>
                    <a:pt x="959" y="3"/>
                    <a:pt x="939" y="1"/>
                    <a:pt x="917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9"/>
            <p:cNvSpPr/>
            <p:nvPr/>
          </p:nvSpPr>
          <p:spPr>
            <a:xfrm>
              <a:off x="6461630" y="3901498"/>
              <a:ext cx="14165" cy="23622"/>
            </a:xfrm>
            <a:custGeom>
              <a:avLst/>
              <a:gdLst/>
              <a:ahLst/>
              <a:cxnLst/>
              <a:rect l="l" t="t" r="r" b="b"/>
              <a:pathLst>
                <a:path w="677" h="1129" extrusionOk="0">
                  <a:moveTo>
                    <a:pt x="426" y="126"/>
                  </a:moveTo>
                  <a:cubicBezTo>
                    <a:pt x="501" y="126"/>
                    <a:pt x="552" y="151"/>
                    <a:pt x="552" y="176"/>
                  </a:cubicBezTo>
                  <a:cubicBezTo>
                    <a:pt x="552" y="477"/>
                    <a:pt x="426" y="753"/>
                    <a:pt x="251" y="978"/>
                  </a:cubicBezTo>
                  <a:cubicBezTo>
                    <a:pt x="176" y="702"/>
                    <a:pt x="201" y="427"/>
                    <a:pt x="301" y="201"/>
                  </a:cubicBezTo>
                  <a:cubicBezTo>
                    <a:pt x="326" y="151"/>
                    <a:pt x="351" y="126"/>
                    <a:pt x="401" y="126"/>
                  </a:cubicBezTo>
                  <a:close/>
                  <a:moveTo>
                    <a:pt x="426" y="1"/>
                  </a:moveTo>
                  <a:cubicBezTo>
                    <a:pt x="351" y="1"/>
                    <a:pt x="251" y="51"/>
                    <a:pt x="201" y="126"/>
                  </a:cubicBezTo>
                  <a:cubicBezTo>
                    <a:pt x="0" y="377"/>
                    <a:pt x="151" y="1053"/>
                    <a:pt x="151" y="1103"/>
                  </a:cubicBezTo>
                  <a:lnTo>
                    <a:pt x="176" y="1129"/>
                  </a:lnTo>
                  <a:lnTo>
                    <a:pt x="226" y="1129"/>
                  </a:lnTo>
                  <a:cubicBezTo>
                    <a:pt x="527" y="878"/>
                    <a:pt x="677" y="527"/>
                    <a:pt x="652" y="151"/>
                  </a:cubicBezTo>
                  <a:cubicBezTo>
                    <a:pt x="627" y="51"/>
                    <a:pt x="527" y="1"/>
                    <a:pt x="426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771544" y="3134186"/>
              <a:ext cx="362357" cy="382045"/>
            </a:xfrm>
            <a:custGeom>
              <a:avLst/>
              <a:gdLst/>
              <a:ahLst/>
              <a:cxnLst/>
              <a:rect l="l" t="t" r="r" b="b"/>
              <a:pathLst>
                <a:path w="17319" h="18260" extrusionOk="0">
                  <a:moveTo>
                    <a:pt x="9863" y="1"/>
                  </a:moveTo>
                  <a:cubicBezTo>
                    <a:pt x="7603" y="1"/>
                    <a:pt x="2582" y="459"/>
                    <a:pt x="2582" y="459"/>
                  </a:cubicBezTo>
                  <a:cubicBezTo>
                    <a:pt x="1229" y="509"/>
                    <a:pt x="126" y="1612"/>
                    <a:pt x="76" y="2990"/>
                  </a:cubicBezTo>
                  <a:cubicBezTo>
                    <a:pt x="1" y="5045"/>
                    <a:pt x="577" y="9131"/>
                    <a:pt x="778" y="11462"/>
                  </a:cubicBezTo>
                  <a:cubicBezTo>
                    <a:pt x="1028" y="13492"/>
                    <a:pt x="1354" y="15522"/>
                    <a:pt x="1830" y="17552"/>
                  </a:cubicBezTo>
                  <a:lnTo>
                    <a:pt x="15640" y="18254"/>
                  </a:lnTo>
                  <a:cubicBezTo>
                    <a:pt x="15685" y="18258"/>
                    <a:pt x="15729" y="18259"/>
                    <a:pt x="15774" y="18259"/>
                  </a:cubicBezTo>
                  <a:cubicBezTo>
                    <a:pt x="16569" y="18259"/>
                    <a:pt x="17246" y="17631"/>
                    <a:pt x="17294" y="16800"/>
                  </a:cubicBezTo>
                  <a:lnTo>
                    <a:pt x="17294" y="16725"/>
                  </a:lnTo>
                  <a:cubicBezTo>
                    <a:pt x="17319" y="10960"/>
                    <a:pt x="14712" y="8529"/>
                    <a:pt x="12983" y="2238"/>
                  </a:cubicBezTo>
                  <a:cubicBezTo>
                    <a:pt x="12682" y="1211"/>
                    <a:pt x="12131" y="208"/>
                    <a:pt x="10652" y="33"/>
                  </a:cubicBezTo>
                  <a:cubicBezTo>
                    <a:pt x="10464" y="11"/>
                    <a:pt x="10193" y="1"/>
                    <a:pt x="9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242969" y="3340963"/>
              <a:ext cx="82330" cy="52097"/>
            </a:xfrm>
            <a:custGeom>
              <a:avLst/>
              <a:gdLst/>
              <a:ahLst/>
              <a:cxnLst/>
              <a:rect l="l" t="t" r="r" b="b"/>
              <a:pathLst>
                <a:path w="3935" h="2490" extrusionOk="0">
                  <a:moveTo>
                    <a:pt x="1900" y="0"/>
                  </a:moveTo>
                  <a:cubicBezTo>
                    <a:pt x="1402" y="0"/>
                    <a:pt x="1115" y="217"/>
                    <a:pt x="551" y="526"/>
                  </a:cubicBezTo>
                  <a:lnTo>
                    <a:pt x="0" y="1754"/>
                  </a:lnTo>
                  <a:cubicBezTo>
                    <a:pt x="673" y="2334"/>
                    <a:pt x="1271" y="2490"/>
                    <a:pt x="1719" y="2490"/>
                  </a:cubicBezTo>
                  <a:cubicBezTo>
                    <a:pt x="2238" y="2490"/>
                    <a:pt x="2556" y="2280"/>
                    <a:pt x="2556" y="2280"/>
                  </a:cubicBezTo>
                  <a:lnTo>
                    <a:pt x="3083" y="2406"/>
                  </a:lnTo>
                  <a:cubicBezTo>
                    <a:pt x="3136" y="2421"/>
                    <a:pt x="3189" y="2428"/>
                    <a:pt x="3242" y="2428"/>
                  </a:cubicBezTo>
                  <a:cubicBezTo>
                    <a:pt x="3541" y="2428"/>
                    <a:pt x="3825" y="2202"/>
                    <a:pt x="3910" y="1904"/>
                  </a:cubicBezTo>
                  <a:cubicBezTo>
                    <a:pt x="3910" y="1804"/>
                    <a:pt x="3935" y="1704"/>
                    <a:pt x="3910" y="1629"/>
                  </a:cubicBezTo>
                  <a:lnTo>
                    <a:pt x="3860" y="1303"/>
                  </a:lnTo>
                  <a:cubicBezTo>
                    <a:pt x="3759" y="802"/>
                    <a:pt x="3409" y="401"/>
                    <a:pt x="2932" y="225"/>
                  </a:cubicBezTo>
                  <a:lnTo>
                    <a:pt x="2582" y="100"/>
                  </a:lnTo>
                  <a:cubicBezTo>
                    <a:pt x="2306" y="31"/>
                    <a:pt x="2088" y="0"/>
                    <a:pt x="190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59"/>
            <p:cNvSpPr/>
            <p:nvPr/>
          </p:nvSpPr>
          <p:spPr>
            <a:xfrm>
              <a:off x="5700763" y="3274346"/>
              <a:ext cx="119572" cy="333526"/>
            </a:xfrm>
            <a:custGeom>
              <a:avLst/>
              <a:gdLst/>
              <a:ahLst/>
              <a:cxnLst/>
              <a:rect l="l" t="t" r="r" b="b"/>
              <a:pathLst>
                <a:path w="5715" h="15941" extrusionOk="0">
                  <a:moveTo>
                    <a:pt x="1504" y="1"/>
                  </a:moveTo>
                  <a:lnTo>
                    <a:pt x="1504" y="51"/>
                  </a:lnTo>
                  <a:lnTo>
                    <a:pt x="1880" y="176"/>
                  </a:lnTo>
                  <a:cubicBezTo>
                    <a:pt x="1880" y="176"/>
                    <a:pt x="1880" y="176"/>
                    <a:pt x="1880" y="151"/>
                  </a:cubicBezTo>
                  <a:lnTo>
                    <a:pt x="1504" y="1"/>
                  </a:lnTo>
                  <a:close/>
                  <a:moveTo>
                    <a:pt x="4411" y="6517"/>
                  </a:moveTo>
                  <a:cubicBezTo>
                    <a:pt x="4386" y="6567"/>
                    <a:pt x="4386" y="6592"/>
                    <a:pt x="4361" y="6617"/>
                  </a:cubicBezTo>
                  <a:cubicBezTo>
                    <a:pt x="4637" y="8397"/>
                    <a:pt x="4963" y="9625"/>
                    <a:pt x="5163" y="10853"/>
                  </a:cubicBezTo>
                  <a:cubicBezTo>
                    <a:pt x="4862" y="11530"/>
                    <a:pt x="4637" y="12231"/>
                    <a:pt x="4511" y="12958"/>
                  </a:cubicBezTo>
                  <a:cubicBezTo>
                    <a:pt x="4762" y="11730"/>
                    <a:pt x="5188" y="10853"/>
                    <a:pt x="5188" y="10853"/>
                  </a:cubicBezTo>
                  <a:lnTo>
                    <a:pt x="5714" y="10878"/>
                  </a:lnTo>
                  <a:lnTo>
                    <a:pt x="5213" y="10853"/>
                  </a:lnTo>
                  <a:cubicBezTo>
                    <a:pt x="4887" y="9424"/>
                    <a:pt x="4612" y="7971"/>
                    <a:pt x="4411" y="6517"/>
                  </a:cubicBezTo>
                  <a:close/>
                  <a:moveTo>
                    <a:pt x="75" y="6793"/>
                  </a:moveTo>
                  <a:lnTo>
                    <a:pt x="25" y="6943"/>
                  </a:lnTo>
                  <a:cubicBezTo>
                    <a:pt x="25" y="7068"/>
                    <a:pt x="0" y="7194"/>
                    <a:pt x="0" y="7294"/>
                  </a:cubicBezTo>
                  <a:lnTo>
                    <a:pt x="0" y="7545"/>
                  </a:lnTo>
                  <a:lnTo>
                    <a:pt x="0" y="7770"/>
                  </a:lnTo>
                  <a:cubicBezTo>
                    <a:pt x="25" y="8221"/>
                    <a:pt x="75" y="8672"/>
                    <a:pt x="150" y="9123"/>
                  </a:cubicBezTo>
                  <a:cubicBezTo>
                    <a:pt x="226" y="9550"/>
                    <a:pt x="301" y="9951"/>
                    <a:pt x="401" y="10352"/>
                  </a:cubicBezTo>
                  <a:cubicBezTo>
                    <a:pt x="727" y="11880"/>
                    <a:pt x="1178" y="13409"/>
                    <a:pt x="1729" y="14913"/>
                  </a:cubicBezTo>
                  <a:cubicBezTo>
                    <a:pt x="1755" y="14888"/>
                    <a:pt x="1755" y="14888"/>
                    <a:pt x="1755" y="14863"/>
                  </a:cubicBezTo>
                  <a:cubicBezTo>
                    <a:pt x="1203" y="13384"/>
                    <a:pt x="752" y="11880"/>
                    <a:pt x="426" y="10326"/>
                  </a:cubicBezTo>
                  <a:cubicBezTo>
                    <a:pt x="326" y="9900"/>
                    <a:pt x="251" y="9524"/>
                    <a:pt x="176" y="9098"/>
                  </a:cubicBezTo>
                  <a:cubicBezTo>
                    <a:pt x="100" y="8647"/>
                    <a:pt x="50" y="8196"/>
                    <a:pt x="25" y="7745"/>
                  </a:cubicBezTo>
                  <a:lnTo>
                    <a:pt x="25" y="7545"/>
                  </a:lnTo>
                  <a:lnTo>
                    <a:pt x="25" y="7269"/>
                  </a:lnTo>
                  <a:cubicBezTo>
                    <a:pt x="25" y="7194"/>
                    <a:pt x="25" y="7043"/>
                    <a:pt x="50" y="6943"/>
                  </a:cubicBezTo>
                  <a:lnTo>
                    <a:pt x="75" y="6793"/>
                  </a:lnTo>
                  <a:close/>
                  <a:moveTo>
                    <a:pt x="1730" y="15642"/>
                  </a:moveTo>
                  <a:cubicBezTo>
                    <a:pt x="1755" y="15742"/>
                    <a:pt x="1805" y="15841"/>
                    <a:pt x="1830" y="15941"/>
                  </a:cubicBezTo>
                  <a:lnTo>
                    <a:pt x="1855" y="15941"/>
                  </a:lnTo>
                  <a:cubicBezTo>
                    <a:pt x="1805" y="15841"/>
                    <a:pt x="1755" y="15742"/>
                    <a:pt x="1730" y="15642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59"/>
            <p:cNvSpPr/>
            <p:nvPr/>
          </p:nvSpPr>
          <p:spPr>
            <a:xfrm>
              <a:off x="5790939" y="3501397"/>
              <a:ext cx="113818" cy="106475"/>
            </a:xfrm>
            <a:custGeom>
              <a:avLst/>
              <a:gdLst/>
              <a:ahLst/>
              <a:cxnLst/>
              <a:rect l="l" t="t" r="r" b="b"/>
              <a:pathLst>
                <a:path w="5440" h="5089" extrusionOk="0">
                  <a:moveTo>
                    <a:pt x="878" y="1"/>
                  </a:moveTo>
                  <a:cubicBezTo>
                    <a:pt x="878" y="1"/>
                    <a:pt x="452" y="878"/>
                    <a:pt x="201" y="2106"/>
                  </a:cubicBezTo>
                  <a:cubicBezTo>
                    <a:pt x="101" y="2582"/>
                    <a:pt x="26" y="3058"/>
                    <a:pt x="1" y="3560"/>
                  </a:cubicBezTo>
                  <a:cubicBezTo>
                    <a:pt x="1" y="4061"/>
                    <a:pt x="26" y="4587"/>
                    <a:pt x="151" y="5089"/>
                  </a:cubicBezTo>
                  <a:lnTo>
                    <a:pt x="5289" y="5089"/>
                  </a:lnTo>
                  <a:cubicBezTo>
                    <a:pt x="4186" y="2407"/>
                    <a:pt x="5264" y="477"/>
                    <a:pt x="5440" y="226"/>
                  </a:cubicBezTo>
                  <a:lnTo>
                    <a:pt x="1404" y="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59"/>
            <p:cNvSpPr/>
            <p:nvPr/>
          </p:nvSpPr>
          <p:spPr>
            <a:xfrm>
              <a:off x="5878520" y="3500874"/>
              <a:ext cx="452554" cy="106998"/>
            </a:xfrm>
            <a:custGeom>
              <a:avLst/>
              <a:gdLst/>
              <a:ahLst/>
              <a:cxnLst/>
              <a:rect l="l" t="t" r="r" b="b"/>
              <a:pathLst>
                <a:path w="21630" h="5114" extrusionOk="0">
                  <a:moveTo>
                    <a:pt x="11955" y="1"/>
                  </a:moveTo>
                  <a:cubicBezTo>
                    <a:pt x="11680" y="452"/>
                    <a:pt x="11178" y="728"/>
                    <a:pt x="10627" y="728"/>
                  </a:cubicBezTo>
                  <a:lnTo>
                    <a:pt x="10527" y="728"/>
                  </a:lnTo>
                  <a:lnTo>
                    <a:pt x="1254" y="251"/>
                  </a:lnTo>
                  <a:cubicBezTo>
                    <a:pt x="1078" y="502"/>
                    <a:pt x="0" y="2432"/>
                    <a:pt x="1103" y="5114"/>
                  </a:cubicBezTo>
                  <a:lnTo>
                    <a:pt x="19800" y="5114"/>
                  </a:lnTo>
                  <a:lnTo>
                    <a:pt x="19800" y="5088"/>
                  </a:lnTo>
                  <a:lnTo>
                    <a:pt x="19775" y="5088"/>
                  </a:lnTo>
                  <a:lnTo>
                    <a:pt x="19374" y="1906"/>
                  </a:lnTo>
                  <a:cubicBezTo>
                    <a:pt x="17369" y="903"/>
                    <a:pt x="14111" y="477"/>
                    <a:pt x="11905" y="301"/>
                  </a:cubicBezTo>
                  <a:cubicBezTo>
                    <a:pt x="11930" y="201"/>
                    <a:pt x="11955" y="101"/>
                    <a:pt x="11955" y="1"/>
                  </a:cubicBezTo>
                  <a:close/>
                  <a:moveTo>
                    <a:pt x="20527" y="5088"/>
                  </a:moveTo>
                  <a:lnTo>
                    <a:pt x="19800" y="5114"/>
                  </a:lnTo>
                  <a:lnTo>
                    <a:pt x="21630" y="5114"/>
                  </a:lnTo>
                  <a:lnTo>
                    <a:pt x="21630" y="50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59"/>
            <p:cNvSpPr/>
            <p:nvPr/>
          </p:nvSpPr>
          <p:spPr>
            <a:xfrm>
              <a:off x="6130218" y="3391282"/>
              <a:ext cx="160999" cy="29919"/>
            </a:xfrm>
            <a:custGeom>
              <a:avLst/>
              <a:gdLst/>
              <a:ahLst/>
              <a:cxnLst/>
              <a:rect l="l" t="t" r="r" b="b"/>
              <a:pathLst>
                <a:path w="7695" h="1430" extrusionOk="0">
                  <a:moveTo>
                    <a:pt x="7695" y="1"/>
                  </a:moveTo>
                  <a:lnTo>
                    <a:pt x="7695" y="1"/>
                  </a:lnTo>
                  <a:cubicBezTo>
                    <a:pt x="7630" y="17"/>
                    <a:pt x="7569" y="33"/>
                    <a:pt x="7508" y="47"/>
                  </a:cubicBezTo>
                  <a:lnTo>
                    <a:pt x="7508" y="47"/>
                  </a:lnTo>
                  <a:cubicBezTo>
                    <a:pt x="7576" y="35"/>
                    <a:pt x="7637" y="20"/>
                    <a:pt x="7695" y="1"/>
                  </a:cubicBezTo>
                  <a:close/>
                  <a:moveTo>
                    <a:pt x="6542" y="1"/>
                  </a:moveTo>
                  <a:cubicBezTo>
                    <a:pt x="5339" y="502"/>
                    <a:pt x="4111" y="878"/>
                    <a:pt x="2858" y="1154"/>
                  </a:cubicBezTo>
                  <a:cubicBezTo>
                    <a:pt x="4136" y="903"/>
                    <a:pt x="5364" y="502"/>
                    <a:pt x="6567" y="26"/>
                  </a:cubicBezTo>
                  <a:cubicBezTo>
                    <a:pt x="6742" y="76"/>
                    <a:pt x="6943" y="101"/>
                    <a:pt x="7118" y="101"/>
                  </a:cubicBezTo>
                  <a:cubicBezTo>
                    <a:pt x="7254" y="101"/>
                    <a:pt x="7379" y="78"/>
                    <a:pt x="7508" y="47"/>
                  </a:cubicBezTo>
                  <a:lnTo>
                    <a:pt x="7508" y="47"/>
                  </a:lnTo>
                  <a:cubicBezTo>
                    <a:pt x="7399" y="66"/>
                    <a:pt x="7273" y="76"/>
                    <a:pt x="7118" y="76"/>
                  </a:cubicBezTo>
                  <a:cubicBezTo>
                    <a:pt x="6943" y="76"/>
                    <a:pt x="6768" y="76"/>
                    <a:pt x="6542" y="1"/>
                  </a:cubicBezTo>
                  <a:close/>
                  <a:moveTo>
                    <a:pt x="1" y="1379"/>
                  </a:moveTo>
                  <a:cubicBezTo>
                    <a:pt x="251" y="1404"/>
                    <a:pt x="502" y="1429"/>
                    <a:pt x="752" y="1429"/>
                  </a:cubicBezTo>
                  <a:cubicBezTo>
                    <a:pt x="502" y="1429"/>
                    <a:pt x="251" y="1404"/>
                    <a:pt x="26" y="1379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9"/>
            <p:cNvSpPr/>
            <p:nvPr/>
          </p:nvSpPr>
          <p:spPr>
            <a:xfrm>
              <a:off x="5837094" y="3092927"/>
              <a:ext cx="84443" cy="6821"/>
            </a:xfrm>
            <a:custGeom>
              <a:avLst/>
              <a:gdLst/>
              <a:ahLst/>
              <a:cxnLst/>
              <a:rect l="l" t="t" r="r" b="b"/>
              <a:pathLst>
                <a:path w="4036" h="326" extrusionOk="0">
                  <a:moveTo>
                    <a:pt x="0" y="50"/>
                  </a:moveTo>
                  <a:lnTo>
                    <a:pt x="0" y="50"/>
                  </a:lnTo>
                  <a:cubicBezTo>
                    <a:pt x="76" y="125"/>
                    <a:pt x="151" y="175"/>
                    <a:pt x="226" y="225"/>
                  </a:cubicBezTo>
                  <a:lnTo>
                    <a:pt x="226" y="200"/>
                  </a:lnTo>
                  <a:cubicBezTo>
                    <a:pt x="151" y="150"/>
                    <a:pt x="76" y="100"/>
                    <a:pt x="0" y="50"/>
                  </a:cubicBezTo>
                  <a:close/>
                  <a:moveTo>
                    <a:pt x="3985" y="0"/>
                  </a:moveTo>
                  <a:cubicBezTo>
                    <a:pt x="4010" y="100"/>
                    <a:pt x="4011" y="200"/>
                    <a:pt x="4036" y="326"/>
                  </a:cubicBezTo>
                  <a:cubicBezTo>
                    <a:pt x="4036" y="200"/>
                    <a:pt x="4011" y="100"/>
                    <a:pt x="39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9"/>
            <p:cNvSpPr/>
            <p:nvPr/>
          </p:nvSpPr>
          <p:spPr>
            <a:xfrm>
              <a:off x="5837094" y="3093973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9"/>
            <p:cNvSpPr/>
            <p:nvPr/>
          </p:nvSpPr>
          <p:spPr>
            <a:xfrm>
              <a:off x="5920470" y="3064075"/>
              <a:ext cx="16801" cy="26237"/>
            </a:xfrm>
            <a:custGeom>
              <a:avLst/>
              <a:gdLst/>
              <a:ahLst/>
              <a:cxnLst/>
              <a:rect l="l" t="t" r="r" b="b"/>
              <a:pathLst>
                <a:path w="803" h="1254" extrusionOk="0">
                  <a:moveTo>
                    <a:pt x="777" y="0"/>
                  </a:moveTo>
                  <a:cubicBezTo>
                    <a:pt x="677" y="326"/>
                    <a:pt x="502" y="627"/>
                    <a:pt x="301" y="878"/>
                  </a:cubicBezTo>
                  <a:lnTo>
                    <a:pt x="301" y="903"/>
                  </a:lnTo>
                  <a:cubicBezTo>
                    <a:pt x="502" y="627"/>
                    <a:pt x="677" y="326"/>
                    <a:pt x="802" y="0"/>
                  </a:cubicBezTo>
                  <a:close/>
                  <a:moveTo>
                    <a:pt x="25" y="1178"/>
                  </a:moveTo>
                  <a:cubicBezTo>
                    <a:pt x="25" y="1203"/>
                    <a:pt x="0" y="1203"/>
                    <a:pt x="0" y="1229"/>
                  </a:cubicBezTo>
                  <a:cubicBezTo>
                    <a:pt x="0" y="1229"/>
                    <a:pt x="0" y="1229"/>
                    <a:pt x="0" y="1254"/>
                  </a:cubicBezTo>
                  <a:cubicBezTo>
                    <a:pt x="0" y="1229"/>
                    <a:pt x="25" y="1229"/>
                    <a:pt x="25" y="1203"/>
                  </a:cubicBezTo>
                  <a:lnTo>
                    <a:pt x="25" y="1178"/>
                  </a:ln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9"/>
            <p:cNvSpPr/>
            <p:nvPr/>
          </p:nvSpPr>
          <p:spPr>
            <a:xfrm>
              <a:off x="5920993" y="3082424"/>
              <a:ext cx="5796" cy="6842"/>
            </a:xfrm>
            <a:custGeom>
              <a:avLst/>
              <a:gdLst/>
              <a:ahLst/>
              <a:cxnLst/>
              <a:rect l="l" t="t" r="r" b="b"/>
              <a:pathLst>
                <a:path w="277" h="327" extrusionOk="0">
                  <a:moveTo>
                    <a:pt x="276" y="1"/>
                  </a:moveTo>
                  <a:cubicBezTo>
                    <a:pt x="176" y="126"/>
                    <a:pt x="101" y="226"/>
                    <a:pt x="0" y="301"/>
                  </a:cubicBezTo>
                  <a:lnTo>
                    <a:pt x="0" y="326"/>
                  </a:lnTo>
                  <a:cubicBezTo>
                    <a:pt x="101" y="226"/>
                    <a:pt x="176" y="126"/>
                    <a:pt x="276" y="26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59"/>
            <p:cNvSpPr/>
            <p:nvPr/>
          </p:nvSpPr>
          <p:spPr>
            <a:xfrm>
              <a:off x="5936727" y="3022648"/>
              <a:ext cx="11549" cy="41447"/>
            </a:xfrm>
            <a:custGeom>
              <a:avLst/>
              <a:gdLst/>
              <a:ahLst/>
              <a:cxnLst/>
              <a:rect l="l" t="t" r="r" b="b"/>
              <a:pathLst>
                <a:path w="552" h="1981" extrusionOk="0">
                  <a:moveTo>
                    <a:pt x="552" y="1"/>
                  </a:moveTo>
                  <a:cubicBezTo>
                    <a:pt x="527" y="126"/>
                    <a:pt x="502" y="226"/>
                    <a:pt x="452" y="351"/>
                  </a:cubicBezTo>
                  <a:cubicBezTo>
                    <a:pt x="502" y="251"/>
                    <a:pt x="527" y="126"/>
                    <a:pt x="552" y="1"/>
                  </a:cubicBezTo>
                  <a:close/>
                  <a:moveTo>
                    <a:pt x="451" y="352"/>
                  </a:moveTo>
                  <a:lnTo>
                    <a:pt x="451" y="352"/>
                  </a:lnTo>
                  <a:cubicBezTo>
                    <a:pt x="401" y="477"/>
                    <a:pt x="301" y="577"/>
                    <a:pt x="226" y="677"/>
                  </a:cubicBezTo>
                  <a:cubicBezTo>
                    <a:pt x="326" y="577"/>
                    <a:pt x="401" y="477"/>
                    <a:pt x="451" y="352"/>
                  </a:cubicBezTo>
                  <a:close/>
                  <a:moveTo>
                    <a:pt x="226" y="752"/>
                  </a:moveTo>
                  <a:cubicBezTo>
                    <a:pt x="226" y="1178"/>
                    <a:pt x="151" y="1604"/>
                    <a:pt x="0" y="1980"/>
                  </a:cubicBezTo>
                  <a:lnTo>
                    <a:pt x="25" y="1980"/>
                  </a:lnTo>
                  <a:cubicBezTo>
                    <a:pt x="176" y="1604"/>
                    <a:pt x="251" y="1178"/>
                    <a:pt x="226" y="752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59"/>
            <p:cNvSpPr/>
            <p:nvPr/>
          </p:nvSpPr>
          <p:spPr>
            <a:xfrm>
              <a:off x="5935158" y="2959713"/>
              <a:ext cx="20985" cy="27827"/>
            </a:xfrm>
            <a:custGeom>
              <a:avLst/>
              <a:gdLst/>
              <a:ahLst/>
              <a:cxnLst/>
              <a:rect l="l" t="t" r="r" b="b"/>
              <a:pathLst>
                <a:path w="1003" h="1330" extrusionOk="0">
                  <a:moveTo>
                    <a:pt x="1003" y="1"/>
                  </a:moveTo>
                  <a:cubicBezTo>
                    <a:pt x="752" y="552"/>
                    <a:pt x="301" y="928"/>
                    <a:pt x="0" y="1279"/>
                  </a:cubicBezTo>
                  <a:lnTo>
                    <a:pt x="0" y="1329"/>
                  </a:lnTo>
                  <a:cubicBezTo>
                    <a:pt x="401" y="953"/>
                    <a:pt x="727" y="527"/>
                    <a:pt x="1003" y="76"/>
                  </a:cubicBezTo>
                  <a:cubicBezTo>
                    <a:pt x="1003" y="51"/>
                    <a:pt x="1003" y="26"/>
                    <a:pt x="1003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59"/>
            <p:cNvSpPr/>
            <p:nvPr/>
          </p:nvSpPr>
          <p:spPr>
            <a:xfrm>
              <a:off x="5933588" y="2986473"/>
              <a:ext cx="1590" cy="2113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75" y="0"/>
                  </a:moveTo>
                  <a:cubicBezTo>
                    <a:pt x="50" y="25"/>
                    <a:pt x="25" y="75"/>
                    <a:pt x="0" y="100"/>
                  </a:cubicBezTo>
                  <a:lnTo>
                    <a:pt x="25" y="100"/>
                  </a:lnTo>
                  <a:cubicBezTo>
                    <a:pt x="50" y="100"/>
                    <a:pt x="75" y="75"/>
                    <a:pt x="75" y="5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59"/>
            <p:cNvSpPr/>
            <p:nvPr/>
          </p:nvSpPr>
          <p:spPr>
            <a:xfrm>
              <a:off x="5773155" y="2948729"/>
              <a:ext cx="5754" cy="3682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0" y="1"/>
                  </a:moveTo>
                  <a:cubicBezTo>
                    <a:pt x="75" y="50"/>
                    <a:pt x="150" y="100"/>
                    <a:pt x="249" y="175"/>
                  </a:cubicBezTo>
                  <a:cubicBezTo>
                    <a:pt x="249" y="150"/>
                    <a:pt x="249" y="150"/>
                    <a:pt x="274" y="150"/>
                  </a:cubicBezTo>
                  <a:cubicBezTo>
                    <a:pt x="150" y="100"/>
                    <a:pt x="75" y="50"/>
                    <a:pt x="0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59"/>
            <p:cNvSpPr/>
            <p:nvPr/>
          </p:nvSpPr>
          <p:spPr>
            <a:xfrm>
              <a:off x="5826089" y="3109163"/>
              <a:ext cx="122710" cy="34627"/>
            </a:xfrm>
            <a:custGeom>
              <a:avLst/>
              <a:gdLst/>
              <a:ahLst/>
              <a:cxnLst/>
              <a:rect l="l" t="t" r="r" b="b"/>
              <a:pathLst>
                <a:path w="5865" h="1655" extrusionOk="0">
                  <a:moveTo>
                    <a:pt x="3910" y="1"/>
                  </a:moveTo>
                  <a:cubicBezTo>
                    <a:pt x="2807" y="1"/>
                    <a:pt x="1479" y="151"/>
                    <a:pt x="777" y="226"/>
                  </a:cubicBezTo>
                  <a:lnTo>
                    <a:pt x="777" y="277"/>
                  </a:lnTo>
                  <a:lnTo>
                    <a:pt x="577" y="302"/>
                  </a:lnTo>
                  <a:lnTo>
                    <a:pt x="577" y="928"/>
                  </a:lnTo>
                  <a:lnTo>
                    <a:pt x="151" y="1003"/>
                  </a:lnTo>
                  <a:cubicBezTo>
                    <a:pt x="125" y="1179"/>
                    <a:pt x="75" y="1404"/>
                    <a:pt x="0" y="1655"/>
                  </a:cubicBezTo>
                  <a:cubicBezTo>
                    <a:pt x="351" y="1605"/>
                    <a:pt x="3534" y="1329"/>
                    <a:pt x="5865" y="1229"/>
                  </a:cubicBezTo>
                  <a:cubicBezTo>
                    <a:pt x="5639" y="1079"/>
                    <a:pt x="5389" y="928"/>
                    <a:pt x="5138" y="828"/>
                  </a:cubicBezTo>
                  <a:cubicBezTo>
                    <a:pt x="4912" y="753"/>
                    <a:pt x="4662" y="728"/>
                    <a:pt x="4411" y="703"/>
                  </a:cubicBezTo>
                  <a:cubicBezTo>
                    <a:pt x="4386" y="527"/>
                    <a:pt x="4361" y="277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59"/>
            <p:cNvSpPr/>
            <p:nvPr/>
          </p:nvSpPr>
          <p:spPr>
            <a:xfrm>
              <a:off x="5760015" y="2902051"/>
              <a:ext cx="196651" cy="175142"/>
            </a:xfrm>
            <a:custGeom>
              <a:avLst/>
              <a:gdLst/>
              <a:ahLst/>
              <a:cxnLst/>
              <a:rect l="l" t="t" r="r" b="b"/>
              <a:pathLst>
                <a:path w="9399" h="8371" extrusionOk="0">
                  <a:moveTo>
                    <a:pt x="4060" y="0"/>
                  </a:moveTo>
                  <a:cubicBezTo>
                    <a:pt x="3359" y="0"/>
                    <a:pt x="2632" y="276"/>
                    <a:pt x="2281" y="777"/>
                  </a:cubicBezTo>
                  <a:lnTo>
                    <a:pt x="2281" y="802"/>
                  </a:lnTo>
                  <a:cubicBezTo>
                    <a:pt x="2156" y="1003"/>
                    <a:pt x="2080" y="1228"/>
                    <a:pt x="2105" y="1479"/>
                  </a:cubicBezTo>
                  <a:cubicBezTo>
                    <a:pt x="1955" y="1454"/>
                    <a:pt x="1830" y="1454"/>
                    <a:pt x="1679" y="1454"/>
                  </a:cubicBezTo>
                  <a:cubicBezTo>
                    <a:pt x="1253" y="1454"/>
                    <a:pt x="827" y="1554"/>
                    <a:pt x="426" y="1729"/>
                  </a:cubicBezTo>
                  <a:cubicBezTo>
                    <a:pt x="401" y="1905"/>
                    <a:pt x="451" y="2080"/>
                    <a:pt x="627" y="2231"/>
                  </a:cubicBezTo>
                  <a:cubicBezTo>
                    <a:pt x="702" y="2281"/>
                    <a:pt x="777" y="2331"/>
                    <a:pt x="902" y="2381"/>
                  </a:cubicBezTo>
                  <a:cubicBezTo>
                    <a:pt x="877" y="2381"/>
                    <a:pt x="877" y="2381"/>
                    <a:pt x="877" y="2406"/>
                  </a:cubicBezTo>
                  <a:cubicBezTo>
                    <a:pt x="902" y="2406"/>
                    <a:pt x="902" y="2406"/>
                    <a:pt x="928" y="2431"/>
                  </a:cubicBezTo>
                  <a:cubicBezTo>
                    <a:pt x="326" y="2682"/>
                    <a:pt x="0" y="3058"/>
                    <a:pt x="1003" y="4461"/>
                  </a:cubicBezTo>
                  <a:cubicBezTo>
                    <a:pt x="1178" y="4687"/>
                    <a:pt x="1354" y="4937"/>
                    <a:pt x="1504" y="5188"/>
                  </a:cubicBezTo>
                  <a:cubicBezTo>
                    <a:pt x="1905" y="5840"/>
                    <a:pt x="2306" y="6516"/>
                    <a:pt x="2682" y="7068"/>
                  </a:cubicBezTo>
                  <a:cubicBezTo>
                    <a:pt x="3008" y="7594"/>
                    <a:pt x="3309" y="7995"/>
                    <a:pt x="3584" y="8145"/>
                  </a:cubicBezTo>
                  <a:cubicBezTo>
                    <a:pt x="3985" y="8296"/>
                    <a:pt x="4386" y="8371"/>
                    <a:pt x="4787" y="8371"/>
                  </a:cubicBezTo>
                  <a:cubicBezTo>
                    <a:pt x="5564" y="8371"/>
                    <a:pt x="6316" y="8095"/>
                    <a:pt x="6918" y="7594"/>
                  </a:cubicBezTo>
                  <a:cubicBezTo>
                    <a:pt x="7243" y="7293"/>
                    <a:pt x="7494" y="6942"/>
                    <a:pt x="7694" y="6566"/>
                  </a:cubicBezTo>
                  <a:cubicBezTo>
                    <a:pt x="7970" y="5990"/>
                    <a:pt x="8095" y="5338"/>
                    <a:pt x="8070" y="4687"/>
                  </a:cubicBezTo>
                  <a:cubicBezTo>
                    <a:pt x="8045" y="4486"/>
                    <a:pt x="8146" y="4311"/>
                    <a:pt x="8296" y="4135"/>
                  </a:cubicBezTo>
                  <a:cubicBezTo>
                    <a:pt x="8321" y="4110"/>
                    <a:pt x="8346" y="4060"/>
                    <a:pt x="8371" y="4035"/>
                  </a:cubicBezTo>
                  <a:cubicBezTo>
                    <a:pt x="8672" y="3684"/>
                    <a:pt x="9123" y="3308"/>
                    <a:pt x="9374" y="2757"/>
                  </a:cubicBezTo>
                  <a:cubicBezTo>
                    <a:pt x="9399" y="2582"/>
                    <a:pt x="9399" y="2431"/>
                    <a:pt x="9374" y="2256"/>
                  </a:cubicBezTo>
                  <a:cubicBezTo>
                    <a:pt x="9173" y="827"/>
                    <a:pt x="8045" y="175"/>
                    <a:pt x="6968" y="175"/>
                  </a:cubicBezTo>
                  <a:cubicBezTo>
                    <a:pt x="6416" y="175"/>
                    <a:pt x="5890" y="326"/>
                    <a:pt x="5489" y="652"/>
                  </a:cubicBezTo>
                  <a:cubicBezTo>
                    <a:pt x="5188" y="201"/>
                    <a:pt x="4637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59"/>
            <p:cNvSpPr/>
            <p:nvPr/>
          </p:nvSpPr>
          <p:spPr>
            <a:xfrm>
              <a:off x="6295924" y="3387620"/>
              <a:ext cx="24668" cy="4205"/>
            </a:xfrm>
            <a:custGeom>
              <a:avLst/>
              <a:gdLst/>
              <a:ahLst/>
              <a:cxnLst/>
              <a:rect l="l" t="t" r="r" b="b"/>
              <a:pathLst>
                <a:path w="1179" h="201" extrusionOk="0">
                  <a:moveTo>
                    <a:pt x="25" y="50"/>
                  </a:moveTo>
                  <a:cubicBezTo>
                    <a:pt x="25" y="50"/>
                    <a:pt x="25" y="75"/>
                    <a:pt x="0" y="75"/>
                  </a:cubicBezTo>
                  <a:lnTo>
                    <a:pt x="25" y="75"/>
                  </a:lnTo>
                  <a:lnTo>
                    <a:pt x="527" y="201"/>
                  </a:lnTo>
                  <a:lnTo>
                    <a:pt x="702" y="201"/>
                  </a:lnTo>
                  <a:cubicBezTo>
                    <a:pt x="652" y="201"/>
                    <a:pt x="602" y="201"/>
                    <a:pt x="552" y="176"/>
                  </a:cubicBezTo>
                  <a:lnTo>
                    <a:pt x="25" y="50"/>
                  </a:lnTo>
                  <a:close/>
                  <a:moveTo>
                    <a:pt x="1178" y="0"/>
                  </a:moveTo>
                  <a:cubicBezTo>
                    <a:pt x="1053" y="125"/>
                    <a:pt x="878" y="201"/>
                    <a:pt x="702" y="201"/>
                  </a:cubicBezTo>
                  <a:cubicBezTo>
                    <a:pt x="878" y="201"/>
                    <a:pt x="1053" y="151"/>
                    <a:pt x="1178" y="25"/>
                  </a:cubicBezTo>
                  <a:lnTo>
                    <a:pt x="1178" y="0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59"/>
            <p:cNvSpPr/>
            <p:nvPr/>
          </p:nvSpPr>
          <p:spPr>
            <a:xfrm>
              <a:off x="50998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cubicBezTo>
                    <a:pt x="18146" y="24236"/>
                    <a:pt x="21980" y="18798"/>
                    <a:pt x="21980" y="12106"/>
                  </a:cubicBezTo>
                  <a:cubicBezTo>
                    <a:pt x="21980" y="5439"/>
                    <a:pt x="18146" y="1"/>
                    <a:pt x="1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59"/>
            <p:cNvSpPr/>
            <p:nvPr/>
          </p:nvSpPr>
          <p:spPr>
            <a:xfrm>
              <a:off x="62057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1" y="5439"/>
                    <a:pt x="1" y="12106"/>
                  </a:cubicBezTo>
                  <a:cubicBezTo>
                    <a:pt x="1" y="18798"/>
                    <a:pt x="3835" y="24236"/>
                    <a:pt x="8572" y="24236"/>
                  </a:cubicBezTo>
                  <a:lnTo>
                    <a:pt x="13434" y="24236"/>
                  </a:lnTo>
                  <a:cubicBezTo>
                    <a:pt x="18146" y="24236"/>
                    <a:pt x="21981" y="18798"/>
                    <a:pt x="21981" y="12106"/>
                  </a:cubicBezTo>
                  <a:cubicBezTo>
                    <a:pt x="21981" y="5439"/>
                    <a:pt x="18146" y="1"/>
                    <a:pt x="1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9"/>
            <p:cNvSpPr/>
            <p:nvPr/>
          </p:nvSpPr>
          <p:spPr>
            <a:xfrm>
              <a:off x="4754250" y="4100764"/>
              <a:ext cx="2943879" cy="454123"/>
            </a:xfrm>
            <a:custGeom>
              <a:avLst/>
              <a:gdLst/>
              <a:ahLst/>
              <a:cxnLst/>
              <a:rect l="l" t="t" r="r" b="b"/>
              <a:pathLst>
                <a:path w="140704" h="21705" extrusionOk="0">
                  <a:moveTo>
                    <a:pt x="56643" y="1"/>
                  </a:moveTo>
                  <a:lnTo>
                    <a:pt x="1" y="9324"/>
                  </a:lnTo>
                  <a:lnTo>
                    <a:pt x="1" y="12407"/>
                  </a:lnTo>
                  <a:lnTo>
                    <a:pt x="1906" y="17369"/>
                  </a:lnTo>
                  <a:lnTo>
                    <a:pt x="3058" y="17895"/>
                  </a:lnTo>
                  <a:cubicBezTo>
                    <a:pt x="8647" y="20402"/>
                    <a:pt x="14713" y="21705"/>
                    <a:pt x="20853" y="21705"/>
                  </a:cubicBezTo>
                  <a:lnTo>
                    <a:pt x="130979" y="21705"/>
                  </a:lnTo>
                  <a:cubicBezTo>
                    <a:pt x="134638" y="21705"/>
                    <a:pt x="138122" y="20276"/>
                    <a:pt x="140703" y="17695"/>
                  </a:cubicBezTo>
                  <a:lnTo>
                    <a:pt x="134989" y="26"/>
                  </a:lnTo>
                  <a:lnTo>
                    <a:pt x="56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9"/>
            <p:cNvSpPr/>
            <p:nvPr/>
          </p:nvSpPr>
          <p:spPr>
            <a:xfrm>
              <a:off x="4687130" y="3607851"/>
              <a:ext cx="3070774" cy="912430"/>
            </a:xfrm>
            <a:custGeom>
              <a:avLst/>
              <a:gdLst/>
              <a:ahLst/>
              <a:cxnLst/>
              <a:rect l="l" t="t" r="r" b="b"/>
              <a:pathLst>
                <a:path w="146769" h="43610" extrusionOk="0">
                  <a:moveTo>
                    <a:pt x="33735" y="1"/>
                  </a:moveTo>
                  <a:cubicBezTo>
                    <a:pt x="23610" y="2682"/>
                    <a:pt x="13810" y="6417"/>
                    <a:pt x="4487" y="11153"/>
                  </a:cubicBezTo>
                  <a:cubicBezTo>
                    <a:pt x="4487" y="11153"/>
                    <a:pt x="1" y="24136"/>
                    <a:pt x="2833" y="39800"/>
                  </a:cubicBezTo>
                  <a:lnTo>
                    <a:pt x="4963" y="39800"/>
                  </a:lnTo>
                  <a:lnTo>
                    <a:pt x="5640" y="37745"/>
                  </a:lnTo>
                  <a:lnTo>
                    <a:pt x="39851" y="37745"/>
                  </a:lnTo>
                  <a:lnTo>
                    <a:pt x="47670" y="40126"/>
                  </a:lnTo>
                  <a:lnTo>
                    <a:pt x="56166" y="40126"/>
                  </a:lnTo>
                  <a:lnTo>
                    <a:pt x="61630" y="41053"/>
                  </a:lnTo>
                  <a:cubicBezTo>
                    <a:pt x="61555" y="40327"/>
                    <a:pt x="61505" y="39600"/>
                    <a:pt x="61505" y="38873"/>
                  </a:cubicBezTo>
                  <a:cubicBezTo>
                    <a:pt x="61505" y="31504"/>
                    <a:pt x="65916" y="25489"/>
                    <a:pt x="71329" y="25489"/>
                  </a:cubicBezTo>
                  <a:lnTo>
                    <a:pt x="76192" y="25489"/>
                  </a:lnTo>
                  <a:cubicBezTo>
                    <a:pt x="81605" y="25489"/>
                    <a:pt x="86016" y="31504"/>
                    <a:pt x="86016" y="38873"/>
                  </a:cubicBezTo>
                  <a:cubicBezTo>
                    <a:pt x="86016" y="40477"/>
                    <a:pt x="85816" y="42081"/>
                    <a:pt x="85390" y="43610"/>
                  </a:cubicBezTo>
                  <a:lnTo>
                    <a:pt x="115014" y="43610"/>
                  </a:lnTo>
                  <a:cubicBezTo>
                    <a:pt x="114588" y="42081"/>
                    <a:pt x="114362" y="40477"/>
                    <a:pt x="114362" y="38873"/>
                  </a:cubicBezTo>
                  <a:cubicBezTo>
                    <a:pt x="114362" y="31504"/>
                    <a:pt x="118773" y="25489"/>
                    <a:pt x="124212" y="25489"/>
                  </a:cubicBezTo>
                  <a:lnTo>
                    <a:pt x="129049" y="25489"/>
                  </a:lnTo>
                  <a:cubicBezTo>
                    <a:pt x="134488" y="25489"/>
                    <a:pt x="138899" y="31504"/>
                    <a:pt x="138899" y="38873"/>
                  </a:cubicBezTo>
                  <a:cubicBezTo>
                    <a:pt x="138899" y="40477"/>
                    <a:pt x="138698" y="42056"/>
                    <a:pt x="138272" y="43610"/>
                  </a:cubicBezTo>
                  <a:lnTo>
                    <a:pt x="141255" y="43610"/>
                  </a:lnTo>
                  <a:cubicBezTo>
                    <a:pt x="143360" y="43585"/>
                    <a:pt x="145139" y="41981"/>
                    <a:pt x="145365" y="39875"/>
                  </a:cubicBezTo>
                  <a:lnTo>
                    <a:pt x="146568" y="28372"/>
                  </a:lnTo>
                  <a:cubicBezTo>
                    <a:pt x="146768" y="26342"/>
                    <a:pt x="145440" y="24487"/>
                    <a:pt x="143485" y="23961"/>
                  </a:cubicBezTo>
                  <a:lnTo>
                    <a:pt x="127219" y="19750"/>
                  </a:lnTo>
                  <a:cubicBezTo>
                    <a:pt x="123661" y="18848"/>
                    <a:pt x="120327" y="17169"/>
                    <a:pt x="117470" y="14863"/>
                  </a:cubicBezTo>
                  <a:lnTo>
                    <a:pt x="102107" y="2507"/>
                  </a:lnTo>
                  <a:cubicBezTo>
                    <a:pt x="100102" y="878"/>
                    <a:pt x="97620" y="1"/>
                    <a:pt x="95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9"/>
            <p:cNvSpPr/>
            <p:nvPr/>
          </p:nvSpPr>
          <p:spPr>
            <a:xfrm>
              <a:off x="4870663" y="3645616"/>
              <a:ext cx="1151553" cy="242806"/>
            </a:xfrm>
            <a:custGeom>
              <a:avLst/>
              <a:gdLst/>
              <a:ahLst/>
              <a:cxnLst/>
              <a:rect l="l" t="t" r="r" b="b"/>
              <a:pathLst>
                <a:path w="55039" h="11605" extrusionOk="0">
                  <a:moveTo>
                    <a:pt x="25013" y="0"/>
                  </a:moveTo>
                  <a:cubicBezTo>
                    <a:pt x="24287" y="0"/>
                    <a:pt x="23560" y="125"/>
                    <a:pt x="22858" y="351"/>
                  </a:cubicBezTo>
                  <a:cubicBezTo>
                    <a:pt x="15013" y="2983"/>
                    <a:pt x="7444" y="6416"/>
                    <a:pt x="251" y="10526"/>
                  </a:cubicBezTo>
                  <a:cubicBezTo>
                    <a:pt x="126" y="10627"/>
                    <a:pt x="51" y="10777"/>
                    <a:pt x="26" y="10953"/>
                  </a:cubicBezTo>
                  <a:cubicBezTo>
                    <a:pt x="1" y="11278"/>
                    <a:pt x="226" y="11554"/>
                    <a:pt x="552" y="11604"/>
                  </a:cubicBezTo>
                  <a:lnTo>
                    <a:pt x="39851" y="11604"/>
                  </a:lnTo>
                  <a:cubicBezTo>
                    <a:pt x="41730" y="11604"/>
                    <a:pt x="43510" y="10852"/>
                    <a:pt x="44813" y="9499"/>
                  </a:cubicBezTo>
                  <a:cubicBezTo>
                    <a:pt x="47896" y="6391"/>
                    <a:pt x="51229" y="3559"/>
                    <a:pt x="54813" y="1028"/>
                  </a:cubicBezTo>
                  <a:cubicBezTo>
                    <a:pt x="54913" y="927"/>
                    <a:pt x="54963" y="802"/>
                    <a:pt x="54988" y="677"/>
                  </a:cubicBezTo>
                  <a:cubicBezTo>
                    <a:pt x="55039" y="351"/>
                    <a:pt x="54788" y="50"/>
                    <a:pt x="54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9"/>
            <p:cNvSpPr/>
            <p:nvPr/>
          </p:nvSpPr>
          <p:spPr>
            <a:xfrm>
              <a:off x="4723326" y="4027870"/>
              <a:ext cx="984257" cy="299443"/>
            </a:xfrm>
            <a:custGeom>
              <a:avLst/>
              <a:gdLst/>
              <a:ahLst/>
              <a:cxnLst/>
              <a:rect l="l" t="t" r="r" b="b"/>
              <a:pathLst>
                <a:path w="47043" h="14312" extrusionOk="0">
                  <a:moveTo>
                    <a:pt x="802" y="1"/>
                  </a:moveTo>
                  <a:cubicBezTo>
                    <a:pt x="125" y="4738"/>
                    <a:pt x="0" y="9550"/>
                    <a:pt x="401" y="14312"/>
                  </a:cubicBezTo>
                  <a:lnTo>
                    <a:pt x="47043" y="14312"/>
                  </a:lnTo>
                  <a:lnTo>
                    <a:pt x="45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9"/>
            <p:cNvSpPr/>
            <p:nvPr/>
          </p:nvSpPr>
          <p:spPr>
            <a:xfrm>
              <a:off x="5682393" y="4028393"/>
              <a:ext cx="181461" cy="298920"/>
            </a:xfrm>
            <a:custGeom>
              <a:avLst/>
              <a:gdLst/>
              <a:ahLst/>
              <a:cxnLst/>
              <a:rect l="l" t="t" r="r" b="b"/>
              <a:pathLst>
                <a:path w="8673" h="14287" extrusionOk="0">
                  <a:moveTo>
                    <a:pt x="1" y="1"/>
                  </a:moveTo>
                  <a:lnTo>
                    <a:pt x="1204" y="14287"/>
                  </a:lnTo>
                  <a:lnTo>
                    <a:pt x="8673" y="14287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9"/>
            <p:cNvSpPr/>
            <p:nvPr/>
          </p:nvSpPr>
          <p:spPr>
            <a:xfrm>
              <a:off x="5682393" y="4028393"/>
              <a:ext cx="25191" cy="298920"/>
            </a:xfrm>
            <a:custGeom>
              <a:avLst/>
              <a:gdLst/>
              <a:ahLst/>
              <a:cxnLst/>
              <a:rect l="l" t="t" r="r" b="b"/>
              <a:pathLst>
                <a:path w="1204" h="14287" extrusionOk="0">
                  <a:moveTo>
                    <a:pt x="1204" y="14287"/>
                  </a:moveTo>
                  <a:lnTo>
                    <a:pt x="1204" y="14287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04" y="14287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9"/>
            <p:cNvSpPr/>
            <p:nvPr/>
          </p:nvSpPr>
          <p:spPr>
            <a:xfrm>
              <a:off x="5980769" y="3646118"/>
              <a:ext cx="340346" cy="304171"/>
            </a:xfrm>
            <a:custGeom>
              <a:avLst/>
              <a:gdLst/>
              <a:ahLst/>
              <a:cxnLst/>
              <a:rect l="l" t="t" r="r" b="b"/>
              <a:pathLst>
                <a:path w="16267" h="14538" extrusionOk="0">
                  <a:moveTo>
                    <a:pt x="12433" y="0"/>
                  </a:moveTo>
                  <a:cubicBezTo>
                    <a:pt x="12416" y="0"/>
                    <a:pt x="12399" y="1"/>
                    <a:pt x="12382" y="1"/>
                  </a:cubicBezTo>
                  <a:lnTo>
                    <a:pt x="7670" y="1"/>
                  </a:lnTo>
                  <a:cubicBezTo>
                    <a:pt x="6642" y="1"/>
                    <a:pt x="5665" y="578"/>
                    <a:pt x="5164" y="1480"/>
                  </a:cubicBezTo>
                  <a:lnTo>
                    <a:pt x="352" y="10252"/>
                  </a:lnTo>
                  <a:cubicBezTo>
                    <a:pt x="126" y="10678"/>
                    <a:pt x="1" y="11154"/>
                    <a:pt x="1" y="11655"/>
                  </a:cubicBezTo>
                  <a:cubicBezTo>
                    <a:pt x="1" y="13234"/>
                    <a:pt x="1279" y="14538"/>
                    <a:pt x="2883" y="14538"/>
                  </a:cubicBezTo>
                  <a:lnTo>
                    <a:pt x="14236" y="14538"/>
                  </a:lnTo>
                  <a:cubicBezTo>
                    <a:pt x="14362" y="14538"/>
                    <a:pt x="14462" y="14512"/>
                    <a:pt x="14562" y="14487"/>
                  </a:cubicBezTo>
                  <a:cubicBezTo>
                    <a:pt x="15565" y="14337"/>
                    <a:pt x="16266" y="13360"/>
                    <a:pt x="16091" y="12357"/>
                  </a:cubicBezTo>
                  <a:lnTo>
                    <a:pt x="14261" y="1555"/>
                  </a:lnTo>
                  <a:cubicBezTo>
                    <a:pt x="14114" y="645"/>
                    <a:pt x="13339" y="0"/>
                    <a:pt x="12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9"/>
            <p:cNvSpPr/>
            <p:nvPr/>
          </p:nvSpPr>
          <p:spPr>
            <a:xfrm>
              <a:off x="6321094" y="3646432"/>
              <a:ext cx="616168" cy="303857"/>
            </a:xfrm>
            <a:custGeom>
              <a:avLst/>
              <a:gdLst/>
              <a:ahLst/>
              <a:cxnLst/>
              <a:rect l="l" t="t" r="r" b="b"/>
              <a:pathLst>
                <a:path w="29450" h="14523" extrusionOk="0">
                  <a:moveTo>
                    <a:pt x="1917" y="1"/>
                  </a:moveTo>
                  <a:cubicBezTo>
                    <a:pt x="1846" y="1"/>
                    <a:pt x="1776" y="19"/>
                    <a:pt x="1705" y="36"/>
                  </a:cubicBezTo>
                  <a:cubicBezTo>
                    <a:pt x="677" y="187"/>
                    <a:pt x="0" y="1164"/>
                    <a:pt x="151" y="2167"/>
                  </a:cubicBezTo>
                  <a:lnTo>
                    <a:pt x="1980" y="12969"/>
                  </a:lnTo>
                  <a:cubicBezTo>
                    <a:pt x="2156" y="13846"/>
                    <a:pt x="2933" y="14523"/>
                    <a:pt x="3835" y="14523"/>
                  </a:cubicBezTo>
                  <a:lnTo>
                    <a:pt x="26266" y="14523"/>
                  </a:lnTo>
                  <a:cubicBezTo>
                    <a:pt x="26993" y="14523"/>
                    <a:pt x="27695" y="14247"/>
                    <a:pt x="28221" y="13746"/>
                  </a:cubicBezTo>
                  <a:cubicBezTo>
                    <a:pt x="29399" y="12668"/>
                    <a:pt x="29449" y="10838"/>
                    <a:pt x="28371" y="9685"/>
                  </a:cubicBezTo>
                  <a:lnTo>
                    <a:pt x="20226" y="964"/>
                  </a:lnTo>
                  <a:cubicBezTo>
                    <a:pt x="19675" y="387"/>
                    <a:pt x="18923" y="36"/>
                    <a:pt x="18146" y="36"/>
                  </a:cubicBezTo>
                  <a:lnTo>
                    <a:pt x="2005" y="11"/>
                  </a:lnTo>
                  <a:cubicBezTo>
                    <a:pt x="1976" y="4"/>
                    <a:pt x="1947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9"/>
            <p:cNvSpPr/>
            <p:nvPr/>
          </p:nvSpPr>
          <p:spPr>
            <a:xfrm>
              <a:off x="5475804" y="4100764"/>
              <a:ext cx="153132" cy="175686"/>
            </a:xfrm>
            <a:custGeom>
              <a:avLst/>
              <a:gdLst/>
              <a:ahLst/>
              <a:cxnLst/>
              <a:rect l="l" t="t" r="r" b="b"/>
              <a:pathLst>
                <a:path w="7319" h="8397" extrusionOk="0">
                  <a:moveTo>
                    <a:pt x="3659" y="1"/>
                  </a:moveTo>
                  <a:cubicBezTo>
                    <a:pt x="1654" y="1"/>
                    <a:pt x="0" y="1880"/>
                    <a:pt x="0" y="4186"/>
                  </a:cubicBezTo>
                  <a:cubicBezTo>
                    <a:pt x="0" y="6517"/>
                    <a:pt x="1654" y="8397"/>
                    <a:pt x="3659" y="8397"/>
                  </a:cubicBezTo>
                  <a:cubicBezTo>
                    <a:pt x="5689" y="8397"/>
                    <a:pt x="7319" y="6517"/>
                    <a:pt x="7319" y="4186"/>
                  </a:cubicBezTo>
                  <a:cubicBezTo>
                    <a:pt x="7319" y="1880"/>
                    <a:pt x="5689" y="1"/>
                    <a:pt x="3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9"/>
            <p:cNvSpPr/>
            <p:nvPr/>
          </p:nvSpPr>
          <p:spPr>
            <a:xfrm>
              <a:off x="4768414" y="4100764"/>
              <a:ext cx="153655" cy="175686"/>
            </a:xfrm>
            <a:custGeom>
              <a:avLst/>
              <a:gdLst/>
              <a:ahLst/>
              <a:cxnLst/>
              <a:rect l="l" t="t" r="r" b="b"/>
              <a:pathLst>
                <a:path w="7344" h="8397" extrusionOk="0">
                  <a:moveTo>
                    <a:pt x="3660" y="1"/>
                  </a:moveTo>
                  <a:cubicBezTo>
                    <a:pt x="1655" y="1"/>
                    <a:pt x="0" y="1880"/>
                    <a:pt x="0" y="4186"/>
                  </a:cubicBezTo>
                  <a:cubicBezTo>
                    <a:pt x="0" y="6517"/>
                    <a:pt x="1655" y="8397"/>
                    <a:pt x="3660" y="8397"/>
                  </a:cubicBezTo>
                  <a:cubicBezTo>
                    <a:pt x="5690" y="8397"/>
                    <a:pt x="7344" y="6517"/>
                    <a:pt x="7344" y="4186"/>
                  </a:cubicBezTo>
                  <a:cubicBezTo>
                    <a:pt x="7344" y="1880"/>
                    <a:pt x="5690" y="1"/>
                    <a:pt x="3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9"/>
            <p:cNvSpPr/>
            <p:nvPr/>
          </p:nvSpPr>
          <p:spPr>
            <a:xfrm>
              <a:off x="6000708" y="4167883"/>
              <a:ext cx="280550" cy="507099"/>
            </a:xfrm>
            <a:custGeom>
              <a:avLst/>
              <a:gdLst/>
              <a:ahLst/>
              <a:cxnLst/>
              <a:rect l="l" t="t" r="r" b="b"/>
              <a:pathLst>
                <a:path w="13409" h="24237" extrusionOk="0">
                  <a:moveTo>
                    <a:pt x="8546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46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9"/>
            <p:cNvSpPr/>
            <p:nvPr/>
          </p:nvSpPr>
          <p:spPr>
            <a:xfrm>
              <a:off x="6102433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0" y="5439"/>
                    <a:pt x="0" y="12131"/>
                  </a:cubicBezTo>
                  <a:cubicBezTo>
                    <a:pt x="0" y="18823"/>
                    <a:pt x="3835" y="24236"/>
                    <a:pt x="8547" y="24236"/>
                  </a:cubicBezTo>
                  <a:cubicBezTo>
                    <a:pt x="13283" y="24236"/>
                    <a:pt x="17118" y="18823"/>
                    <a:pt x="17118" y="12131"/>
                  </a:cubicBezTo>
                  <a:cubicBezTo>
                    <a:pt x="17118" y="5439"/>
                    <a:pt x="13283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9"/>
            <p:cNvSpPr/>
            <p:nvPr/>
          </p:nvSpPr>
          <p:spPr>
            <a:xfrm>
              <a:off x="6169552" y="4262788"/>
              <a:ext cx="223390" cy="316223"/>
            </a:xfrm>
            <a:custGeom>
              <a:avLst/>
              <a:gdLst/>
              <a:ahLst/>
              <a:cxnLst/>
              <a:rect l="l" t="t" r="r" b="b"/>
              <a:pathLst>
                <a:path w="10677" h="15114" extrusionOk="0">
                  <a:moveTo>
                    <a:pt x="5339" y="1"/>
                  </a:moveTo>
                  <a:cubicBezTo>
                    <a:pt x="2406" y="1"/>
                    <a:pt x="0" y="3384"/>
                    <a:pt x="0" y="7570"/>
                  </a:cubicBezTo>
                  <a:cubicBezTo>
                    <a:pt x="0" y="11730"/>
                    <a:pt x="2406" y="15114"/>
                    <a:pt x="5339" y="15114"/>
                  </a:cubicBezTo>
                  <a:cubicBezTo>
                    <a:pt x="8296" y="15114"/>
                    <a:pt x="10677" y="11730"/>
                    <a:pt x="10677" y="7570"/>
                  </a:cubicBezTo>
                  <a:cubicBezTo>
                    <a:pt x="10677" y="3384"/>
                    <a:pt x="8296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9"/>
            <p:cNvSpPr/>
            <p:nvPr/>
          </p:nvSpPr>
          <p:spPr>
            <a:xfrm>
              <a:off x="6195768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28" y="1"/>
                    <a:pt x="0" y="2206"/>
                    <a:pt x="0" y="4913"/>
                  </a:cubicBezTo>
                  <a:cubicBezTo>
                    <a:pt x="0" y="7645"/>
                    <a:pt x="953" y="9850"/>
                    <a:pt x="2858" y="9850"/>
                  </a:cubicBezTo>
                  <a:cubicBezTo>
                    <a:pt x="4787" y="9850"/>
                    <a:pt x="6341" y="7645"/>
                    <a:pt x="6341" y="4913"/>
                  </a:cubicBezTo>
                  <a:cubicBezTo>
                    <a:pt x="6341" y="2206"/>
                    <a:pt x="4812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9"/>
            <p:cNvSpPr/>
            <p:nvPr/>
          </p:nvSpPr>
          <p:spPr>
            <a:xfrm>
              <a:off x="7106608" y="4167883"/>
              <a:ext cx="280571" cy="507099"/>
            </a:xfrm>
            <a:custGeom>
              <a:avLst/>
              <a:gdLst/>
              <a:ahLst/>
              <a:cxnLst/>
              <a:rect l="l" t="t" r="r" b="b"/>
              <a:pathLst>
                <a:path w="13410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9"/>
            <p:cNvSpPr/>
            <p:nvPr/>
          </p:nvSpPr>
          <p:spPr>
            <a:xfrm>
              <a:off x="7208334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1" y="5439"/>
                    <a:pt x="1" y="12131"/>
                  </a:cubicBezTo>
                  <a:cubicBezTo>
                    <a:pt x="1" y="18823"/>
                    <a:pt x="3835" y="24236"/>
                    <a:pt x="8547" y="24236"/>
                  </a:cubicBezTo>
                  <a:cubicBezTo>
                    <a:pt x="13284" y="24236"/>
                    <a:pt x="17119" y="18823"/>
                    <a:pt x="17119" y="12131"/>
                  </a:cubicBezTo>
                  <a:cubicBezTo>
                    <a:pt x="17119" y="5439"/>
                    <a:pt x="13284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9"/>
            <p:cNvSpPr/>
            <p:nvPr/>
          </p:nvSpPr>
          <p:spPr>
            <a:xfrm>
              <a:off x="7275976" y="4262788"/>
              <a:ext cx="222887" cy="316223"/>
            </a:xfrm>
            <a:custGeom>
              <a:avLst/>
              <a:gdLst/>
              <a:ahLst/>
              <a:cxnLst/>
              <a:rect l="l" t="t" r="r" b="b"/>
              <a:pathLst>
                <a:path w="10653" h="15114" extrusionOk="0">
                  <a:moveTo>
                    <a:pt x="5314" y="1"/>
                  </a:moveTo>
                  <a:cubicBezTo>
                    <a:pt x="2382" y="1"/>
                    <a:pt x="1" y="3384"/>
                    <a:pt x="1" y="7570"/>
                  </a:cubicBezTo>
                  <a:cubicBezTo>
                    <a:pt x="1" y="11730"/>
                    <a:pt x="2382" y="15114"/>
                    <a:pt x="5314" y="15114"/>
                  </a:cubicBezTo>
                  <a:cubicBezTo>
                    <a:pt x="8271" y="15114"/>
                    <a:pt x="10652" y="11730"/>
                    <a:pt x="10652" y="7570"/>
                  </a:cubicBezTo>
                  <a:cubicBezTo>
                    <a:pt x="10652" y="3384"/>
                    <a:pt x="8271" y="1"/>
                    <a:pt x="5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9"/>
            <p:cNvSpPr/>
            <p:nvPr/>
          </p:nvSpPr>
          <p:spPr>
            <a:xfrm>
              <a:off x="7301669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53" y="1"/>
                    <a:pt x="1" y="2206"/>
                    <a:pt x="1" y="4913"/>
                  </a:cubicBezTo>
                  <a:cubicBezTo>
                    <a:pt x="1" y="7645"/>
                    <a:pt x="953" y="9850"/>
                    <a:pt x="2858" y="9850"/>
                  </a:cubicBezTo>
                  <a:cubicBezTo>
                    <a:pt x="4788" y="9850"/>
                    <a:pt x="6342" y="7645"/>
                    <a:pt x="6342" y="4913"/>
                  </a:cubicBezTo>
                  <a:cubicBezTo>
                    <a:pt x="6342" y="2206"/>
                    <a:pt x="4788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9"/>
            <p:cNvSpPr/>
            <p:nvPr/>
          </p:nvSpPr>
          <p:spPr>
            <a:xfrm>
              <a:off x="6943517" y="3890221"/>
              <a:ext cx="175163" cy="126121"/>
            </a:xfrm>
            <a:custGeom>
              <a:avLst/>
              <a:gdLst/>
              <a:ahLst/>
              <a:cxnLst/>
              <a:rect l="l" t="t" r="r" b="b"/>
              <a:pathLst>
                <a:path w="8372" h="6028" extrusionOk="0">
                  <a:moveTo>
                    <a:pt x="5603" y="0"/>
                  </a:moveTo>
                  <a:cubicBezTo>
                    <a:pt x="5391" y="0"/>
                    <a:pt x="5177" y="29"/>
                    <a:pt x="4963" y="89"/>
                  </a:cubicBezTo>
                  <a:lnTo>
                    <a:pt x="1981" y="966"/>
                  </a:lnTo>
                  <a:cubicBezTo>
                    <a:pt x="728" y="1317"/>
                    <a:pt x="1" y="2620"/>
                    <a:pt x="352" y="3898"/>
                  </a:cubicBezTo>
                  <a:lnTo>
                    <a:pt x="477" y="4324"/>
                  </a:lnTo>
                  <a:cubicBezTo>
                    <a:pt x="786" y="5353"/>
                    <a:pt x="1720" y="6027"/>
                    <a:pt x="2738" y="6027"/>
                  </a:cubicBezTo>
                  <a:cubicBezTo>
                    <a:pt x="2960" y="6027"/>
                    <a:pt x="3185" y="5995"/>
                    <a:pt x="3409" y="5928"/>
                  </a:cubicBezTo>
                  <a:lnTo>
                    <a:pt x="6392" y="5076"/>
                  </a:lnTo>
                  <a:cubicBezTo>
                    <a:pt x="7645" y="4725"/>
                    <a:pt x="8372" y="3397"/>
                    <a:pt x="8021" y="2144"/>
                  </a:cubicBezTo>
                  <a:lnTo>
                    <a:pt x="7896" y="1718"/>
                  </a:lnTo>
                  <a:cubicBezTo>
                    <a:pt x="7584" y="678"/>
                    <a:pt x="6633" y="0"/>
                    <a:pt x="5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9"/>
            <p:cNvSpPr/>
            <p:nvPr/>
          </p:nvSpPr>
          <p:spPr>
            <a:xfrm>
              <a:off x="6866962" y="3926145"/>
              <a:ext cx="196671" cy="46176"/>
            </a:xfrm>
            <a:custGeom>
              <a:avLst/>
              <a:gdLst/>
              <a:ahLst/>
              <a:cxnLst/>
              <a:rect l="l" t="t" r="r" b="b"/>
              <a:pathLst>
                <a:path w="9400" h="2207" extrusionOk="0">
                  <a:moveTo>
                    <a:pt x="1104" y="1"/>
                  </a:moveTo>
                  <a:cubicBezTo>
                    <a:pt x="502" y="1"/>
                    <a:pt x="1" y="502"/>
                    <a:pt x="1" y="1103"/>
                  </a:cubicBezTo>
                  <a:cubicBezTo>
                    <a:pt x="1" y="1705"/>
                    <a:pt x="502" y="2206"/>
                    <a:pt x="1104" y="2206"/>
                  </a:cubicBezTo>
                  <a:lnTo>
                    <a:pt x="8297" y="2206"/>
                  </a:lnTo>
                  <a:cubicBezTo>
                    <a:pt x="8898" y="2206"/>
                    <a:pt x="9399" y="1705"/>
                    <a:pt x="9399" y="1103"/>
                  </a:cubicBezTo>
                  <a:cubicBezTo>
                    <a:pt x="9399" y="502"/>
                    <a:pt x="8898" y="1"/>
                    <a:pt x="8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9"/>
            <p:cNvSpPr/>
            <p:nvPr/>
          </p:nvSpPr>
          <p:spPr>
            <a:xfrm>
              <a:off x="6958205" y="4233433"/>
              <a:ext cx="105428" cy="43017"/>
            </a:xfrm>
            <a:custGeom>
              <a:avLst/>
              <a:gdLst/>
              <a:ahLst/>
              <a:cxnLst/>
              <a:rect l="l" t="t" r="r" b="b"/>
              <a:pathLst>
                <a:path w="5039" h="2056" extrusionOk="0">
                  <a:moveTo>
                    <a:pt x="1028" y="0"/>
                  </a:moveTo>
                  <a:cubicBezTo>
                    <a:pt x="452" y="0"/>
                    <a:pt x="1" y="452"/>
                    <a:pt x="1" y="1028"/>
                  </a:cubicBezTo>
                  <a:cubicBezTo>
                    <a:pt x="1" y="1604"/>
                    <a:pt x="452" y="2056"/>
                    <a:pt x="1028" y="2056"/>
                  </a:cubicBezTo>
                  <a:lnTo>
                    <a:pt x="4011" y="2056"/>
                  </a:lnTo>
                  <a:cubicBezTo>
                    <a:pt x="4562" y="2056"/>
                    <a:pt x="5038" y="1604"/>
                    <a:pt x="5038" y="1028"/>
                  </a:cubicBezTo>
                  <a:cubicBezTo>
                    <a:pt x="5038" y="452"/>
                    <a:pt x="4562" y="0"/>
                    <a:pt x="4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9"/>
            <p:cNvSpPr/>
            <p:nvPr/>
          </p:nvSpPr>
          <p:spPr>
            <a:xfrm>
              <a:off x="6438030" y="3646662"/>
              <a:ext cx="84966" cy="21"/>
            </a:xfrm>
            <a:custGeom>
              <a:avLst/>
              <a:gdLst/>
              <a:ahLst/>
              <a:cxnLst/>
              <a:rect l="l" t="t" r="r" b="b"/>
              <a:pathLst>
                <a:path w="4061" h="1" extrusionOk="0">
                  <a:moveTo>
                    <a:pt x="4061" y="0"/>
                  </a:moveTo>
                  <a:lnTo>
                    <a:pt x="0" y="0"/>
                  </a:lnTo>
                  <a:lnTo>
                    <a:pt x="4061" y="0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9"/>
            <p:cNvSpPr/>
            <p:nvPr/>
          </p:nvSpPr>
          <p:spPr>
            <a:xfrm>
              <a:off x="6404993" y="3646662"/>
              <a:ext cx="228641" cy="303627"/>
            </a:xfrm>
            <a:custGeom>
              <a:avLst/>
              <a:gdLst/>
              <a:ahLst/>
              <a:cxnLst/>
              <a:rect l="l" t="t" r="r" b="b"/>
              <a:pathLst>
                <a:path w="10928" h="14512" extrusionOk="0">
                  <a:moveTo>
                    <a:pt x="0" y="0"/>
                  </a:moveTo>
                  <a:lnTo>
                    <a:pt x="5314" y="14512"/>
                  </a:lnTo>
                  <a:lnTo>
                    <a:pt x="10928" y="14512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9"/>
            <p:cNvSpPr/>
            <p:nvPr/>
          </p:nvSpPr>
          <p:spPr>
            <a:xfrm>
              <a:off x="6565448" y="3646662"/>
              <a:ext cx="59273" cy="544"/>
            </a:xfrm>
            <a:custGeom>
              <a:avLst/>
              <a:gdLst/>
              <a:ahLst/>
              <a:cxnLst/>
              <a:rect l="l" t="t" r="r" b="b"/>
              <a:pathLst>
                <a:path w="2833" h="26" extrusionOk="0">
                  <a:moveTo>
                    <a:pt x="1" y="0"/>
                  </a:moveTo>
                  <a:lnTo>
                    <a:pt x="2833" y="25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9"/>
            <p:cNvSpPr/>
            <p:nvPr/>
          </p:nvSpPr>
          <p:spPr>
            <a:xfrm>
              <a:off x="6565448" y="3646662"/>
              <a:ext cx="169912" cy="303627"/>
            </a:xfrm>
            <a:custGeom>
              <a:avLst/>
              <a:gdLst/>
              <a:ahLst/>
              <a:cxnLst/>
              <a:rect l="l" t="t" r="r" b="b"/>
              <a:pathLst>
                <a:path w="8121" h="14512" extrusionOk="0">
                  <a:moveTo>
                    <a:pt x="1" y="0"/>
                  </a:moveTo>
                  <a:lnTo>
                    <a:pt x="5314" y="14512"/>
                  </a:lnTo>
                  <a:lnTo>
                    <a:pt x="8121" y="14512"/>
                  </a:lnTo>
                  <a:lnTo>
                    <a:pt x="2833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9"/>
            <p:cNvSpPr/>
            <p:nvPr/>
          </p:nvSpPr>
          <p:spPr>
            <a:xfrm>
              <a:off x="6278621" y="3399149"/>
              <a:ext cx="140557" cy="65048"/>
            </a:xfrm>
            <a:custGeom>
              <a:avLst/>
              <a:gdLst/>
              <a:ahLst/>
              <a:cxnLst/>
              <a:rect l="l" t="t" r="r" b="b"/>
              <a:pathLst>
                <a:path w="6718" h="3109" extrusionOk="0">
                  <a:moveTo>
                    <a:pt x="6391" y="1379"/>
                  </a:moveTo>
                  <a:cubicBezTo>
                    <a:pt x="6397" y="1380"/>
                    <a:pt x="6403" y="1381"/>
                    <a:pt x="6408" y="1382"/>
                  </a:cubicBezTo>
                  <a:lnTo>
                    <a:pt x="6408" y="1382"/>
                  </a:lnTo>
                  <a:cubicBezTo>
                    <a:pt x="6420" y="1380"/>
                    <a:pt x="6431" y="1379"/>
                    <a:pt x="6441" y="1379"/>
                  </a:cubicBezTo>
                  <a:close/>
                  <a:moveTo>
                    <a:pt x="2030" y="1"/>
                  </a:moveTo>
                  <a:cubicBezTo>
                    <a:pt x="1855" y="1"/>
                    <a:pt x="1730" y="126"/>
                    <a:pt x="1705" y="276"/>
                  </a:cubicBezTo>
                  <a:cubicBezTo>
                    <a:pt x="1604" y="251"/>
                    <a:pt x="1529" y="226"/>
                    <a:pt x="1429" y="226"/>
                  </a:cubicBezTo>
                  <a:cubicBezTo>
                    <a:pt x="978" y="226"/>
                    <a:pt x="577" y="577"/>
                    <a:pt x="477" y="1028"/>
                  </a:cubicBezTo>
                  <a:lnTo>
                    <a:pt x="401" y="1003"/>
                  </a:lnTo>
                  <a:cubicBezTo>
                    <a:pt x="226" y="1003"/>
                    <a:pt x="50" y="1179"/>
                    <a:pt x="50" y="1354"/>
                  </a:cubicBezTo>
                  <a:cubicBezTo>
                    <a:pt x="50" y="1454"/>
                    <a:pt x="101" y="1529"/>
                    <a:pt x="176" y="1605"/>
                  </a:cubicBezTo>
                  <a:cubicBezTo>
                    <a:pt x="50" y="1755"/>
                    <a:pt x="0" y="1955"/>
                    <a:pt x="0" y="2156"/>
                  </a:cubicBezTo>
                  <a:cubicBezTo>
                    <a:pt x="0" y="2682"/>
                    <a:pt x="426" y="3108"/>
                    <a:pt x="978" y="3108"/>
                  </a:cubicBezTo>
                  <a:cubicBezTo>
                    <a:pt x="1379" y="3108"/>
                    <a:pt x="1730" y="2858"/>
                    <a:pt x="1880" y="2457"/>
                  </a:cubicBezTo>
                  <a:cubicBezTo>
                    <a:pt x="2062" y="2638"/>
                    <a:pt x="2296" y="2726"/>
                    <a:pt x="2532" y="2726"/>
                  </a:cubicBezTo>
                  <a:cubicBezTo>
                    <a:pt x="2785" y="2726"/>
                    <a:pt x="3039" y="2626"/>
                    <a:pt x="3233" y="2432"/>
                  </a:cubicBezTo>
                  <a:cubicBezTo>
                    <a:pt x="3309" y="2356"/>
                    <a:pt x="3384" y="2231"/>
                    <a:pt x="3434" y="2106"/>
                  </a:cubicBezTo>
                  <a:cubicBezTo>
                    <a:pt x="3616" y="2288"/>
                    <a:pt x="3875" y="2394"/>
                    <a:pt x="4131" y="2394"/>
                  </a:cubicBezTo>
                  <a:cubicBezTo>
                    <a:pt x="4262" y="2394"/>
                    <a:pt x="4393" y="2366"/>
                    <a:pt x="4512" y="2306"/>
                  </a:cubicBezTo>
                  <a:cubicBezTo>
                    <a:pt x="4651" y="2705"/>
                    <a:pt x="5028" y="2961"/>
                    <a:pt x="5429" y="2961"/>
                  </a:cubicBezTo>
                  <a:cubicBezTo>
                    <a:pt x="5532" y="2961"/>
                    <a:pt x="5637" y="2944"/>
                    <a:pt x="5740" y="2908"/>
                  </a:cubicBezTo>
                  <a:cubicBezTo>
                    <a:pt x="6116" y="2783"/>
                    <a:pt x="6366" y="2457"/>
                    <a:pt x="6391" y="2056"/>
                  </a:cubicBezTo>
                  <a:cubicBezTo>
                    <a:pt x="6567" y="2031"/>
                    <a:pt x="6717" y="1880"/>
                    <a:pt x="6692" y="1680"/>
                  </a:cubicBezTo>
                  <a:cubicBezTo>
                    <a:pt x="6668" y="1535"/>
                    <a:pt x="6551" y="1414"/>
                    <a:pt x="6408" y="1382"/>
                  </a:cubicBezTo>
                  <a:lnTo>
                    <a:pt x="6408" y="1382"/>
                  </a:lnTo>
                  <a:cubicBezTo>
                    <a:pt x="6368" y="1390"/>
                    <a:pt x="6325" y="1410"/>
                    <a:pt x="6266" y="1429"/>
                  </a:cubicBezTo>
                  <a:cubicBezTo>
                    <a:pt x="6166" y="1254"/>
                    <a:pt x="5990" y="1128"/>
                    <a:pt x="5790" y="1053"/>
                  </a:cubicBezTo>
                  <a:lnTo>
                    <a:pt x="5790" y="1003"/>
                  </a:lnTo>
                  <a:cubicBezTo>
                    <a:pt x="5790" y="727"/>
                    <a:pt x="5564" y="477"/>
                    <a:pt x="5264" y="427"/>
                  </a:cubicBezTo>
                  <a:cubicBezTo>
                    <a:pt x="5238" y="251"/>
                    <a:pt x="5113" y="151"/>
                    <a:pt x="4938" y="151"/>
                  </a:cubicBezTo>
                  <a:cubicBezTo>
                    <a:pt x="4762" y="151"/>
                    <a:pt x="4587" y="301"/>
                    <a:pt x="4587" y="477"/>
                  </a:cubicBezTo>
                  <a:lnTo>
                    <a:pt x="4587" y="577"/>
                  </a:lnTo>
                  <a:cubicBezTo>
                    <a:pt x="4461" y="502"/>
                    <a:pt x="4336" y="452"/>
                    <a:pt x="4186" y="452"/>
                  </a:cubicBezTo>
                  <a:lnTo>
                    <a:pt x="4186" y="377"/>
                  </a:lnTo>
                  <a:cubicBezTo>
                    <a:pt x="4186" y="201"/>
                    <a:pt x="4035" y="51"/>
                    <a:pt x="3835" y="51"/>
                  </a:cubicBezTo>
                  <a:cubicBezTo>
                    <a:pt x="3710" y="51"/>
                    <a:pt x="3584" y="126"/>
                    <a:pt x="3534" y="251"/>
                  </a:cubicBezTo>
                  <a:cubicBezTo>
                    <a:pt x="3459" y="226"/>
                    <a:pt x="3409" y="226"/>
                    <a:pt x="3334" y="226"/>
                  </a:cubicBezTo>
                  <a:cubicBezTo>
                    <a:pt x="3008" y="226"/>
                    <a:pt x="2757" y="477"/>
                    <a:pt x="2732" y="803"/>
                  </a:cubicBezTo>
                  <a:lnTo>
                    <a:pt x="2657" y="803"/>
                  </a:lnTo>
                  <a:cubicBezTo>
                    <a:pt x="2582" y="677"/>
                    <a:pt x="2456" y="552"/>
                    <a:pt x="2306" y="502"/>
                  </a:cubicBezTo>
                  <a:cubicBezTo>
                    <a:pt x="2356" y="452"/>
                    <a:pt x="2356" y="402"/>
                    <a:pt x="2356" y="351"/>
                  </a:cubicBezTo>
                  <a:cubicBezTo>
                    <a:pt x="2356" y="151"/>
                    <a:pt x="220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59"/>
            <p:cNvSpPr/>
            <p:nvPr/>
          </p:nvSpPr>
          <p:spPr>
            <a:xfrm>
              <a:off x="6335259" y="3400195"/>
              <a:ext cx="83397" cy="35150"/>
            </a:xfrm>
            <a:custGeom>
              <a:avLst/>
              <a:gdLst/>
              <a:ahLst/>
              <a:cxnLst/>
              <a:rect l="l" t="t" r="r" b="b"/>
              <a:pathLst>
                <a:path w="3986" h="1680" extrusionOk="0">
                  <a:moveTo>
                    <a:pt x="1128" y="1"/>
                  </a:moveTo>
                  <a:cubicBezTo>
                    <a:pt x="1003" y="1"/>
                    <a:pt x="877" y="76"/>
                    <a:pt x="827" y="201"/>
                  </a:cubicBezTo>
                  <a:cubicBezTo>
                    <a:pt x="752" y="176"/>
                    <a:pt x="702" y="176"/>
                    <a:pt x="627" y="176"/>
                  </a:cubicBezTo>
                  <a:cubicBezTo>
                    <a:pt x="301" y="176"/>
                    <a:pt x="50" y="427"/>
                    <a:pt x="25" y="753"/>
                  </a:cubicBezTo>
                  <a:lnTo>
                    <a:pt x="0" y="753"/>
                  </a:lnTo>
                  <a:cubicBezTo>
                    <a:pt x="0" y="753"/>
                    <a:pt x="0" y="753"/>
                    <a:pt x="0" y="778"/>
                  </a:cubicBezTo>
                  <a:lnTo>
                    <a:pt x="100" y="778"/>
                  </a:lnTo>
                  <a:cubicBezTo>
                    <a:pt x="100" y="627"/>
                    <a:pt x="150" y="502"/>
                    <a:pt x="251" y="377"/>
                  </a:cubicBezTo>
                  <a:lnTo>
                    <a:pt x="301" y="377"/>
                  </a:lnTo>
                  <a:cubicBezTo>
                    <a:pt x="577" y="377"/>
                    <a:pt x="852" y="402"/>
                    <a:pt x="1128" y="452"/>
                  </a:cubicBezTo>
                  <a:cubicBezTo>
                    <a:pt x="1454" y="477"/>
                    <a:pt x="1754" y="552"/>
                    <a:pt x="2055" y="677"/>
                  </a:cubicBezTo>
                  <a:cubicBezTo>
                    <a:pt x="2481" y="828"/>
                    <a:pt x="2857" y="1053"/>
                    <a:pt x="3208" y="1379"/>
                  </a:cubicBezTo>
                  <a:cubicBezTo>
                    <a:pt x="3283" y="1479"/>
                    <a:pt x="3359" y="1580"/>
                    <a:pt x="3434" y="1680"/>
                  </a:cubicBezTo>
                  <a:lnTo>
                    <a:pt x="3985" y="1680"/>
                  </a:lnTo>
                  <a:cubicBezTo>
                    <a:pt x="3985" y="1655"/>
                    <a:pt x="3985" y="1655"/>
                    <a:pt x="3985" y="1630"/>
                  </a:cubicBezTo>
                  <a:cubicBezTo>
                    <a:pt x="3960" y="1479"/>
                    <a:pt x="3860" y="1354"/>
                    <a:pt x="3684" y="1329"/>
                  </a:cubicBezTo>
                  <a:cubicBezTo>
                    <a:pt x="3659" y="1329"/>
                    <a:pt x="3609" y="1354"/>
                    <a:pt x="3559" y="1379"/>
                  </a:cubicBezTo>
                  <a:cubicBezTo>
                    <a:pt x="3459" y="1204"/>
                    <a:pt x="3283" y="1078"/>
                    <a:pt x="3083" y="1003"/>
                  </a:cubicBezTo>
                  <a:lnTo>
                    <a:pt x="3083" y="953"/>
                  </a:lnTo>
                  <a:cubicBezTo>
                    <a:pt x="3083" y="677"/>
                    <a:pt x="2857" y="427"/>
                    <a:pt x="2557" y="377"/>
                  </a:cubicBezTo>
                  <a:cubicBezTo>
                    <a:pt x="2531" y="201"/>
                    <a:pt x="2406" y="101"/>
                    <a:pt x="2231" y="101"/>
                  </a:cubicBezTo>
                  <a:cubicBezTo>
                    <a:pt x="2055" y="101"/>
                    <a:pt x="1880" y="251"/>
                    <a:pt x="1880" y="427"/>
                  </a:cubicBezTo>
                  <a:lnTo>
                    <a:pt x="1880" y="527"/>
                  </a:lnTo>
                  <a:cubicBezTo>
                    <a:pt x="1754" y="452"/>
                    <a:pt x="1629" y="402"/>
                    <a:pt x="1479" y="402"/>
                  </a:cubicBezTo>
                  <a:lnTo>
                    <a:pt x="1479" y="327"/>
                  </a:lnTo>
                  <a:cubicBezTo>
                    <a:pt x="1479" y="151"/>
                    <a:pt x="1328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59"/>
            <p:cNvSpPr/>
            <p:nvPr/>
          </p:nvSpPr>
          <p:spPr>
            <a:xfrm>
              <a:off x="6279667" y="3420134"/>
              <a:ext cx="7888" cy="15211"/>
            </a:xfrm>
            <a:custGeom>
              <a:avLst/>
              <a:gdLst/>
              <a:ahLst/>
              <a:cxnLst/>
              <a:rect l="l" t="t" r="r" b="b"/>
              <a:pathLst>
                <a:path w="377" h="727" extrusionOk="0">
                  <a:moveTo>
                    <a:pt x="351" y="0"/>
                  </a:moveTo>
                  <a:cubicBezTo>
                    <a:pt x="176" y="0"/>
                    <a:pt x="0" y="176"/>
                    <a:pt x="0" y="351"/>
                  </a:cubicBezTo>
                  <a:cubicBezTo>
                    <a:pt x="0" y="451"/>
                    <a:pt x="51" y="526"/>
                    <a:pt x="126" y="602"/>
                  </a:cubicBezTo>
                  <a:cubicBezTo>
                    <a:pt x="101" y="627"/>
                    <a:pt x="76" y="677"/>
                    <a:pt x="51" y="727"/>
                  </a:cubicBezTo>
                  <a:lnTo>
                    <a:pt x="101" y="727"/>
                  </a:lnTo>
                  <a:cubicBezTo>
                    <a:pt x="126" y="677"/>
                    <a:pt x="151" y="627"/>
                    <a:pt x="176" y="602"/>
                  </a:cubicBezTo>
                  <a:cubicBezTo>
                    <a:pt x="101" y="551"/>
                    <a:pt x="76" y="451"/>
                    <a:pt x="76" y="351"/>
                  </a:cubicBezTo>
                  <a:cubicBezTo>
                    <a:pt x="76" y="176"/>
                    <a:pt x="201" y="25"/>
                    <a:pt x="376" y="25"/>
                  </a:cubicBezTo>
                  <a:lnTo>
                    <a:pt x="351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59"/>
            <p:cNvSpPr/>
            <p:nvPr/>
          </p:nvSpPr>
          <p:spPr>
            <a:xfrm>
              <a:off x="6412337" y="3428001"/>
              <a:ext cx="1067" cy="21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ubicBezTo>
                    <a:pt x="25" y="0"/>
                    <a:pt x="25" y="0"/>
                    <a:pt x="0" y="0"/>
                  </a:cubicBezTo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9"/>
            <p:cNvSpPr/>
            <p:nvPr/>
          </p:nvSpPr>
          <p:spPr>
            <a:xfrm>
              <a:off x="6413383" y="342800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9"/>
            <p:cNvSpPr/>
            <p:nvPr/>
          </p:nvSpPr>
          <p:spPr>
            <a:xfrm>
              <a:off x="6289104" y="3399149"/>
              <a:ext cx="38832" cy="21529"/>
            </a:xfrm>
            <a:custGeom>
              <a:avLst/>
              <a:gdLst/>
              <a:ahLst/>
              <a:cxnLst/>
              <a:rect l="l" t="t" r="r" b="b"/>
              <a:pathLst>
                <a:path w="1856" h="1029" extrusionOk="0">
                  <a:moveTo>
                    <a:pt x="1529" y="1"/>
                  </a:moveTo>
                  <a:cubicBezTo>
                    <a:pt x="1354" y="1"/>
                    <a:pt x="1229" y="126"/>
                    <a:pt x="1204" y="276"/>
                  </a:cubicBezTo>
                  <a:cubicBezTo>
                    <a:pt x="1103" y="251"/>
                    <a:pt x="1028" y="226"/>
                    <a:pt x="928" y="226"/>
                  </a:cubicBezTo>
                  <a:cubicBezTo>
                    <a:pt x="477" y="226"/>
                    <a:pt x="76" y="577"/>
                    <a:pt x="1" y="1028"/>
                  </a:cubicBezTo>
                  <a:lnTo>
                    <a:pt x="51" y="1028"/>
                  </a:lnTo>
                  <a:cubicBezTo>
                    <a:pt x="76" y="903"/>
                    <a:pt x="126" y="752"/>
                    <a:pt x="201" y="652"/>
                  </a:cubicBezTo>
                  <a:cubicBezTo>
                    <a:pt x="527" y="577"/>
                    <a:pt x="828" y="552"/>
                    <a:pt x="1153" y="527"/>
                  </a:cubicBezTo>
                  <a:cubicBezTo>
                    <a:pt x="1379" y="502"/>
                    <a:pt x="1605" y="477"/>
                    <a:pt x="1830" y="452"/>
                  </a:cubicBezTo>
                  <a:cubicBezTo>
                    <a:pt x="1855" y="427"/>
                    <a:pt x="1855" y="377"/>
                    <a:pt x="1855" y="351"/>
                  </a:cubicBezTo>
                  <a:cubicBezTo>
                    <a:pt x="1855" y="151"/>
                    <a:pt x="1705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9"/>
            <p:cNvSpPr/>
            <p:nvPr/>
          </p:nvSpPr>
          <p:spPr>
            <a:xfrm>
              <a:off x="6271801" y="3438483"/>
              <a:ext cx="155245" cy="168865"/>
            </a:xfrm>
            <a:custGeom>
              <a:avLst/>
              <a:gdLst/>
              <a:ahLst/>
              <a:cxnLst/>
              <a:rect l="l" t="t" r="r" b="b"/>
              <a:pathLst>
                <a:path w="7420" h="8071" extrusionOk="0">
                  <a:moveTo>
                    <a:pt x="1" y="0"/>
                  </a:moveTo>
                  <a:lnTo>
                    <a:pt x="978" y="8070"/>
                  </a:lnTo>
                  <a:lnTo>
                    <a:pt x="6442" y="8070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9"/>
            <p:cNvSpPr/>
            <p:nvPr/>
          </p:nvSpPr>
          <p:spPr>
            <a:xfrm>
              <a:off x="6293309" y="3438483"/>
              <a:ext cx="31467" cy="168865"/>
            </a:xfrm>
            <a:custGeom>
              <a:avLst/>
              <a:gdLst/>
              <a:ahLst/>
              <a:cxnLst/>
              <a:rect l="l" t="t" r="r" b="b"/>
              <a:pathLst>
                <a:path w="1504" h="8071" extrusionOk="0">
                  <a:moveTo>
                    <a:pt x="0" y="0"/>
                  </a:moveTo>
                  <a:lnTo>
                    <a:pt x="702" y="8070"/>
                  </a:lnTo>
                  <a:lnTo>
                    <a:pt x="1504" y="807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9"/>
            <p:cNvSpPr/>
            <p:nvPr/>
          </p:nvSpPr>
          <p:spPr>
            <a:xfrm>
              <a:off x="6338397" y="3438483"/>
              <a:ext cx="22052" cy="168865"/>
            </a:xfrm>
            <a:custGeom>
              <a:avLst/>
              <a:gdLst/>
              <a:ahLst/>
              <a:cxnLst/>
              <a:rect l="l" t="t" r="r" b="b"/>
              <a:pathLst>
                <a:path w="1054" h="8071" extrusionOk="0">
                  <a:moveTo>
                    <a:pt x="0" y="0"/>
                  </a:moveTo>
                  <a:lnTo>
                    <a:pt x="126" y="8070"/>
                  </a:lnTo>
                  <a:lnTo>
                    <a:pt x="928" y="807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9"/>
            <p:cNvSpPr/>
            <p:nvPr/>
          </p:nvSpPr>
          <p:spPr>
            <a:xfrm>
              <a:off x="6374572" y="3438483"/>
              <a:ext cx="30965" cy="168865"/>
            </a:xfrm>
            <a:custGeom>
              <a:avLst/>
              <a:gdLst/>
              <a:ahLst/>
              <a:cxnLst/>
              <a:rect l="l" t="t" r="r" b="b"/>
              <a:pathLst>
                <a:path w="1480" h="8071" extrusionOk="0">
                  <a:moveTo>
                    <a:pt x="402" y="0"/>
                  </a:moveTo>
                  <a:lnTo>
                    <a:pt x="1" y="8070"/>
                  </a:lnTo>
                  <a:lnTo>
                    <a:pt x="778" y="807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9"/>
            <p:cNvSpPr/>
            <p:nvPr/>
          </p:nvSpPr>
          <p:spPr>
            <a:xfrm>
              <a:off x="6268662" y="3435324"/>
              <a:ext cx="161522" cy="7365"/>
            </a:xfrm>
            <a:custGeom>
              <a:avLst/>
              <a:gdLst/>
              <a:ahLst/>
              <a:cxnLst/>
              <a:rect l="l" t="t" r="r" b="b"/>
              <a:pathLst>
                <a:path w="7720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0" y="277"/>
                    <a:pt x="100" y="352"/>
                    <a:pt x="176" y="352"/>
                  </a:cubicBezTo>
                  <a:lnTo>
                    <a:pt x="7544" y="352"/>
                  </a:lnTo>
                  <a:cubicBezTo>
                    <a:pt x="7644" y="352"/>
                    <a:pt x="7719" y="277"/>
                    <a:pt x="7719" y="176"/>
                  </a:cubicBezTo>
                  <a:cubicBezTo>
                    <a:pt x="7719" y="76"/>
                    <a:pt x="7644" y="1"/>
                    <a:pt x="7544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9"/>
            <p:cNvSpPr/>
            <p:nvPr/>
          </p:nvSpPr>
          <p:spPr>
            <a:xfrm>
              <a:off x="6292786" y="3607328"/>
              <a:ext cx="15211" cy="544"/>
            </a:xfrm>
            <a:custGeom>
              <a:avLst/>
              <a:gdLst/>
              <a:ahLst/>
              <a:cxnLst/>
              <a:rect l="l" t="t" r="r" b="b"/>
              <a:pathLst>
                <a:path w="727" h="26" extrusionOk="0">
                  <a:moveTo>
                    <a:pt x="0" y="0"/>
                  </a:moveTo>
                  <a:lnTo>
                    <a:pt x="0" y="26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90F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9"/>
            <p:cNvSpPr/>
            <p:nvPr/>
          </p:nvSpPr>
          <p:spPr>
            <a:xfrm>
              <a:off x="6326869" y="3408585"/>
              <a:ext cx="8411" cy="7365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25" y="1"/>
                  </a:moveTo>
                  <a:cubicBezTo>
                    <a:pt x="25" y="26"/>
                    <a:pt x="25" y="26"/>
                    <a:pt x="0" y="51"/>
                  </a:cubicBezTo>
                  <a:cubicBezTo>
                    <a:pt x="150" y="101"/>
                    <a:pt x="276" y="226"/>
                    <a:pt x="351" y="352"/>
                  </a:cubicBezTo>
                  <a:lnTo>
                    <a:pt x="401" y="352"/>
                  </a:lnTo>
                  <a:cubicBezTo>
                    <a:pt x="351" y="226"/>
                    <a:pt x="226" y="101"/>
                    <a:pt x="75" y="51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9"/>
            <p:cNvSpPr/>
            <p:nvPr/>
          </p:nvSpPr>
          <p:spPr>
            <a:xfrm>
              <a:off x="6293832" y="3442668"/>
              <a:ext cx="30944" cy="164681"/>
            </a:xfrm>
            <a:custGeom>
              <a:avLst/>
              <a:gdLst/>
              <a:ahLst/>
              <a:cxnLst/>
              <a:rect l="l" t="t" r="r" b="b"/>
              <a:pathLst>
                <a:path w="1479" h="7871" extrusionOk="0">
                  <a:moveTo>
                    <a:pt x="0" y="1"/>
                  </a:moveTo>
                  <a:lnTo>
                    <a:pt x="677" y="7870"/>
                  </a:lnTo>
                  <a:lnTo>
                    <a:pt x="1479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9"/>
            <p:cNvSpPr/>
            <p:nvPr/>
          </p:nvSpPr>
          <p:spPr>
            <a:xfrm>
              <a:off x="6338397" y="3442668"/>
              <a:ext cx="22052" cy="164681"/>
            </a:xfrm>
            <a:custGeom>
              <a:avLst/>
              <a:gdLst/>
              <a:ahLst/>
              <a:cxnLst/>
              <a:rect l="l" t="t" r="r" b="b"/>
              <a:pathLst>
                <a:path w="1054" h="7871" extrusionOk="0">
                  <a:moveTo>
                    <a:pt x="0" y="1"/>
                  </a:moveTo>
                  <a:lnTo>
                    <a:pt x="126" y="7870"/>
                  </a:lnTo>
                  <a:lnTo>
                    <a:pt x="928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9"/>
            <p:cNvSpPr/>
            <p:nvPr/>
          </p:nvSpPr>
          <p:spPr>
            <a:xfrm>
              <a:off x="6374572" y="3442668"/>
              <a:ext cx="30965" cy="164681"/>
            </a:xfrm>
            <a:custGeom>
              <a:avLst/>
              <a:gdLst/>
              <a:ahLst/>
              <a:cxnLst/>
              <a:rect l="l" t="t" r="r" b="b"/>
              <a:pathLst>
                <a:path w="1480" h="7871" extrusionOk="0">
                  <a:moveTo>
                    <a:pt x="402" y="1"/>
                  </a:moveTo>
                  <a:lnTo>
                    <a:pt x="1" y="7870"/>
                  </a:lnTo>
                  <a:lnTo>
                    <a:pt x="778" y="7870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9"/>
            <p:cNvSpPr/>
            <p:nvPr/>
          </p:nvSpPr>
          <p:spPr>
            <a:xfrm>
              <a:off x="6269185" y="3435324"/>
              <a:ext cx="142127" cy="7365"/>
            </a:xfrm>
            <a:custGeom>
              <a:avLst/>
              <a:gdLst/>
              <a:ahLst/>
              <a:cxnLst/>
              <a:rect l="l" t="t" r="r" b="b"/>
              <a:pathLst>
                <a:path w="6793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25" y="277"/>
                    <a:pt x="75" y="352"/>
                    <a:pt x="176" y="352"/>
                  </a:cubicBezTo>
                  <a:lnTo>
                    <a:pt x="6792" y="352"/>
                  </a:lnTo>
                  <a:cubicBezTo>
                    <a:pt x="6742" y="226"/>
                    <a:pt x="6667" y="101"/>
                    <a:pt x="6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9"/>
            <p:cNvSpPr/>
            <p:nvPr/>
          </p:nvSpPr>
          <p:spPr>
            <a:xfrm>
              <a:off x="5943024" y="3157034"/>
              <a:ext cx="349238" cy="263895"/>
            </a:xfrm>
            <a:custGeom>
              <a:avLst/>
              <a:gdLst/>
              <a:ahLst/>
              <a:cxnLst/>
              <a:rect l="l" t="t" r="r" b="b"/>
              <a:pathLst>
                <a:path w="16692" h="12613" extrusionOk="0">
                  <a:moveTo>
                    <a:pt x="9699" y="8615"/>
                  </a:moveTo>
                  <a:cubicBezTo>
                    <a:pt x="9728" y="8627"/>
                    <a:pt x="9757" y="8638"/>
                    <a:pt x="9786" y="8650"/>
                  </a:cubicBezTo>
                  <a:lnTo>
                    <a:pt x="9786" y="8650"/>
                  </a:lnTo>
                  <a:cubicBezTo>
                    <a:pt x="9749" y="8639"/>
                    <a:pt x="9712" y="8628"/>
                    <a:pt x="9674" y="8615"/>
                  </a:cubicBezTo>
                  <a:close/>
                  <a:moveTo>
                    <a:pt x="10050" y="8791"/>
                  </a:moveTo>
                  <a:lnTo>
                    <a:pt x="10075" y="8816"/>
                  </a:lnTo>
                  <a:lnTo>
                    <a:pt x="10075" y="8816"/>
                  </a:lnTo>
                  <a:lnTo>
                    <a:pt x="10050" y="8791"/>
                  </a:lnTo>
                  <a:close/>
                  <a:moveTo>
                    <a:pt x="2585" y="0"/>
                  </a:moveTo>
                  <a:cubicBezTo>
                    <a:pt x="2172" y="0"/>
                    <a:pt x="1755" y="112"/>
                    <a:pt x="1379" y="344"/>
                  </a:cubicBezTo>
                  <a:cubicBezTo>
                    <a:pt x="326" y="996"/>
                    <a:pt x="0" y="2375"/>
                    <a:pt x="652" y="3452"/>
                  </a:cubicBezTo>
                  <a:cubicBezTo>
                    <a:pt x="1454" y="4755"/>
                    <a:pt x="2281" y="5958"/>
                    <a:pt x="3158" y="7162"/>
                  </a:cubicBezTo>
                  <a:cubicBezTo>
                    <a:pt x="4060" y="8415"/>
                    <a:pt x="5038" y="9593"/>
                    <a:pt x="6090" y="10695"/>
                  </a:cubicBezTo>
                  <a:cubicBezTo>
                    <a:pt x="6366" y="10971"/>
                    <a:pt x="6667" y="11247"/>
                    <a:pt x="6968" y="11522"/>
                  </a:cubicBezTo>
                  <a:lnTo>
                    <a:pt x="7218" y="11748"/>
                  </a:lnTo>
                  <a:lnTo>
                    <a:pt x="7344" y="11848"/>
                  </a:lnTo>
                  <a:lnTo>
                    <a:pt x="7394" y="11898"/>
                  </a:lnTo>
                  <a:lnTo>
                    <a:pt x="7444" y="11949"/>
                  </a:lnTo>
                  <a:lnTo>
                    <a:pt x="7569" y="12049"/>
                  </a:lnTo>
                  <a:cubicBezTo>
                    <a:pt x="7820" y="12224"/>
                    <a:pt x="8120" y="12375"/>
                    <a:pt x="8421" y="12450"/>
                  </a:cubicBezTo>
                  <a:cubicBezTo>
                    <a:pt x="8597" y="12525"/>
                    <a:pt x="8772" y="12550"/>
                    <a:pt x="8973" y="12575"/>
                  </a:cubicBezTo>
                  <a:cubicBezTo>
                    <a:pt x="9211" y="12600"/>
                    <a:pt x="9455" y="12613"/>
                    <a:pt x="9703" y="12613"/>
                  </a:cubicBezTo>
                  <a:cubicBezTo>
                    <a:pt x="9950" y="12613"/>
                    <a:pt x="10201" y="12600"/>
                    <a:pt x="10451" y="12575"/>
                  </a:cubicBezTo>
                  <a:cubicBezTo>
                    <a:pt x="10852" y="12550"/>
                    <a:pt x="11253" y="12475"/>
                    <a:pt x="11654" y="12400"/>
                  </a:cubicBezTo>
                  <a:cubicBezTo>
                    <a:pt x="13133" y="12074"/>
                    <a:pt x="14587" y="11598"/>
                    <a:pt x="15990" y="10996"/>
                  </a:cubicBezTo>
                  <a:cubicBezTo>
                    <a:pt x="16391" y="10821"/>
                    <a:pt x="16667" y="10420"/>
                    <a:pt x="16667" y="9969"/>
                  </a:cubicBezTo>
                  <a:cubicBezTo>
                    <a:pt x="16692" y="9342"/>
                    <a:pt x="16191" y="8816"/>
                    <a:pt x="15564" y="8791"/>
                  </a:cubicBezTo>
                  <a:lnTo>
                    <a:pt x="13559" y="8791"/>
                  </a:lnTo>
                  <a:cubicBezTo>
                    <a:pt x="13171" y="8803"/>
                    <a:pt x="12788" y="8809"/>
                    <a:pt x="12412" y="8809"/>
                  </a:cubicBezTo>
                  <a:cubicBezTo>
                    <a:pt x="12037" y="8809"/>
                    <a:pt x="11667" y="8803"/>
                    <a:pt x="11303" y="8791"/>
                  </a:cubicBezTo>
                  <a:cubicBezTo>
                    <a:pt x="10978" y="8791"/>
                    <a:pt x="10652" y="8766"/>
                    <a:pt x="10351" y="8740"/>
                  </a:cubicBezTo>
                  <a:cubicBezTo>
                    <a:pt x="10221" y="8740"/>
                    <a:pt x="10091" y="8724"/>
                    <a:pt x="9962" y="8695"/>
                  </a:cubicBezTo>
                  <a:lnTo>
                    <a:pt x="9962" y="8695"/>
                  </a:lnTo>
                  <a:lnTo>
                    <a:pt x="9850" y="8565"/>
                  </a:lnTo>
                  <a:cubicBezTo>
                    <a:pt x="9674" y="8365"/>
                    <a:pt x="9449" y="8114"/>
                    <a:pt x="9248" y="7863"/>
                  </a:cubicBezTo>
                  <a:cubicBezTo>
                    <a:pt x="8421" y="6836"/>
                    <a:pt x="7619" y="5683"/>
                    <a:pt x="6817" y="4530"/>
                  </a:cubicBezTo>
                  <a:cubicBezTo>
                    <a:pt x="6040" y="3402"/>
                    <a:pt x="5263" y="2199"/>
                    <a:pt x="4486" y="1046"/>
                  </a:cubicBezTo>
                  <a:lnTo>
                    <a:pt x="4486" y="1021"/>
                  </a:lnTo>
                  <a:cubicBezTo>
                    <a:pt x="4051" y="361"/>
                    <a:pt x="3326" y="0"/>
                    <a:pt x="25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9"/>
            <p:cNvSpPr/>
            <p:nvPr/>
          </p:nvSpPr>
          <p:spPr>
            <a:xfrm>
              <a:off x="5924654" y="3135525"/>
              <a:ext cx="173594" cy="179745"/>
            </a:xfrm>
            <a:custGeom>
              <a:avLst/>
              <a:gdLst/>
              <a:ahLst/>
              <a:cxnLst/>
              <a:rect l="l" t="t" r="r" b="b"/>
              <a:pathLst>
                <a:path w="8297" h="8591" extrusionOk="0">
                  <a:moveTo>
                    <a:pt x="3356" y="0"/>
                  </a:moveTo>
                  <a:cubicBezTo>
                    <a:pt x="2497" y="0"/>
                    <a:pt x="1742" y="581"/>
                    <a:pt x="1204" y="1598"/>
                  </a:cubicBezTo>
                  <a:cubicBezTo>
                    <a:pt x="1" y="3804"/>
                    <a:pt x="2407" y="5984"/>
                    <a:pt x="4312" y="8591"/>
                  </a:cubicBezTo>
                  <a:lnTo>
                    <a:pt x="8247" y="5558"/>
                  </a:lnTo>
                  <a:cubicBezTo>
                    <a:pt x="8247" y="5558"/>
                    <a:pt x="8297" y="5307"/>
                    <a:pt x="6542" y="2500"/>
                  </a:cubicBezTo>
                  <a:cubicBezTo>
                    <a:pt x="5459" y="761"/>
                    <a:pt x="4340" y="0"/>
                    <a:pt x="3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0" name="Google Shape;1000;p59"/>
          <p:cNvGrpSpPr/>
          <p:nvPr/>
        </p:nvGrpSpPr>
        <p:grpSpPr>
          <a:xfrm flipH="1">
            <a:off x="7044327" y="1143453"/>
            <a:ext cx="146294" cy="146294"/>
            <a:chOff x="1449950" y="497675"/>
            <a:chExt cx="4719175" cy="4719175"/>
          </a:xfrm>
        </p:grpSpPr>
        <p:sp>
          <p:nvSpPr>
            <p:cNvPr id="1001" name="Google Shape;1001;p59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9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9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4" name="Google Shape;1004;p59"/>
          <p:cNvGrpSpPr/>
          <p:nvPr/>
        </p:nvGrpSpPr>
        <p:grpSpPr>
          <a:xfrm>
            <a:off x="5715590" y="1659853"/>
            <a:ext cx="146294" cy="146294"/>
            <a:chOff x="1449950" y="497675"/>
            <a:chExt cx="4719175" cy="4719175"/>
          </a:xfrm>
        </p:grpSpPr>
        <p:sp>
          <p:nvSpPr>
            <p:cNvPr id="1005" name="Google Shape;1005;p59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9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9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59"/>
          <p:cNvGrpSpPr/>
          <p:nvPr/>
        </p:nvGrpSpPr>
        <p:grpSpPr>
          <a:xfrm flipH="1">
            <a:off x="6023552" y="2331703"/>
            <a:ext cx="146294" cy="146294"/>
            <a:chOff x="1449950" y="497675"/>
            <a:chExt cx="4719175" cy="4719175"/>
          </a:xfrm>
        </p:grpSpPr>
        <p:sp>
          <p:nvSpPr>
            <p:cNvPr id="1009" name="Google Shape;1009;p59"/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9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9"/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017;p60">
            <a:extLst>
              <a:ext uri="{FF2B5EF4-FFF2-40B4-BE49-F238E27FC236}">
                <a16:creationId xmlns:a16="http://schemas.microsoft.com/office/drawing/2014/main" id="{3D947A63-DA8A-FB39-A2B3-0CBFC8CA6BD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7410" y="1519642"/>
            <a:ext cx="3850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fa-IR" sz="1100" dirty="0">
                <a:latin typeface="Yekan Bakh" panose="00000500000000000000" pitchFamily="2" charset="-78"/>
                <a:cs typeface="Yekan Bakh" panose="00000500000000000000" pitchFamily="2" charset="-78"/>
              </a:rPr>
              <a:t>از مفاهیم تکامل استفاده می‌کند: انتخاب، تقاطع، جهش.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fa-IR" sz="1100" dirty="0">
                <a:latin typeface="Yekan Bakh" panose="00000500000000000000" pitchFamily="2" charset="-78"/>
                <a:cs typeface="Yekan Bakh" panose="00000500000000000000" pitchFamily="2" charset="-78"/>
              </a:rPr>
              <a:t>جمعیتی از مسیرها را حفظ می‌کند.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fa-IR" sz="1100" dirty="0">
                <a:latin typeface="Yekan Bakh" panose="00000500000000000000" pitchFamily="2" charset="-78"/>
                <a:cs typeface="Yekan Bakh" panose="00000500000000000000" pitchFamily="2" charset="-78"/>
              </a:rPr>
              <a:t>مسیرها را ترکیب و تغییر می‌دهد تا راه‌حل‌های بهتری ایجاد کند.</a:t>
            </a:r>
          </a:p>
          <a:p>
            <a:pPr marL="228600" lvl="0" indent="-228600" algn="r" rtl="1">
              <a:spcBef>
                <a:spcPts val="0"/>
              </a:spcBef>
              <a:spcAft>
                <a:spcPts val="0"/>
              </a:spcAft>
              <a:buSzPct val="105000"/>
              <a:buFont typeface="+mj-lt"/>
              <a:buAutoNum type="arabicPeriod"/>
            </a:pPr>
            <a:r>
              <a:rPr lang="fa-IR" sz="1100" dirty="0">
                <a:latin typeface="Yekan Bakh" panose="00000500000000000000" pitchFamily="2" charset="-78"/>
                <a:cs typeface="Yekan Bakh" panose="00000500000000000000" pitchFamily="2" charset="-78"/>
              </a:rPr>
              <a:t>به طور تکراری جمعیت را به سمت راه حل بهینه بهبود می بخشد</a:t>
            </a:r>
            <a:endParaRPr sz="1100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5" name="Google Shape;1016;p60">
            <a:extLst>
              <a:ext uri="{FF2B5EF4-FFF2-40B4-BE49-F238E27FC236}">
                <a16:creationId xmlns:a16="http://schemas.microsoft.com/office/drawing/2014/main" id="{CC146438-7A78-821C-1B78-DB36C549D516}"/>
              </a:ext>
            </a:extLst>
          </p:cNvPr>
          <p:cNvSpPr txBox="1">
            <a:spLocks/>
          </p:cNvSpPr>
          <p:nvPr/>
        </p:nvSpPr>
        <p:spPr>
          <a:xfrm>
            <a:off x="-4551070" y="1560817"/>
            <a:ext cx="4364100" cy="11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80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3600"/>
              <a:t>Nearest Neighbor Algorithm</a:t>
            </a:r>
            <a:endParaRPr lang="en-US" sz="3600" dirty="0"/>
          </a:p>
        </p:txBody>
      </p:sp>
      <p:sp>
        <p:nvSpPr>
          <p:cNvPr id="6" name="Google Shape;1017;p60">
            <a:extLst>
              <a:ext uri="{FF2B5EF4-FFF2-40B4-BE49-F238E27FC236}">
                <a16:creationId xmlns:a16="http://schemas.microsoft.com/office/drawing/2014/main" id="{B3842CBF-5302-3227-03E1-B441D3FBE558}"/>
              </a:ext>
            </a:extLst>
          </p:cNvPr>
          <p:cNvSpPr txBox="1">
            <a:spLocks/>
          </p:cNvSpPr>
          <p:nvPr/>
        </p:nvSpPr>
        <p:spPr>
          <a:xfrm>
            <a:off x="-4551070" y="2632557"/>
            <a:ext cx="38505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Barlow Medium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Barlow Medium"/>
              <a:buNone/>
              <a:defRPr sz="21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Barlow Medium"/>
              <a:buNone/>
              <a:defRPr sz="21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Barlow Medium"/>
              <a:buNone/>
              <a:defRPr sz="21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Barlow Medium"/>
              <a:buNone/>
              <a:defRPr sz="21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Barlow Medium"/>
              <a:buNone/>
              <a:defRPr sz="21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Barlow Medium"/>
              <a:buNone/>
              <a:defRPr sz="21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Barlow Medium"/>
              <a:buNone/>
              <a:defRPr sz="21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Barlow Medium"/>
              <a:buNone/>
              <a:defRPr sz="2100" b="0" i="0" u="none" strike="noStrike" cap="none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fa-IR" sz="1200">
                <a:latin typeface="Yekan Bakh" panose="00000500000000000000" pitchFamily="2" charset="-78"/>
                <a:cs typeface="Yekan Bakh" panose="00000500000000000000" pitchFamily="2" charset="-78"/>
              </a:rPr>
              <a:t>از یک شهر شروع کنید</a:t>
            </a:r>
          </a:p>
          <a:p>
            <a:pPr marL="342900" indent="-342900">
              <a:buFont typeface="+mj-lt"/>
              <a:buAutoNum type="arabicPeriod"/>
            </a:pPr>
            <a:r>
              <a:rPr lang="fa-IR" sz="1200">
                <a:latin typeface="Yekan Bakh" panose="00000500000000000000" pitchFamily="2" charset="-78"/>
                <a:cs typeface="Yekan Bakh" panose="00000500000000000000" pitchFamily="2" charset="-78"/>
              </a:rPr>
              <a:t>در هر مرحله، به نزدیکترین شهر بازدید نشده بروید</a:t>
            </a:r>
          </a:p>
          <a:p>
            <a:pPr marL="342900" indent="-342900">
              <a:buFont typeface="+mj-lt"/>
              <a:buAutoNum type="arabicPeriod"/>
            </a:pPr>
            <a:r>
              <a:rPr lang="fa-IR" sz="1200">
                <a:latin typeface="Yekan Bakh" panose="00000500000000000000" pitchFamily="2" charset="-78"/>
                <a:cs typeface="Yekan Bakh" panose="00000500000000000000" pitchFamily="2" charset="-78"/>
              </a:rPr>
              <a:t>این کار را تا بازدید از تمام شهرها تکرار کنید</a:t>
            </a:r>
          </a:p>
          <a:p>
            <a:pPr marL="342900" indent="-342900">
              <a:buFont typeface="+mj-lt"/>
              <a:buAutoNum type="arabicPeriod"/>
            </a:pPr>
            <a:r>
              <a:rPr lang="fa-IR" sz="1200">
                <a:latin typeface="Yekan Bakh" panose="00000500000000000000" pitchFamily="2" charset="-78"/>
                <a:cs typeface="Yekan Bakh" panose="00000500000000000000" pitchFamily="2" charset="-78"/>
              </a:rPr>
              <a:t>سریع اما نه همیشه بهینه</a:t>
            </a:r>
            <a:endParaRPr lang="fa-IR" sz="1200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67B321-81BA-8068-4A70-873645E02902}"/>
              </a:ext>
            </a:extLst>
          </p:cNvPr>
          <p:cNvGrpSpPr/>
          <p:nvPr/>
        </p:nvGrpSpPr>
        <p:grpSpPr>
          <a:xfrm>
            <a:off x="-8224526" y="-61475"/>
            <a:ext cx="4711018" cy="5366788"/>
            <a:chOff x="-6" y="-61475"/>
            <a:chExt cx="4711018" cy="5366788"/>
          </a:xfrm>
        </p:grpSpPr>
        <p:grpSp>
          <p:nvGrpSpPr>
            <p:cNvPr id="8" name="Google Shape;1018;p60">
              <a:extLst>
                <a:ext uri="{FF2B5EF4-FFF2-40B4-BE49-F238E27FC236}">
                  <a16:creationId xmlns:a16="http://schemas.microsoft.com/office/drawing/2014/main" id="{54DACD30-B8D4-BBDB-4865-68EB66F0B405}"/>
                </a:ext>
              </a:extLst>
            </p:cNvPr>
            <p:cNvGrpSpPr/>
            <p:nvPr/>
          </p:nvGrpSpPr>
          <p:grpSpPr>
            <a:xfrm>
              <a:off x="-6" y="-61475"/>
              <a:ext cx="4711018" cy="5366788"/>
              <a:chOff x="-6" y="-61475"/>
              <a:chExt cx="4711018" cy="5366788"/>
            </a:xfrm>
          </p:grpSpPr>
          <p:sp>
            <p:nvSpPr>
              <p:cNvPr id="20" name="Google Shape;1019;p60">
                <a:extLst>
                  <a:ext uri="{FF2B5EF4-FFF2-40B4-BE49-F238E27FC236}">
                    <a16:creationId xmlns:a16="http://schemas.microsoft.com/office/drawing/2014/main" id="{6CD080C6-E1FB-5BF4-1E6D-9C010407954C}"/>
                  </a:ext>
                </a:extLst>
              </p:cNvPr>
              <p:cNvSpPr/>
              <p:nvPr/>
            </p:nvSpPr>
            <p:spPr>
              <a:xfrm rot="10800000">
                <a:off x="2770980" y="3894479"/>
                <a:ext cx="456524" cy="699995"/>
              </a:xfrm>
              <a:custGeom>
                <a:avLst/>
                <a:gdLst/>
                <a:ahLst/>
                <a:cxnLst/>
                <a:rect l="l" t="t" r="r" b="b"/>
                <a:pathLst>
                  <a:path w="33698" h="50844" extrusionOk="0">
                    <a:moveTo>
                      <a:pt x="0" y="50844"/>
                    </a:moveTo>
                    <a:cubicBezTo>
                      <a:pt x="738" y="48548"/>
                      <a:pt x="3567" y="41825"/>
                      <a:pt x="4428" y="37070"/>
                    </a:cubicBezTo>
                    <a:cubicBezTo>
                      <a:pt x="5289" y="32315"/>
                      <a:pt x="4756" y="26863"/>
                      <a:pt x="5166" y="22312"/>
                    </a:cubicBezTo>
                    <a:cubicBezTo>
                      <a:pt x="5576" y="17762"/>
                      <a:pt x="5534" y="13293"/>
                      <a:pt x="6887" y="9767"/>
                    </a:cubicBezTo>
                    <a:cubicBezTo>
                      <a:pt x="8240" y="6241"/>
                      <a:pt x="10700" y="2757"/>
                      <a:pt x="13283" y="1158"/>
                    </a:cubicBezTo>
                    <a:cubicBezTo>
                      <a:pt x="15866" y="-441"/>
                      <a:pt x="18982" y="133"/>
                      <a:pt x="22384" y="174"/>
                    </a:cubicBezTo>
                    <a:cubicBezTo>
                      <a:pt x="25787" y="215"/>
                      <a:pt x="31812" y="1199"/>
                      <a:pt x="33698" y="1404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" name="Google Shape;1020;p60">
                <a:extLst>
                  <a:ext uri="{FF2B5EF4-FFF2-40B4-BE49-F238E27FC236}">
                    <a16:creationId xmlns:a16="http://schemas.microsoft.com/office/drawing/2014/main" id="{2F7F7086-A73D-0CF0-60C7-339338073B17}"/>
                  </a:ext>
                </a:extLst>
              </p:cNvPr>
              <p:cNvSpPr/>
              <p:nvPr/>
            </p:nvSpPr>
            <p:spPr>
              <a:xfrm rot="-3341038">
                <a:off x="3022821" y="2664065"/>
                <a:ext cx="519984" cy="3103436"/>
              </a:xfrm>
              <a:custGeom>
                <a:avLst/>
                <a:gdLst/>
                <a:ahLst/>
                <a:cxnLst/>
                <a:rect l="l" t="t" r="r" b="b"/>
                <a:pathLst>
                  <a:path w="16485" h="98388" extrusionOk="0">
                    <a:moveTo>
                      <a:pt x="15004" y="0"/>
                    </a:moveTo>
                    <a:cubicBezTo>
                      <a:pt x="13938" y="1107"/>
                      <a:pt x="9347" y="3198"/>
                      <a:pt x="8609" y="6641"/>
                    </a:cubicBezTo>
                    <a:cubicBezTo>
                      <a:pt x="7871" y="10085"/>
                      <a:pt x="9429" y="16931"/>
                      <a:pt x="10577" y="20661"/>
                    </a:cubicBezTo>
                    <a:cubicBezTo>
                      <a:pt x="11725" y="24392"/>
                      <a:pt x="14594" y="25580"/>
                      <a:pt x="15496" y="29024"/>
                    </a:cubicBezTo>
                    <a:cubicBezTo>
                      <a:pt x="16398" y="32468"/>
                      <a:pt x="16890" y="38043"/>
                      <a:pt x="15988" y="41323"/>
                    </a:cubicBezTo>
                    <a:cubicBezTo>
                      <a:pt x="15086" y="44603"/>
                      <a:pt x="11971" y="46201"/>
                      <a:pt x="10085" y="48702"/>
                    </a:cubicBezTo>
                    <a:cubicBezTo>
                      <a:pt x="8199" y="51203"/>
                      <a:pt x="5740" y="54154"/>
                      <a:pt x="4674" y="56327"/>
                    </a:cubicBezTo>
                    <a:cubicBezTo>
                      <a:pt x="3608" y="58500"/>
                      <a:pt x="3813" y="59852"/>
                      <a:pt x="3690" y="61738"/>
                    </a:cubicBezTo>
                    <a:cubicBezTo>
                      <a:pt x="3567" y="63624"/>
                      <a:pt x="3075" y="64977"/>
                      <a:pt x="3936" y="67642"/>
                    </a:cubicBezTo>
                    <a:cubicBezTo>
                      <a:pt x="4797" y="70307"/>
                      <a:pt x="8076" y="74939"/>
                      <a:pt x="8855" y="77727"/>
                    </a:cubicBezTo>
                    <a:cubicBezTo>
                      <a:pt x="9634" y="80515"/>
                      <a:pt x="9347" y="81826"/>
                      <a:pt x="8609" y="84368"/>
                    </a:cubicBezTo>
                    <a:cubicBezTo>
                      <a:pt x="7871" y="86910"/>
                      <a:pt x="5863" y="90640"/>
                      <a:pt x="4428" y="92977"/>
                    </a:cubicBezTo>
                    <a:cubicBezTo>
                      <a:pt x="2993" y="95314"/>
                      <a:pt x="738" y="97486"/>
                      <a:pt x="0" y="98388"/>
                    </a:cubicBezTo>
                  </a:path>
                </a:pathLst>
              </a:custGeom>
              <a:noFill/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2" name="Google Shape;1021;p60">
                <a:extLst>
                  <a:ext uri="{FF2B5EF4-FFF2-40B4-BE49-F238E27FC236}">
                    <a16:creationId xmlns:a16="http://schemas.microsoft.com/office/drawing/2014/main" id="{13C6008D-A78A-8EAE-7BBC-6EC1FA69077F}"/>
                  </a:ext>
                </a:extLst>
              </p:cNvPr>
              <p:cNvSpPr/>
              <p:nvPr/>
            </p:nvSpPr>
            <p:spPr>
              <a:xfrm>
                <a:off x="916221" y="1887574"/>
                <a:ext cx="2445249" cy="3320785"/>
              </a:xfrm>
              <a:custGeom>
                <a:avLst/>
                <a:gdLst/>
                <a:ahLst/>
                <a:cxnLst/>
                <a:rect l="l" t="t" r="r" b="b"/>
                <a:pathLst>
                  <a:path w="96175" h="130611" extrusionOk="0">
                    <a:moveTo>
                      <a:pt x="0" y="0"/>
                    </a:moveTo>
                    <a:cubicBezTo>
                      <a:pt x="2132" y="2624"/>
                      <a:pt x="9593" y="9675"/>
                      <a:pt x="12790" y="15742"/>
                    </a:cubicBezTo>
                    <a:cubicBezTo>
                      <a:pt x="15988" y="21809"/>
                      <a:pt x="17176" y="30624"/>
                      <a:pt x="19185" y="36404"/>
                    </a:cubicBezTo>
                    <a:cubicBezTo>
                      <a:pt x="21194" y="42184"/>
                      <a:pt x="22547" y="47226"/>
                      <a:pt x="24843" y="50424"/>
                    </a:cubicBezTo>
                    <a:cubicBezTo>
                      <a:pt x="27139" y="53622"/>
                      <a:pt x="29189" y="53048"/>
                      <a:pt x="32960" y="55590"/>
                    </a:cubicBezTo>
                    <a:cubicBezTo>
                      <a:pt x="36732" y="58132"/>
                      <a:pt x="42512" y="60919"/>
                      <a:pt x="47472" y="65674"/>
                    </a:cubicBezTo>
                    <a:cubicBezTo>
                      <a:pt x="52432" y="70429"/>
                      <a:pt x="58869" y="78342"/>
                      <a:pt x="62722" y="84122"/>
                    </a:cubicBezTo>
                    <a:cubicBezTo>
                      <a:pt x="66576" y="89902"/>
                      <a:pt x="67969" y="95150"/>
                      <a:pt x="70593" y="100356"/>
                    </a:cubicBezTo>
                    <a:cubicBezTo>
                      <a:pt x="73217" y="105563"/>
                      <a:pt x="75513" y="111097"/>
                      <a:pt x="78465" y="115361"/>
                    </a:cubicBezTo>
                    <a:cubicBezTo>
                      <a:pt x="81417" y="119625"/>
                      <a:pt x="85351" y="123396"/>
                      <a:pt x="88303" y="125938"/>
                    </a:cubicBezTo>
                    <a:cubicBezTo>
                      <a:pt x="91255" y="128480"/>
                      <a:pt x="94863" y="129832"/>
                      <a:pt x="96175" y="130611"/>
                    </a:cubicBezTo>
                  </a:path>
                </a:pathLst>
              </a:cu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23" name="Google Shape;1022;p60">
                <a:extLst>
                  <a:ext uri="{FF2B5EF4-FFF2-40B4-BE49-F238E27FC236}">
                    <a16:creationId xmlns:a16="http://schemas.microsoft.com/office/drawing/2014/main" id="{B5FB6FD0-3184-4183-3FB9-7328751C992E}"/>
                  </a:ext>
                </a:extLst>
              </p:cNvPr>
              <p:cNvGrpSpPr/>
              <p:nvPr/>
            </p:nvGrpSpPr>
            <p:grpSpPr>
              <a:xfrm>
                <a:off x="-6" y="-61475"/>
                <a:ext cx="3908846" cy="5269831"/>
                <a:chOff x="-618211" y="-263093"/>
                <a:chExt cx="2629033" cy="3487875"/>
              </a:xfrm>
            </p:grpSpPr>
            <p:sp>
              <p:nvSpPr>
                <p:cNvPr id="24" name="Google Shape;1023;p60">
                  <a:extLst>
                    <a:ext uri="{FF2B5EF4-FFF2-40B4-BE49-F238E27FC236}">
                      <a16:creationId xmlns:a16="http://schemas.microsoft.com/office/drawing/2014/main" id="{CADDB6B7-C2EE-CBEE-DE78-62C17DF3E562}"/>
                    </a:ext>
                  </a:extLst>
                </p:cNvPr>
                <p:cNvSpPr/>
                <p:nvPr/>
              </p:nvSpPr>
              <p:spPr>
                <a:xfrm>
                  <a:off x="-618211" y="345886"/>
                  <a:ext cx="1270017" cy="780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79" h="18755" extrusionOk="0">
                      <a:moveTo>
                        <a:pt x="28779" y="18694"/>
                      </a:moveTo>
                      <a:cubicBezTo>
                        <a:pt x="27098" y="18530"/>
                        <a:pt x="21523" y="19268"/>
                        <a:pt x="18694" y="17710"/>
                      </a:cubicBezTo>
                      <a:cubicBezTo>
                        <a:pt x="15865" y="16152"/>
                        <a:pt x="13652" y="11561"/>
                        <a:pt x="11807" y="9347"/>
                      </a:cubicBezTo>
                      <a:cubicBezTo>
                        <a:pt x="9962" y="7133"/>
                        <a:pt x="9593" y="5985"/>
                        <a:pt x="7625" y="4427"/>
                      </a:cubicBezTo>
                      <a:cubicBezTo>
                        <a:pt x="5657" y="2869"/>
                        <a:pt x="1271" y="738"/>
                        <a:pt x="0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5" name="Google Shape;1024;p60">
                  <a:extLst>
                    <a:ext uri="{FF2B5EF4-FFF2-40B4-BE49-F238E27FC236}">
                      <a16:creationId xmlns:a16="http://schemas.microsoft.com/office/drawing/2014/main" id="{7EB2D5F0-54B4-86E9-8422-3D49E8EFF996}"/>
                    </a:ext>
                  </a:extLst>
                </p:cNvPr>
                <p:cNvSpPr/>
                <p:nvPr/>
              </p:nvSpPr>
              <p:spPr>
                <a:xfrm>
                  <a:off x="394825" y="-263093"/>
                  <a:ext cx="435350" cy="92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4" h="36843" extrusionOk="0">
                      <a:moveTo>
                        <a:pt x="0" y="0"/>
                      </a:moveTo>
                      <a:cubicBezTo>
                        <a:pt x="2861" y="2615"/>
                        <a:pt x="15496" y="11434"/>
                        <a:pt x="17168" y="15689"/>
                      </a:cubicBezTo>
                      <a:cubicBezTo>
                        <a:pt x="18840" y="19944"/>
                        <a:pt x="11510" y="22863"/>
                        <a:pt x="10034" y="25528"/>
                      </a:cubicBezTo>
                      <a:cubicBezTo>
                        <a:pt x="8558" y="28193"/>
                        <a:pt x="7123" y="29792"/>
                        <a:pt x="8312" y="31678"/>
                      </a:cubicBezTo>
                      <a:cubicBezTo>
                        <a:pt x="9501" y="33564"/>
                        <a:pt x="15692" y="35982"/>
                        <a:pt x="17168" y="36843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6" name="Google Shape;1025;p60">
                  <a:extLst>
                    <a:ext uri="{FF2B5EF4-FFF2-40B4-BE49-F238E27FC236}">
                      <a16:creationId xmlns:a16="http://schemas.microsoft.com/office/drawing/2014/main" id="{30FA60D1-471A-CBD1-0515-3C261127C9F3}"/>
                    </a:ext>
                  </a:extLst>
                </p:cNvPr>
                <p:cNvSpPr/>
                <p:nvPr/>
              </p:nvSpPr>
              <p:spPr>
                <a:xfrm>
                  <a:off x="-49200" y="192420"/>
                  <a:ext cx="842450" cy="127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98" h="50844" extrusionOk="0">
                      <a:moveTo>
                        <a:pt x="0" y="50844"/>
                      </a:moveTo>
                      <a:cubicBezTo>
                        <a:pt x="738" y="48548"/>
                        <a:pt x="3567" y="41825"/>
                        <a:pt x="4428" y="37070"/>
                      </a:cubicBezTo>
                      <a:cubicBezTo>
                        <a:pt x="5289" y="32315"/>
                        <a:pt x="4756" y="26863"/>
                        <a:pt x="5166" y="22312"/>
                      </a:cubicBezTo>
                      <a:cubicBezTo>
                        <a:pt x="5576" y="17762"/>
                        <a:pt x="5534" y="13293"/>
                        <a:pt x="6887" y="9767"/>
                      </a:cubicBezTo>
                      <a:cubicBezTo>
                        <a:pt x="8240" y="6241"/>
                        <a:pt x="10700" y="2757"/>
                        <a:pt x="13283" y="1158"/>
                      </a:cubicBezTo>
                      <a:cubicBezTo>
                        <a:pt x="15866" y="-441"/>
                        <a:pt x="18982" y="133"/>
                        <a:pt x="22384" y="174"/>
                      </a:cubicBezTo>
                      <a:cubicBezTo>
                        <a:pt x="25787" y="215"/>
                        <a:pt x="31812" y="1199"/>
                        <a:pt x="33698" y="1404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7" name="Google Shape;1026;p60">
                  <a:extLst>
                    <a:ext uri="{FF2B5EF4-FFF2-40B4-BE49-F238E27FC236}">
                      <a16:creationId xmlns:a16="http://schemas.microsoft.com/office/drawing/2014/main" id="{D1C53E8A-6FD4-3853-464A-6AA301BC310B}"/>
                    </a:ext>
                  </a:extLst>
                </p:cNvPr>
                <p:cNvSpPr/>
                <p:nvPr/>
              </p:nvSpPr>
              <p:spPr>
                <a:xfrm>
                  <a:off x="-73800" y="-249562"/>
                  <a:ext cx="2084622" cy="34743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33" h="134054" extrusionOk="0">
                      <a:moveTo>
                        <a:pt x="0" y="134054"/>
                      </a:moveTo>
                      <a:cubicBezTo>
                        <a:pt x="1968" y="131553"/>
                        <a:pt x="9306" y="125609"/>
                        <a:pt x="11807" y="119050"/>
                      </a:cubicBezTo>
                      <a:cubicBezTo>
                        <a:pt x="14308" y="112491"/>
                        <a:pt x="13118" y="102570"/>
                        <a:pt x="15004" y="94699"/>
                      </a:cubicBezTo>
                      <a:cubicBezTo>
                        <a:pt x="16890" y="86828"/>
                        <a:pt x="20333" y="80925"/>
                        <a:pt x="23121" y="71824"/>
                      </a:cubicBezTo>
                      <a:cubicBezTo>
                        <a:pt x="25909" y="62723"/>
                        <a:pt x="28737" y="47636"/>
                        <a:pt x="31730" y="40093"/>
                      </a:cubicBezTo>
                      <a:cubicBezTo>
                        <a:pt x="34723" y="32550"/>
                        <a:pt x="34354" y="32304"/>
                        <a:pt x="41077" y="26565"/>
                      </a:cubicBezTo>
                      <a:cubicBezTo>
                        <a:pt x="47800" y="20826"/>
                        <a:pt x="65511" y="10085"/>
                        <a:pt x="72070" y="5657"/>
                      </a:cubicBezTo>
                      <a:cubicBezTo>
                        <a:pt x="78629" y="1230"/>
                        <a:pt x="79039" y="943"/>
                        <a:pt x="80433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" name="Google Shape;1030;p60">
              <a:extLst>
                <a:ext uri="{FF2B5EF4-FFF2-40B4-BE49-F238E27FC236}">
                  <a16:creationId xmlns:a16="http://schemas.microsoft.com/office/drawing/2014/main" id="{52D19068-DD85-ECE6-4370-835025A5579B}"/>
                </a:ext>
              </a:extLst>
            </p:cNvPr>
            <p:cNvGrpSpPr/>
            <p:nvPr/>
          </p:nvGrpSpPr>
          <p:grpSpPr>
            <a:xfrm>
              <a:off x="615648" y="1229446"/>
              <a:ext cx="2591497" cy="2493174"/>
              <a:chOff x="2391950" y="1807200"/>
              <a:chExt cx="2365800" cy="2302100"/>
            </a:xfrm>
          </p:grpSpPr>
          <p:sp>
            <p:nvSpPr>
              <p:cNvPr id="10" name="Google Shape;1031;p60">
                <a:extLst>
                  <a:ext uri="{FF2B5EF4-FFF2-40B4-BE49-F238E27FC236}">
                    <a16:creationId xmlns:a16="http://schemas.microsoft.com/office/drawing/2014/main" id="{8E44FAE7-A053-45ED-ECAC-D846EA8A7DB2}"/>
                  </a:ext>
                </a:extLst>
              </p:cNvPr>
              <p:cNvSpPr/>
              <p:nvPr/>
            </p:nvSpPr>
            <p:spPr>
              <a:xfrm>
                <a:off x="2459825" y="1864650"/>
                <a:ext cx="2230650" cy="2198500"/>
              </a:xfrm>
              <a:custGeom>
                <a:avLst/>
                <a:gdLst/>
                <a:ahLst/>
                <a:cxnLst/>
                <a:rect l="l" t="t" r="r" b="b"/>
                <a:pathLst>
                  <a:path w="89226" h="87940" extrusionOk="0">
                    <a:moveTo>
                      <a:pt x="44553" y="3132"/>
                    </a:moveTo>
                    <a:cubicBezTo>
                      <a:pt x="46518" y="4120"/>
                      <a:pt x="52531" y="6775"/>
                      <a:pt x="60174" y="6775"/>
                    </a:cubicBezTo>
                    <a:cubicBezTo>
                      <a:pt x="60227" y="6775"/>
                      <a:pt x="60279" y="6775"/>
                      <a:pt x="60331" y="6775"/>
                    </a:cubicBezTo>
                    <a:cubicBezTo>
                      <a:pt x="64826" y="6775"/>
                      <a:pt x="69270" y="5764"/>
                      <a:pt x="73331" y="3834"/>
                    </a:cubicBezTo>
                    <a:lnTo>
                      <a:pt x="85428" y="16359"/>
                    </a:lnTo>
                    <a:cubicBezTo>
                      <a:pt x="83868" y="18157"/>
                      <a:pt x="80748" y="22182"/>
                      <a:pt x="79427" y="26742"/>
                    </a:cubicBezTo>
                    <a:lnTo>
                      <a:pt x="9811" y="26742"/>
                    </a:lnTo>
                    <a:cubicBezTo>
                      <a:pt x="8478" y="22182"/>
                      <a:pt x="5358" y="18157"/>
                      <a:pt x="3798" y="16359"/>
                    </a:cubicBezTo>
                    <a:lnTo>
                      <a:pt x="15895" y="3846"/>
                    </a:lnTo>
                    <a:cubicBezTo>
                      <a:pt x="17907" y="4787"/>
                      <a:pt x="22932" y="6751"/>
                      <a:pt x="29540" y="6751"/>
                    </a:cubicBezTo>
                    <a:cubicBezTo>
                      <a:pt x="34755" y="6751"/>
                      <a:pt x="39898" y="5501"/>
                      <a:pt x="44553" y="3132"/>
                    </a:cubicBezTo>
                    <a:close/>
                    <a:moveTo>
                      <a:pt x="78903" y="29361"/>
                    </a:moveTo>
                    <a:cubicBezTo>
                      <a:pt x="78891" y="29504"/>
                      <a:pt x="78867" y="29659"/>
                      <a:pt x="78855" y="29802"/>
                    </a:cubicBezTo>
                    <a:cubicBezTo>
                      <a:pt x="78320" y="36731"/>
                      <a:pt x="79117" y="40315"/>
                      <a:pt x="82725" y="47220"/>
                    </a:cubicBezTo>
                    <a:cubicBezTo>
                      <a:pt x="85951" y="53376"/>
                      <a:pt x="85951" y="55864"/>
                      <a:pt x="85951" y="61317"/>
                    </a:cubicBezTo>
                    <a:cubicBezTo>
                      <a:pt x="85928" y="66604"/>
                      <a:pt x="82439" y="73795"/>
                      <a:pt x="75950" y="76736"/>
                    </a:cubicBezTo>
                    <a:cubicBezTo>
                      <a:pt x="71366" y="78820"/>
                      <a:pt x="67794" y="79022"/>
                      <a:pt x="64008" y="79224"/>
                    </a:cubicBezTo>
                    <a:cubicBezTo>
                      <a:pt x="62091" y="79331"/>
                      <a:pt x="60103" y="79451"/>
                      <a:pt x="57972" y="79820"/>
                    </a:cubicBezTo>
                    <a:cubicBezTo>
                      <a:pt x="52733" y="80713"/>
                      <a:pt x="48352" y="82439"/>
                      <a:pt x="44613" y="85082"/>
                    </a:cubicBezTo>
                    <a:cubicBezTo>
                      <a:pt x="40874" y="82439"/>
                      <a:pt x="36505" y="80713"/>
                      <a:pt x="31254" y="79820"/>
                    </a:cubicBezTo>
                    <a:cubicBezTo>
                      <a:pt x="29123" y="79451"/>
                      <a:pt x="27147" y="79331"/>
                      <a:pt x="25230" y="79224"/>
                    </a:cubicBezTo>
                    <a:cubicBezTo>
                      <a:pt x="21443" y="79022"/>
                      <a:pt x="17872" y="78820"/>
                      <a:pt x="13276" y="76736"/>
                    </a:cubicBezTo>
                    <a:cubicBezTo>
                      <a:pt x="6799" y="73795"/>
                      <a:pt x="3298" y="66604"/>
                      <a:pt x="3298" y="61317"/>
                    </a:cubicBezTo>
                    <a:cubicBezTo>
                      <a:pt x="3298" y="55864"/>
                      <a:pt x="3298" y="53376"/>
                      <a:pt x="6513" y="47220"/>
                    </a:cubicBezTo>
                    <a:cubicBezTo>
                      <a:pt x="10121" y="40315"/>
                      <a:pt x="10918" y="36731"/>
                      <a:pt x="10383" y="29802"/>
                    </a:cubicBezTo>
                    <a:cubicBezTo>
                      <a:pt x="10371" y="29659"/>
                      <a:pt x="10359" y="29504"/>
                      <a:pt x="10335" y="29361"/>
                    </a:cubicBezTo>
                    <a:close/>
                    <a:moveTo>
                      <a:pt x="44577" y="0"/>
                    </a:moveTo>
                    <a:lnTo>
                      <a:pt x="43911" y="357"/>
                    </a:lnTo>
                    <a:cubicBezTo>
                      <a:pt x="39350" y="2774"/>
                      <a:pt x="34516" y="4001"/>
                      <a:pt x="29540" y="4001"/>
                    </a:cubicBezTo>
                    <a:cubicBezTo>
                      <a:pt x="21801" y="4001"/>
                      <a:pt x="16336" y="989"/>
                      <a:pt x="16276" y="953"/>
                    </a:cubicBezTo>
                    <a:lnTo>
                      <a:pt x="15347" y="429"/>
                    </a:lnTo>
                    <a:lnTo>
                      <a:pt x="929" y="15359"/>
                    </a:lnTo>
                    <a:lnTo>
                      <a:pt x="0" y="16324"/>
                    </a:lnTo>
                    <a:lnTo>
                      <a:pt x="929" y="17276"/>
                    </a:lnTo>
                    <a:cubicBezTo>
                      <a:pt x="988" y="17348"/>
                      <a:pt x="7144" y="23765"/>
                      <a:pt x="7632" y="30016"/>
                    </a:cubicBezTo>
                    <a:cubicBezTo>
                      <a:pt x="8120" y="36398"/>
                      <a:pt x="7430" y="39517"/>
                      <a:pt x="4072" y="45935"/>
                    </a:cubicBezTo>
                    <a:cubicBezTo>
                      <a:pt x="548" y="52697"/>
                      <a:pt x="548" y="55757"/>
                      <a:pt x="548" y="61317"/>
                    </a:cubicBezTo>
                    <a:cubicBezTo>
                      <a:pt x="548" y="64461"/>
                      <a:pt x="1584" y="68056"/>
                      <a:pt x="3417" y="71188"/>
                    </a:cubicBezTo>
                    <a:cubicBezTo>
                      <a:pt x="5549" y="74843"/>
                      <a:pt x="8573" y="77629"/>
                      <a:pt x="12145" y="79248"/>
                    </a:cubicBezTo>
                    <a:cubicBezTo>
                      <a:pt x="17205" y="81534"/>
                      <a:pt x="21205" y="81760"/>
                      <a:pt x="25075" y="81975"/>
                    </a:cubicBezTo>
                    <a:cubicBezTo>
                      <a:pt x="26992" y="82082"/>
                      <a:pt x="28813" y="82189"/>
                      <a:pt x="30790" y="82534"/>
                    </a:cubicBezTo>
                    <a:cubicBezTo>
                      <a:pt x="35850" y="83403"/>
                      <a:pt x="40005" y="85082"/>
                      <a:pt x="43494" y="87678"/>
                    </a:cubicBezTo>
                    <a:lnTo>
                      <a:pt x="43863" y="87940"/>
                    </a:lnTo>
                    <a:lnTo>
                      <a:pt x="45375" y="87940"/>
                    </a:lnTo>
                    <a:lnTo>
                      <a:pt x="45744" y="87678"/>
                    </a:lnTo>
                    <a:cubicBezTo>
                      <a:pt x="49233" y="85082"/>
                      <a:pt x="53388" y="83403"/>
                      <a:pt x="58448" y="82534"/>
                    </a:cubicBezTo>
                    <a:cubicBezTo>
                      <a:pt x="60424" y="82189"/>
                      <a:pt x="62246" y="82082"/>
                      <a:pt x="64163" y="81975"/>
                    </a:cubicBezTo>
                    <a:cubicBezTo>
                      <a:pt x="68033" y="81760"/>
                      <a:pt x="72033" y="81534"/>
                      <a:pt x="77093" y="79248"/>
                    </a:cubicBezTo>
                    <a:cubicBezTo>
                      <a:pt x="80665" y="77629"/>
                      <a:pt x="83689" y="74843"/>
                      <a:pt x="85821" y="71188"/>
                    </a:cubicBezTo>
                    <a:cubicBezTo>
                      <a:pt x="87654" y="68056"/>
                      <a:pt x="88702" y="64461"/>
                      <a:pt x="88702" y="61317"/>
                    </a:cubicBezTo>
                    <a:cubicBezTo>
                      <a:pt x="88702" y="55757"/>
                      <a:pt x="88702" y="52685"/>
                      <a:pt x="85166" y="45935"/>
                    </a:cubicBezTo>
                    <a:cubicBezTo>
                      <a:pt x="81808" y="39517"/>
                      <a:pt x="81106" y="36398"/>
                      <a:pt x="81606" y="30016"/>
                    </a:cubicBezTo>
                    <a:cubicBezTo>
                      <a:pt x="82082" y="23765"/>
                      <a:pt x="88237" y="17348"/>
                      <a:pt x="88297" y="17276"/>
                    </a:cubicBezTo>
                    <a:lnTo>
                      <a:pt x="89226" y="16324"/>
                    </a:lnTo>
                    <a:lnTo>
                      <a:pt x="73902" y="465"/>
                    </a:lnTo>
                    <a:lnTo>
                      <a:pt x="72986" y="929"/>
                    </a:lnTo>
                    <a:cubicBezTo>
                      <a:pt x="69064" y="2954"/>
                      <a:pt x="64724" y="4013"/>
                      <a:pt x="60310" y="4013"/>
                    </a:cubicBezTo>
                    <a:cubicBezTo>
                      <a:pt x="60261" y="4013"/>
                      <a:pt x="60212" y="4013"/>
                      <a:pt x="60163" y="4013"/>
                    </a:cubicBezTo>
                    <a:cubicBezTo>
                      <a:pt x="51745" y="4013"/>
                      <a:pt x="45304" y="417"/>
                      <a:pt x="45244" y="381"/>
                    </a:cubicBezTo>
                    <a:lnTo>
                      <a:pt x="44577" y="0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032;p60">
                <a:extLst>
                  <a:ext uri="{FF2B5EF4-FFF2-40B4-BE49-F238E27FC236}">
                    <a16:creationId xmlns:a16="http://schemas.microsoft.com/office/drawing/2014/main" id="{808023A7-EB58-4F86-31B2-21949EE95E3A}"/>
                  </a:ext>
                </a:extLst>
              </p:cNvPr>
              <p:cNvSpPr/>
              <p:nvPr/>
            </p:nvSpPr>
            <p:spPr>
              <a:xfrm>
                <a:off x="2391950" y="1807200"/>
                <a:ext cx="2365800" cy="2302100"/>
              </a:xfrm>
              <a:custGeom>
                <a:avLst/>
                <a:gdLst/>
                <a:ahLst/>
                <a:cxnLst/>
                <a:rect l="l" t="t" r="r" b="b"/>
                <a:pathLst>
                  <a:path w="94632" h="92084" extrusionOk="0">
                    <a:moveTo>
                      <a:pt x="47328" y="0"/>
                    </a:moveTo>
                    <a:lnTo>
                      <a:pt x="45721" y="846"/>
                    </a:lnTo>
                    <a:cubicBezTo>
                      <a:pt x="41434" y="3108"/>
                      <a:pt x="36898" y="4263"/>
                      <a:pt x="32243" y="4263"/>
                    </a:cubicBezTo>
                    <a:cubicBezTo>
                      <a:pt x="25182" y="4263"/>
                      <a:pt x="20086" y="1548"/>
                      <a:pt x="19920" y="1465"/>
                    </a:cubicBezTo>
                    <a:lnTo>
                      <a:pt x="17705" y="215"/>
                    </a:lnTo>
                    <a:lnTo>
                      <a:pt x="2227" y="16217"/>
                    </a:lnTo>
                    <a:lnTo>
                      <a:pt x="1" y="18526"/>
                    </a:lnTo>
                    <a:lnTo>
                      <a:pt x="2239" y="20824"/>
                    </a:lnTo>
                    <a:cubicBezTo>
                      <a:pt x="3334" y="22015"/>
                      <a:pt x="4346" y="23301"/>
                      <a:pt x="5251" y="24646"/>
                    </a:cubicBezTo>
                    <a:cubicBezTo>
                      <a:pt x="7132" y="27480"/>
                      <a:pt x="8228" y="30147"/>
                      <a:pt x="8395" y="32362"/>
                    </a:cubicBezTo>
                    <a:cubicBezTo>
                      <a:pt x="8871" y="38362"/>
                      <a:pt x="8240" y="41136"/>
                      <a:pt x="5061" y="47244"/>
                    </a:cubicBezTo>
                    <a:cubicBezTo>
                      <a:pt x="1310" y="54424"/>
                      <a:pt x="1310" y="57841"/>
                      <a:pt x="1310" y="63520"/>
                    </a:cubicBezTo>
                    <a:cubicBezTo>
                      <a:pt x="1310" y="66997"/>
                      <a:pt x="2453" y="70938"/>
                      <a:pt x="4442" y="74355"/>
                    </a:cubicBezTo>
                    <a:cubicBezTo>
                      <a:pt x="6787" y="78367"/>
                      <a:pt x="10109" y="81427"/>
                      <a:pt x="14050" y="83213"/>
                    </a:cubicBezTo>
                    <a:cubicBezTo>
                      <a:pt x="16396" y="84285"/>
                      <a:pt x="18872" y="85047"/>
                      <a:pt x="21420" y="85499"/>
                    </a:cubicBezTo>
                    <a:cubicBezTo>
                      <a:pt x="23646" y="85892"/>
                      <a:pt x="25694" y="85999"/>
                      <a:pt x="27671" y="86106"/>
                    </a:cubicBezTo>
                    <a:cubicBezTo>
                      <a:pt x="29540" y="86213"/>
                      <a:pt x="31302" y="86321"/>
                      <a:pt x="33160" y="86630"/>
                    </a:cubicBezTo>
                    <a:cubicBezTo>
                      <a:pt x="37910" y="87452"/>
                      <a:pt x="41803" y="89023"/>
                      <a:pt x="45054" y="91428"/>
                    </a:cubicBezTo>
                    <a:lnTo>
                      <a:pt x="45923" y="92083"/>
                    </a:lnTo>
                    <a:lnTo>
                      <a:pt x="48709" y="92083"/>
                    </a:lnTo>
                    <a:lnTo>
                      <a:pt x="49590" y="91428"/>
                    </a:lnTo>
                    <a:cubicBezTo>
                      <a:pt x="52829" y="89023"/>
                      <a:pt x="56722" y="87464"/>
                      <a:pt x="61473" y="86642"/>
                    </a:cubicBezTo>
                    <a:cubicBezTo>
                      <a:pt x="63342" y="86321"/>
                      <a:pt x="65104" y="86225"/>
                      <a:pt x="66973" y="86118"/>
                    </a:cubicBezTo>
                    <a:cubicBezTo>
                      <a:pt x="68950" y="86011"/>
                      <a:pt x="70986" y="85892"/>
                      <a:pt x="73224" y="85499"/>
                    </a:cubicBezTo>
                    <a:cubicBezTo>
                      <a:pt x="75772" y="85058"/>
                      <a:pt x="78249" y="84285"/>
                      <a:pt x="80594" y="83213"/>
                    </a:cubicBezTo>
                    <a:cubicBezTo>
                      <a:pt x="84535" y="81427"/>
                      <a:pt x="87857" y="78367"/>
                      <a:pt x="90190" y="74367"/>
                    </a:cubicBezTo>
                    <a:cubicBezTo>
                      <a:pt x="92191" y="70950"/>
                      <a:pt x="93334" y="66997"/>
                      <a:pt x="93334" y="63532"/>
                    </a:cubicBezTo>
                    <a:cubicBezTo>
                      <a:pt x="93334" y="57841"/>
                      <a:pt x="93334" y="54424"/>
                      <a:pt x="89583" y="47244"/>
                    </a:cubicBezTo>
                    <a:cubicBezTo>
                      <a:pt x="86392" y="41136"/>
                      <a:pt x="85773" y="38362"/>
                      <a:pt x="86238" y="32362"/>
                    </a:cubicBezTo>
                    <a:cubicBezTo>
                      <a:pt x="86666" y="26849"/>
                      <a:pt x="92346" y="20884"/>
                      <a:pt x="92393" y="20824"/>
                    </a:cubicBezTo>
                    <a:lnTo>
                      <a:pt x="94632" y="18526"/>
                    </a:lnTo>
                    <a:lnTo>
                      <a:pt x="76998" y="274"/>
                    </a:lnTo>
                    <a:lnTo>
                      <a:pt x="74808" y="1405"/>
                    </a:lnTo>
                    <a:cubicBezTo>
                      <a:pt x="71139" y="3311"/>
                      <a:pt x="67070" y="4287"/>
                      <a:pt x="62952" y="4287"/>
                    </a:cubicBezTo>
                    <a:cubicBezTo>
                      <a:pt x="62927" y="4287"/>
                      <a:pt x="62903" y="4287"/>
                      <a:pt x="62878" y="4287"/>
                    </a:cubicBezTo>
                    <a:cubicBezTo>
                      <a:pt x="55055" y="4287"/>
                      <a:pt x="48959" y="929"/>
                      <a:pt x="48912" y="893"/>
                    </a:cubicBezTo>
                    <a:lnTo>
                      <a:pt x="4732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033;p60">
                <a:extLst>
                  <a:ext uri="{FF2B5EF4-FFF2-40B4-BE49-F238E27FC236}">
                    <a16:creationId xmlns:a16="http://schemas.microsoft.com/office/drawing/2014/main" id="{9198F786-03AA-271B-FE46-20CDC602F460}"/>
                  </a:ext>
                </a:extLst>
              </p:cNvPr>
              <p:cNvSpPr/>
              <p:nvPr/>
            </p:nvSpPr>
            <p:spPr>
              <a:xfrm>
                <a:off x="2459825" y="1864650"/>
                <a:ext cx="2230650" cy="2198500"/>
              </a:xfrm>
              <a:custGeom>
                <a:avLst/>
                <a:gdLst/>
                <a:ahLst/>
                <a:cxnLst/>
                <a:rect l="l" t="t" r="r" b="b"/>
                <a:pathLst>
                  <a:path w="89226" h="87940" extrusionOk="0">
                    <a:moveTo>
                      <a:pt x="44553" y="3132"/>
                    </a:moveTo>
                    <a:cubicBezTo>
                      <a:pt x="46518" y="4120"/>
                      <a:pt x="52531" y="6775"/>
                      <a:pt x="60174" y="6775"/>
                    </a:cubicBezTo>
                    <a:cubicBezTo>
                      <a:pt x="60227" y="6775"/>
                      <a:pt x="60279" y="6775"/>
                      <a:pt x="60331" y="6775"/>
                    </a:cubicBezTo>
                    <a:cubicBezTo>
                      <a:pt x="64826" y="6775"/>
                      <a:pt x="69270" y="5764"/>
                      <a:pt x="73331" y="3834"/>
                    </a:cubicBezTo>
                    <a:lnTo>
                      <a:pt x="85428" y="16359"/>
                    </a:lnTo>
                    <a:cubicBezTo>
                      <a:pt x="83868" y="18157"/>
                      <a:pt x="80748" y="22182"/>
                      <a:pt x="79427" y="26742"/>
                    </a:cubicBezTo>
                    <a:lnTo>
                      <a:pt x="9811" y="26742"/>
                    </a:lnTo>
                    <a:cubicBezTo>
                      <a:pt x="8478" y="22182"/>
                      <a:pt x="5358" y="18157"/>
                      <a:pt x="3798" y="16359"/>
                    </a:cubicBezTo>
                    <a:lnTo>
                      <a:pt x="15895" y="3846"/>
                    </a:lnTo>
                    <a:cubicBezTo>
                      <a:pt x="17907" y="4787"/>
                      <a:pt x="22932" y="6751"/>
                      <a:pt x="29540" y="6751"/>
                    </a:cubicBezTo>
                    <a:cubicBezTo>
                      <a:pt x="34755" y="6751"/>
                      <a:pt x="39898" y="5501"/>
                      <a:pt x="44553" y="3132"/>
                    </a:cubicBezTo>
                    <a:close/>
                    <a:moveTo>
                      <a:pt x="78903" y="29361"/>
                    </a:moveTo>
                    <a:cubicBezTo>
                      <a:pt x="78891" y="29504"/>
                      <a:pt x="78867" y="29659"/>
                      <a:pt x="78855" y="29802"/>
                    </a:cubicBezTo>
                    <a:cubicBezTo>
                      <a:pt x="78320" y="36731"/>
                      <a:pt x="79117" y="40315"/>
                      <a:pt x="82725" y="47220"/>
                    </a:cubicBezTo>
                    <a:cubicBezTo>
                      <a:pt x="85951" y="53376"/>
                      <a:pt x="85951" y="55864"/>
                      <a:pt x="85951" y="61317"/>
                    </a:cubicBezTo>
                    <a:cubicBezTo>
                      <a:pt x="85928" y="66604"/>
                      <a:pt x="82439" y="73795"/>
                      <a:pt x="75950" y="76736"/>
                    </a:cubicBezTo>
                    <a:cubicBezTo>
                      <a:pt x="71366" y="78820"/>
                      <a:pt x="67794" y="79022"/>
                      <a:pt x="64008" y="79224"/>
                    </a:cubicBezTo>
                    <a:cubicBezTo>
                      <a:pt x="62091" y="79331"/>
                      <a:pt x="60103" y="79451"/>
                      <a:pt x="57972" y="79820"/>
                    </a:cubicBezTo>
                    <a:cubicBezTo>
                      <a:pt x="52733" y="80713"/>
                      <a:pt x="48352" y="82439"/>
                      <a:pt x="44613" y="85082"/>
                    </a:cubicBezTo>
                    <a:cubicBezTo>
                      <a:pt x="40874" y="82439"/>
                      <a:pt x="36505" y="80713"/>
                      <a:pt x="31254" y="79820"/>
                    </a:cubicBezTo>
                    <a:cubicBezTo>
                      <a:pt x="29123" y="79451"/>
                      <a:pt x="27147" y="79331"/>
                      <a:pt x="25230" y="79224"/>
                    </a:cubicBezTo>
                    <a:cubicBezTo>
                      <a:pt x="21443" y="79022"/>
                      <a:pt x="17872" y="78820"/>
                      <a:pt x="13276" y="76736"/>
                    </a:cubicBezTo>
                    <a:cubicBezTo>
                      <a:pt x="6799" y="73795"/>
                      <a:pt x="3298" y="66604"/>
                      <a:pt x="3298" y="61317"/>
                    </a:cubicBezTo>
                    <a:cubicBezTo>
                      <a:pt x="3298" y="55864"/>
                      <a:pt x="3298" y="53376"/>
                      <a:pt x="6513" y="47220"/>
                    </a:cubicBezTo>
                    <a:cubicBezTo>
                      <a:pt x="10121" y="40315"/>
                      <a:pt x="10918" y="36731"/>
                      <a:pt x="10383" y="29802"/>
                    </a:cubicBezTo>
                    <a:cubicBezTo>
                      <a:pt x="10371" y="29659"/>
                      <a:pt x="10359" y="29504"/>
                      <a:pt x="10335" y="29361"/>
                    </a:cubicBezTo>
                    <a:close/>
                    <a:moveTo>
                      <a:pt x="44577" y="0"/>
                    </a:moveTo>
                    <a:lnTo>
                      <a:pt x="43911" y="357"/>
                    </a:lnTo>
                    <a:cubicBezTo>
                      <a:pt x="39350" y="2774"/>
                      <a:pt x="34516" y="4001"/>
                      <a:pt x="29540" y="4001"/>
                    </a:cubicBezTo>
                    <a:cubicBezTo>
                      <a:pt x="21801" y="4001"/>
                      <a:pt x="16336" y="989"/>
                      <a:pt x="16276" y="953"/>
                    </a:cubicBezTo>
                    <a:lnTo>
                      <a:pt x="15347" y="429"/>
                    </a:lnTo>
                    <a:lnTo>
                      <a:pt x="929" y="15359"/>
                    </a:lnTo>
                    <a:lnTo>
                      <a:pt x="0" y="16324"/>
                    </a:lnTo>
                    <a:lnTo>
                      <a:pt x="929" y="17276"/>
                    </a:lnTo>
                    <a:cubicBezTo>
                      <a:pt x="988" y="17348"/>
                      <a:pt x="7144" y="23765"/>
                      <a:pt x="7632" y="30016"/>
                    </a:cubicBezTo>
                    <a:cubicBezTo>
                      <a:pt x="8120" y="36398"/>
                      <a:pt x="7430" y="39517"/>
                      <a:pt x="4072" y="45935"/>
                    </a:cubicBezTo>
                    <a:cubicBezTo>
                      <a:pt x="548" y="52697"/>
                      <a:pt x="548" y="55757"/>
                      <a:pt x="548" y="61317"/>
                    </a:cubicBezTo>
                    <a:cubicBezTo>
                      <a:pt x="548" y="64461"/>
                      <a:pt x="1584" y="68056"/>
                      <a:pt x="3417" y="71188"/>
                    </a:cubicBezTo>
                    <a:cubicBezTo>
                      <a:pt x="5549" y="74843"/>
                      <a:pt x="8573" y="77629"/>
                      <a:pt x="12145" y="79248"/>
                    </a:cubicBezTo>
                    <a:cubicBezTo>
                      <a:pt x="17205" y="81534"/>
                      <a:pt x="21205" y="81760"/>
                      <a:pt x="25075" y="81975"/>
                    </a:cubicBezTo>
                    <a:cubicBezTo>
                      <a:pt x="26992" y="82082"/>
                      <a:pt x="28813" y="82189"/>
                      <a:pt x="30790" y="82534"/>
                    </a:cubicBezTo>
                    <a:cubicBezTo>
                      <a:pt x="35850" y="83403"/>
                      <a:pt x="40005" y="85082"/>
                      <a:pt x="43494" y="87678"/>
                    </a:cubicBezTo>
                    <a:lnTo>
                      <a:pt x="43863" y="87940"/>
                    </a:lnTo>
                    <a:lnTo>
                      <a:pt x="45375" y="87940"/>
                    </a:lnTo>
                    <a:lnTo>
                      <a:pt x="45744" y="87678"/>
                    </a:lnTo>
                    <a:cubicBezTo>
                      <a:pt x="49233" y="85082"/>
                      <a:pt x="53388" y="83403"/>
                      <a:pt x="58448" y="82534"/>
                    </a:cubicBezTo>
                    <a:cubicBezTo>
                      <a:pt x="60424" y="82189"/>
                      <a:pt x="62246" y="82082"/>
                      <a:pt x="64163" y="81975"/>
                    </a:cubicBezTo>
                    <a:cubicBezTo>
                      <a:pt x="68033" y="81760"/>
                      <a:pt x="72033" y="81534"/>
                      <a:pt x="77093" y="79248"/>
                    </a:cubicBezTo>
                    <a:cubicBezTo>
                      <a:pt x="80665" y="77629"/>
                      <a:pt x="83689" y="74843"/>
                      <a:pt x="85821" y="71188"/>
                    </a:cubicBezTo>
                    <a:cubicBezTo>
                      <a:pt x="87654" y="68056"/>
                      <a:pt x="88702" y="64461"/>
                      <a:pt x="88702" y="61317"/>
                    </a:cubicBezTo>
                    <a:cubicBezTo>
                      <a:pt x="88702" y="55757"/>
                      <a:pt x="88702" y="52685"/>
                      <a:pt x="85166" y="45935"/>
                    </a:cubicBezTo>
                    <a:cubicBezTo>
                      <a:pt x="81808" y="39517"/>
                      <a:pt x="81106" y="36398"/>
                      <a:pt x="81606" y="30016"/>
                    </a:cubicBezTo>
                    <a:cubicBezTo>
                      <a:pt x="82082" y="23765"/>
                      <a:pt x="88237" y="17348"/>
                      <a:pt x="88297" y="17276"/>
                    </a:cubicBezTo>
                    <a:lnTo>
                      <a:pt x="89226" y="16324"/>
                    </a:lnTo>
                    <a:lnTo>
                      <a:pt x="73902" y="465"/>
                    </a:lnTo>
                    <a:lnTo>
                      <a:pt x="72986" y="929"/>
                    </a:lnTo>
                    <a:cubicBezTo>
                      <a:pt x="69064" y="2954"/>
                      <a:pt x="64724" y="4013"/>
                      <a:pt x="60310" y="4013"/>
                    </a:cubicBezTo>
                    <a:cubicBezTo>
                      <a:pt x="60261" y="4013"/>
                      <a:pt x="60212" y="4013"/>
                      <a:pt x="60163" y="4013"/>
                    </a:cubicBezTo>
                    <a:cubicBezTo>
                      <a:pt x="51745" y="4013"/>
                      <a:pt x="45304" y="417"/>
                      <a:pt x="45244" y="381"/>
                    </a:cubicBezTo>
                    <a:lnTo>
                      <a:pt x="445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34;p60">
                <a:extLst>
                  <a:ext uri="{FF2B5EF4-FFF2-40B4-BE49-F238E27FC236}">
                    <a16:creationId xmlns:a16="http://schemas.microsoft.com/office/drawing/2014/main" id="{31B542B2-97C9-7EB4-ECD2-6E294595ABF3}"/>
                  </a:ext>
                </a:extLst>
              </p:cNvPr>
              <p:cNvSpPr/>
              <p:nvPr/>
            </p:nvSpPr>
            <p:spPr>
              <a:xfrm>
                <a:off x="2867025" y="2751075"/>
                <a:ext cx="646525" cy="933175"/>
              </a:xfrm>
              <a:custGeom>
                <a:avLst/>
                <a:gdLst/>
                <a:ahLst/>
                <a:cxnLst/>
                <a:rect l="l" t="t" r="r" b="b"/>
                <a:pathLst>
                  <a:path w="25861" h="37327" extrusionOk="0">
                    <a:moveTo>
                      <a:pt x="13085" y="18883"/>
                    </a:moveTo>
                    <a:cubicBezTo>
                      <a:pt x="14609" y="18883"/>
                      <a:pt x="15871" y="19371"/>
                      <a:pt x="16859" y="20336"/>
                    </a:cubicBezTo>
                    <a:cubicBezTo>
                      <a:pt x="17847" y="21288"/>
                      <a:pt x="18348" y="22884"/>
                      <a:pt x="18348" y="25122"/>
                    </a:cubicBezTo>
                    <a:cubicBezTo>
                      <a:pt x="18348" y="27241"/>
                      <a:pt x="17824" y="28837"/>
                      <a:pt x="16776" y="29885"/>
                    </a:cubicBezTo>
                    <a:cubicBezTo>
                      <a:pt x="15728" y="30932"/>
                      <a:pt x="14430" y="31456"/>
                      <a:pt x="12883" y="31456"/>
                    </a:cubicBezTo>
                    <a:cubicBezTo>
                      <a:pt x="11263" y="31444"/>
                      <a:pt x="9977" y="30873"/>
                      <a:pt x="9013" y="29742"/>
                    </a:cubicBezTo>
                    <a:cubicBezTo>
                      <a:pt x="8049" y="28611"/>
                      <a:pt x="7572" y="26991"/>
                      <a:pt x="7572" y="24860"/>
                    </a:cubicBezTo>
                    <a:cubicBezTo>
                      <a:pt x="7572" y="22860"/>
                      <a:pt x="8061" y="21372"/>
                      <a:pt x="9061" y="20372"/>
                    </a:cubicBezTo>
                    <a:cubicBezTo>
                      <a:pt x="10061" y="19383"/>
                      <a:pt x="11406" y="18883"/>
                      <a:pt x="13085" y="18883"/>
                    </a:cubicBezTo>
                    <a:close/>
                    <a:moveTo>
                      <a:pt x="20074" y="0"/>
                    </a:moveTo>
                    <a:cubicBezTo>
                      <a:pt x="16669" y="167"/>
                      <a:pt x="13704" y="857"/>
                      <a:pt x="11192" y="2048"/>
                    </a:cubicBezTo>
                    <a:cubicBezTo>
                      <a:pt x="8680" y="3250"/>
                      <a:pt x="6596" y="4858"/>
                      <a:pt x="4941" y="6858"/>
                    </a:cubicBezTo>
                    <a:cubicBezTo>
                      <a:pt x="3250" y="8942"/>
                      <a:pt x="1988" y="11335"/>
                      <a:pt x="1238" y="13906"/>
                    </a:cubicBezTo>
                    <a:cubicBezTo>
                      <a:pt x="417" y="16704"/>
                      <a:pt x="0" y="19610"/>
                      <a:pt x="24" y="22539"/>
                    </a:cubicBezTo>
                    <a:cubicBezTo>
                      <a:pt x="24" y="27468"/>
                      <a:pt x="1143" y="31159"/>
                      <a:pt x="3369" y="33635"/>
                    </a:cubicBezTo>
                    <a:cubicBezTo>
                      <a:pt x="5596" y="36100"/>
                      <a:pt x="8823" y="37326"/>
                      <a:pt x="13037" y="37326"/>
                    </a:cubicBezTo>
                    <a:cubicBezTo>
                      <a:pt x="14657" y="37326"/>
                      <a:pt x="16276" y="37064"/>
                      <a:pt x="17800" y="36540"/>
                    </a:cubicBezTo>
                    <a:cubicBezTo>
                      <a:pt x="20895" y="35528"/>
                      <a:pt x="23420" y="33266"/>
                      <a:pt x="24765" y="30313"/>
                    </a:cubicBezTo>
                    <a:cubicBezTo>
                      <a:pt x="25491" y="28777"/>
                      <a:pt x="25860" y="26991"/>
                      <a:pt x="25860" y="24967"/>
                    </a:cubicBezTo>
                    <a:cubicBezTo>
                      <a:pt x="25860" y="23015"/>
                      <a:pt x="25563" y="21288"/>
                      <a:pt x="24967" y="19800"/>
                    </a:cubicBezTo>
                    <a:cubicBezTo>
                      <a:pt x="24444" y="18419"/>
                      <a:pt x="23634" y="17169"/>
                      <a:pt x="22586" y="16133"/>
                    </a:cubicBezTo>
                    <a:cubicBezTo>
                      <a:pt x="21598" y="15169"/>
                      <a:pt x="20407" y="14430"/>
                      <a:pt x="19121" y="13954"/>
                    </a:cubicBezTo>
                    <a:cubicBezTo>
                      <a:pt x="17807" y="13465"/>
                      <a:pt x="16435" y="13216"/>
                      <a:pt x="15051" y="13216"/>
                    </a:cubicBezTo>
                    <a:cubicBezTo>
                      <a:pt x="15019" y="13216"/>
                      <a:pt x="14986" y="13216"/>
                      <a:pt x="14954" y="13216"/>
                    </a:cubicBezTo>
                    <a:cubicBezTo>
                      <a:pt x="14909" y="13215"/>
                      <a:pt x="14864" y="13215"/>
                      <a:pt x="14819" y="13215"/>
                    </a:cubicBezTo>
                    <a:cubicBezTo>
                      <a:pt x="13959" y="13215"/>
                      <a:pt x="13101" y="13323"/>
                      <a:pt x="12275" y="13549"/>
                    </a:cubicBezTo>
                    <a:cubicBezTo>
                      <a:pt x="11549" y="13740"/>
                      <a:pt x="10870" y="14026"/>
                      <a:pt x="10227" y="14407"/>
                    </a:cubicBezTo>
                    <a:cubicBezTo>
                      <a:pt x="9680" y="14728"/>
                      <a:pt x="9168" y="15121"/>
                      <a:pt x="8703" y="15573"/>
                    </a:cubicBezTo>
                    <a:cubicBezTo>
                      <a:pt x="8311" y="15966"/>
                      <a:pt x="7941" y="16395"/>
                      <a:pt x="7620" y="16859"/>
                    </a:cubicBezTo>
                    <a:cubicBezTo>
                      <a:pt x="7846" y="15454"/>
                      <a:pt x="8299" y="14085"/>
                      <a:pt x="8954" y="12811"/>
                    </a:cubicBezTo>
                    <a:cubicBezTo>
                      <a:pt x="9608" y="11537"/>
                      <a:pt x="10466" y="10382"/>
                      <a:pt x="11490" y="9382"/>
                    </a:cubicBezTo>
                    <a:cubicBezTo>
                      <a:pt x="12561" y="8358"/>
                      <a:pt x="13823" y="7537"/>
                      <a:pt x="15204" y="6977"/>
                    </a:cubicBezTo>
                    <a:cubicBezTo>
                      <a:pt x="16657" y="6370"/>
                      <a:pt x="18336" y="6036"/>
                      <a:pt x="20229" y="5965"/>
                    </a:cubicBezTo>
                    <a:cubicBezTo>
                      <a:pt x="20514" y="5108"/>
                      <a:pt x="20669" y="4203"/>
                      <a:pt x="20681" y="3286"/>
                    </a:cubicBezTo>
                    <a:cubicBezTo>
                      <a:pt x="20681" y="2727"/>
                      <a:pt x="20622" y="2167"/>
                      <a:pt x="20503" y="1619"/>
                    </a:cubicBezTo>
                    <a:cubicBezTo>
                      <a:pt x="20384" y="1072"/>
                      <a:pt x="20241" y="536"/>
                      <a:pt x="200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35;p60">
                <a:extLst>
                  <a:ext uri="{FF2B5EF4-FFF2-40B4-BE49-F238E27FC236}">
                    <a16:creationId xmlns:a16="http://schemas.microsoft.com/office/drawing/2014/main" id="{F1FC219B-4ED6-59E9-B6F9-4B5C36F5707C}"/>
                  </a:ext>
                </a:extLst>
              </p:cNvPr>
              <p:cNvSpPr/>
              <p:nvPr/>
            </p:nvSpPr>
            <p:spPr>
              <a:xfrm>
                <a:off x="3613825" y="2751075"/>
                <a:ext cx="646550" cy="933175"/>
              </a:xfrm>
              <a:custGeom>
                <a:avLst/>
                <a:gdLst/>
                <a:ahLst/>
                <a:cxnLst/>
                <a:rect l="l" t="t" r="r" b="b"/>
                <a:pathLst>
                  <a:path w="25862" h="37327" extrusionOk="0">
                    <a:moveTo>
                      <a:pt x="13098" y="18883"/>
                    </a:moveTo>
                    <a:cubicBezTo>
                      <a:pt x="14622" y="18883"/>
                      <a:pt x="15884" y="19371"/>
                      <a:pt x="16872" y="20336"/>
                    </a:cubicBezTo>
                    <a:cubicBezTo>
                      <a:pt x="17872" y="21288"/>
                      <a:pt x="18360" y="22884"/>
                      <a:pt x="18360" y="25122"/>
                    </a:cubicBezTo>
                    <a:cubicBezTo>
                      <a:pt x="18360" y="27241"/>
                      <a:pt x="17836" y="28837"/>
                      <a:pt x="16789" y="29885"/>
                    </a:cubicBezTo>
                    <a:cubicBezTo>
                      <a:pt x="15741" y="30932"/>
                      <a:pt x="14443" y="31456"/>
                      <a:pt x="12895" y="31456"/>
                    </a:cubicBezTo>
                    <a:cubicBezTo>
                      <a:pt x="11276" y="31444"/>
                      <a:pt x="9990" y="30873"/>
                      <a:pt x="9026" y="29742"/>
                    </a:cubicBezTo>
                    <a:cubicBezTo>
                      <a:pt x="8073" y="28611"/>
                      <a:pt x="7585" y="26991"/>
                      <a:pt x="7585" y="24860"/>
                    </a:cubicBezTo>
                    <a:cubicBezTo>
                      <a:pt x="7585" y="22860"/>
                      <a:pt x="8073" y="21372"/>
                      <a:pt x="9073" y="20372"/>
                    </a:cubicBezTo>
                    <a:cubicBezTo>
                      <a:pt x="10073" y="19383"/>
                      <a:pt x="11419" y="18883"/>
                      <a:pt x="13098" y="18883"/>
                    </a:cubicBezTo>
                    <a:close/>
                    <a:moveTo>
                      <a:pt x="20087" y="0"/>
                    </a:moveTo>
                    <a:cubicBezTo>
                      <a:pt x="16670" y="167"/>
                      <a:pt x="13705" y="857"/>
                      <a:pt x="11181" y="2048"/>
                    </a:cubicBezTo>
                    <a:cubicBezTo>
                      <a:pt x="8669" y="3250"/>
                      <a:pt x="6585" y="4858"/>
                      <a:pt x="4930" y="6858"/>
                    </a:cubicBezTo>
                    <a:cubicBezTo>
                      <a:pt x="3239" y="8942"/>
                      <a:pt x="1989" y="11335"/>
                      <a:pt x="1239" y="13906"/>
                    </a:cubicBezTo>
                    <a:cubicBezTo>
                      <a:pt x="406" y="16704"/>
                      <a:pt x="1" y="19610"/>
                      <a:pt x="25" y="22539"/>
                    </a:cubicBezTo>
                    <a:cubicBezTo>
                      <a:pt x="25" y="27468"/>
                      <a:pt x="1132" y="31159"/>
                      <a:pt x="3370" y="33623"/>
                    </a:cubicBezTo>
                    <a:cubicBezTo>
                      <a:pt x="5597" y="36100"/>
                      <a:pt x="8823" y="37326"/>
                      <a:pt x="13038" y="37326"/>
                    </a:cubicBezTo>
                    <a:cubicBezTo>
                      <a:pt x="14657" y="37326"/>
                      <a:pt x="16265" y="37064"/>
                      <a:pt x="17801" y="36540"/>
                    </a:cubicBezTo>
                    <a:cubicBezTo>
                      <a:pt x="20896" y="35528"/>
                      <a:pt x="23420" y="33266"/>
                      <a:pt x="24766" y="30313"/>
                    </a:cubicBezTo>
                    <a:cubicBezTo>
                      <a:pt x="25492" y="28777"/>
                      <a:pt x="25861" y="26991"/>
                      <a:pt x="25861" y="24967"/>
                    </a:cubicBezTo>
                    <a:cubicBezTo>
                      <a:pt x="25861" y="23015"/>
                      <a:pt x="25564" y="21288"/>
                      <a:pt x="24968" y="19800"/>
                    </a:cubicBezTo>
                    <a:cubicBezTo>
                      <a:pt x="24444" y="18419"/>
                      <a:pt x="23623" y="17169"/>
                      <a:pt x="22587" y="16133"/>
                    </a:cubicBezTo>
                    <a:cubicBezTo>
                      <a:pt x="21587" y="15169"/>
                      <a:pt x="20408" y="14430"/>
                      <a:pt x="19110" y="13954"/>
                    </a:cubicBezTo>
                    <a:cubicBezTo>
                      <a:pt x="17777" y="13454"/>
                      <a:pt x="16372" y="13216"/>
                      <a:pt x="14955" y="13216"/>
                    </a:cubicBezTo>
                    <a:cubicBezTo>
                      <a:pt x="14910" y="13215"/>
                      <a:pt x="14865" y="13215"/>
                      <a:pt x="14820" y="13215"/>
                    </a:cubicBezTo>
                    <a:cubicBezTo>
                      <a:pt x="13961" y="13215"/>
                      <a:pt x="13113" y="13323"/>
                      <a:pt x="12276" y="13549"/>
                    </a:cubicBezTo>
                    <a:cubicBezTo>
                      <a:pt x="11562" y="13740"/>
                      <a:pt x="10871" y="14026"/>
                      <a:pt x="10228" y="14407"/>
                    </a:cubicBezTo>
                    <a:cubicBezTo>
                      <a:pt x="9681" y="14728"/>
                      <a:pt x="9169" y="15121"/>
                      <a:pt x="8716" y="15573"/>
                    </a:cubicBezTo>
                    <a:cubicBezTo>
                      <a:pt x="8323" y="15966"/>
                      <a:pt x="7954" y="16395"/>
                      <a:pt x="7633" y="16859"/>
                    </a:cubicBezTo>
                    <a:cubicBezTo>
                      <a:pt x="7871" y="15454"/>
                      <a:pt x="8323" y="14085"/>
                      <a:pt x="8978" y="12811"/>
                    </a:cubicBezTo>
                    <a:cubicBezTo>
                      <a:pt x="9621" y="11537"/>
                      <a:pt x="10478" y="10382"/>
                      <a:pt x="11502" y="9382"/>
                    </a:cubicBezTo>
                    <a:cubicBezTo>
                      <a:pt x="12586" y="8358"/>
                      <a:pt x="13848" y="7537"/>
                      <a:pt x="15229" y="6977"/>
                    </a:cubicBezTo>
                    <a:cubicBezTo>
                      <a:pt x="16670" y="6370"/>
                      <a:pt x="18348" y="6036"/>
                      <a:pt x="20241" y="5965"/>
                    </a:cubicBezTo>
                    <a:cubicBezTo>
                      <a:pt x="20527" y="5108"/>
                      <a:pt x="20682" y="4203"/>
                      <a:pt x="20694" y="3286"/>
                    </a:cubicBezTo>
                    <a:cubicBezTo>
                      <a:pt x="20694" y="2727"/>
                      <a:pt x="20634" y="2167"/>
                      <a:pt x="20515" y="1619"/>
                    </a:cubicBezTo>
                    <a:cubicBezTo>
                      <a:pt x="20396" y="1072"/>
                      <a:pt x="20253" y="536"/>
                      <a:pt x="200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36;p60">
                <a:extLst>
                  <a:ext uri="{FF2B5EF4-FFF2-40B4-BE49-F238E27FC236}">
                    <a16:creationId xmlns:a16="http://schemas.microsoft.com/office/drawing/2014/main" id="{14C3C291-1FB3-9FA8-691F-38146B4687C1}"/>
                  </a:ext>
                </a:extLst>
              </p:cNvPr>
              <p:cNvSpPr/>
              <p:nvPr/>
            </p:nvSpPr>
            <p:spPr>
              <a:xfrm>
                <a:off x="2935175" y="2118250"/>
                <a:ext cx="208975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13550" extrusionOk="0">
                    <a:moveTo>
                      <a:pt x="4061" y="1596"/>
                    </a:moveTo>
                    <a:cubicBezTo>
                      <a:pt x="5108" y="1596"/>
                      <a:pt x="6513" y="1977"/>
                      <a:pt x="6513" y="4037"/>
                    </a:cubicBezTo>
                    <a:lnTo>
                      <a:pt x="6513" y="4263"/>
                    </a:lnTo>
                    <a:cubicBezTo>
                      <a:pt x="6513" y="6311"/>
                      <a:pt x="5108" y="6692"/>
                      <a:pt x="4061" y="6692"/>
                    </a:cubicBezTo>
                    <a:lnTo>
                      <a:pt x="1810" y="6692"/>
                    </a:lnTo>
                    <a:lnTo>
                      <a:pt x="1810" y="1596"/>
                    </a:lnTo>
                    <a:close/>
                    <a:moveTo>
                      <a:pt x="1" y="0"/>
                    </a:moveTo>
                    <a:lnTo>
                      <a:pt x="1" y="13550"/>
                    </a:lnTo>
                    <a:lnTo>
                      <a:pt x="1810" y="13550"/>
                    </a:lnTo>
                    <a:lnTo>
                      <a:pt x="1810" y="8275"/>
                    </a:lnTo>
                    <a:lnTo>
                      <a:pt x="4334" y="8275"/>
                    </a:lnTo>
                    <a:lnTo>
                      <a:pt x="6394" y="13550"/>
                    </a:lnTo>
                    <a:lnTo>
                      <a:pt x="8359" y="13550"/>
                    </a:lnTo>
                    <a:lnTo>
                      <a:pt x="6097" y="7954"/>
                    </a:lnTo>
                    <a:cubicBezTo>
                      <a:pt x="7347" y="7513"/>
                      <a:pt x="8359" y="6477"/>
                      <a:pt x="8359" y="4310"/>
                    </a:cubicBezTo>
                    <a:lnTo>
                      <a:pt x="8359" y="3965"/>
                    </a:lnTo>
                    <a:cubicBezTo>
                      <a:pt x="8359" y="679"/>
                      <a:pt x="6049" y="0"/>
                      <a:pt x="40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37;p60">
                <a:extLst>
                  <a:ext uri="{FF2B5EF4-FFF2-40B4-BE49-F238E27FC236}">
                    <a16:creationId xmlns:a16="http://schemas.microsoft.com/office/drawing/2014/main" id="{CFD47A40-D2ED-C9E4-4F99-01ED6CE62516}"/>
                  </a:ext>
                </a:extLst>
              </p:cNvPr>
              <p:cNvSpPr/>
              <p:nvPr/>
            </p:nvSpPr>
            <p:spPr>
              <a:xfrm>
                <a:off x="3187600" y="2113175"/>
                <a:ext cx="241700" cy="349175"/>
              </a:xfrm>
              <a:custGeom>
                <a:avLst/>
                <a:gdLst/>
                <a:ahLst/>
                <a:cxnLst/>
                <a:rect l="l" t="t" r="r" b="b"/>
                <a:pathLst>
                  <a:path w="9668" h="13967" extrusionOk="0">
                    <a:moveTo>
                      <a:pt x="4894" y="1596"/>
                    </a:moveTo>
                    <a:cubicBezTo>
                      <a:pt x="6977" y="1596"/>
                      <a:pt x="7811" y="3204"/>
                      <a:pt x="7811" y="6645"/>
                    </a:cubicBezTo>
                    <a:lnTo>
                      <a:pt x="7811" y="7323"/>
                    </a:lnTo>
                    <a:cubicBezTo>
                      <a:pt x="7811" y="10764"/>
                      <a:pt x="6977" y="12372"/>
                      <a:pt x="4894" y="12372"/>
                    </a:cubicBezTo>
                    <a:lnTo>
                      <a:pt x="4774" y="12372"/>
                    </a:lnTo>
                    <a:cubicBezTo>
                      <a:pt x="2691" y="12372"/>
                      <a:pt x="1857" y="10776"/>
                      <a:pt x="1857" y="7335"/>
                    </a:cubicBezTo>
                    <a:lnTo>
                      <a:pt x="1857" y="6645"/>
                    </a:lnTo>
                    <a:cubicBezTo>
                      <a:pt x="1857" y="3204"/>
                      <a:pt x="2691" y="1596"/>
                      <a:pt x="4774" y="1596"/>
                    </a:cubicBezTo>
                    <a:close/>
                    <a:moveTo>
                      <a:pt x="4846" y="1"/>
                    </a:moveTo>
                    <a:cubicBezTo>
                      <a:pt x="1572" y="1"/>
                      <a:pt x="0" y="1954"/>
                      <a:pt x="0" y="6645"/>
                    </a:cubicBezTo>
                    <a:lnTo>
                      <a:pt x="0" y="7323"/>
                    </a:lnTo>
                    <a:cubicBezTo>
                      <a:pt x="0" y="12014"/>
                      <a:pt x="1595" y="13967"/>
                      <a:pt x="4846" y="13967"/>
                    </a:cubicBezTo>
                    <a:cubicBezTo>
                      <a:pt x="8096" y="13967"/>
                      <a:pt x="9668" y="12026"/>
                      <a:pt x="9668" y="7335"/>
                    </a:cubicBezTo>
                    <a:lnTo>
                      <a:pt x="9668" y="6645"/>
                    </a:lnTo>
                    <a:cubicBezTo>
                      <a:pt x="9668" y="1942"/>
                      <a:pt x="8108" y="1"/>
                      <a:pt x="4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038;p60">
                <a:extLst>
                  <a:ext uri="{FF2B5EF4-FFF2-40B4-BE49-F238E27FC236}">
                    <a16:creationId xmlns:a16="http://schemas.microsoft.com/office/drawing/2014/main" id="{DAA52884-8449-7352-1B88-EDB166E608AC}"/>
                  </a:ext>
                </a:extLst>
              </p:cNvPr>
              <p:cNvSpPr/>
              <p:nvPr/>
            </p:nvSpPr>
            <p:spPr>
              <a:xfrm>
                <a:off x="3482275" y="2118250"/>
                <a:ext cx="227425" cy="344100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13764" extrusionOk="0">
                    <a:moveTo>
                      <a:pt x="0" y="0"/>
                    </a:moveTo>
                    <a:lnTo>
                      <a:pt x="0" y="9335"/>
                    </a:lnTo>
                    <a:cubicBezTo>
                      <a:pt x="0" y="12478"/>
                      <a:pt x="1393" y="13764"/>
                      <a:pt x="4560" y="13764"/>
                    </a:cubicBezTo>
                    <a:cubicBezTo>
                      <a:pt x="7715" y="13764"/>
                      <a:pt x="9097" y="12478"/>
                      <a:pt x="9097" y="9335"/>
                    </a:cubicBezTo>
                    <a:lnTo>
                      <a:pt x="9097" y="0"/>
                    </a:lnTo>
                    <a:lnTo>
                      <a:pt x="7287" y="0"/>
                    </a:lnTo>
                    <a:lnTo>
                      <a:pt x="7287" y="9240"/>
                    </a:lnTo>
                    <a:cubicBezTo>
                      <a:pt x="7287" y="11395"/>
                      <a:pt x="6465" y="12169"/>
                      <a:pt x="4560" y="12169"/>
                    </a:cubicBezTo>
                    <a:cubicBezTo>
                      <a:pt x="2643" y="12169"/>
                      <a:pt x="1810" y="11395"/>
                      <a:pt x="1810" y="9240"/>
                    </a:cubicBezTo>
                    <a:lnTo>
                      <a:pt x="18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039;p60">
                <a:extLst>
                  <a:ext uri="{FF2B5EF4-FFF2-40B4-BE49-F238E27FC236}">
                    <a16:creationId xmlns:a16="http://schemas.microsoft.com/office/drawing/2014/main" id="{A8A5B501-F27C-6F6E-7544-B72ED7EB8A84}"/>
                  </a:ext>
                </a:extLst>
              </p:cNvPr>
              <p:cNvSpPr/>
              <p:nvPr/>
            </p:nvSpPr>
            <p:spPr>
              <a:xfrm>
                <a:off x="3749850" y="2118250"/>
                <a:ext cx="212275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8491" h="13550" extrusionOk="0">
                    <a:moveTo>
                      <a:pt x="1" y="0"/>
                    </a:moveTo>
                    <a:lnTo>
                      <a:pt x="1" y="1596"/>
                    </a:lnTo>
                    <a:lnTo>
                      <a:pt x="3335" y="1596"/>
                    </a:lnTo>
                    <a:lnTo>
                      <a:pt x="3335" y="13550"/>
                    </a:lnTo>
                    <a:lnTo>
                      <a:pt x="5144" y="13550"/>
                    </a:lnTo>
                    <a:lnTo>
                      <a:pt x="5144" y="1596"/>
                    </a:lnTo>
                    <a:lnTo>
                      <a:pt x="8490" y="1596"/>
                    </a:lnTo>
                    <a:lnTo>
                      <a:pt x="84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040;p60">
                <a:extLst>
                  <a:ext uri="{FF2B5EF4-FFF2-40B4-BE49-F238E27FC236}">
                    <a16:creationId xmlns:a16="http://schemas.microsoft.com/office/drawing/2014/main" id="{337E0D8D-4A96-6C35-AAB7-AA1015A976F6}"/>
                  </a:ext>
                </a:extLst>
              </p:cNvPr>
              <p:cNvSpPr/>
              <p:nvPr/>
            </p:nvSpPr>
            <p:spPr>
              <a:xfrm>
                <a:off x="4004650" y="2118250"/>
                <a:ext cx="195600" cy="338750"/>
              </a:xfrm>
              <a:custGeom>
                <a:avLst/>
                <a:gdLst/>
                <a:ahLst/>
                <a:cxnLst/>
                <a:rect l="l" t="t" r="r" b="b"/>
                <a:pathLst>
                  <a:path w="7824" h="13550" extrusionOk="0">
                    <a:moveTo>
                      <a:pt x="1" y="0"/>
                    </a:moveTo>
                    <a:lnTo>
                      <a:pt x="1" y="13550"/>
                    </a:lnTo>
                    <a:lnTo>
                      <a:pt x="7823" y="13550"/>
                    </a:lnTo>
                    <a:lnTo>
                      <a:pt x="7823" y="11954"/>
                    </a:lnTo>
                    <a:lnTo>
                      <a:pt x="1810" y="11954"/>
                    </a:lnTo>
                    <a:lnTo>
                      <a:pt x="1810" y="7442"/>
                    </a:lnTo>
                    <a:lnTo>
                      <a:pt x="6954" y="7442"/>
                    </a:lnTo>
                    <a:lnTo>
                      <a:pt x="6954" y="5846"/>
                    </a:lnTo>
                    <a:lnTo>
                      <a:pt x="1799" y="5846"/>
                    </a:lnTo>
                    <a:lnTo>
                      <a:pt x="1799" y="1596"/>
                    </a:lnTo>
                    <a:lnTo>
                      <a:pt x="7811" y="1596"/>
                    </a:lnTo>
                    <a:lnTo>
                      <a:pt x="78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Google Shape;312;p39">
            <a:extLst>
              <a:ext uri="{FF2B5EF4-FFF2-40B4-BE49-F238E27FC236}">
                <a16:creationId xmlns:a16="http://schemas.microsoft.com/office/drawing/2014/main" id="{1ACCD917-9F39-9487-D2D0-216AAB7A12C3}"/>
              </a:ext>
            </a:extLst>
          </p:cNvPr>
          <p:cNvSpPr txBox="1">
            <a:spLocks/>
          </p:cNvSpPr>
          <p:nvPr/>
        </p:nvSpPr>
        <p:spPr>
          <a:xfrm>
            <a:off x="4248523" y="4741802"/>
            <a:ext cx="646954" cy="2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fa-IR" sz="1400" dirty="0">
                <a:latin typeface="Yekan Bakh" panose="00000500000000000000" pitchFamily="2" charset="-78"/>
                <a:cs typeface="Yekan Bakh" panose="00000500000000000000" pitchFamily="2" charset="-78"/>
              </a:rPr>
              <a:t>10</a:t>
            </a:r>
          </a:p>
        </p:txBody>
      </p:sp>
      <p:pic>
        <p:nvPicPr>
          <p:cNvPr id="29" name="Picture 28" descr="A graph with blue squares&#10;&#10;AI-generated content may be incorrect.">
            <a:extLst>
              <a:ext uri="{FF2B5EF4-FFF2-40B4-BE49-F238E27FC236}">
                <a16:creationId xmlns:a16="http://schemas.microsoft.com/office/drawing/2014/main" id="{B6ABF209-B942-4B42-08A6-43A71C64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68" y="5429686"/>
            <a:ext cx="2680324" cy="1957387"/>
          </a:xfrm>
          <a:prstGeom prst="rect">
            <a:avLst/>
          </a:prstGeom>
        </p:spPr>
      </p:pic>
      <p:pic>
        <p:nvPicPr>
          <p:cNvPr id="31" name="Picture 30" descr="A diagram of a triangle with blue dots&#10;&#10;AI-generated content may be incorrect.">
            <a:extLst>
              <a:ext uri="{FF2B5EF4-FFF2-40B4-BE49-F238E27FC236}">
                <a16:creationId xmlns:a16="http://schemas.microsoft.com/office/drawing/2014/main" id="{94BD5EA6-3CBC-72CE-A4D7-3DB3DCD4F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706548"/>
            <a:ext cx="2868268" cy="2151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86"/>
          <p:cNvSpPr txBox="1">
            <a:spLocks noGrp="1"/>
          </p:cNvSpPr>
          <p:nvPr>
            <p:ph type="title"/>
          </p:nvPr>
        </p:nvSpPr>
        <p:spPr>
          <a:xfrm>
            <a:off x="758850" y="55778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2-Opt Algorithm</a:t>
            </a:r>
            <a:endParaRPr dirty="0"/>
          </a:p>
        </p:txBody>
      </p:sp>
      <p:sp>
        <p:nvSpPr>
          <p:cNvPr id="2000" name="Google Shape;2000;p86"/>
          <p:cNvSpPr/>
          <p:nvPr/>
        </p:nvSpPr>
        <p:spPr>
          <a:xfrm>
            <a:off x="3521050" y="1539875"/>
            <a:ext cx="2101827" cy="2298158"/>
          </a:xfrm>
          <a:custGeom>
            <a:avLst/>
            <a:gdLst/>
            <a:ahLst/>
            <a:cxnLst/>
            <a:rect l="l" t="t" r="r" b="b"/>
            <a:pathLst>
              <a:path w="99026" h="108276" extrusionOk="0">
                <a:moveTo>
                  <a:pt x="99025" y="0"/>
                </a:moveTo>
                <a:lnTo>
                  <a:pt x="76058" y="4513"/>
                </a:lnTo>
                <a:lnTo>
                  <a:pt x="71188" y="5477"/>
                </a:lnTo>
                <a:lnTo>
                  <a:pt x="64211" y="6846"/>
                </a:lnTo>
                <a:lnTo>
                  <a:pt x="53746" y="4858"/>
                </a:lnTo>
                <a:lnTo>
                  <a:pt x="48864" y="3929"/>
                </a:lnTo>
                <a:lnTo>
                  <a:pt x="33946" y="1084"/>
                </a:lnTo>
                <a:lnTo>
                  <a:pt x="1" y="5180"/>
                </a:lnTo>
                <a:lnTo>
                  <a:pt x="1" y="106597"/>
                </a:lnTo>
                <a:lnTo>
                  <a:pt x="26111" y="103466"/>
                </a:lnTo>
                <a:lnTo>
                  <a:pt x="31981" y="102751"/>
                </a:lnTo>
                <a:lnTo>
                  <a:pt x="33946" y="102513"/>
                </a:lnTo>
                <a:lnTo>
                  <a:pt x="64211" y="108276"/>
                </a:lnTo>
                <a:lnTo>
                  <a:pt x="71188" y="106906"/>
                </a:lnTo>
                <a:lnTo>
                  <a:pt x="76058" y="105942"/>
                </a:lnTo>
                <a:lnTo>
                  <a:pt x="99025" y="101418"/>
                </a:lnTo>
                <a:lnTo>
                  <a:pt x="990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86"/>
          <p:cNvSpPr/>
          <p:nvPr/>
        </p:nvSpPr>
        <p:spPr>
          <a:xfrm>
            <a:off x="3521050" y="1622761"/>
            <a:ext cx="2101827" cy="2186727"/>
          </a:xfrm>
          <a:custGeom>
            <a:avLst/>
            <a:gdLst/>
            <a:ahLst/>
            <a:cxnLst/>
            <a:rect l="l" t="t" r="r" b="b"/>
            <a:pathLst>
              <a:path w="99026" h="103026" extrusionOk="0">
                <a:moveTo>
                  <a:pt x="48781" y="1"/>
                </a:moveTo>
                <a:lnTo>
                  <a:pt x="48781" y="6370"/>
                </a:lnTo>
                <a:cubicBezTo>
                  <a:pt x="48781" y="6442"/>
                  <a:pt x="48769" y="6513"/>
                  <a:pt x="48757" y="6585"/>
                </a:cubicBezTo>
                <a:cubicBezTo>
                  <a:pt x="48651" y="7166"/>
                  <a:pt x="48152" y="7569"/>
                  <a:pt x="47583" y="7569"/>
                </a:cubicBezTo>
                <a:cubicBezTo>
                  <a:pt x="47511" y="7569"/>
                  <a:pt x="47438" y="7563"/>
                  <a:pt x="47364" y="7549"/>
                </a:cubicBezTo>
                <a:lnTo>
                  <a:pt x="32183" y="4751"/>
                </a:lnTo>
                <a:cubicBezTo>
                  <a:pt x="32118" y="4739"/>
                  <a:pt x="32049" y="4733"/>
                  <a:pt x="31981" y="4733"/>
                </a:cubicBezTo>
                <a:cubicBezTo>
                  <a:pt x="31913" y="4733"/>
                  <a:pt x="31844" y="4739"/>
                  <a:pt x="31779" y="4751"/>
                </a:cubicBezTo>
                <a:lnTo>
                  <a:pt x="1" y="9752"/>
                </a:lnTo>
                <a:lnTo>
                  <a:pt x="1" y="14669"/>
                </a:lnTo>
                <a:lnTo>
                  <a:pt x="31719" y="9704"/>
                </a:lnTo>
                <a:cubicBezTo>
                  <a:pt x="31791" y="9692"/>
                  <a:pt x="31859" y="9686"/>
                  <a:pt x="31926" y="9686"/>
                </a:cubicBezTo>
                <a:cubicBezTo>
                  <a:pt x="31993" y="9686"/>
                  <a:pt x="32058" y="9692"/>
                  <a:pt x="32124" y="9704"/>
                </a:cubicBezTo>
                <a:lnTo>
                  <a:pt x="47804" y="12597"/>
                </a:lnTo>
                <a:cubicBezTo>
                  <a:pt x="48376" y="12693"/>
                  <a:pt x="48781" y="13193"/>
                  <a:pt x="48781" y="13776"/>
                </a:cubicBezTo>
                <a:lnTo>
                  <a:pt x="48781" y="42196"/>
                </a:lnTo>
                <a:cubicBezTo>
                  <a:pt x="48781" y="42768"/>
                  <a:pt x="48376" y="43268"/>
                  <a:pt x="47804" y="43375"/>
                </a:cubicBezTo>
                <a:lnTo>
                  <a:pt x="34779" y="45887"/>
                </a:lnTo>
                <a:cubicBezTo>
                  <a:pt x="34703" y="45902"/>
                  <a:pt x="34627" y="45909"/>
                  <a:pt x="34552" y="45909"/>
                </a:cubicBezTo>
                <a:cubicBezTo>
                  <a:pt x="34019" y="45909"/>
                  <a:pt x="33544" y="45552"/>
                  <a:pt x="33398" y="45030"/>
                </a:cubicBezTo>
                <a:lnTo>
                  <a:pt x="26754" y="20813"/>
                </a:lnTo>
                <a:cubicBezTo>
                  <a:pt x="26608" y="20291"/>
                  <a:pt x="26123" y="19934"/>
                  <a:pt x="25597" y="19934"/>
                </a:cubicBezTo>
                <a:cubicBezTo>
                  <a:pt x="25523" y="19934"/>
                  <a:pt x="25448" y="19941"/>
                  <a:pt x="25373" y="19955"/>
                </a:cubicBezTo>
                <a:lnTo>
                  <a:pt x="1" y="24849"/>
                </a:lnTo>
                <a:lnTo>
                  <a:pt x="1" y="29814"/>
                </a:lnTo>
                <a:lnTo>
                  <a:pt x="21873" y="25599"/>
                </a:lnTo>
                <a:cubicBezTo>
                  <a:pt x="21953" y="25582"/>
                  <a:pt x="22034" y="25573"/>
                  <a:pt x="22114" y="25573"/>
                </a:cubicBezTo>
                <a:cubicBezTo>
                  <a:pt x="22633" y="25573"/>
                  <a:pt x="23109" y="25930"/>
                  <a:pt x="23254" y="26456"/>
                </a:cubicBezTo>
                <a:lnTo>
                  <a:pt x="28564" y="45768"/>
                </a:lnTo>
                <a:cubicBezTo>
                  <a:pt x="28564" y="45792"/>
                  <a:pt x="28576" y="45828"/>
                  <a:pt x="28576" y="45852"/>
                </a:cubicBezTo>
                <a:cubicBezTo>
                  <a:pt x="28707" y="46506"/>
                  <a:pt x="28278" y="47137"/>
                  <a:pt x="27635" y="47268"/>
                </a:cubicBezTo>
                <a:lnTo>
                  <a:pt x="1" y="52567"/>
                </a:lnTo>
                <a:lnTo>
                  <a:pt x="1" y="57591"/>
                </a:lnTo>
                <a:lnTo>
                  <a:pt x="69783" y="44173"/>
                </a:lnTo>
                <a:cubicBezTo>
                  <a:pt x="69867" y="44161"/>
                  <a:pt x="69938" y="44161"/>
                  <a:pt x="70022" y="44161"/>
                </a:cubicBezTo>
                <a:cubicBezTo>
                  <a:pt x="70688" y="44161"/>
                  <a:pt x="71224" y="44697"/>
                  <a:pt x="71224" y="45363"/>
                </a:cubicBezTo>
                <a:lnTo>
                  <a:pt x="71224" y="52900"/>
                </a:lnTo>
                <a:cubicBezTo>
                  <a:pt x="71224" y="53472"/>
                  <a:pt x="70807" y="53972"/>
                  <a:pt x="70236" y="54079"/>
                </a:cubicBezTo>
                <a:lnTo>
                  <a:pt x="48531" y="57829"/>
                </a:lnTo>
                <a:cubicBezTo>
                  <a:pt x="48162" y="57889"/>
                  <a:pt x="47840" y="58115"/>
                  <a:pt x="47673" y="58448"/>
                </a:cubicBezTo>
                <a:lnTo>
                  <a:pt x="37529" y="77808"/>
                </a:lnTo>
                <a:cubicBezTo>
                  <a:pt x="37351" y="78153"/>
                  <a:pt x="37017" y="78391"/>
                  <a:pt x="36636" y="78439"/>
                </a:cubicBezTo>
                <a:lnTo>
                  <a:pt x="1" y="84023"/>
                </a:lnTo>
                <a:lnTo>
                  <a:pt x="1" y="88940"/>
                </a:lnTo>
                <a:lnTo>
                  <a:pt x="32076" y="84071"/>
                </a:lnTo>
                <a:cubicBezTo>
                  <a:pt x="32143" y="84060"/>
                  <a:pt x="32208" y="84055"/>
                  <a:pt x="32273" y="84055"/>
                </a:cubicBezTo>
                <a:cubicBezTo>
                  <a:pt x="33146" y="84055"/>
                  <a:pt x="33748" y="84999"/>
                  <a:pt x="33326" y="85809"/>
                </a:cubicBezTo>
                <a:lnTo>
                  <a:pt x="26123" y="99584"/>
                </a:lnTo>
                <a:lnTo>
                  <a:pt x="31993" y="98870"/>
                </a:lnTo>
                <a:lnTo>
                  <a:pt x="50852" y="62854"/>
                </a:lnTo>
                <a:cubicBezTo>
                  <a:pt x="51031" y="62520"/>
                  <a:pt x="51353" y="62282"/>
                  <a:pt x="51722" y="62223"/>
                </a:cubicBezTo>
                <a:lnTo>
                  <a:pt x="69819" y="59091"/>
                </a:lnTo>
                <a:cubicBezTo>
                  <a:pt x="69885" y="59080"/>
                  <a:pt x="69950" y="59075"/>
                  <a:pt x="70015" y="59075"/>
                </a:cubicBezTo>
                <a:cubicBezTo>
                  <a:pt x="70663" y="59075"/>
                  <a:pt x="71224" y="59600"/>
                  <a:pt x="71224" y="60282"/>
                </a:cubicBezTo>
                <a:lnTo>
                  <a:pt x="71224" y="103025"/>
                </a:lnTo>
                <a:lnTo>
                  <a:pt x="76094" y="102049"/>
                </a:lnTo>
                <a:lnTo>
                  <a:pt x="76094" y="85309"/>
                </a:lnTo>
                <a:cubicBezTo>
                  <a:pt x="76106" y="84713"/>
                  <a:pt x="76534" y="84213"/>
                  <a:pt x="77118" y="84130"/>
                </a:cubicBezTo>
                <a:lnTo>
                  <a:pt x="99025" y="80487"/>
                </a:lnTo>
                <a:lnTo>
                  <a:pt x="99025" y="75569"/>
                </a:lnTo>
                <a:lnTo>
                  <a:pt x="77499" y="79118"/>
                </a:lnTo>
                <a:cubicBezTo>
                  <a:pt x="77439" y="79129"/>
                  <a:pt x="77368" y="79129"/>
                  <a:pt x="77308" y="79129"/>
                </a:cubicBezTo>
                <a:cubicBezTo>
                  <a:pt x="77301" y="79130"/>
                  <a:pt x="77294" y="79130"/>
                  <a:pt x="77287" y="79130"/>
                </a:cubicBezTo>
                <a:cubicBezTo>
                  <a:pt x="76630" y="79130"/>
                  <a:pt x="76106" y="78587"/>
                  <a:pt x="76106" y="77939"/>
                </a:cubicBezTo>
                <a:lnTo>
                  <a:pt x="76106" y="43982"/>
                </a:lnTo>
                <a:cubicBezTo>
                  <a:pt x="76094" y="43411"/>
                  <a:pt x="76510" y="42911"/>
                  <a:pt x="77070" y="42804"/>
                </a:cubicBezTo>
                <a:lnTo>
                  <a:pt x="99025" y="38577"/>
                </a:lnTo>
                <a:lnTo>
                  <a:pt x="99025" y="33576"/>
                </a:lnTo>
                <a:lnTo>
                  <a:pt x="95037" y="34350"/>
                </a:lnTo>
                <a:cubicBezTo>
                  <a:pt x="94965" y="34362"/>
                  <a:pt x="94882" y="34362"/>
                  <a:pt x="94810" y="34362"/>
                </a:cubicBezTo>
                <a:cubicBezTo>
                  <a:pt x="94167" y="34362"/>
                  <a:pt x="93655" y="33838"/>
                  <a:pt x="93655" y="33207"/>
                </a:cubicBezTo>
                <a:lnTo>
                  <a:pt x="93655" y="13633"/>
                </a:lnTo>
                <a:cubicBezTo>
                  <a:pt x="93655" y="13086"/>
                  <a:pt x="94048" y="12609"/>
                  <a:pt x="94596" y="12502"/>
                </a:cubicBezTo>
                <a:lnTo>
                  <a:pt x="99025" y="11585"/>
                </a:lnTo>
                <a:lnTo>
                  <a:pt x="99025" y="6597"/>
                </a:lnTo>
                <a:lnTo>
                  <a:pt x="89738" y="8514"/>
                </a:lnTo>
                <a:cubicBezTo>
                  <a:pt x="89179" y="8609"/>
                  <a:pt x="88786" y="9097"/>
                  <a:pt x="88786" y="9669"/>
                </a:cubicBezTo>
                <a:lnTo>
                  <a:pt x="88786" y="34553"/>
                </a:lnTo>
                <a:cubicBezTo>
                  <a:pt x="88786" y="35136"/>
                  <a:pt x="88369" y="35636"/>
                  <a:pt x="87798" y="35743"/>
                </a:cubicBezTo>
                <a:lnTo>
                  <a:pt x="77546" y="37720"/>
                </a:lnTo>
                <a:cubicBezTo>
                  <a:pt x="77475" y="37731"/>
                  <a:pt x="77391" y="37743"/>
                  <a:pt x="77320" y="37743"/>
                </a:cubicBezTo>
                <a:cubicBezTo>
                  <a:pt x="76641" y="37743"/>
                  <a:pt x="76106" y="37196"/>
                  <a:pt x="76106" y="36529"/>
                </a:cubicBezTo>
                <a:lnTo>
                  <a:pt x="76106" y="572"/>
                </a:lnTo>
                <a:lnTo>
                  <a:pt x="71224" y="1548"/>
                </a:lnTo>
                <a:lnTo>
                  <a:pt x="71224" y="37922"/>
                </a:lnTo>
                <a:cubicBezTo>
                  <a:pt x="71224" y="38505"/>
                  <a:pt x="70807" y="39005"/>
                  <a:pt x="70236" y="39113"/>
                </a:cubicBezTo>
                <a:lnTo>
                  <a:pt x="55103" y="42030"/>
                </a:lnTo>
                <a:cubicBezTo>
                  <a:pt x="55020" y="42042"/>
                  <a:pt x="54948" y="42042"/>
                  <a:pt x="54877" y="42042"/>
                </a:cubicBezTo>
                <a:cubicBezTo>
                  <a:pt x="54198" y="42042"/>
                  <a:pt x="53662" y="41506"/>
                  <a:pt x="53650" y="40827"/>
                </a:cubicBezTo>
                <a:lnTo>
                  <a:pt x="53650" y="917"/>
                </a:lnTo>
                <a:lnTo>
                  <a:pt x="4878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86"/>
          <p:cNvSpPr/>
          <p:nvPr/>
        </p:nvSpPr>
        <p:spPr>
          <a:xfrm>
            <a:off x="3521305" y="1539875"/>
            <a:ext cx="2101572" cy="2298922"/>
          </a:xfrm>
          <a:custGeom>
            <a:avLst/>
            <a:gdLst/>
            <a:ahLst/>
            <a:cxnLst/>
            <a:rect l="l" t="t" r="r" b="b"/>
            <a:pathLst>
              <a:path w="99014" h="108312" extrusionOk="0">
                <a:moveTo>
                  <a:pt x="96560" y="2953"/>
                </a:moveTo>
                <a:lnTo>
                  <a:pt x="96560" y="99417"/>
                </a:lnTo>
                <a:lnTo>
                  <a:pt x="75570" y="103549"/>
                </a:lnTo>
                <a:lnTo>
                  <a:pt x="70700" y="104525"/>
                </a:lnTo>
                <a:lnTo>
                  <a:pt x="64187" y="105811"/>
                </a:lnTo>
                <a:lnTo>
                  <a:pt x="34422" y="100132"/>
                </a:lnTo>
                <a:lnTo>
                  <a:pt x="34041" y="100048"/>
                </a:lnTo>
                <a:lnTo>
                  <a:pt x="33660" y="100108"/>
                </a:lnTo>
                <a:lnTo>
                  <a:pt x="31719" y="100346"/>
                </a:lnTo>
                <a:lnTo>
                  <a:pt x="25861" y="101049"/>
                </a:lnTo>
                <a:lnTo>
                  <a:pt x="2430" y="103870"/>
                </a:lnTo>
                <a:lnTo>
                  <a:pt x="2430" y="7347"/>
                </a:lnTo>
                <a:lnTo>
                  <a:pt x="33850" y="3560"/>
                </a:lnTo>
                <a:lnTo>
                  <a:pt x="48400" y="6335"/>
                </a:lnTo>
                <a:lnTo>
                  <a:pt x="53269" y="7263"/>
                </a:lnTo>
                <a:lnTo>
                  <a:pt x="63735" y="9252"/>
                </a:lnTo>
                <a:lnTo>
                  <a:pt x="64223" y="9335"/>
                </a:lnTo>
                <a:lnTo>
                  <a:pt x="64687" y="9252"/>
                </a:lnTo>
                <a:lnTo>
                  <a:pt x="71664" y="7870"/>
                </a:lnTo>
                <a:lnTo>
                  <a:pt x="76534" y="6894"/>
                </a:lnTo>
                <a:lnTo>
                  <a:pt x="96560" y="2953"/>
                </a:lnTo>
                <a:close/>
                <a:moveTo>
                  <a:pt x="99013" y="0"/>
                </a:moveTo>
                <a:lnTo>
                  <a:pt x="76046" y="4525"/>
                </a:lnTo>
                <a:lnTo>
                  <a:pt x="71176" y="5501"/>
                </a:lnTo>
                <a:lnTo>
                  <a:pt x="64199" y="6823"/>
                </a:lnTo>
                <a:lnTo>
                  <a:pt x="53734" y="4834"/>
                </a:lnTo>
                <a:lnTo>
                  <a:pt x="48864" y="3906"/>
                </a:lnTo>
                <a:lnTo>
                  <a:pt x="33934" y="1060"/>
                </a:lnTo>
                <a:lnTo>
                  <a:pt x="1" y="5156"/>
                </a:lnTo>
                <a:lnTo>
                  <a:pt x="1" y="106633"/>
                </a:lnTo>
                <a:lnTo>
                  <a:pt x="26171" y="103477"/>
                </a:lnTo>
                <a:lnTo>
                  <a:pt x="32088" y="102775"/>
                </a:lnTo>
                <a:lnTo>
                  <a:pt x="34041" y="102537"/>
                </a:lnTo>
                <a:lnTo>
                  <a:pt x="64378" y="108311"/>
                </a:lnTo>
                <a:lnTo>
                  <a:pt x="71319" y="106942"/>
                </a:lnTo>
                <a:lnTo>
                  <a:pt x="76165" y="105978"/>
                </a:lnTo>
                <a:lnTo>
                  <a:pt x="99013" y="101477"/>
                </a:lnTo>
                <a:lnTo>
                  <a:pt x="9901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86"/>
          <p:cNvSpPr/>
          <p:nvPr/>
        </p:nvSpPr>
        <p:spPr>
          <a:xfrm>
            <a:off x="3521305" y="1539488"/>
            <a:ext cx="2101572" cy="2298922"/>
          </a:xfrm>
          <a:custGeom>
            <a:avLst/>
            <a:gdLst/>
            <a:ahLst/>
            <a:cxnLst/>
            <a:rect l="l" t="t" r="r" b="b"/>
            <a:pathLst>
              <a:path w="99014" h="108312" extrusionOk="0">
                <a:moveTo>
                  <a:pt x="96560" y="2953"/>
                </a:moveTo>
                <a:lnTo>
                  <a:pt x="96560" y="99417"/>
                </a:lnTo>
                <a:lnTo>
                  <a:pt x="75570" y="103549"/>
                </a:lnTo>
                <a:lnTo>
                  <a:pt x="70700" y="104525"/>
                </a:lnTo>
                <a:lnTo>
                  <a:pt x="64187" y="105811"/>
                </a:lnTo>
                <a:lnTo>
                  <a:pt x="34422" y="100132"/>
                </a:lnTo>
                <a:lnTo>
                  <a:pt x="34041" y="100048"/>
                </a:lnTo>
                <a:lnTo>
                  <a:pt x="33660" y="100108"/>
                </a:lnTo>
                <a:lnTo>
                  <a:pt x="31719" y="100346"/>
                </a:lnTo>
                <a:lnTo>
                  <a:pt x="25861" y="101049"/>
                </a:lnTo>
                <a:lnTo>
                  <a:pt x="2430" y="103870"/>
                </a:lnTo>
                <a:lnTo>
                  <a:pt x="2430" y="7347"/>
                </a:lnTo>
                <a:lnTo>
                  <a:pt x="33850" y="3560"/>
                </a:lnTo>
                <a:lnTo>
                  <a:pt x="48400" y="6335"/>
                </a:lnTo>
                <a:lnTo>
                  <a:pt x="53269" y="7263"/>
                </a:lnTo>
                <a:lnTo>
                  <a:pt x="63735" y="9252"/>
                </a:lnTo>
                <a:lnTo>
                  <a:pt x="64223" y="9335"/>
                </a:lnTo>
                <a:lnTo>
                  <a:pt x="64687" y="9252"/>
                </a:lnTo>
                <a:lnTo>
                  <a:pt x="71664" y="7870"/>
                </a:lnTo>
                <a:lnTo>
                  <a:pt x="76534" y="6894"/>
                </a:lnTo>
                <a:lnTo>
                  <a:pt x="96560" y="2953"/>
                </a:lnTo>
                <a:close/>
                <a:moveTo>
                  <a:pt x="99013" y="0"/>
                </a:moveTo>
                <a:lnTo>
                  <a:pt x="76046" y="4525"/>
                </a:lnTo>
                <a:lnTo>
                  <a:pt x="71176" y="5501"/>
                </a:lnTo>
                <a:lnTo>
                  <a:pt x="64199" y="6823"/>
                </a:lnTo>
                <a:lnTo>
                  <a:pt x="53734" y="4834"/>
                </a:lnTo>
                <a:lnTo>
                  <a:pt x="48864" y="3906"/>
                </a:lnTo>
                <a:lnTo>
                  <a:pt x="33934" y="1060"/>
                </a:lnTo>
                <a:lnTo>
                  <a:pt x="1" y="5156"/>
                </a:lnTo>
                <a:lnTo>
                  <a:pt x="1" y="106633"/>
                </a:lnTo>
                <a:lnTo>
                  <a:pt x="26171" y="103477"/>
                </a:lnTo>
                <a:lnTo>
                  <a:pt x="32088" y="102775"/>
                </a:lnTo>
                <a:lnTo>
                  <a:pt x="34041" y="102537"/>
                </a:lnTo>
                <a:lnTo>
                  <a:pt x="64378" y="108311"/>
                </a:lnTo>
                <a:lnTo>
                  <a:pt x="71319" y="106942"/>
                </a:lnTo>
                <a:lnTo>
                  <a:pt x="76165" y="105978"/>
                </a:lnTo>
                <a:lnTo>
                  <a:pt x="99013" y="101477"/>
                </a:lnTo>
                <a:lnTo>
                  <a:pt x="99013" y="0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4" name="Google Shape;2004;p86"/>
          <p:cNvGrpSpPr/>
          <p:nvPr/>
        </p:nvGrpSpPr>
        <p:grpSpPr>
          <a:xfrm>
            <a:off x="3695118" y="3054665"/>
            <a:ext cx="533727" cy="533727"/>
            <a:chOff x="4936625" y="1954825"/>
            <a:chExt cx="1041825" cy="1041825"/>
          </a:xfrm>
        </p:grpSpPr>
        <p:sp>
          <p:nvSpPr>
            <p:cNvPr id="2005" name="Google Shape;2005;p86"/>
            <p:cNvSpPr/>
            <p:nvPr/>
          </p:nvSpPr>
          <p:spPr>
            <a:xfrm>
              <a:off x="4936625" y="1954825"/>
              <a:ext cx="1041825" cy="1041825"/>
            </a:xfrm>
            <a:custGeom>
              <a:avLst/>
              <a:gdLst/>
              <a:ahLst/>
              <a:cxnLst/>
              <a:rect l="l" t="t" r="r" b="b"/>
              <a:pathLst>
                <a:path w="41673" h="41673" extrusionOk="0">
                  <a:moveTo>
                    <a:pt x="20836" y="1"/>
                  </a:moveTo>
                  <a:cubicBezTo>
                    <a:pt x="9323" y="1"/>
                    <a:pt x="0" y="9323"/>
                    <a:pt x="0" y="20837"/>
                  </a:cubicBezTo>
                  <a:cubicBezTo>
                    <a:pt x="0" y="32338"/>
                    <a:pt x="9323" y="41673"/>
                    <a:pt x="20836" y="41673"/>
                  </a:cubicBezTo>
                  <a:cubicBezTo>
                    <a:pt x="32338" y="41673"/>
                    <a:pt x="41672" y="32338"/>
                    <a:pt x="41672" y="20837"/>
                  </a:cubicBezTo>
                  <a:cubicBezTo>
                    <a:pt x="41672" y="9323"/>
                    <a:pt x="32338" y="1"/>
                    <a:pt x="2083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86"/>
            <p:cNvSpPr/>
            <p:nvPr/>
          </p:nvSpPr>
          <p:spPr>
            <a:xfrm>
              <a:off x="5288150" y="2318200"/>
              <a:ext cx="351850" cy="338525"/>
            </a:xfrm>
            <a:custGeom>
              <a:avLst/>
              <a:gdLst/>
              <a:ahLst/>
              <a:cxnLst/>
              <a:rect l="l" t="t" r="r" b="b"/>
              <a:pathLst>
                <a:path w="14074" h="13541" extrusionOk="0">
                  <a:moveTo>
                    <a:pt x="6775" y="1"/>
                  </a:moveTo>
                  <a:cubicBezTo>
                    <a:pt x="5904" y="1"/>
                    <a:pt x="5026" y="169"/>
                    <a:pt x="4191" y="515"/>
                  </a:cubicBezTo>
                  <a:cubicBezTo>
                    <a:pt x="1655" y="1563"/>
                    <a:pt x="12" y="4040"/>
                    <a:pt x="12" y="6778"/>
                  </a:cubicBezTo>
                  <a:cubicBezTo>
                    <a:pt x="0" y="10517"/>
                    <a:pt x="3037" y="13541"/>
                    <a:pt x="6775" y="13541"/>
                  </a:cubicBezTo>
                  <a:cubicBezTo>
                    <a:pt x="9514" y="13541"/>
                    <a:pt x="11978" y="11898"/>
                    <a:pt x="13026" y="9362"/>
                  </a:cubicBezTo>
                  <a:cubicBezTo>
                    <a:pt x="14074" y="6838"/>
                    <a:pt x="13502" y="3921"/>
                    <a:pt x="11561" y="1980"/>
                  </a:cubicBezTo>
                  <a:cubicBezTo>
                    <a:pt x="10271" y="689"/>
                    <a:pt x="8537" y="1"/>
                    <a:pt x="6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86"/>
            <p:cNvSpPr/>
            <p:nvPr/>
          </p:nvSpPr>
          <p:spPr>
            <a:xfrm>
              <a:off x="5402099" y="2493000"/>
              <a:ext cx="52400" cy="423575"/>
            </a:xfrm>
            <a:custGeom>
              <a:avLst/>
              <a:gdLst/>
              <a:ahLst/>
              <a:cxnLst/>
              <a:rect l="l" t="t" r="r" b="b"/>
              <a:pathLst>
                <a:path w="2096" h="16943" extrusionOk="0">
                  <a:moveTo>
                    <a:pt x="2096" y="0"/>
                  </a:moveTo>
                  <a:lnTo>
                    <a:pt x="0" y="2096"/>
                  </a:lnTo>
                  <a:lnTo>
                    <a:pt x="215" y="3751"/>
                  </a:lnTo>
                  <a:lnTo>
                    <a:pt x="1965" y="16943"/>
                  </a:lnTo>
                  <a:lnTo>
                    <a:pt x="2096" y="10347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86"/>
            <p:cNvSpPr/>
            <p:nvPr/>
          </p:nvSpPr>
          <p:spPr>
            <a:xfrm>
              <a:off x="5506625" y="2549850"/>
              <a:ext cx="118500" cy="107475"/>
            </a:xfrm>
            <a:custGeom>
              <a:avLst/>
              <a:gdLst/>
              <a:ahLst/>
              <a:cxnLst/>
              <a:rect l="l" t="t" r="r" b="b"/>
              <a:pathLst>
                <a:path w="4740" h="4299" extrusionOk="0">
                  <a:moveTo>
                    <a:pt x="263" y="0"/>
                  </a:moveTo>
                  <a:lnTo>
                    <a:pt x="1" y="1465"/>
                  </a:lnTo>
                  <a:lnTo>
                    <a:pt x="4739" y="4299"/>
                  </a:lnTo>
                  <a:lnTo>
                    <a:pt x="4739" y="4299"/>
                  </a:lnTo>
                  <a:lnTo>
                    <a:pt x="4692" y="4227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86"/>
            <p:cNvSpPr/>
            <p:nvPr/>
          </p:nvSpPr>
          <p:spPr>
            <a:xfrm>
              <a:off x="5286650" y="2307850"/>
              <a:ext cx="118200" cy="117300"/>
            </a:xfrm>
            <a:custGeom>
              <a:avLst/>
              <a:gdLst/>
              <a:ahLst/>
              <a:cxnLst/>
              <a:rect l="l" t="t" r="r" b="b"/>
              <a:pathLst>
                <a:path w="4728" h="4692" extrusionOk="0">
                  <a:moveTo>
                    <a:pt x="1" y="1"/>
                  </a:moveTo>
                  <a:lnTo>
                    <a:pt x="4525" y="4692"/>
                  </a:lnTo>
                  <a:lnTo>
                    <a:pt x="4728" y="3180"/>
                  </a:lnTo>
                  <a:lnTo>
                    <a:pt x="4692" y="3168"/>
                  </a:lnTo>
                  <a:cubicBezTo>
                    <a:pt x="4692" y="3168"/>
                    <a:pt x="549" y="45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86"/>
            <p:cNvSpPr/>
            <p:nvPr/>
          </p:nvSpPr>
          <p:spPr>
            <a:xfrm>
              <a:off x="5445360" y="2053950"/>
              <a:ext cx="64325" cy="433425"/>
            </a:xfrm>
            <a:custGeom>
              <a:avLst/>
              <a:gdLst/>
              <a:ahLst/>
              <a:cxnLst/>
              <a:rect l="l" t="t" r="r" b="b"/>
              <a:pathLst>
                <a:path w="2573" h="17337" extrusionOk="0">
                  <a:moveTo>
                    <a:pt x="1" y="1"/>
                  </a:moveTo>
                  <a:lnTo>
                    <a:pt x="346" y="17336"/>
                  </a:lnTo>
                  <a:lnTo>
                    <a:pt x="2573" y="14669"/>
                  </a:lnTo>
                  <a:lnTo>
                    <a:pt x="2346" y="133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86"/>
            <p:cNvSpPr/>
            <p:nvPr/>
          </p:nvSpPr>
          <p:spPr>
            <a:xfrm>
              <a:off x="5513775" y="2305775"/>
              <a:ext cx="108375" cy="120875"/>
            </a:xfrm>
            <a:custGeom>
              <a:avLst/>
              <a:gdLst/>
              <a:ahLst/>
              <a:cxnLst/>
              <a:rect l="l" t="t" r="r" b="b"/>
              <a:pathLst>
                <a:path w="4335" h="4835" extrusionOk="0">
                  <a:moveTo>
                    <a:pt x="4334" y="0"/>
                  </a:moveTo>
                  <a:lnTo>
                    <a:pt x="0" y="4596"/>
                  </a:lnTo>
                  <a:lnTo>
                    <a:pt x="1738" y="4834"/>
                  </a:lnTo>
                  <a:lnTo>
                    <a:pt x="1738" y="4834"/>
                  </a:lnTo>
                  <a:cubicBezTo>
                    <a:pt x="1667" y="4813"/>
                    <a:pt x="4037" y="523"/>
                    <a:pt x="4334" y="0"/>
                  </a:cubicBezTo>
                  <a:close/>
                  <a:moveTo>
                    <a:pt x="1738" y="4834"/>
                  </a:moveTo>
                  <a:lnTo>
                    <a:pt x="1738" y="4834"/>
                  </a:lnTo>
                  <a:cubicBezTo>
                    <a:pt x="1738" y="4834"/>
                    <a:pt x="1738" y="4834"/>
                    <a:pt x="1739" y="4834"/>
                  </a:cubicBezTo>
                  <a:lnTo>
                    <a:pt x="1738" y="48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86"/>
            <p:cNvSpPr/>
            <p:nvPr/>
          </p:nvSpPr>
          <p:spPr>
            <a:xfrm>
              <a:off x="5456376" y="2470375"/>
              <a:ext cx="428950" cy="79500"/>
            </a:xfrm>
            <a:custGeom>
              <a:avLst/>
              <a:gdLst/>
              <a:ahLst/>
              <a:cxnLst/>
              <a:rect l="l" t="t" r="r" b="b"/>
              <a:pathLst>
                <a:path w="17158" h="3180" extrusionOk="0">
                  <a:moveTo>
                    <a:pt x="17158" y="0"/>
                  </a:moveTo>
                  <a:lnTo>
                    <a:pt x="1" y="643"/>
                  </a:lnTo>
                  <a:lnTo>
                    <a:pt x="2180" y="3179"/>
                  </a:lnTo>
                  <a:lnTo>
                    <a:pt x="3573" y="2882"/>
                  </a:lnTo>
                  <a:lnTo>
                    <a:pt x="171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86"/>
            <p:cNvSpPr/>
            <p:nvPr/>
          </p:nvSpPr>
          <p:spPr>
            <a:xfrm>
              <a:off x="5276550" y="2538525"/>
              <a:ext cx="123250" cy="111350"/>
            </a:xfrm>
            <a:custGeom>
              <a:avLst/>
              <a:gdLst/>
              <a:ahLst/>
              <a:cxnLst/>
              <a:rect l="l" t="t" r="r" b="b"/>
              <a:pathLst>
                <a:path w="4930" h="4454" extrusionOk="0">
                  <a:moveTo>
                    <a:pt x="3298" y="1"/>
                  </a:moveTo>
                  <a:lnTo>
                    <a:pt x="3298" y="13"/>
                  </a:lnTo>
                  <a:lnTo>
                    <a:pt x="0" y="4454"/>
                  </a:lnTo>
                  <a:lnTo>
                    <a:pt x="4929" y="275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86"/>
            <p:cNvSpPr/>
            <p:nvPr/>
          </p:nvSpPr>
          <p:spPr>
            <a:xfrm>
              <a:off x="5025025" y="2425125"/>
              <a:ext cx="427150" cy="62250"/>
            </a:xfrm>
            <a:custGeom>
              <a:avLst/>
              <a:gdLst/>
              <a:ahLst/>
              <a:cxnLst/>
              <a:rect l="l" t="t" r="r" b="b"/>
              <a:pathLst>
                <a:path w="17086" h="2490" extrusionOk="0">
                  <a:moveTo>
                    <a:pt x="14990" y="1"/>
                  </a:moveTo>
                  <a:lnTo>
                    <a:pt x="13085" y="310"/>
                  </a:lnTo>
                  <a:lnTo>
                    <a:pt x="0" y="2382"/>
                  </a:lnTo>
                  <a:lnTo>
                    <a:pt x="17086" y="2489"/>
                  </a:lnTo>
                  <a:lnTo>
                    <a:pt x="17086" y="2263"/>
                  </a:lnTo>
                  <a:lnTo>
                    <a:pt x="149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5" name="Google Shape;2015;p86"/>
            <p:cNvGrpSpPr/>
            <p:nvPr/>
          </p:nvGrpSpPr>
          <p:grpSpPr>
            <a:xfrm>
              <a:off x="5025025" y="2053950"/>
              <a:ext cx="860301" cy="862625"/>
              <a:chOff x="5025025" y="2053950"/>
              <a:chExt cx="860301" cy="862625"/>
            </a:xfrm>
          </p:grpSpPr>
          <p:sp>
            <p:nvSpPr>
              <p:cNvPr id="2016" name="Google Shape;2016;p86"/>
              <p:cNvSpPr/>
              <p:nvPr/>
            </p:nvSpPr>
            <p:spPr>
              <a:xfrm>
                <a:off x="5456376" y="2420675"/>
                <a:ext cx="428950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17158" h="2632" extrusionOk="0">
                    <a:moveTo>
                      <a:pt x="2180" y="0"/>
                    </a:moveTo>
                    <a:lnTo>
                      <a:pt x="1" y="2631"/>
                    </a:lnTo>
                    <a:lnTo>
                      <a:pt x="17158" y="1988"/>
                    </a:lnTo>
                    <a:lnTo>
                      <a:pt x="3942" y="238"/>
                    </a:lnTo>
                    <a:lnTo>
                      <a:pt x="2203" y="12"/>
                    </a:lnTo>
                    <a:lnTo>
                      <a:pt x="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86"/>
              <p:cNvSpPr/>
              <p:nvPr/>
            </p:nvSpPr>
            <p:spPr>
              <a:xfrm>
                <a:off x="5513175" y="2542400"/>
                <a:ext cx="1107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4526" extrusionOk="0">
                    <a:moveTo>
                      <a:pt x="1394" y="1"/>
                    </a:moveTo>
                    <a:lnTo>
                      <a:pt x="1" y="298"/>
                    </a:lnTo>
                    <a:lnTo>
                      <a:pt x="4430" y="4525"/>
                    </a:lnTo>
                    <a:lnTo>
                      <a:pt x="13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86"/>
              <p:cNvSpPr/>
              <p:nvPr/>
            </p:nvSpPr>
            <p:spPr>
              <a:xfrm>
                <a:off x="5505501" y="2305437"/>
                <a:ext cx="11492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4597" h="4669" extrusionOk="0">
                    <a:moveTo>
                      <a:pt x="4596" y="1"/>
                    </a:moveTo>
                    <a:lnTo>
                      <a:pt x="0" y="3346"/>
                    </a:lnTo>
                    <a:lnTo>
                      <a:pt x="0" y="3358"/>
                    </a:lnTo>
                    <a:lnTo>
                      <a:pt x="226" y="4668"/>
                    </a:lnTo>
                    <a:lnTo>
                      <a:pt x="250" y="4668"/>
                    </a:lnTo>
                    <a:lnTo>
                      <a:pt x="4572" y="60"/>
                    </a:lnTo>
                    <a:cubicBezTo>
                      <a:pt x="4584" y="25"/>
                      <a:pt x="4596" y="1"/>
                      <a:pt x="4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86"/>
              <p:cNvSpPr/>
              <p:nvPr/>
            </p:nvSpPr>
            <p:spPr>
              <a:xfrm>
                <a:off x="5399775" y="2053950"/>
                <a:ext cx="52400" cy="427750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7110" extrusionOk="0">
                    <a:moveTo>
                      <a:pt x="1965" y="1"/>
                    </a:moveTo>
                    <a:lnTo>
                      <a:pt x="203" y="13336"/>
                    </a:lnTo>
                    <a:lnTo>
                      <a:pt x="0" y="14848"/>
                    </a:lnTo>
                    <a:lnTo>
                      <a:pt x="2096" y="17110"/>
                    </a:lnTo>
                    <a:lnTo>
                      <a:pt x="2096" y="6668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86"/>
              <p:cNvSpPr/>
              <p:nvPr/>
            </p:nvSpPr>
            <p:spPr>
              <a:xfrm>
                <a:off x="5025025" y="2484650"/>
                <a:ext cx="427150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2430" extrusionOk="0">
                    <a:moveTo>
                      <a:pt x="0" y="1"/>
                    </a:moveTo>
                    <a:lnTo>
                      <a:pt x="13359" y="2156"/>
                    </a:lnTo>
                    <a:lnTo>
                      <a:pt x="14990" y="2430"/>
                    </a:lnTo>
                    <a:lnTo>
                      <a:pt x="17086" y="334"/>
                    </a:lnTo>
                    <a:lnTo>
                      <a:pt x="17086" y="1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86"/>
              <p:cNvSpPr/>
              <p:nvPr/>
            </p:nvSpPr>
            <p:spPr>
              <a:xfrm>
                <a:off x="5276550" y="2545375"/>
                <a:ext cx="1286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4180" extrusionOk="0">
                    <a:moveTo>
                      <a:pt x="4929" y="1"/>
                    </a:moveTo>
                    <a:lnTo>
                      <a:pt x="0" y="4180"/>
                    </a:lnTo>
                    <a:lnTo>
                      <a:pt x="5144" y="1656"/>
                    </a:lnTo>
                    <a:lnTo>
                      <a:pt x="4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86"/>
              <p:cNvSpPr/>
              <p:nvPr/>
            </p:nvSpPr>
            <p:spPr>
              <a:xfrm>
                <a:off x="5286650" y="2307850"/>
                <a:ext cx="113150" cy="125050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5002" extrusionOk="0">
                    <a:moveTo>
                      <a:pt x="1" y="1"/>
                    </a:moveTo>
                    <a:cubicBezTo>
                      <a:pt x="418" y="703"/>
                      <a:pt x="2620" y="4966"/>
                      <a:pt x="2620" y="4966"/>
                    </a:cubicBezTo>
                    <a:lnTo>
                      <a:pt x="2620" y="5001"/>
                    </a:lnTo>
                    <a:lnTo>
                      <a:pt x="4525" y="46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86"/>
              <p:cNvSpPr/>
              <p:nvPr/>
            </p:nvSpPr>
            <p:spPr>
              <a:xfrm>
                <a:off x="5447089" y="2487350"/>
                <a:ext cx="64325" cy="4292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169" extrusionOk="0">
                    <a:moveTo>
                      <a:pt x="346" y="0"/>
                    </a:moveTo>
                    <a:lnTo>
                      <a:pt x="1" y="17169"/>
                    </a:lnTo>
                    <a:lnTo>
                      <a:pt x="2311" y="3965"/>
                    </a:lnTo>
                    <a:lnTo>
                      <a:pt x="2573" y="2500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4" name="Google Shape;2024;p86"/>
            <p:cNvSpPr/>
            <p:nvPr/>
          </p:nvSpPr>
          <p:spPr>
            <a:xfrm>
              <a:off x="5448875" y="2053950"/>
              <a:ext cx="3300" cy="166725"/>
            </a:xfrm>
            <a:custGeom>
              <a:avLst/>
              <a:gdLst/>
              <a:ahLst/>
              <a:cxnLst/>
              <a:rect l="l" t="t" r="r" b="b"/>
              <a:pathLst>
                <a:path w="132" h="6669" extrusionOk="0">
                  <a:moveTo>
                    <a:pt x="1" y="1"/>
                  </a:moveTo>
                  <a:lnTo>
                    <a:pt x="132" y="6668"/>
                  </a:lnTo>
                  <a:lnTo>
                    <a:pt x="132" y="7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A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5" name="Google Shape;2025;p86"/>
          <p:cNvSpPr/>
          <p:nvPr/>
        </p:nvSpPr>
        <p:spPr>
          <a:xfrm>
            <a:off x="4978494" y="3548974"/>
            <a:ext cx="533745" cy="156195"/>
          </a:xfrm>
          <a:custGeom>
            <a:avLst/>
            <a:gdLst/>
            <a:ahLst/>
            <a:cxnLst/>
            <a:rect l="l" t="t" r="r" b="b"/>
            <a:pathLst>
              <a:path w="25147" h="7359" extrusionOk="0">
                <a:moveTo>
                  <a:pt x="25146" y="1"/>
                </a:moveTo>
                <a:lnTo>
                  <a:pt x="24658" y="84"/>
                </a:lnTo>
                <a:lnTo>
                  <a:pt x="24658" y="2239"/>
                </a:lnTo>
                <a:lnTo>
                  <a:pt x="22574" y="2632"/>
                </a:lnTo>
                <a:lnTo>
                  <a:pt x="22574" y="1430"/>
                </a:lnTo>
                <a:lnTo>
                  <a:pt x="22301" y="1477"/>
                </a:lnTo>
                <a:lnTo>
                  <a:pt x="22301" y="2692"/>
                </a:lnTo>
                <a:lnTo>
                  <a:pt x="20217" y="3085"/>
                </a:lnTo>
                <a:lnTo>
                  <a:pt x="20217" y="941"/>
                </a:lnTo>
                <a:lnTo>
                  <a:pt x="19717" y="1037"/>
                </a:lnTo>
                <a:lnTo>
                  <a:pt x="19717" y="3168"/>
                </a:lnTo>
                <a:lnTo>
                  <a:pt x="17633" y="3561"/>
                </a:lnTo>
                <a:lnTo>
                  <a:pt x="17633" y="2370"/>
                </a:lnTo>
                <a:lnTo>
                  <a:pt x="17371" y="2418"/>
                </a:lnTo>
                <a:lnTo>
                  <a:pt x="17371" y="3620"/>
                </a:lnTo>
                <a:lnTo>
                  <a:pt x="15288" y="4013"/>
                </a:lnTo>
                <a:lnTo>
                  <a:pt x="15288" y="1882"/>
                </a:lnTo>
                <a:lnTo>
                  <a:pt x="14788" y="1977"/>
                </a:lnTo>
                <a:lnTo>
                  <a:pt x="14788" y="4097"/>
                </a:lnTo>
                <a:lnTo>
                  <a:pt x="12704" y="4490"/>
                </a:lnTo>
                <a:lnTo>
                  <a:pt x="12704" y="3299"/>
                </a:lnTo>
                <a:lnTo>
                  <a:pt x="12442" y="3358"/>
                </a:lnTo>
                <a:lnTo>
                  <a:pt x="12442" y="4549"/>
                </a:lnTo>
                <a:lnTo>
                  <a:pt x="10347" y="4942"/>
                </a:lnTo>
                <a:lnTo>
                  <a:pt x="10347" y="2835"/>
                </a:lnTo>
                <a:lnTo>
                  <a:pt x="9859" y="2930"/>
                </a:lnTo>
                <a:lnTo>
                  <a:pt x="9859" y="5025"/>
                </a:lnTo>
                <a:lnTo>
                  <a:pt x="7775" y="5418"/>
                </a:lnTo>
                <a:lnTo>
                  <a:pt x="7775" y="4240"/>
                </a:lnTo>
                <a:lnTo>
                  <a:pt x="7501" y="4299"/>
                </a:lnTo>
                <a:lnTo>
                  <a:pt x="7501" y="5478"/>
                </a:lnTo>
                <a:lnTo>
                  <a:pt x="5418" y="5871"/>
                </a:lnTo>
                <a:lnTo>
                  <a:pt x="5418" y="3775"/>
                </a:lnTo>
                <a:lnTo>
                  <a:pt x="4929" y="3870"/>
                </a:lnTo>
                <a:lnTo>
                  <a:pt x="4929" y="5954"/>
                </a:lnTo>
                <a:lnTo>
                  <a:pt x="2846" y="6347"/>
                </a:lnTo>
                <a:lnTo>
                  <a:pt x="2846" y="5180"/>
                </a:lnTo>
                <a:lnTo>
                  <a:pt x="2572" y="5228"/>
                </a:lnTo>
                <a:lnTo>
                  <a:pt x="2572" y="6406"/>
                </a:lnTo>
                <a:lnTo>
                  <a:pt x="488" y="6799"/>
                </a:lnTo>
                <a:lnTo>
                  <a:pt x="488" y="4716"/>
                </a:lnTo>
                <a:lnTo>
                  <a:pt x="0" y="4811"/>
                </a:lnTo>
                <a:lnTo>
                  <a:pt x="0" y="6883"/>
                </a:lnTo>
                <a:lnTo>
                  <a:pt x="0" y="7359"/>
                </a:lnTo>
                <a:lnTo>
                  <a:pt x="488" y="7276"/>
                </a:lnTo>
                <a:lnTo>
                  <a:pt x="2572" y="6883"/>
                </a:lnTo>
                <a:lnTo>
                  <a:pt x="2846" y="6835"/>
                </a:lnTo>
                <a:lnTo>
                  <a:pt x="4929" y="6442"/>
                </a:lnTo>
                <a:lnTo>
                  <a:pt x="5418" y="6347"/>
                </a:lnTo>
                <a:lnTo>
                  <a:pt x="7501" y="5954"/>
                </a:lnTo>
                <a:lnTo>
                  <a:pt x="7775" y="5906"/>
                </a:lnTo>
                <a:lnTo>
                  <a:pt x="9859" y="5513"/>
                </a:lnTo>
                <a:lnTo>
                  <a:pt x="10347" y="5418"/>
                </a:lnTo>
                <a:lnTo>
                  <a:pt x="12442" y="5025"/>
                </a:lnTo>
                <a:lnTo>
                  <a:pt x="12704" y="4978"/>
                </a:lnTo>
                <a:lnTo>
                  <a:pt x="14788" y="4585"/>
                </a:lnTo>
                <a:lnTo>
                  <a:pt x="15288" y="4490"/>
                </a:lnTo>
                <a:lnTo>
                  <a:pt x="17371" y="4109"/>
                </a:lnTo>
                <a:lnTo>
                  <a:pt x="17633" y="4049"/>
                </a:lnTo>
                <a:lnTo>
                  <a:pt x="19717" y="3668"/>
                </a:lnTo>
                <a:lnTo>
                  <a:pt x="20217" y="3573"/>
                </a:lnTo>
                <a:lnTo>
                  <a:pt x="22301" y="3180"/>
                </a:lnTo>
                <a:lnTo>
                  <a:pt x="22574" y="3132"/>
                </a:lnTo>
                <a:lnTo>
                  <a:pt x="24658" y="2739"/>
                </a:lnTo>
                <a:lnTo>
                  <a:pt x="25146" y="2644"/>
                </a:lnTo>
                <a:lnTo>
                  <a:pt x="25146" y="2156"/>
                </a:lnTo>
                <a:lnTo>
                  <a:pt x="251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6" name="Google Shape;2026;p86"/>
          <p:cNvGrpSpPr/>
          <p:nvPr/>
        </p:nvGrpSpPr>
        <p:grpSpPr>
          <a:xfrm>
            <a:off x="4662819" y="1904639"/>
            <a:ext cx="382464" cy="381492"/>
            <a:chOff x="-20946600" y="3317850"/>
            <a:chExt cx="304825" cy="304050"/>
          </a:xfrm>
        </p:grpSpPr>
        <p:sp>
          <p:nvSpPr>
            <p:cNvPr id="2027" name="Google Shape;2027;p86"/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86"/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86"/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0" name="Google Shape;2030;p86"/>
          <p:cNvSpPr/>
          <p:nvPr/>
        </p:nvSpPr>
        <p:spPr>
          <a:xfrm>
            <a:off x="4662830" y="3002176"/>
            <a:ext cx="315654" cy="314117"/>
          </a:xfrm>
          <a:custGeom>
            <a:avLst/>
            <a:gdLst/>
            <a:ahLst/>
            <a:cxnLst/>
            <a:rect l="l" t="t" r="r" b="b"/>
            <a:pathLst>
              <a:path w="12728" h="12666" extrusionOk="0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86"/>
          <p:cNvSpPr/>
          <p:nvPr/>
        </p:nvSpPr>
        <p:spPr>
          <a:xfrm>
            <a:off x="3972302" y="2303766"/>
            <a:ext cx="315600" cy="1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86"/>
          <p:cNvSpPr txBox="1"/>
          <p:nvPr/>
        </p:nvSpPr>
        <p:spPr>
          <a:xfrm>
            <a:off x="6205725" y="2856750"/>
            <a:ext cx="23010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Improves routes efficiently</a:t>
            </a:r>
            <a:endParaRPr sz="19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34" name="Google Shape;2034;p86"/>
          <p:cNvSpPr txBox="1"/>
          <p:nvPr/>
        </p:nvSpPr>
        <p:spPr>
          <a:xfrm>
            <a:off x="171450" y="2856750"/>
            <a:ext cx="276675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Swap two edges to reduce total distance</a:t>
            </a:r>
            <a:endParaRPr sz="19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36" name="Google Shape;2036;p86"/>
          <p:cNvSpPr txBox="1"/>
          <p:nvPr/>
        </p:nvSpPr>
        <p:spPr>
          <a:xfrm>
            <a:off x="6205724" y="1443000"/>
            <a:ext cx="2778679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Repeat until no improvements found</a:t>
            </a:r>
            <a:endParaRPr sz="19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38" name="Google Shape;2038;p86"/>
          <p:cNvSpPr txBox="1"/>
          <p:nvPr/>
        </p:nvSpPr>
        <p:spPr>
          <a:xfrm>
            <a:off x="349250" y="1443000"/>
            <a:ext cx="258895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Start with any route</a:t>
            </a:r>
            <a:endParaRPr sz="19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40" name="Google Shape;2040;p86"/>
          <p:cNvSpPr/>
          <p:nvPr/>
        </p:nvSpPr>
        <p:spPr>
          <a:xfrm>
            <a:off x="2938200" y="1589325"/>
            <a:ext cx="756917" cy="154575"/>
          </a:xfrm>
          <a:custGeom>
            <a:avLst/>
            <a:gdLst/>
            <a:ahLst/>
            <a:cxnLst/>
            <a:rect l="l" t="t" r="r" b="b"/>
            <a:pathLst>
              <a:path w="27946" h="6183" extrusionOk="0">
                <a:moveTo>
                  <a:pt x="0" y="6183"/>
                </a:moveTo>
                <a:cubicBezTo>
                  <a:pt x="1031" y="5853"/>
                  <a:pt x="4246" y="4657"/>
                  <a:pt x="6183" y="4204"/>
                </a:cubicBezTo>
                <a:cubicBezTo>
                  <a:pt x="8120" y="3751"/>
                  <a:pt x="10264" y="3752"/>
                  <a:pt x="11624" y="3463"/>
                </a:cubicBezTo>
                <a:cubicBezTo>
                  <a:pt x="12984" y="3175"/>
                  <a:pt x="12902" y="3050"/>
                  <a:pt x="14344" y="2473"/>
                </a:cubicBezTo>
                <a:cubicBezTo>
                  <a:pt x="15787" y="1896"/>
                  <a:pt x="18012" y="0"/>
                  <a:pt x="20279" y="0"/>
                </a:cubicBezTo>
                <a:cubicBezTo>
                  <a:pt x="22546" y="0"/>
                  <a:pt x="26668" y="2061"/>
                  <a:pt x="27946" y="247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2041" name="Google Shape;2041;p86"/>
          <p:cNvSpPr/>
          <p:nvPr/>
        </p:nvSpPr>
        <p:spPr>
          <a:xfrm>
            <a:off x="2938200" y="3049858"/>
            <a:ext cx="870350" cy="106900"/>
          </a:xfrm>
          <a:custGeom>
            <a:avLst/>
            <a:gdLst/>
            <a:ahLst/>
            <a:cxnLst/>
            <a:rect l="l" t="t" r="r" b="b"/>
            <a:pathLst>
              <a:path w="34814" h="4276" extrusionOk="0">
                <a:moveTo>
                  <a:pt x="0" y="4276"/>
                </a:moveTo>
                <a:cubicBezTo>
                  <a:pt x="1117" y="3946"/>
                  <a:pt x="4600" y="2750"/>
                  <a:pt x="6699" y="2297"/>
                </a:cubicBezTo>
                <a:cubicBezTo>
                  <a:pt x="8798" y="1844"/>
                  <a:pt x="10628" y="1866"/>
                  <a:pt x="12593" y="1556"/>
                </a:cubicBezTo>
                <a:cubicBezTo>
                  <a:pt x="14559" y="1246"/>
                  <a:pt x="16272" y="665"/>
                  <a:pt x="18492" y="437"/>
                </a:cubicBezTo>
                <a:cubicBezTo>
                  <a:pt x="20712" y="209"/>
                  <a:pt x="23191" y="-263"/>
                  <a:pt x="25911" y="190"/>
                </a:cubicBezTo>
                <a:cubicBezTo>
                  <a:pt x="28631" y="644"/>
                  <a:pt x="33330" y="2663"/>
                  <a:pt x="34814" y="315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2042" name="Google Shape;2042;p86"/>
          <p:cNvSpPr/>
          <p:nvPr/>
        </p:nvSpPr>
        <p:spPr>
          <a:xfrm>
            <a:off x="4958500" y="1655688"/>
            <a:ext cx="1247225" cy="360225"/>
          </a:xfrm>
          <a:custGeom>
            <a:avLst/>
            <a:gdLst/>
            <a:ahLst/>
            <a:cxnLst/>
            <a:rect l="l" t="t" r="r" b="b"/>
            <a:pathLst>
              <a:path w="49889" h="14409" extrusionOk="0">
                <a:moveTo>
                  <a:pt x="49889" y="3528"/>
                </a:moveTo>
                <a:cubicBezTo>
                  <a:pt x="48773" y="3198"/>
                  <a:pt x="46064" y="2126"/>
                  <a:pt x="43190" y="1549"/>
                </a:cubicBezTo>
                <a:cubicBezTo>
                  <a:pt x="40316" y="972"/>
                  <a:pt x="35844" y="-305"/>
                  <a:pt x="32644" y="66"/>
                </a:cubicBezTo>
                <a:cubicBezTo>
                  <a:pt x="29444" y="437"/>
                  <a:pt x="27244" y="2910"/>
                  <a:pt x="23988" y="3775"/>
                </a:cubicBezTo>
                <a:cubicBezTo>
                  <a:pt x="20732" y="4641"/>
                  <a:pt x="17105" y="3487"/>
                  <a:pt x="13107" y="5259"/>
                </a:cubicBezTo>
                <a:cubicBezTo>
                  <a:pt x="9109" y="7031"/>
                  <a:pt x="2185" y="12884"/>
                  <a:pt x="0" y="14409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2043" name="Google Shape;2043;p86"/>
          <p:cNvSpPr/>
          <p:nvPr/>
        </p:nvSpPr>
        <p:spPr>
          <a:xfrm>
            <a:off x="5496375" y="3106639"/>
            <a:ext cx="741900" cy="436375"/>
          </a:xfrm>
          <a:custGeom>
            <a:avLst/>
            <a:gdLst/>
            <a:ahLst/>
            <a:cxnLst/>
            <a:rect l="l" t="t" r="r" b="b"/>
            <a:pathLst>
              <a:path w="29676" h="17455" extrusionOk="0">
                <a:moveTo>
                  <a:pt x="29676" y="2004"/>
                </a:moveTo>
                <a:cubicBezTo>
                  <a:pt x="28560" y="1674"/>
                  <a:pt x="25038" y="-242"/>
                  <a:pt x="22977" y="25"/>
                </a:cubicBezTo>
                <a:cubicBezTo>
                  <a:pt x="20916" y="292"/>
                  <a:pt x="19286" y="2391"/>
                  <a:pt x="17311" y="3606"/>
                </a:cubicBezTo>
                <a:cubicBezTo>
                  <a:pt x="15336" y="4821"/>
                  <a:pt x="13025" y="5873"/>
                  <a:pt x="11129" y="7316"/>
                </a:cubicBezTo>
                <a:cubicBezTo>
                  <a:pt x="9233" y="8759"/>
                  <a:pt x="7790" y="10572"/>
                  <a:pt x="5935" y="12262"/>
                </a:cubicBezTo>
                <a:cubicBezTo>
                  <a:pt x="4080" y="13952"/>
                  <a:pt x="989" y="16590"/>
                  <a:pt x="0" y="1745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2" name="Google Shape;312;p39">
            <a:extLst>
              <a:ext uri="{FF2B5EF4-FFF2-40B4-BE49-F238E27FC236}">
                <a16:creationId xmlns:a16="http://schemas.microsoft.com/office/drawing/2014/main" id="{C404B8E8-58C6-FBE5-1800-A13496FA1158}"/>
              </a:ext>
            </a:extLst>
          </p:cNvPr>
          <p:cNvSpPr txBox="1">
            <a:spLocks/>
          </p:cNvSpPr>
          <p:nvPr/>
        </p:nvSpPr>
        <p:spPr>
          <a:xfrm>
            <a:off x="4248523" y="4741802"/>
            <a:ext cx="646954" cy="2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fa-IR" sz="1400" dirty="0">
                <a:latin typeface="Yekan Bakh" panose="00000500000000000000" pitchFamily="2" charset="-78"/>
                <a:cs typeface="Yekan Bakh" panose="00000500000000000000" pitchFamily="2" charset="-78"/>
              </a:rPr>
              <a:t>11</a:t>
            </a:r>
          </a:p>
        </p:txBody>
      </p:sp>
      <p:grpSp>
        <p:nvGrpSpPr>
          <p:cNvPr id="3" name="Google Shape;907;p59">
            <a:extLst>
              <a:ext uri="{FF2B5EF4-FFF2-40B4-BE49-F238E27FC236}">
                <a16:creationId xmlns:a16="http://schemas.microsoft.com/office/drawing/2014/main" id="{B5D53FC6-20D5-20B4-EF35-30DF2C8E2599}"/>
              </a:ext>
            </a:extLst>
          </p:cNvPr>
          <p:cNvGrpSpPr/>
          <p:nvPr/>
        </p:nvGrpSpPr>
        <p:grpSpPr>
          <a:xfrm flipH="1">
            <a:off x="14298088" y="859246"/>
            <a:ext cx="2925373" cy="1982641"/>
            <a:chOff x="5044233" y="483096"/>
            <a:chExt cx="2925373" cy="1982641"/>
          </a:xfrm>
        </p:grpSpPr>
        <p:sp>
          <p:nvSpPr>
            <p:cNvPr id="4" name="Google Shape;908;p59">
              <a:extLst>
                <a:ext uri="{FF2B5EF4-FFF2-40B4-BE49-F238E27FC236}">
                  <a16:creationId xmlns:a16="http://schemas.microsoft.com/office/drawing/2014/main" id="{1F0B3A36-7816-E3B4-B2C3-A2B4EDA5D709}"/>
                </a:ext>
              </a:extLst>
            </p:cNvPr>
            <p:cNvSpPr/>
            <p:nvPr/>
          </p:nvSpPr>
          <p:spPr>
            <a:xfrm>
              <a:off x="5110296" y="557758"/>
              <a:ext cx="2793899" cy="1836618"/>
            </a:xfrm>
            <a:custGeom>
              <a:avLst/>
              <a:gdLst/>
              <a:ahLst/>
              <a:cxnLst/>
              <a:rect l="l" t="t" r="r" b="b"/>
              <a:pathLst>
                <a:path w="141338" h="92911" extrusionOk="0">
                  <a:moveTo>
                    <a:pt x="141305" y="0"/>
                  </a:moveTo>
                  <a:lnTo>
                    <a:pt x="108552" y="3877"/>
                  </a:lnTo>
                  <a:lnTo>
                    <a:pt x="101600" y="4713"/>
                  </a:lnTo>
                  <a:lnTo>
                    <a:pt x="91641" y="5883"/>
                  </a:lnTo>
                  <a:lnTo>
                    <a:pt x="76702" y="4178"/>
                  </a:lnTo>
                  <a:lnTo>
                    <a:pt x="74295" y="3877"/>
                  </a:lnTo>
                  <a:lnTo>
                    <a:pt x="48461" y="936"/>
                  </a:lnTo>
                  <a:lnTo>
                    <a:pt x="48427" y="936"/>
                  </a:lnTo>
                  <a:lnTo>
                    <a:pt x="0" y="4445"/>
                  </a:lnTo>
                  <a:lnTo>
                    <a:pt x="0" y="91440"/>
                  </a:lnTo>
                  <a:lnTo>
                    <a:pt x="37265" y="88767"/>
                  </a:lnTo>
                  <a:lnTo>
                    <a:pt x="45687" y="88132"/>
                  </a:lnTo>
                  <a:lnTo>
                    <a:pt x="47057" y="88065"/>
                  </a:lnTo>
                  <a:lnTo>
                    <a:pt x="48461" y="87931"/>
                  </a:lnTo>
                  <a:lnTo>
                    <a:pt x="91641" y="92911"/>
                  </a:lnTo>
                  <a:lnTo>
                    <a:pt x="101567" y="91741"/>
                  </a:lnTo>
                  <a:lnTo>
                    <a:pt x="108552" y="90906"/>
                  </a:lnTo>
                  <a:lnTo>
                    <a:pt x="141305" y="86995"/>
                  </a:lnTo>
                  <a:lnTo>
                    <a:pt x="141305" y="72424"/>
                  </a:lnTo>
                  <a:lnTo>
                    <a:pt x="141305" y="68179"/>
                  </a:lnTo>
                  <a:lnTo>
                    <a:pt x="141305" y="36429"/>
                  </a:lnTo>
                  <a:lnTo>
                    <a:pt x="141305" y="32151"/>
                  </a:lnTo>
                  <a:lnTo>
                    <a:pt x="141305" y="13269"/>
                  </a:lnTo>
                  <a:lnTo>
                    <a:pt x="141338" y="13269"/>
                  </a:lnTo>
                  <a:lnTo>
                    <a:pt x="141338" y="8991"/>
                  </a:lnTo>
                  <a:lnTo>
                    <a:pt x="141305" y="8991"/>
                  </a:lnTo>
                  <a:lnTo>
                    <a:pt x="141305" y="34"/>
                  </a:lnTo>
                  <a:lnTo>
                    <a:pt x="141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09;p59">
              <a:extLst>
                <a:ext uri="{FF2B5EF4-FFF2-40B4-BE49-F238E27FC236}">
                  <a16:creationId xmlns:a16="http://schemas.microsoft.com/office/drawing/2014/main" id="{8E2AA768-5FA6-C9BC-BBE6-34DBB633D69C}"/>
                </a:ext>
              </a:extLst>
            </p:cNvPr>
            <p:cNvSpPr/>
            <p:nvPr/>
          </p:nvSpPr>
          <p:spPr>
            <a:xfrm>
              <a:off x="5110296" y="562384"/>
              <a:ext cx="2797872" cy="1820765"/>
            </a:xfrm>
            <a:custGeom>
              <a:avLst/>
              <a:gdLst/>
              <a:ahLst/>
              <a:cxnLst/>
              <a:rect l="l" t="t" r="r" b="b"/>
              <a:pathLst>
                <a:path w="141539" h="92109" extrusionOk="0">
                  <a:moveTo>
                    <a:pt x="7353" y="3543"/>
                  </a:moveTo>
                  <a:lnTo>
                    <a:pt x="6785" y="3610"/>
                  </a:lnTo>
                  <a:lnTo>
                    <a:pt x="9124" y="5047"/>
                  </a:lnTo>
                  <a:cubicBezTo>
                    <a:pt x="9154" y="5077"/>
                    <a:pt x="9191" y="5094"/>
                    <a:pt x="9229" y="5094"/>
                  </a:cubicBezTo>
                  <a:cubicBezTo>
                    <a:pt x="9275" y="5094"/>
                    <a:pt x="9321" y="5069"/>
                    <a:pt x="9358" y="5014"/>
                  </a:cubicBezTo>
                  <a:cubicBezTo>
                    <a:pt x="9392" y="4947"/>
                    <a:pt x="9392" y="4846"/>
                    <a:pt x="9325" y="4780"/>
                  </a:cubicBezTo>
                  <a:lnTo>
                    <a:pt x="7353" y="3543"/>
                  </a:lnTo>
                  <a:close/>
                  <a:moveTo>
                    <a:pt x="72324" y="3309"/>
                  </a:moveTo>
                  <a:lnTo>
                    <a:pt x="71488" y="4846"/>
                  </a:lnTo>
                  <a:cubicBezTo>
                    <a:pt x="71455" y="4980"/>
                    <a:pt x="71488" y="5047"/>
                    <a:pt x="71588" y="5114"/>
                  </a:cubicBezTo>
                  <a:lnTo>
                    <a:pt x="71655" y="5114"/>
                  </a:lnTo>
                  <a:cubicBezTo>
                    <a:pt x="71689" y="5114"/>
                    <a:pt x="71789" y="5047"/>
                    <a:pt x="71822" y="5014"/>
                  </a:cubicBezTo>
                  <a:lnTo>
                    <a:pt x="72691" y="3343"/>
                  </a:lnTo>
                  <a:lnTo>
                    <a:pt x="72324" y="3309"/>
                  </a:lnTo>
                  <a:close/>
                  <a:moveTo>
                    <a:pt x="112128" y="3209"/>
                  </a:moveTo>
                  <a:lnTo>
                    <a:pt x="111727" y="3276"/>
                  </a:lnTo>
                  <a:lnTo>
                    <a:pt x="110657" y="5314"/>
                  </a:lnTo>
                  <a:lnTo>
                    <a:pt x="108920" y="4880"/>
                  </a:lnTo>
                  <a:lnTo>
                    <a:pt x="109287" y="3510"/>
                  </a:lnTo>
                  <a:lnTo>
                    <a:pt x="109287" y="3510"/>
                  </a:lnTo>
                  <a:lnTo>
                    <a:pt x="108920" y="3543"/>
                  </a:lnTo>
                  <a:lnTo>
                    <a:pt x="108585" y="4813"/>
                  </a:lnTo>
                  <a:lnTo>
                    <a:pt x="105912" y="4178"/>
                  </a:lnTo>
                  <a:lnTo>
                    <a:pt x="105878" y="3877"/>
                  </a:lnTo>
                  <a:lnTo>
                    <a:pt x="105544" y="3944"/>
                  </a:lnTo>
                  <a:lnTo>
                    <a:pt x="105544" y="4111"/>
                  </a:lnTo>
                  <a:lnTo>
                    <a:pt x="105043" y="3978"/>
                  </a:lnTo>
                  <a:lnTo>
                    <a:pt x="104040" y="4111"/>
                  </a:lnTo>
                  <a:lnTo>
                    <a:pt x="108619" y="5147"/>
                  </a:lnTo>
                  <a:lnTo>
                    <a:pt x="110724" y="5682"/>
                  </a:lnTo>
                  <a:lnTo>
                    <a:pt x="110758" y="5682"/>
                  </a:lnTo>
                  <a:cubicBezTo>
                    <a:pt x="110858" y="5682"/>
                    <a:pt x="110891" y="5649"/>
                    <a:pt x="110925" y="5615"/>
                  </a:cubicBezTo>
                  <a:lnTo>
                    <a:pt x="112128" y="3209"/>
                  </a:lnTo>
                  <a:close/>
                  <a:moveTo>
                    <a:pt x="68246" y="2841"/>
                  </a:moveTo>
                  <a:lnTo>
                    <a:pt x="71655" y="5682"/>
                  </a:lnTo>
                  <a:cubicBezTo>
                    <a:pt x="71697" y="5696"/>
                    <a:pt x="71732" y="5704"/>
                    <a:pt x="71767" y="5704"/>
                  </a:cubicBezTo>
                  <a:cubicBezTo>
                    <a:pt x="71816" y="5704"/>
                    <a:pt x="71864" y="5688"/>
                    <a:pt x="71922" y="5649"/>
                  </a:cubicBezTo>
                  <a:cubicBezTo>
                    <a:pt x="71956" y="5548"/>
                    <a:pt x="71956" y="5481"/>
                    <a:pt x="71856" y="5381"/>
                  </a:cubicBezTo>
                  <a:lnTo>
                    <a:pt x="68848" y="2941"/>
                  </a:lnTo>
                  <a:lnTo>
                    <a:pt x="68246" y="2841"/>
                  </a:lnTo>
                  <a:close/>
                  <a:moveTo>
                    <a:pt x="92978" y="5381"/>
                  </a:moveTo>
                  <a:lnTo>
                    <a:pt x="92009" y="5515"/>
                  </a:lnTo>
                  <a:lnTo>
                    <a:pt x="94181" y="6016"/>
                  </a:lnTo>
                  <a:cubicBezTo>
                    <a:pt x="94315" y="6016"/>
                    <a:pt x="94348" y="5983"/>
                    <a:pt x="94381" y="5882"/>
                  </a:cubicBezTo>
                  <a:cubicBezTo>
                    <a:pt x="94415" y="5816"/>
                    <a:pt x="94348" y="5715"/>
                    <a:pt x="94248" y="5682"/>
                  </a:cubicBezTo>
                  <a:lnTo>
                    <a:pt x="92978" y="5381"/>
                  </a:lnTo>
                  <a:close/>
                  <a:moveTo>
                    <a:pt x="73192" y="3476"/>
                  </a:moveTo>
                  <a:lnTo>
                    <a:pt x="75866" y="6451"/>
                  </a:lnTo>
                  <a:cubicBezTo>
                    <a:pt x="75866" y="6451"/>
                    <a:pt x="75933" y="6484"/>
                    <a:pt x="75966" y="6484"/>
                  </a:cubicBezTo>
                  <a:cubicBezTo>
                    <a:pt x="76000" y="6484"/>
                    <a:pt x="76033" y="6484"/>
                    <a:pt x="76100" y="6451"/>
                  </a:cubicBezTo>
                  <a:cubicBezTo>
                    <a:pt x="76167" y="6384"/>
                    <a:pt x="76167" y="6250"/>
                    <a:pt x="76100" y="6183"/>
                  </a:cubicBezTo>
                  <a:lnTo>
                    <a:pt x="73694" y="3510"/>
                  </a:lnTo>
                  <a:lnTo>
                    <a:pt x="73192" y="3476"/>
                  </a:lnTo>
                  <a:close/>
                  <a:moveTo>
                    <a:pt x="5080" y="3777"/>
                  </a:moveTo>
                  <a:lnTo>
                    <a:pt x="4679" y="3810"/>
                  </a:lnTo>
                  <a:lnTo>
                    <a:pt x="3409" y="6384"/>
                  </a:lnTo>
                  <a:cubicBezTo>
                    <a:pt x="3309" y="6484"/>
                    <a:pt x="3342" y="6551"/>
                    <a:pt x="3443" y="6618"/>
                  </a:cubicBezTo>
                  <a:lnTo>
                    <a:pt x="3510" y="6618"/>
                  </a:lnTo>
                  <a:cubicBezTo>
                    <a:pt x="3543" y="6618"/>
                    <a:pt x="3643" y="6551"/>
                    <a:pt x="3677" y="6517"/>
                  </a:cubicBezTo>
                  <a:lnTo>
                    <a:pt x="5080" y="3777"/>
                  </a:lnTo>
                  <a:close/>
                  <a:moveTo>
                    <a:pt x="116974" y="4211"/>
                  </a:moveTo>
                  <a:lnTo>
                    <a:pt x="115403" y="7888"/>
                  </a:lnTo>
                  <a:lnTo>
                    <a:pt x="111359" y="7654"/>
                  </a:lnTo>
                  <a:lnTo>
                    <a:pt x="111059" y="7520"/>
                  </a:lnTo>
                  <a:lnTo>
                    <a:pt x="116974" y="4211"/>
                  </a:lnTo>
                  <a:close/>
                  <a:moveTo>
                    <a:pt x="42211" y="1170"/>
                  </a:moveTo>
                  <a:lnTo>
                    <a:pt x="41710" y="1204"/>
                  </a:lnTo>
                  <a:lnTo>
                    <a:pt x="38769" y="4312"/>
                  </a:lnTo>
                  <a:cubicBezTo>
                    <a:pt x="38760" y="4307"/>
                    <a:pt x="38752" y="4305"/>
                    <a:pt x="38745" y="4305"/>
                  </a:cubicBezTo>
                  <a:cubicBezTo>
                    <a:pt x="38703" y="4305"/>
                    <a:pt x="38711" y="4388"/>
                    <a:pt x="38769" y="4445"/>
                  </a:cubicBezTo>
                  <a:cubicBezTo>
                    <a:pt x="38836" y="4479"/>
                    <a:pt x="38869" y="4479"/>
                    <a:pt x="38902" y="4479"/>
                  </a:cubicBezTo>
                  <a:cubicBezTo>
                    <a:pt x="38936" y="4479"/>
                    <a:pt x="39003" y="4479"/>
                    <a:pt x="39036" y="4445"/>
                  </a:cubicBezTo>
                  <a:lnTo>
                    <a:pt x="40206" y="3175"/>
                  </a:lnTo>
                  <a:lnTo>
                    <a:pt x="43448" y="5281"/>
                  </a:lnTo>
                  <a:lnTo>
                    <a:pt x="42011" y="7787"/>
                  </a:lnTo>
                  <a:cubicBezTo>
                    <a:pt x="41944" y="7854"/>
                    <a:pt x="42011" y="7955"/>
                    <a:pt x="42044" y="8021"/>
                  </a:cubicBezTo>
                  <a:cubicBezTo>
                    <a:pt x="42077" y="8021"/>
                    <a:pt x="42077" y="8055"/>
                    <a:pt x="42111" y="8055"/>
                  </a:cubicBezTo>
                  <a:cubicBezTo>
                    <a:pt x="42178" y="8055"/>
                    <a:pt x="42245" y="8021"/>
                    <a:pt x="42278" y="7988"/>
                  </a:cubicBezTo>
                  <a:lnTo>
                    <a:pt x="43849" y="5348"/>
                  </a:lnTo>
                  <a:cubicBezTo>
                    <a:pt x="43882" y="5281"/>
                    <a:pt x="43882" y="5181"/>
                    <a:pt x="43782" y="5147"/>
                  </a:cubicBezTo>
                  <a:lnTo>
                    <a:pt x="40440" y="3008"/>
                  </a:lnTo>
                  <a:lnTo>
                    <a:pt x="42211" y="1170"/>
                  </a:lnTo>
                  <a:close/>
                  <a:moveTo>
                    <a:pt x="124561" y="5047"/>
                  </a:moveTo>
                  <a:lnTo>
                    <a:pt x="125664" y="8289"/>
                  </a:lnTo>
                  <a:lnTo>
                    <a:pt x="123291" y="8824"/>
                  </a:lnTo>
                  <a:lnTo>
                    <a:pt x="121987" y="5649"/>
                  </a:lnTo>
                  <a:lnTo>
                    <a:pt x="124561" y="5047"/>
                  </a:lnTo>
                  <a:close/>
                  <a:moveTo>
                    <a:pt x="59824" y="4980"/>
                  </a:moveTo>
                  <a:cubicBezTo>
                    <a:pt x="60292" y="5014"/>
                    <a:pt x="60593" y="5348"/>
                    <a:pt x="60593" y="5348"/>
                  </a:cubicBezTo>
                  <a:lnTo>
                    <a:pt x="61963" y="6785"/>
                  </a:lnTo>
                  <a:lnTo>
                    <a:pt x="59390" y="9325"/>
                  </a:lnTo>
                  <a:lnTo>
                    <a:pt x="57719" y="7554"/>
                  </a:lnTo>
                  <a:cubicBezTo>
                    <a:pt x="57719" y="7520"/>
                    <a:pt x="57150" y="6685"/>
                    <a:pt x="58454" y="5548"/>
                  </a:cubicBezTo>
                  <a:cubicBezTo>
                    <a:pt x="58855" y="5181"/>
                    <a:pt x="59323" y="4980"/>
                    <a:pt x="59690" y="4980"/>
                  </a:cubicBezTo>
                  <a:close/>
                  <a:moveTo>
                    <a:pt x="65974" y="3276"/>
                  </a:moveTo>
                  <a:lnTo>
                    <a:pt x="67745" y="7554"/>
                  </a:lnTo>
                  <a:cubicBezTo>
                    <a:pt x="66742" y="8055"/>
                    <a:pt x="65472" y="8957"/>
                    <a:pt x="65372" y="8991"/>
                  </a:cubicBezTo>
                  <a:lnTo>
                    <a:pt x="65004" y="9358"/>
                  </a:lnTo>
                  <a:lnTo>
                    <a:pt x="62464" y="6718"/>
                  </a:lnTo>
                  <a:lnTo>
                    <a:pt x="65974" y="3276"/>
                  </a:lnTo>
                  <a:close/>
                  <a:moveTo>
                    <a:pt x="56315" y="7787"/>
                  </a:moveTo>
                  <a:lnTo>
                    <a:pt x="57485" y="7821"/>
                  </a:lnTo>
                  <a:lnTo>
                    <a:pt x="59156" y="9525"/>
                  </a:lnTo>
                  <a:lnTo>
                    <a:pt x="58554" y="10160"/>
                  </a:lnTo>
                  <a:lnTo>
                    <a:pt x="56315" y="7787"/>
                  </a:lnTo>
                  <a:close/>
                  <a:moveTo>
                    <a:pt x="85525" y="4846"/>
                  </a:moveTo>
                  <a:lnTo>
                    <a:pt x="85358" y="6183"/>
                  </a:lnTo>
                  <a:lnTo>
                    <a:pt x="82684" y="7353"/>
                  </a:lnTo>
                  <a:cubicBezTo>
                    <a:pt x="82651" y="7386"/>
                    <a:pt x="82617" y="7453"/>
                    <a:pt x="82617" y="7487"/>
                  </a:cubicBezTo>
                  <a:lnTo>
                    <a:pt x="82546" y="7710"/>
                  </a:lnTo>
                  <a:lnTo>
                    <a:pt x="85324" y="6651"/>
                  </a:lnTo>
                  <a:lnTo>
                    <a:pt x="85291" y="7052"/>
                  </a:lnTo>
                  <a:cubicBezTo>
                    <a:pt x="85291" y="7119"/>
                    <a:pt x="85291" y="7152"/>
                    <a:pt x="85324" y="7186"/>
                  </a:cubicBezTo>
                  <a:lnTo>
                    <a:pt x="87330" y="9057"/>
                  </a:lnTo>
                  <a:cubicBezTo>
                    <a:pt x="87363" y="9057"/>
                    <a:pt x="87363" y="9124"/>
                    <a:pt x="87396" y="9124"/>
                  </a:cubicBezTo>
                  <a:lnTo>
                    <a:pt x="91975" y="10327"/>
                  </a:lnTo>
                  <a:lnTo>
                    <a:pt x="92009" y="10327"/>
                  </a:lnTo>
                  <a:cubicBezTo>
                    <a:pt x="92075" y="10327"/>
                    <a:pt x="92176" y="10294"/>
                    <a:pt x="92176" y="10194"/>
                  </a:cubicBezTo>
                  <a:cubicBezTo>
                    <a:pt x="92176" y="10127"/>
                    <a:pt x="92142" y="10027"/>
                    <a:pt x="92042" y="9993"/>
                  </a:cubicBezTo>
                  <a:lnTo>
                    <a:pt x="87530" y="8790"/>
                  </a:lnTo>
                  <a:lnTo>
                    <a:pt x="85592" y="6985"/>
                  </a:lnTo>
                  <a:lnTo>
                    <a:pt x="85826" y="5381"/>
                  </a:lnTo>
                  <a:lnTo>
                    <a:pt x="89001" y="5715"/>
                  </a:lnTo>
                  <a:lnTo>
                    <a:pt x="89034" y="5715"/>
                  </a:lnTo>
                  <a:lnTo>
                    <a:pt x="90839" y="5481"/>
                  </a:lnTo>
                  <a:lnTo>
                    <a:pt x="89469" y="5314"/>
                  </a:lnTo>
                  <a:lnTo>
                    <a:pt x="89001" y="5348"/>
                  </a:lnTo>
                  <a:lnTo>
                    <a:pt x="85859" y="5047"/>
                  </a:lnTo>
                  <a:lnTo>
                    <a:pt x="85859" y="4880"/>
                  </a:lnTo>
                  <a:lnTo>
                    <a:pt x="85525" y="4846"/>
                  </a:lnTo>
                  <a:close/>
                  <a:moveTo>
                    <a:pt x="18115" y="4011"/>
                  </a:moveTo>
                  <a:lnTo>
                    <a:pt x="21824" y="7320"/>
                  </a:lnTo>
                  <a:lnTo>
                    <a:pt x="19953" y="10495"/>
                  </a:lnTo>
                  <a:lnTo>
                    <a:pt x="15675" y="6651"/>
                  </a:lnTo>
                  <a:lnTo>
                    <a:pt x="18115" y="4011"/>
                  </a:lnTo>
                  <a:close/>
                  <a:moveTo>
                    <a:pt x="24231" y="3810"/>
                  </a:moveTo>
                  <a:lnTo>
                    <a:pt x="26570" y="5782"/>
                  </a:lnTo>
                  <a:lnTo>
                    <a:pt x="24899" y="7687"/>
                  </a:lnTo>
                  <a:cubicBezTo>
                    <a:pt x="24832" y="7787"/>
                    <a:pt x="24832" y="7888"/>
                    <a:pt x="24899" y="7955"/>
                  </a:cubicBezTo>
                  <a:cubicBezTo>
                    <a:pt x="24966" y="7988"/>
                    <a:pt x="24999" y="7988"/>
                    <a:pt x="25033" y="7988"/>
                  </a:cubicBezTo>
                  <a:cubicBezTo>
                    <a:pt x="25066" y="7988"/>
                    <a:pt x="25133" y="7988"/>
                    <a:pt x="25166" y="7955"/>
                  </a:cubicBezTo>
                  <a:lnTo>
                    <a:pt x="26837" y="6016"/>
                  </a:lnTo>
                  <a:lnTo>
                    <a:pt x="29578" y="8356"/>
                  </a:lnTo>
                  <a:lnTo>
                    <a:pt x="26670" y="10962"/>
                  </a:lnTo>
                  <a:lnTo>
                    <a:pt x="22292" y="7219"/>
                  </a:lnTo>
                  <a:lnTo>
                    <a:pt x="24231" y="3810"/>
                  </a:lnTo>
                  <a:close/>
                  <a:moveTo>
                    <a:pt x="82546" y="7710"/>
                  </a:moveTo>
                  <a:lnTo>
                    <a:pt x="82517" y="7721"/>
                  </a:lnTo>
                  <a:lnTo>
                    <a:pt x="81404" y="11157"/>
                  </a:lnTo>
                  <a:lnTo>
                    <a:pt x="81481" y="11029"/>
                  </a:lnTo>
                  <a:lnTo>
                    <a:pt x="82546" y="7710"/>
                  </a:lnTo>
                  <a:close/>
                  <a:moveTo>
                    <a:pt x="62230" y="6985"/>
                  </a:moveTo>
                  <a:lnTo>
                    <a:pt x="64770" y="9559"/>
                  </a:lnTo>
                  <a:lnTo>
                    <a:pt x="62164" y="12166"/>
                  </a:lnTo>
                  <a:lnTo>
                    <a:pt x="59624" y="9525"/>
                  </a:lnTo>
                  <a:lnTo>
                    <a:pt x="62230" y="6985"/>
                  </a:lnTo>
                  <a:close/>
                  <a:moveTo>
                    <a:pt x="133785" y="3443"/>
                  </a:moveTo>
                  <a:lnTo>
                    <a:pt x="132348" y="12199"/>
                  </a:lnTo>
                  <a:lnTo>
                    <a:pt x="131011" y="12232"/>
                  </a:lnTo>
                  <a:lnTo>
                    <a:pt x="129474" y="7721"/>
                  </a:lnTo>
                  <a:cubicBezTo>
                    <a:pt x="129507" y="7687"/>
                    <a:pt x="129574" y="7620"/>
                    <a:pt x="129574" y="7520"/>
                  </a:cubicBezTo>
                  <a:cubicBezTo>
                    <a:pt x="129507" y="7453"/>
                    <a:pt x="129440" y="7386"/>
                    <a:pt x="129340" y="7386"/>
                  </a:cubicBezTo>
                  <a:lnTo>
                    <a:pt x="128638" y="5448"/>
                  </a:lnTo>
                  <a:lnTo>
                    <a:pt x="127970" y="3978"/>
                  </a:lnTo>
                  <a:lnTo>
                    <a:pt x="133785" y="3443"/>
                  </a:lnTo>
                  <a:close/>
                  <a:moveTo>
                    <a:pt x="15474" y="6885"/>
                  </a:moveTo>
                  <a:lnTo>
                    <a:pt x="19786" y="10795"/>
                  </a:lnTo>
                  <a:lnTo>
                    <a:pt x="17814" y="13035"/>
                  </a:lnTo>
                  <a:lnTo>
                    <a:pt x="13369" y="9158"/>
                  </a:lnTo>
                  <a:lnTo>
                    <a:pt x="15474" y="6885"/>
                  </a:lnTo>
                  <a:close/>
                  <a:moveTo>
                    <a:pt x="65004" y="9826"/>
                  </a:moveTo>
                  <a:lnTo>
                    <a:pt x="67578" y="12466"/>
                  </a:lnTo>
                  <a:lnTo>
                    <a:pt x="66408" y="13670"/>
                  </a:lnTo>
                  <a:lnTo>
                    <a:pt x="63768" y="11063"/>
                  </a:lnTo>
                  <a:lnTo>
                    <a:pt x="65004" y="9826"/>
                  </a:lnTo>
                  <a:close/>
                  <a:moveTo>
                    <a:pt x="22125" y="7554"/>
                  </a:moveTo>
                  <a:lnTo>
                    <a:pt x="26403" y="11196"/>
                  </a:lnTo>
                  <a:lnTo>
                    <a:pt x="23462" y="13803"/>
                  </a:lnTo>
                  <a:lnTo>
                    <a:pt x="20220" y="10729"/>
                  </a:lnTo>
                  <a:lnTo>
                    <a:pt x="22125" y="7554"/>
                  </a:lnTo>
                  <a:close/>
                  <a:moveTo>
                    <a:pt x="80378" y="12834"/>
                  </a:moveTo>
                  <a:lnTo>
                    <a:pt x="79657" y="14017"/>
                  </a:lnTo>
                  <a:lnTo>
                    <a:pt x="79676" y="1403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0378" y="12834"/>
                  </a:lnTo>
                  <a:close/>
                  <a:moveTo>
                    <a:pt x="132314" y="12533"/>
                  </a:moveTo>
                  <a:lnTo>
                    <a:pt x="131947" y="14873"/>
                  </a:lnTo>
                  <a:lnTo>
                    <a:pt x="131145" y="12567"/>
                  </a:lnTo>
                  <a:lnTo>
                    <a:pt x="132314" y="12533"/>
                  </a:lnTo>
                  <a:close/>
                  <a:moveTo>
                    <a:pt x="63500" y="11330"/>
                  </a:moveTo>
                  <a:lnTo>
                    <a:pt x="66141" y="13904"/>
                  </a:lnTo>
                  <a:lnTo>
                    <a:pt x="64971" y="15073"/>
                  </a:lnTo>
                  <a:lnTo>
                    <a:pt x="62397" y="12400"/>
                  </a:lnTo>
                  <a:lnTo>
                    <a:pt x="63500" y="11330"/>
                  </a:lnTo>
                  <a:close/>
                  <a:moveTo>
                    <a:pt x="67912" y="7888"/>
                  </a:moveTo>
                  <a:lnTo>
                    <a:pt x="71020" y="15541"/>
                  </a:lnTo>
                  <a:lnTo>
                    <a:pt x="67945" y="12366"/>
                  </a:lnTo>
                  <a:lnTo>
                    <a:pt x="65272" y="9592"/>
                  </a:lnTo>
                  <a:lnTo>
                    <a:pt x="65639" y="9225"/>
                  </a:lnTo>
                  <a:cubicBezTo>
                    <a:pt x="65639" y="9225"/>
                    <a:pt x="66909" y="8356"/>
                    <a:pt x="67912" y="7888"/>
                  </a:cubicBezTo>
                  <a:close/>
                  <a:moveTo>
                    <a:pt x="56783" y="10695"/>
                  </a:moveTo>
                  <a:lnTo>
                    <a:pt x="58788" y="13502"/>
                  </a:lnTo>
                  <a:lnTo>
                    <a:pt x="56047" y="16210"/>
                  </a:lnTo>
                  <a:lnTo>
                    <a:pt x="55914" y="15976"/>
                  </a:lnTo>
                  <a:lnTo>
                    <a:pt x="55880" y="15909"/>
                  </a:lnTo>
                  <a:lnTo>
                    <a:pt x="53474" y="13970"/>
                  </a:lnTo>
                  <a:lnTo>
                    <a:pt x="53474" y="12567"/>
                  </a:lnTo>
                  <a:lnTo>
                    <a:pt x="53808" y="11196"/>
                  </a:lnTo>
                  <a:lnTo>
                    <a:pt x="55112" y="11698"/>
                  </a:lnTo>
                  <a:cubicBezTo>
                    <a:pt x="55162" y="11714"/>
                    <a:pt x="55195" y="11723"/>
                    <a:pt x="55220" y="11723"/>
                  </a:cubicBezTo>
                  <a:cubicBezTo>
                    <a:pt x="55245" y="11723"/>
                    <a:pt x="55262" y="11714"/>
                    <a:pt x="55279" y="11698"/>
                  </a:cubicBezTo>
                  <a:lnTo>
                    <a:pt x="56783" y="10695"/>
                  </a:lnTo>
                  <a:close/>
                  <a:moveTo>
                    <a:pt x="20020" y="10996"/>
                  </a:moveTo>
                  <a:lnTo>
                    <a:pt x="23195" y="14004"/>
                  </a:lnTo>
                  <a:lnTo>
                    <a:pt x="20020" y="16811"/>
                  </a:lnTo>
                  <a:lnTo>
                    <a:pt x="17179" y="14305"/>
                  </a:lnTo>
                  <a:lnTo>
                    <a:pt x="17981" y="13369"/>
                  </a:lnTo>
                  <a:lnTo>
                    <a:pt x="20020" y="10996"/>
                  </a:lnTo>
                  <a:close/>
                  <a:moveTo>
                    <a:pt x="79149" y="14991"/>
                  </a:moveTo>
                  <a:lnTo>
                    <a:pt x="79141" y="15006"/>
                  </a:lnTo>
                  <a:lnTo>
                    <a:pt x="79367" y="17312"/>
                  </a:lnTo>
                  <a:lnTo>
                    <a:pt x="79149" y="14991"/>
                  </a:lnTo>
                  <a:close/>
                  <a:moveTo>
                    <a:pt x="79367" y="17312"/>
                  </a:moveTo>
                  <a:lnTo>
                    <a:pt x="79367" y="17312"/>
                  </a:lnTo>
                  <a:lnTo>
                    <a:pt x="79367" y="17312"/>
                  </a:lnTo>
                  <a:close/>
                  <a:moveTo>
                    <a:pt x="122789" y="11531"/>
                  </a:moveTo>
                  <a:lnTo>
                    <a:pt x="123926" y="12734"/>
                  </a:lnTo>
                  <a:cubicBezTo>
                    <a:pt x="123959" y="12767"/>
                    <a:pt x="123992" y="12767"/>
                    <a:pt x="124059" y="12767"/>
                  </a:cubicBezTo>
                  <a:lnTo>
                    <a:pt x="130744" y="12567"/>
                  </a:lnTo>
                  <a:lnTo>
                    <a:pt x="131746" y="15407"/>
                  </a:lnTo>
                  <a:lnTo>
                    <a:pt x="128003" y="16577"/>
                  </a:lnTo>
                  <a:lnTo>
                    <a:pt x="127268" y="14906"/>
                  </a:lnTo>
                  <a:cubicBezTo>
                    <a:pt x="127268" y="14873"/>
                    <a:pt x="127234" y="14839"/>
                    <a:pt x="127167" y="14839"/>
                  </a:cubicBezTo>
                  <a:cubicBezTo>
                    <a:pt x="127151" y="14823"/>
                    <a:pt x="127134" y="14814"/>
                    <a:pt x="127117" y="14814"/>
                  </a:cubicBezTo>
                  <a:cubicBezTo>
                    <a:pt x="127101" y="14814"/>
                    <a:pt x="127084" y="14823"/>
                    <a:pt x="127067" y="14839"/>
                  </a:cubicBezTo>
                  <a:lnTo>
                    <a:pt x="122489" y="17546"/>
                  </a:lnTo>
                  <a:lnTo>
                    <a:pt x="122489" y="17546"/>
                  </a:lnTo>
                  <a:lnTo>
                    <a:pt x="122789" y="11531"/>
                  </a:lnTo>
                  <a:close/>
                  <a:moveTo>
                    <a:pt x="48108" y="13884"/>
                  </a:moveTo>
                  <a:cubicBezTo>
                    <a:pt x="48080" y="13884"/>
                    <a:pt x="48051" y="13891"/>
                    <a:pt x="48026" y="13904"/>
                  </a:cubicBezTo>
                  <a:lnTo>
                    <a:pt x="42211" y="17814"/>
                  </a:lnTo>
                  <a:cubicBezTo>
                    <a:pt x="42111" y="17847"/>
                    <a:pt x="42111" y="17981"/>
                    <a:pt x="42178" y="18048"/>
                  </a:cubicBezTo>
                  <a:cubicBezTo>
                    <a:pt x="42211" y="18081"/>
                    <a:pt x="42245" y="18148"/>
                    <a:pt x="42278" y="18148"/>
                  </a:cubicBezTo>
                  <a:cubicBezTo>
                    <a:pt x="42345" y="18148"/>
                    <a:pt x="42378" y="18148"/>
                    <a:pt x="42378" y="18081"/>
                  </a:cubicBezTo>
                  <a:lnTo>
                    <a:pt x="48194" y="14204"/>
                  </a:lnTo>
                  <a:cubicBezTo>
                    <a:pt x="48260" y="14171"/>
                    <a:pt x="48260" y="14037"/>
                    <a:pt x="48227" y="13970"/>
                  </a:cubicBezTo>
                  <a:cubicBezTo>
                    <a:pt x="48206" y="13907"/>
                    <a:pt x="48158" y="13884"/>
                    <a:pt x="48108" y="13884"/>
                  </a:cubicBezTo>
                  <a:close/>
                  <a:moveTo>
                    <a:pt x="127067" y="15207"/>
                  </a:moveTo>
                  <a:lnTo>
                    <a:pt x="127736" y="16677"/>
                  </a:lnTo>
                  <a:lnTo>
                    <a:pt x="122455" y="18315"/>
                  </a:lnTo>
                  <a:lnTo>
                    <a:pt x="122455" y="17914"/>
                  </a:lnTo>
                  <a:lnTo>
                    <a:pt x="127067" y="15207"/>
                  </a:lnTo>
                  <a:close/>
                  <a:moveTo>
                    <a:pt x="29845" y="8623"/>
                  </a:moveTo>
                  <a:lnTo>
                    <a:pt x="34090" y="12232"/>
                  </a:lnTo>
                  <a:lnTo>
                    <a:pt x="37165" y="15641"/>
                  </a:lnTo>
                  <a:lnTo>
                    <a:pt x="35260" y="18382"/>
                  </a:lnTo>
                  <a:lnTo>
                    <a:pt x="26904" y="11163"/>
                  </a:lnTo>
                  <a:lnTo>
                    <a:pt x="29845" y="8623"/>
                  </a:lnTo>
                  <a:close/>
                  <a:moveTo>
                    <a:pt x="66408" y="14171"/>
                  </a:moveTo>
                  <a:lnTo>
                    <a:pt x="69650" y="17379"/>
                  </a:lnTo>
                  <a:lnTo>
                    <a:pt x="68480" y="18716"/>
                  </a:lnTo>
                  <a:lnTo>
                    <a:pt x="65238" y="15341"/>
                  </a:lnTo>
                  <a:lnTo>
                    <a:pt x="66408" y="14171"/>
                  </a:lnTo>
                  <a:close/>
                  <a:moveTo>
                    <a:pt x="67812" y="12734"/>
                  </a:moveTo>
                  <a:lnTo>
                    <a:pt x="71354" y="16377"/>
                  </a:lnTo>
                  <a:lnTo>
                    <a:pt x="71388" y="16577"/>
                  </a:lnTo>
                  <a:lnTo>
                    <a:pt x="68881" y="19184"/>
                  </a:lnTo>
                  <a:lnTo>
                    <a:pt x="68681" y="18984"/>
                  </a:lnTo>
                  <a:lnTo>
                    <a:pt x="69984" y="17513"/>
                  </a:lnTo>
                  <a:cubicBezTo>
                    <a:pt x="70084" y="17413"/>
                    <a:pt x="70084" y="17346"/>
                    <a:pt x="69984" y="17246"/>
                  </a:cubicBezTo>
                  <a:lnTo>
                    <a:pt x="66642" y="13904"/>
                  </a:lnTo>
                  <a:lnTo>
                    <a:pt x="67812" y="12734"/>
                  </a:lnTo>
                  <a:close/>
                  <a:moveTo>
                    <a:pt x="16945" y="14539"/>
                  </a:moveTo>
                  <a:lnTo>
                    <a:pt x="19719" y="17012"/>
                  </a:lnTo>
                  <a:lnTo>
                    <a:pt x="17179" y="19251"/>
                  </a:lnTo>
                  <a:lnTo>
                    <a:pt x="14672" y="17179"/>
                  </a:lnTo>
                  <a:lnTo>
                    <a:pt x="16945" y="14539"/>
                  </a:lnTo>
                  <a:close/>
                  <a:moveTo>
                    <a:pt x="117275" y="4312"/>
                  </a:moveTo>
                  <a:lnTo>
                    <a:pt x="119915" y="12032"/>
                  </a:lnTo>
                  <a:lnTo>
                    <a:pt x="119915" y="12333"/>
                  </a:lnTo>
                  <a:lnTo>
                    <a:pt x="115938" y="14204"/>
                  </a:lnTo>
                  <a:cubicBezTo>
                    <a:pt x="115905" y="14238"/>
                    <a:pt x="115871" y="14305"/>
                    <a:pt x="115871" y="14371"/>
                  </a:cubicBezTo>
                  <a:lnTo>
                    <a:pt x="115871" y="19685"/>
                  </a:lnTo>
                  <a:lnTo>
                    <a:pt x="112964" y="19886"/>
                  </a:lnTo>
                  <a:lnTo>
                    <a:pt x="112629" y="14706"/>
                  </a:lnTo>
                  <a:lnTo>
                    <a:pt x="115871" y="10695"/>
                  </a:lnTo>
                  <a:cubicBezTo>
                    <a:pt x="115905" y="10662"/>
                    <a:pt x="115905" y="10628"/>
                    <a:pt x="115905" y="10561"/>
                  </a:cubicBezTo>
                  <a:lnTo>
                    <a:pt x="115637" y="8122"/>
                  </a:lnTo>
                  <a:lnTo>
                    <a:pt x="117275" y="4312"/>
                  </a:lnTo>
                  <a:close/>
                  <a:moveTo>
                    <a:pt x="71689" y="16744"/>
                  </a:moveTo>
                  <a:lnTo>
                    <a:pt x="72290" y="17379"/>
                  </a:lnTo>
                  <a:lnTo>
                    <a:pt x="69683" y="19986"/>
                  </a:lnTo>
                  <a:lnTo>
                    <a:pt x="69149" y="19385"/>
                  </a:lnTo>
                  <a:lnTo>
                    <a:pt x="71689" y="16744"/>
                  </a:lnTo>
                  <a:close/>
                  <a:moveTo>
                    <a:pt x="23395" y="14238"/>
                  </a:moveTo>
                  <a:lnTo>
                    <a:pt x="28542" y="19084"/>
                  </a:lnTo>
                  <a:lnTo>
                    <a:pt x="27539" y="20187"/>
                  </a:lnTo>
                  <a:lnTo>
                    <a:pt x="21457" y="15976"/>
                  </a:lnTo>
                  <a:lnTo>
                    <a:pt x="23395" y="14238"/>
                  </a:lnTo>
                  <a:close/>
                  <a:moveTo>
                    <a:pt x="102035" y="6183"/>
                  </a:moveTo>
                  <a:lnTo>
                    <a:pt x="107683" y="6484"/>
                  </a:lnTo>
                  <a:lnTo>
                    <a:pt x="111192" y="7988"/>
                  </a:lnTo>
                  <a:lnTo>
                    <a:pt x="111226" y="7988"/>
                  </a:lnTo>
                  <a:lnTo>
                    <a:pt x="115270" y="8222"/>
                  </a:lnTo>
                  <a:lnTo>
                    <a:pt x="115470" y="10495"/>
                  </a:lnTo>
                  <a:lnTo>
                    <a:pt x="112262" y="14505"/>
                  </a:lnTo>
                  <a:cubicBezTo>
                    <a:pt x="112228" y="14539"/>
                    <a:pt x="112228" y="14572"/>
                    <a:pt x="112228" y="14605"/>
                  </a:cubicBezTo>
                  <a:lnTo>
                    <a:pt x="112596" y="19919"/>
                  </a:lnTo>
                  <a:lnTo>
                    <a:pt x="111426" y="20688"/>
                  </a:lnTo>
                  <a:lnTo>
                    <a:pt x="108184" y="19886"/>
                  </a:lnTo>
                  <a:lnTo>
                    <a:pt x="108184" y="17580"/>
                  </a:lnTo>
                  <a:lnTo>
                    <a:pt x="108184" y="17546"/>
                  </a:lnTo>
                  <a:lnTo>
                    <a:pt x="107549" y="15508"/>
                  </a:lnTo>
                  <a:cubicBezTo>
                    <a:pt x="107549" y="15407"/>
                    <a:pt x="107449" y="15374"/>
                    <a:pt x="107416" y="15374"/>
                  </a:cubicBezTo>
                  <a:lnTo>
                    <a:pt x="101767" y="14171"/>
                  </a:lnTo>
                  <a:lnTo>
                    <a:pt x="101901" y="9726"/>
                  </a:lnTo>
                  <a:lnTo>
                    <a:pt x="108552" y="11230"/>
                  </a:lnTo>
                  <a:cubicBezTo>
                    <a:pt x="108564" y="11236"/>
                    <a:pt x="108578" y="11239"/>
                    <a:pt x="108593" y="11239"/>
                  </a:cubicBezTo>
                  <a:cubicBezTo>
                    <a:pt x="108662" y="11239"/>
                    <a:pt x="108752" y="11179"/>
                    <a:pt x="108752" y="11096"/>
                  </a:cubicBezTo>
                  <a:cubicBezTo>
                    <a:pt x="108786" y="11029"/>
                    <a:pt x="108719" y="10896"/>
                    <a:pt x="108619" y="10896"/>
                  </a:cubicBezTo>
                  <a:lnTo>
                    <a:pt x="101935" y="9392"/>
                  </a:lnTo>
                  <a:lnTo>
                    <a:pt x="102035" y="6183"/>
                  </a:lnTo>
                  <a:close/>
                  <a:moveTo>
                    <a:pt x="127836" y="17012"/>
                  </a:moveTo>
                  <a:lnTo>
                    <a:pt x="128270" y="17914"/>
                  </a:lnTo>
                  <a:lnTo>
                    <a:pt x="127502" y="22025"/>
                  </a:lnTo>
                  <a:lnTo>
                    <a:pt x="122255" y="21590"/>
                  </a:lnTo>
                  <a:lnTo>
                    <a:pt x="122422" y="18683"/>
                  </a:lnTo>
                  <a:lnTo>
                    <a:pt x="127836" y="17012"/>
                  </a:lnTo>
                  <a:close/>
                  <a:moveTo>
                    <a:pt x="26670" y="11364"/>
                  </a:moveTo>
                  <a:lnTo>
                    <a:pt x="35092" y="18649"/>
                  </a:lnTo>
                  <a:lnTo>
                    <a:pt x="32252" y="22092"/>
                  </a:lnTo>
                  <a:lnTo>
                    <a:pt x="23696" y="14004"/>
                  </a:lnTo>
                  <a:lnTo>
                    <a:pt x="26670" y="11364"/>
                  </a:lnTo>
                  <a:close/>
                  <a:moveTo>
                    <a:pt x="131780" y="15809"/>
                  </a:moveTo>
                  <a:lnTo>
                    <a:pt x="130977" y="22292"/>
                  </a:lnTo>
                  <a:lnTo>
                    <a:pt x="127836" y="22058"/>
                  </a:lnTo>
                  <a:lnTo>
                    <a:pt x="128605" y="17914"/>
                  </a:lnTo>
                  <a:lnTo>
                    <a:pt x="128605" y="17847"/>
                  </a:lnTo>
                  <a:lnTo>
                    <a:pt x="128170" y="16911"/>
                  </a:lnTo>
                  <a:lnTo>
                    <a:pt x="131780" y="15809"/>
                  </a:lnTo>
                  <a:close/>
                  <a:moveTo>
                    <a:pt x="21189" y="16176"/>
                  </a:moveTo>
                  <a:lnTo>
                    <a:pt x="27339" y="20421"/>
                  </a:lnTo>
                  <a:lnTo>
                    <a:pt x="25534" y="22392"/>
                  </a:lnTo>
                  <a:lnTo>
                    <a:pt x="20220" y="17012"/>
                  </a:lnTo>
                  <a:lnTo>
                    <a:pt x="21189" y="16176"/>
                  </a:lnTo>
                  <a:close/>
                  <a:moveTo>
                    <a:pt x="119815" y="12634"/>
                  </a:moveTo>
                  <a:lnTo>
                    <a:pt x="119614" y="15541"/>
                  </a:lnTo>
                  <a:lnTo>
                    <a:pt x="117208" y="20989"/>
                  </a:lnTo>
                  <a:lnTo>
                    <a:pt x="112395" y="21423"/>
                  </a:lnTo>
                  <a:cubicBezTo>
                    <a:pt x="112329" y="21423"/>
                    <a:pt x="112295" y="21490"/>
                    <a:pt x="112262" y="21524"/>
                  </a:cubicBezTo>
                  <a:lnTo>
                    <a:pt x="111560" y="22727"/>
                  </a:lnTo>
                  <a:lnTo>
                    <a:pt x="108218" y="21356"/>
                  </a:lnTo>
                  <a:lnTo>
                    <a:pt x="108218" y="20220"/>
                  </a:lnTo>
                  <a:lnTo>
                    <a:pt x="111426" y="21022"/>
                  </a:lnTo>
                  <a:lnTo>
                    <a:pt x="111460" y="21022"/>
                  </a:lnTo>
                  <a:cubicBezTo>
                    <a:pt x="111493" y="21022"/>
                    <a:pt x="111493" y="20989"/>
                    <a:pt x="111560" y="20989"/>
                  </a:cubicBezTo>
                  <a:lnTo>
                    <a:pt x="112863" y="20153"/>
                  </a:lnTo>
                  <a:lnTo>
                    <a:pt x="115971" y="19886"/>
                  </a:lnTo>
                  <a:cubicBezTo>
                    <a:pt x="116072" y="19886"/>
                    <a:pt x="116139" y="19819"/>
                    <a:pt x="116139" y="19719"/>
                  </a:cubicBezTo>
                  <a:lnTo>
                    <a:pt x="116139" y="14371"/>
                  </a:lnTo>
                  <a:lnTo>
                    <a:pt x="119815" y="12634"/>
                  </a:lnTo>
                  <a:close/>
                  <a:moveTo>
                    <a:pt x="79041" y="19986"/>
                  </a:moveTo>
                  <a:lnTo>
                    <a:pt x="77011" y="23413"/>
                  </a:lnTo>
                  <a:lnTo>
                    <a:pt x="77011" y="23413"/>
                  </a:lnTo>
                  <a:lnTo>
                    <a:pt x="77036" y="23429"/>
                  </a:lnTo>
                  <a:lnTo>
                    <a:pt x="79058" y="19995"/>
                  </a:lnTo>
                  <a:lnTo>
                    <a:pt x="79041" y="19986"/>
                  </a:lnTo>
                  <a:close/>
                  <a:moveTo>
                    <a:pt x="85491" y="17012"/>
                  </a:moveTo>
                  <a:lnTo>
                    <a:pt x="86026" y="17513"/>
                  </a:lnTo>
                  <a:lnTo>
                    <a:pt x="88466" y="19819"/>
                  </a:lnTo>
                  <a:lnTo>
                    <a:pt x="86461" y="23529"/>
                  </a:lnTo>
                  <a:lnTo>
                    <a:pt x="83954" y="22192"/>
                  </a:lnTo>
                  <a:lnTo>
                    <a:pt x="85491" y="17012"/>
                  </a:lnTo>
                  <a:close/>
                  <a:moveTo>
                    <a:pt x="61762" y="17906"/>
                  </a:moveTo>
                  <a:cubicBezTo>
                    <a:pt x="61721" y="17906"/>
                    <a:pt x="61679" y="17931"/>
                    <a:pt x="61629" y="17981"/>
                  </a:cubicBezTo>
                  <a:cubicBezTo>
                    <a:pt x="61562" y="18048"/>
                    <a:pt x="61562" y="18148"/>
                    <a:pt x="61629" y="18215"/>
                  </a:cubicBezTo>
                  <a:lnTo>
                    <a:pt x="67076" y="23562"/>
                  </a:lnTo>
                  <a:cubicBezTo>
                    <a:pt x="67110" y="23596"/>
                    <a:pt x="67143" y="23596"/>
                    <a:pt x="67177" y="23596"/>
                  </a:cubicBezTo>
                  <a:cubicBezTo>
                    <a:pt x="67244" y="23596"/>
                    <a:pt x="67277" y="23596"/>
                    <a:pt x="67310" y="23562"/>
                  </a:cubicBezTo>
                  <a:cubicBezTo>
                    <a:pt x="67411" y="23495"/>
                    <a:pt x="67411" y="23395"/>
                    <a:pt x="67310" y="23328"/>
                  </a:cubicBezTo>
                  <a:lnTo>
                    <a:pt x="61896" y="17981"/>
                  </a:lnTo>
                  <a:cubicBezTo>
                    <a:pt x="61846" y="17931"/>
                    <a:pt x="61804" y="17906"/>
                    <a:pt x="61762" y="17906"/>
                  </a:cubicBezTo>
                  <a:close/>
                  <a:moveTo>
                    <a:pt x="95986" y="19017"/>
                  </a:moveTo>
                  <a:lnTo>
                    <a:pt x="98225" y="19351"/>
                  </a:lnTo>
                  <a:lnTo>
                    <a:pt x="104909" y="22493"/>
                  </a:lnTo>
                  <a:lnTo>
                    <a:pt x="104575" y="24231"/>
                  </a:lnTo>
                  <a:lnTo>
                    <a:pt x="94749" y="19986"/>
                  </a:lnTo>
                  <a:lnTo>
                    <a:pt x="95986" y="19017"/>
                  </a:lnTo>
                  <a:close/>
                  <a:moveTo>
                    <a:pt x="55993" y="20036"/>
                  </a:moveTo>
                  <a:cubicBezTo>
                    <a:pt x="55947" y="20036"/>
                    <a:pt x="55897" y="20053"/>
                    <a:pt x="55847" y="20086"/>
                  </a:cubicBezTo>
                  <a:lnTo>
                    <a:pt x="51235" y="24264"/>
                  </a:lnTo>
                  <a:cubicBezTo>
                    <a:pt x="51135" y="24364"/>
                    <a:pt x="51135" y="24431"/>
                    <a:pt x="51235" y="24531"/>
                  </a:cubicBezTo>
                  <a:cubicBezTo>
                    <a:pt x="51268" y="24565"/>
                    <a:pt x="51302" y="24565"/>
                    <a:pt x="51335" y="24565"/>
                  </a:cubicBezTo>
                  <a:cubicBezTo>
                    <a:pt x="51402" y="24565"/>
                    <a:pt x="51435" y="24565"/>
                    <a:pt x="51469" y="24531"/>
                  </a:cubicBezTo>
                  <a:lnTo>
                    <a:pt x="56114" y="20354"/>
                  </a:lnTo>
                  <a:cubicBezTo>
                    <a:pt x="56181" y="20254"/>
                    <a:pt x="56181" y="20187"/>
                    <a:pt x="56114" y="20086"/>
                  </a:cubicBezTo>
                  <a:cubicBezTo>
                    <a:pt x="56081" y="20053"/>
                    <a:pt x="56039" y="20036"/>
                    <a:pt x="55993" y="20036"/>
                  </a:cubicBezTo>
                  <a:close/>
                  <a:moveTo>
                    <a:pt x="139366" y="25334"/>
                  </a:moveTo>
                  <a:cubicBezTo>
                    <a:pt x="139299" y="25334"/>
                    <a:pt x="139199" y="25400"/>
                    <a:pt x="139199" y="25501"/>
                  </a:cubicBezTo>
                  <a:cubicBezTo>
                    <a:pt x="139166" y="25567"/>
                    <a:pt x="139266" y="25668"/>
                    <a:pt x="139333" y="25668"/>
                  </a:cubicBezTo>
                  <a:lnTo>
                    <a:pt x="141338" y="25735"/>
                  </a:lnTo>
                  <a:lnTo>
                    <a:pt x="141338" y="25400"/>
                  </a:lnTo>
                  <a:lnTo>
                    <a:pt x="139366" y="25334"/>
                  </a:lnTo>
                  <a:close/>
                  <a:moveTo>
                    <a:pt x="28809" y="19351"/>
                  </a:moveTo>
                  <a:lnTo>
                    <a:pt x="32018" y="22359"/>
                  </a:lnTo>
                  <a:lnTo>
                    <a:pt x="29177" y="26035"/>
                  </a:lnTo>
                  <a:lnTo>
                    <a:pt x="25735" y="22660"/>
                  </a:lnTo>
                  <a:lnTo>
                    <a:pt x="28809" y="19351"/>
                  </a:lnTo>
                  <a:close/>
                  <a:moveTo>
                    <a:pt x="19986" y="17246"/>
                  </a:moveTo>
                  <a:lnTo>
                    <a:pt x="25334" y="22660"/>
                  </a:lnTo>
                  <a:lnTo>
                    <a:pt x="21925" y="26336"/>
                  </a:lnTo>
                  <a:lnTo>
                    <a:pt x="17680" y="19685"/>
                  </a:lnTo>
                  <a:lnTo>
                    <a:pt x="17647" y="19652"/>
                  </a:lnTo>
                  <a:lnTo>
                    <a:pt x="17446" y="19485"/>
                  </a:lnTo>
                  <a:lnTo>
                    <a:pt x="19986" y="17246"/>
                  </a:lnTo>
                  <a:close/>
                  <a:moveTo>
                    <a:pt x="2440" y="13603"/>
                  </a:moveTo>
                  <a:lnTo>
                    <a:pt x="11364" y="24431"/>
                  </a:lnTo>
                  <a:lnTo>
                    <a:pt x="8456" y="27071"/>
                  </a:lnTo>
                  <a:lnTo>
                    <a:pt x="4078" y="20487"/>
                  </a:lnTo>
                  <a:lnTo>
                    <a:pt x="4011" y="20421"/>
                  </a:lnTo>
                  <a:lnTo>
                    <a:pt x="2841" y="19518"/>
                  </a:lnTo>
                  <a:lnTo>
                    <a:pt x="2440" y="13603"/>
                  </a:lnTo>
                  <a:close/>
                  <a:moveTo>
                    <a:pt x="88733" y="20020"/>
                  </a:moveTo>
                  <a:lnTo>
                    <a:pt x="90070" y="20588"/>
                  </a:lnTo>
                  <a:lnTo>
                    <a:pt x="92410" y="24565"/>
                  </a:lnTo>
                  <a:cubicBezTo>
                    <a:pt x="92476" y="24598"/>
                    <a:pt x="92543" y="24665"/>
                    <a:pt x="92577" y="24665"/>
                  </a:cubicBezTo>
                  <a:cubicBezTo>
                    <a:pt x="92644" y="24665"/>
                    <a:pt x="92644" y="24598"/>
                    <a:pt x="92677" y="24598"/>
                  </a:cubicBezTo>
                  <a:cubicBezTo>
                    <a:pt x="92744" y="24565"/>
                    <a:pt x="92744" y="24498"/>
                    <a:pt x="92677" y="24431"/>
                  </a:cubicBezTo>
                  <a:lnTo>
                    <a:pt x="90571" y="20889"/>
                  </a:lnTo>
                  <a:lnTo>
                    <a:pt x="94448" y="22593"/>
                  </a:lnTo>
                  <a:lnTo>
                    <a:pt x="92844" y="27239"/>
                  </a:lnTo>
                  <a:lnTo>
                    <a:pt x="87965" y="24331"/>
                  </a:lnTo>
                  <a:lnTo>
                    <a:pt x="86728" y="23696"/>
                  </a:lnTo>
                  <a:lnTo>
                    <a:pt x="88733" y="20020"/>
                  </a:lnTo>
                  <a:close/>
                  <a:moveTo>
                    <a:pt x="35293" y="18883"/>
                  </a:moveTo>
                  <a:lnTo>
                    <a:pt x="40406" y="24398"/>
                  </a:lnTo>
                  <a:lnTo>
                    <a:pt x="36496" y="27406"/>
                  </a:lnTo>
                  <a:lnTo>
                    <a:pt x="32486" y="22359"/>
                  </a:lnTo>
                  <a:lnTo>
                    <a:pt x="35293" y="18883"/>
                  </a:lnTo>
                  <a:close/>
                  <a:moveTo>
                    <a:pt x="37432" y="15842"/>
                  </a:moveTo>
                  <a:lnTo>
                    <a:pt x="44584" y="23830"/>
                  </a:lnTo>
                  <a:lnTo>
                    <a:pt x="46289" y="25735"/>
                  </a:lnTo>
                  <a:lnTo>
                    <a:pt x="44116" y="27840"/>
                  </a:lnTo>
                  <a:lnTo>
                    <a:pt x="35560" y="18582"/>
                  </a:lnTo>
                  <a:lnTo>
                    <a:pt x="37432" y="15842"/>
                  </a:lnTo>
                  <a:close/>
                  <a:moveTo>
                    <a:pt x="76769" y="23896"/>
                  </a:moveTo>
                  <a:lnTo>
                    <a:pt x="79977" y="25868"/>
                  </a:lnTo>
                  <a:lnTo>
                    <a:pt x="78640" y="27840"/>
                  </a:lnTo>
                  <a:lnTo>
                    <a:pt x="78607" y="27773"/>
                  </a:lnTo>
                  <a:lnTo>
                    <a:pt x="75666" y="25735"/>
                  </a:lnTo>
                  <a:lnTo>
                    <a:pt x="76769" y="23896"/>
                  </a:lnTo>
                  <a:close/>
                  <a:moveTo>
                    <a:pt x="2975" y="20086"/>
                  </a:moveTo>
                  <a:lnTo>
                    <a:pt x="3777" y="20721"/>
                  </a:lnTo>
                  <a:lnTo>
                    <a:pt x="8155" y="27372"/>
                  </a:lnTo>
                  <a:lnTo>
                    <a:pt x="6016" y="29277"/>
                  </a:lnTo>
                  <a:lnTo>
                    <a:pt x="2975" y="20086"/>
                  </a:lnTo>
                  <a:close/>
                  <a:moveTo>
                    <a:pt x="122221" y="21891"/>
                  </a:moveTo>
                  <a:lnTo>
                    <a:pt x="127502" y="22326"/>
                  </a:lnTo>
                  <a:cubicBezTo>
                    <a:pt x="127569" y="22359"/>
                    <a:pt x="127602" y="22392"/>
                    <a:pt x="127635" y="22392"/>
                  </a:cubicBezTo>
                  <a:lnTo>
                    <a:pt x="127669" y="22392"/>
                  </a:lnTo>
                  <a:cubicBezTo>
                    <a:pt x="127736" y="22392"/>
                    <a:pt x="127769" y="22392"/>
                    <a:pt x="127802" y="22359"/>
                  </a:cubicBezTo>
                  <a:lnTo>
                    <a:pt x="130977" y="22593"/>
                  </a:lnTo>
                  <a:lnTo>
                    <a:pt x="130142" y="29377"/>
                  </a:lnTo>
                  <a:lnTo>
                    <a:pt x="121653" y="27740"/>
                  </a:lnTo>
                  <a:lnTo>
                    <a:pt x="122221" y="21891"/>
                  </a:lnTo>
                  <a:close/>
                  <a:moveTo>
                    <a:pt x="25534" y="22860"/>
                  </a:moveTo>
                  <a:lnTo>
                    <a:pt x="28910" y="26269"/>
                  </a:lnTo>
                  <a:lnTo>
                    <a:pt x="24130" y="29712"/>
                  </a:lnTo>
                  <a:lnTo>
                    <a:pt x="22125" y="26570"/>
                  </a:lnTo>
                  <a:lnTo>
                    <a:pt x="25534" y="22860"/>
                  </a:lnTo>
                  <a:close/>
                  <a:moveTo>
                    <a:pt x="121887" y="22326"/>
                  </a:moveTo>
                  <a:lnTo>
                    <a:pt x="121152" y="29545"/>
                  </a:lnTo>
                  <a:lnTo>
                    <a:pt x="118745" y="29779"/>
                  </a:lnTo>
                  <a:lnTo>
                    <a:pt x="118745" y="26169"/>
                  </a:lnTo>
                  <a:lnTo>
                    <a:pt x="121887" y="22326"/>
                  </a:lnTo>
                  <a:close/>
                  <a:moveTo>
                    <a:pt x="83018" y="22058"/>
                  </a:moveTo>
                  <a:lnTo>
                    <a:pt x="86427" y="23863"/>
                  </a:lnTo>
                  <a:lnTo>
                    <a:pt x="87831" y="24565"/>
                  </a:lnTo>
                  <a:lnTo>
                    <a:pt x="91908" y="27038"/>
                  </a:lnTo>
                  <a:lnTo>
                    <a:pt x="90906" y="30213"/>
                  </a:lnTo>
                  <a:lnTo>
                    <a:pt x="81381" y="24398"/>
                  </a:lnTo>
                  <a:lnTo>
                    <a:pt x="83018" y="22058"/>
                  </a:lnTo>
                  <a:close/>
                  <a:moveTo>
                    <a:pt x="94816" y="22693"/>
                  </a:moveTo>
                  <a:lnTo>
                    <a:pt x="104508" y="27038"/>
                  </a:lnTo>
                  <a:lnTo>
                    <a:pt x="104207" y="28442"/>
                  </a:lnTo>
                  <a:lnTo>
                    <a:pt x="98225" y="28442"/>
                  </a:lnTo>
                  <a:cubicBezTo>
                    <a:pt x="98158" y="28442"/>
                    <a:pt x="98058" y="28542"/>
                    <a:pt x="98058" y="28609"/>
                  </a:cubicBezTo>
                  <a:lnTo>
                    <a:pt x="97824" y="30982"/>
                  </a:lnTo>
                  <a:lnTo>
                    <a:pt x="94883" y="28575"/>
                  </a:lnTo>
                  <a:lnTo>
                    <a:pt x="95986" y="25969"/>
                  </a:lnTo>
                  <a:lnTo>
                    <a:pt x="98191" y="26804"/>
                  </a:lnTo>
                  <a:cubicBezTo>
                    <a:pt x="98211" y="26824"/>
                    <a:pt x="98233" y="26832"/>
                    <a:pt x="98256" y="26832"/>
                  </a:cubicBezTo>
                  <a:cubicBezTo>
                    <a:pt x="98311" y="26832"/>
                    <a:pt x="98368" y="26784"/>
                    <a:pt x="98392" y="26737"/>
                  </a:cubicBezTo>
                  <a:cubicBezTo>
                    <a:pt x="98425" y="26637"/>
                    <a:pt x="98392" y="26570"/>
                    <a:pt x="98325" y="26537"/>
                  </a:cubicBezTo>
                  <a:lnTo>
                    <a:pt x="95986" y="25601"/>
                  </a:lnTo>
                  <a:cubicBezTo>
                    <a:pt x="95961" y="25593"/>
                    <a:pt x="95938" y="25588"/>
                    <a:pt x="95916" y="25588"/>
                  </a:cubicBezTo>
                  <a:cubicBezTo>
                    <a:pt x="95852" y="25588"/>
                    <a:pt x="95802" y="25626"/>
                    <a:pt x="95752" y="25701"/>
                  </a:cubicBezTo>
                  <a:lnTo>
                    <a:pt x="94649" y="28308"/>
                  </a:lnTo>
                  <a:lnTo>
                    <a:pt x="94315" y="28041"/>
                  </a:lnTo>
                  <a:lnTo>
                    <a:pt x="93178" y="27372"/>
                  </a:lnTo>
                  <a:lnTo>
                    <a:pt x="94816" y="22693"/>
                  </a:lnTo>
                  <a:close/>
                  <a:moveTo>
                    <a:pt x="40674" y="24665"/>
                  </a:moveTo>
                  <a:lnTo>
                    <a:pt x="43849" y="28074"/>
                  </a:lnTo>
                  <a:lnTo>
                    <a:pt x="41710" y="30213"/>
                  </a:lnTo>
                  <a:lnTo>
                    <a:pt x="39337" y="31015"/>
                  </a:lnTo>
                  <a:lnTo>
                    <a:pt x="36697" y="27706"/>
                  </a:lnTo>
                  <a:lnTo>
                    <a:pt x="40674" y="24665"/>
                  </a:lnTo>
                  <a:close/>
                  <a:moveTo>
                    <a:pt x="68348" y="23640"/>
                  </a:moveTo>
                  <a:cubicBezTo>
                    <a:pt x="68282" y="23640"/>
                    <a:pt x="68231" y="23711"/>
                    <a:pt x="68179" y="23763"/>
                  </a:cubicBezTo>
                  <a:lnTo>
                    <a:pt x="66475" y="30848"/>
                  </a:lnTo>
                  <a:cubicBezTo>
                    <a:pt x="66441" y="30948"/>
                    <a:pt x="66475" y="31049"/>
                    <a:pt x="66609" y="31049"/>
                  </a:cubicBezTo>
                  <a:cubicBezTo>
                    <a:pt x="66742" y="31049"/>
                    <a:pt x="66776" y="31015"/>
                    <a:pt x="66809" y="30915"/>
                  </a:cubicBezTo>
                  <a:lnTo>
                    <a:pt x="68514" y="23863"/>
                  </a:lnTo>
                  <a:cubicBezTo>
                    <a:pt x="68580" y="23763"/>
                    <a:pt x="68480" y="23696"/>
                    <a:pt x="68413" y="23662"/>
                  </a:cubicBezTo>
                  <a:cubicBezTo>
                    <a:pt x="68390" y="23647"/>
                    <a:pt x="68368" y="23640"/>
                    <a:pt x="68348" y="23640"/>
                  </a:cubicBezTo>
                  <a:close/>
                  <a:moveTo>
                    <a:pt x="101534" y="28776"/>
                  </a:moveTo>
                  <a:lnTo>
                    <a:pt x="101534" y="31450"/>
                  </a:lnTo>
                  <a:lnTo>
                    <a:pt x="98325" y="30748"/>
                  </a:lnTo>
                  <a:lnTo>
                    <a:pt x="98225" y="30748"/>
                  </a:lnTo>
                  <a:lnTo>
                    <a:pt x="98425" y="28776"/>
                  </a:lnTo>
                  <a:close/>
                  <a:moveTo>
                    <a:pt x="89469" y="14438"/>
                  </a:moveTo>
                  <a:lnTo>
                    <a:pt x="91908" y="15608"/>
                  </a:lnTo>
                  <a:lnTo>
                    <a:pt x="94716" y="19418"/>
                  </a:lnTo>
                  <a:lnTo>
                    <a:pt x="94214" y="19786"/>
                  </a:lnTo>
                  <a:cubicBezTo>
                    <a:pt x="94181" y="19852"/>
                    <a:pt x="94181" y="19919"/>
                    <a:pt x="94181" y="19953"/>
                  </a:cubicBezTo>
                  <a:cubicBezTo>
                    <a:pt x="94181" y="20020"/>
                    <a:pt x="94214" y="20053"/>
                    <a:pt x="94248" y="20086"/>
                  </a:cubicBezTo>
                  <a:lnTo>
                    <a:pt x="104441" y="24498"/>
                  </a:lnTo>
                  <a:cubicBezTo>
                    <a:pt x="104508" y="24531"/>
                    <a:pt x="104541" y="24565"/>
                    <a:pt x="104575" y="24565"/>
                  </a:cubicBezTo>
                  <a:lnTo>
                    <a:pt x="104675" y="24565"/>
                  </a:lnTo>
                  <a:lnTo>
                    <a:pt x="109588" y="26704"/>
                  </a:lnTo>
                  <a:lnTo>
                    <a:pt x="108017" y="31717"/>
                  </a:lnTo>
                  <a:lnTo>
                    <a:pt x="106346" y="27472"/>
                  </a:lnTo>
                  <a:cubicBezTo>
                    <a:pt x="106346" y="27439"/>
                    <a:pt x="106279" y="27406"/>
                    <a:pt x="106246" y="27406"/>
                  </a:cubicBezTo>
                  <a:lnTo>
                    <a:pt x="104742" y="26737"/>
                  </a:lnTo>
                  <a:lnTo>
                    <a:pt x="88733" y="19585"/>
                  </a:lnTo>
                  <a:lnTo>
                    <a:pt x="86327" y="17312"/>
                  </a:lnTo>
                  <a:lnTo>
                    <a:pt x="87029" y="15341"/>
                  </a:lnTo>
                  <a:lnTo>
                    <a:pt x="89469" y="14438"/>
                  </a:lnTo>
                  <a:close/>
                  <a:moveTo>
                    <a:pt x="93211" y="31750"/>
                  </a:moveTo>
                  <a:lnTo>
                    <a:pt x="93211" y="31750"/>
                  </a:lnTo>
                  <a:cubicBezTo>
                    <a:pt x="93211" y="31751"/>
                    <a:pt x="93211" y="31751"/>
                    <a:pt x="93211" y="31751"/>
                  </a:cubicBezTo>
                  <a:lnTo>
                    <a:pt x="93211" y="31751"/>
                  </a:lnTo>
                  <a:lnTo>
                    <a:pt x="93212" y="31750"/>
                  </a:lnTo>
                  <a:lnTo>
                    <a:pt x="93211" y="31750"/>
                  </a:lnTo>
                  <a:close/>
                  <a:moveTo>
                    <a:pt x="32319" y="22593"/>
                  </a:moveTo>
                  <a:lnTo>
                    <a:pt x="36362" y="27740"/>
                  </a:lnTo>
                  <a:lnTo>
                    <a:pt x="39003" y="31082"/>
                  </a:lnTo>
                  <a:lnTo>
                    <a:pt x="35360" y="32285"/>
                  </a:lnTo>
                  <a:lnTo>
                    <a:pt x="32151" y="28943"/>
                  </a:lnTo>
                  <a:lnTo>
                    <a:pt x="29444" y="26269"/>
                  </a:lnTo>
                  <a:lnTo>
                    <a:pt x="32319" y="22593"/>
                  </a:lnTo>
                  <a:close/>
                  <a:moveTo>
                    <a:pt x="121252" y="29879"/>
                  </a:moveTo>
                  <a:lnTo>
                    <a:pt x="124895" y="31550"/>
                  </a:lnTo>
                  <a:lnTo>
                    <a:pt x="120617" y="32786"/>
                  </a:lnTo>
                  <a:lnTo>
                    <a:pt x="118812" y="30113"/>
                  </a:lnTo>
                  <a:lnTo>
                    <a:pt x="121252" y="29879"/>
                  </a:lnTo>
                  <a:close/>
                  <a:moveTo>
                    <a:pt x="104876" y="27205"/>
                  </a:moveTo>
                  <a:lnTo>
                    <a:pt x="106112" y="27740"/>
                  </a:lnTo>
                  <a:lnTo>
                    <a:pt x="108117" y="32887"/>
                  </a:lnTo>
                  <a:lnTo>
                    <a:pt x="108117" y="32887"/>
                  </a:lnTo>
                  <a:lnTo>
                    <a:pt x="101868" y="31516"/>
                  </a:lnTo>
                  <a:lnTo>
                    <a:pt x="101868" y="28776"/>
                  </a:lnTo>
                  <a:lnTo>
                    <a:pt x="104374" y="28776"/>
                  </a:lnTo>
                  <a:cubicBezTo>
                    <a:pt x="104441" y="28776"/>
                    <a:pt x="104541" y="28742"/>
                    <a:pt x="104541" y="28676"/>
                  </a:cubicBezTo>
                  <a:lnTo>
                    <a:pt x="104876" y="27205"/>
                  </a:lnTo>
                  <a:close/>
                  <a:moveTo>
                    <a:pt x="78005" y="29344"/>
                  </a:moveTo>
                  <a:lnTo>
                    <a:pt x="78807" y="31516"/>
                  </a:lnTo>
                  <a:lnTo>
                    <a:pt x="74964" y="33756"/>
                  </a:lnTo>
                  <a:lnTo>
                    <a:pt x="78005" y="29344"/>
                  </a:lnTo>
                  <a:close/>
                  <a:moveTo>
                    <a:pt x="31951" y="29344"/>
                  </a:moveTo>
                  <a:lnTo>
                    <a:pt x="35026" y="32419"/>
                  </a:lnTo>
                  <a:lnTo>
                    <a:pt x="31516" y="33589"/>
                  </a:lnTo>
                  <a:lnTo>
                    <a:pt x="30414" y="33956"/>
                  </a:lnTo>
                  <a:lnTo>
                    <a:pt x="29377" y="31851"/>
                  </a:lnTo>
                  <a:lnTo>
                    <a:pt x="31951" y="29344"/>
                  </a:lnTo>
                  <a:close/>
                  <a:moveTo>
                    <a:pt x="118478" y="30113"/>
                  </a:moveTo>
                  <a:lnTo>
                    <a:pt x="120316" y="32887"/>
                  </a:lnTo>
                  <a:lnTo>
                    <a:pt x="116606" y="33956"/>
                  </a:lnTo>
                  <a:lnTo>
                    <a:pt x="115704" y="30414"/>
                  </a:lnTo>
                  <a:lnTo>
                    <a:pt x="118478" y="30113"/>
                  </a:lnTo>
                  <a:close/>
                  <a:moveTo>
                    <a:pt x="99829" y="32653"/>
                  </a:moveTo>
                  <a:lnTo>
                    <a:pt x="99819" y="32673"/>
                  </a:lnTo>
                  <a:lnTo>
                    <a:pt x="101467" y="34056"/>
                  </a:lnTo>
                  <a:lnTo>
                    <a:pt x="101467" y="34017"/>
                  </a:lnTo>
                  <a:lnTo>
                    <a:pt x="99829" y="32653"/>
                  </a:lnTo>
                  <a:close/>
                  <a:moveTo>
                    <a:pt x="121620" y="28074"/>
                  </a:moveTo>
                  <a:lnTo>
                    <a:pt x="130109" y="29712"/>
                  </a:lnTo>
                  <a:lnTo>
                    <a:pt x="129474" y="34558"/>
                  </a:lnTo>
                  <a:lnTo>
                    <a:pt x="125430" y="31416"/>
                  </a:lnTo>
                  <a:lnTo>
                    <a:pt x="121452" y="29578"/>
                  </a:lnTo>
                  <a:lnTo>
                    <a:pt x="121620" y="28074"/>
                  </a:lnTo>
                  <a:close/>
                  <a:moveTo>
                    <a:pt x="29177" y="26503"/>
                  </a:moveTo>
                  <a:lnTo>
                    <a:pt x="31717" y="29077"/>
                  </a:lnTo>
                  <a:lnTo>
                    <a:pt x="29043" y="31684"/>
                  </a:lnTo>
                  <a:cubicBezTo>
                    <a:pt x="29010" y="31750"/>
                    <a:pt x="28976" y="31784"/>
                    <a:pt x="29010" y="31884"/>
                  </a:cubicBezTo>
                  <a:lnTo>
                    <a:pt x="30079" y="34090"/>
                  </a:lnTo>
                  <a:lnTo>
                    <a:pt x="27239" y="35026"/>
                  </a:lnTo>
                  <a:lnTo>
                    <a:pt x="27005" y="34224"/>
                  </a:lnTo>
                  <a:lnTo>
                    <a:pt x="27005" y="34190"/>
                  </a:lnTo>
                  <a:lnTo>
                    <a:pt x="24331" y="29946"/>
                  </a:lnTo>
                  <a:lnTo>
                    <a:pt x="29177" y="26503"/>
                  </a:lnTo>
                  <a:close/>
                  <a:moveTo>
                    <a:pt x="43013" y="29411"/>
                  </a:moveTo>
                  <a:lnTo>
                    <a:pt x="44851" y="33756"/>
                  </a:lnTo>
                  <a:lnTo>
                    <a:pt x="38902" y="35393"/>
                  </a:lnTo>
                  <a:lnTo>
                    <a:pt x="35661" y="32619"/>
                  </a:lnTo>
                  <a:lnTo>
                    <a:pt x="39337" y="31383"/>
                  </a:lnTo>
                  <a:lnTo>
                    <a:pt x="41877" y="30514"/>
                  </a:lnTo>
                  <a:cubicBezTo>
                    <a:pt x="41910" y="30514"/>
                    <a:pt x="41944" y="30447"/>
                    <a:pt x="41944" y="30447"/>
                  </a:cubicBezTo>
                  <a:lnTo>
                    <a:pt x="43013" y="29411"/>
                  </a:lnTo>
                  <a:close/>
                  <a:moveTo>
                    <a:pt x="101868" y="31851"/>
                  </a:moveTo>
                  <a:lnTo>
                    <a:pt x="108285" y="33254"/>
                  </a:lnTo>
                  <a:lnTo>
                    <a:pt x="109387" y="35995"/>
                  </a:lnTo>
                  <a:lnTo>
                    <a:pt x="109387" y="35995"/>
                  </a:lnTo>
                  <a:lnTo>
                    <a:pt x="101868" y="35092"/>
                  </a:lnTo>
                  <a:lnTo>
                    <a:pt x="101868" y="34391"/>
                  </a:lnTo>
                  <a:lnTo>
                    <a:pt x="101868" y="31851"/>
                  </a:lnTo>
                  <a:close/>
                  <a:moveTo>
                    <a:pt x="115370" y="30447"/>
                  </a:moveTo>
                  <a:lnTo>
                    <a:pt x="116272" y="34090"/>
                  </a:lnTo>
                  <a:lnTo>
                    <a:pt x="109722" y="35995"/>
                  </a:lnTo>
                  <a:lnTo>
                    <a:pt x="108285" y="32385"/>
                  </a:lnTo>
                  <a:lnTo>
                    <a:pt x="113231" y="30681"/>
                  </a:lnTo>
                  <a:lnTo>
                    <a:pt x="115370" y="30447"/>
                  </a:lnTo>
                  <a:close/>
                  <a:moveTo>
                    <a:pt x="8322" y="27606"/>
                  </a:moveTo>
                  <a:lnTo>
                    <a:pt x="13001" y="34056"/>
                  </a:lnTo>
                  <a:lnTo>
                    <a:pt x="9525" y="36563"/>
                  </a:lnTo>
                  <a:lnTo>
                    <a:pt x="4746" y="30915"/>
                  </a:lnTo>
                  <a:lnTo>
                    <a:pt x="6016" y="29712"/>
                  </a:lnTo>
                  <a:lnTo>
                    <a:pt x="8322" y="27606"/>
                  </a:lnTo>
                  <a:close/>
                  <a:moveTo>
                    <a:pt x="40574" y="35226"/>
                  </a:moveTo>
                  <a:lnTo>
                    <a:pt x="41041" y="37098"/>
                  </a:lnTo>
                  <a:lnTo>
                    <a:pt x="41041" y="37098"/>
                  </a:lnTo>
                  <a:lnTo>
                    <a:pt x="39237" y="35594"/>
                  </a:lnTo>
                  <a:lnTo>
                    <a:pt x="40574" y="35226"/>
                  </a:lnTo>
                  <a:close/>
                  <a:moveTo>
                    <a:pt x="17212" y="19652"/>
                  </a:moveTo>
                  <a:lnTo>
                    <a:pt x="17446" y="19819"/>
                  </a:lnTo>
                  <a:lnTo>
                    <a:pt x="23863" y="29845"/>
                  </a:lnTo>
                  <a:lnTo>
                    <a:pt x="22326" y="30948"/>
                  </a:lnTo>
                  <a:cubicBezTo>
                    <a:pt x="22225" y="31049"/>
                    <a:pt x="22225" y="31115"/>
                    <a:pt x="22292" y="31216"/>
                  </a:cubicBezTo>
                  <a:cubicBezTo>
                    <a:pt x="22292" y="31249"/>
                    <a:pt x="22359" y="31282"/>
                    <a:pt x="22392" y="31282"/>
                  </a:cubicBezTo>
                  <a:cubicBezTo>
                    <a:pt x="22392" y="31282"/>
                    <a:pt x="22459" y="31282"/>
                    <a:pt x="22493" y="31249"/>
                  </a:cubicBezTo>
                  <a:lnTo>
                    <a:pt x="24030" y="30180"/>
                  </a:lnTo>
                  <a:lnTo>
                    <a:pt x="26704" y="34357"/>
                  </a:lnTo>
                  <a:lnTo>
                    <a:pt x="26971" y="35126"/>
                  </a:lnTo>
                  <a:lnTo>
                    <a:pt x="22994" y="36530"/>
                  </a:lnTo>
                  <a:lnTo>
                    <a:pt x="20254" y="37632"/>
                  </a:lnTo>
                  <a:lnTo>
                    <a:pt x="18115" y="34257"/>
                  </a:lnTo>
                  <a:lnTo>
                    <a:pt x="20320" y="32519"/>
                  </a:lnTo>
                  <a:cubicBezTo>
                    <a:pt x="20387" y="32419"/>
                    <a:pt x="20387" y="32352"/>
                    <a:pt x="20354" y="32252"/>
                  </a:cubicBezTo>
                  <a:cubicBezTo>
                    <a:pt x="20315" y="32213"/>
                    <a:pt x="20264" y="32196"/>
                    <a:pt x="20215" y="32196"/>
                  </a:cubicBezTo>
                  <a:cubicBezTo>
                    <a:pt x="20181" y="32196"/>
                    <a:pt x="20148" y="32204"/>
                    <a:pt x="20120" y="32218"/>
                  </a:cubicBezTo>
                  <a:lnTo>
                    <a:pt x="17881" y="33923"/>
                  </a:lnTo>
                  <a:lnTo>
                    <a:pt x="15608" y="30380"/>
                  </a:lnTo>
                  <a:lnTo>
                    <a:pt x="17680" y="28676"/>
                  </a:lnTo>
                  <a:cubicBezTo>
                    <a:pt x="17747" y="28575"/>
                    <a:pt x="17747" y="28509"/>
                    <a:pt x="17714" y="28408"/>
                  </a:cubicBezTo>
                  <a:cubicBezTo>
                    <a:pt x="17674" y="28369"/>
                    <a:pt x="17624" y="28353"/>
                    <a:pt x="17575" y="28353"/>
                  </a:cubicBezTo>
                  <a:cubicBezTo>
                    <a:pt x="17541" y="28353"/>
                    <a:pt x="17507" y="28361"/>
                    <a:pt x="17480" y="28375"/>
                  </a:cubicBezTo>
                  <a:lnTo>
                    <a:pt x="15441" y="30046"/>
                  </a:lnTo>
                  <a:lnTo>
                    <a:pt x="11831" y="24498"/>
                  </a:lnTo>
                  <a:lnTo>
                    <a:pt x="13536" y="22894"/>
                  </a:lnTo>
                  <a:lnTo>
                    <a:pt x="17212" y="19652"/>
                  </a:lnTo>
                  <a:close/>
                  <a:moveTo>
                    <a:pt x="84296" y="33375"/>
                  </a:moveTo>
                  <a:cubicBezTo>
                    <a:pt x="84239" y="33375"/>
                    <a:pt x="84179" y="33406"/>
                    <a:pt x="84155" y="33455"/>
                  </a:cubicBezTo>
                  <a:lnTo>
                    <a:pt x="82617" y="37866"/>
                  </a:lnTo>
                  <a:cubicBezTo>
                    <a:pt x="82550" y="37933"/>
                    <a:pt x="82617" y="38034"/>
                    <a:pt x="82684" y="38067"/>
                  </a:cubicBezTo>
                  <a:lnTo>
                    <a:pt x="82717" y="38100"/>
                  </a:lnTo>
                  <a:cubicBezTo>
                    <a:pt x="82818" y="38100"/>
                    <a:pt x="82851" y="38067"/>
                    <a:pt x="82885" y="37967"/>
                  </a:cubicBezTo>
                  <a:lnTo>
                    <a:pt x="84422" y="33589"/>
                  </a:lnTo>
                  <a:cubicBezTo>
                    <a:pt x="84489" y="33522"/>
                    <a:pt x="84422" y="33421"/>
                    <a:pt x="84355" y="33388"/>
                  </a:cubicBezTo>
                  <a:cubicBezTo>
                    <a:pt x="84337" y="33379"/>
                    <a:pt x="84317" y="33375"/>
                    <a:pt x="84296" y="33375"/>
                  </a:cubicBezTo>
                  <a:close/>
                  <a:moveTo>
                    <a:pt x="62264" y="37933"/>
                  </a:moveTo>
                  <a:lnTo>
                    <a:pt x="62241" y="37941"/>
                  </a:lnTo>
                  <a:lnTo>
                    <a:pt x="62241" y="37941"/>
                  </a:lnTo>
                  <a:lnTo>
                    <a:pt x="63601" y="38936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2264" y="37933"/>
                  </a:lnTo>
                  <a:close/>
                  <a:moveTo>
                    <a:pt x="11531" y="24765"/>
                  </a:moveTo>
                  <a:lnTo>
                    <a:pt x="19886" y="37766"/>
                  </a:lnTo>
                  <a:lnTo>
                    <a:pt x="16978" y="38969"/>
                  </a:lnTo>
                  <a:lnTo>
                    <a:pt x="8623" y="27406"/>
                  </a:lnTo>
                  <a:lnTo>
                    <a:pt x="11531" y="24765"/>
                  </a:lnTo>
                  <a:close/>
                  <a:moveTo>
                    <a:pt x="86749" y="34162"/>
                  </a:moveTo>
                  <a:cubicBezTo>
                    <a:pt x="86692" y="34162"/>
                    <a:pt x="86651" y="34210"/>
                    <a:pt x="86628" y="34257"/>
                  </a:cubicBezTo>
                  <a:lnTo>
                    <a:pt x="84689" y="38769"/>
                  </a:lnTo>
                  <a:cubicBezTo>
                    <a:pt x="84656" y="38869"/>
                    <a:pt x="84689" y="38936"/>
                    <a:pt x="84756" y="38969"/>
                  </a:cubicBezTo>
                  <a:lnTo>
                    <a:pt x="84823" y="38969"/>
                  </a:lnTo>
                  <a:cubicBezTo>
                    <a:pt x="84890" y="38969"/>
                    <a:pt x="84957" y="38936"/>
                    <a:pt x="84990" y="38902"/>
                  </a:cubicBezTo>
                  <a:lnTo>
                    <a:pt x="86895" y="34391"/>
                  </a:lnTo>
                  <a:cubicBezTo>
                    <a:pt x="86962" y="34290"/>
                    <a:pt x="86895" y="34224"/>
                    <a:pt x="86828" y="34190"/>
                  </a:cubicBezTo>
                  <a:cubicBezTo>
                    <a:pt x="86799" y="34171"/>
                    <a:pt x="86772" y="34162"/>
                    <a:pt x="86749" y="34162"/>
                  </a:cubicBezTo>
                  <a:close/>
                  <a:moveTo>
                    <a:pt x="92563" y="35332"/>
                  </a:moveTo>
                  <a:cubicBezTo>
                    <a:pt x="92504" y="35332"/>
                    <a:pt x="92457" y="35379"/>
                    <a:pt x="92410" y="35427"/>
                  </a:cubicBezTo>
                  <a:lnTo>
                    <a:pt x="90337" y="41209"/>
                  </a:lnTo>
                  <a:cubicBezTo>
                    <a:pt x="90271" y="41275"/>
                    <a:pt x="90337" y="41376"/>
                    <a:pt x="90404" y="41409"/>
                  </a:cubicBezTo>
                  <a:cubicBezTo>
                    <a:pt x="90404" y="41442"/>
                    <a:pt x="90471" y="41442"/>
                    <a:pt x="90471" y="41442"/>
                  </a:cubicBezTo>
                  <a:cubicBezTo>
                    <a:pt x="90538" y="41442"/>
                    <a:pt x="90571" y="41409"/>
                    <a:pt x="90605" y="41309"/>
                  </a:cubicBezTo>
                  <a:lnTo>
                    <a:pt x="92710" y="35560"/>
                  </a:lnTo>
                  <a:cubicBezTo>
                    <a:pt x="92744" y="35460"/>
                    <a:pt x="92710" y="35393"/>
                    <a:pt x="92644" y="35360"/>
                  </a:cubicBezTo>
                  <a:cubicBezTo>
                    <a:pt x="92614" y="35340"/>
                    <a:pt x="92588" y="35332"/>
                    <a:pt x="92563" y="35332"/>
                  </a:cubicBezTo>
                  <a:close/>
                  <a:moveTo>
                    <a:pt x="128605" y="41710"/>
                  </a:moveTo>
                  <a:lnTo>
                    <a:pt x="128601" y="41743"/>
                  </a:lnTo>
                  <a:lnTo>
                    <a:pt x="139769" y="41743"/>
                  </a:lnTo>
                  <a:lnTo>
                    <a:pt x="139767" y="41710"/>
                  </a:lnTo>
                  <a:close/>
                  <a:moveTo>
                    <a:pt x="4579" y="31115"/>
                  </a:moveTo>
                  <a:lnTo>
                    <a:pt x="9459" y="36897"/>
                  </a:lnTo>
                  <a:cubicBezTo>
                    <a:pt x="9492" y="36931"/>
                    <a:pt x="9525" y="36931"/>
                    <a:pt x="9592" y="36931"/>
                  </a:cubicBezTo>
                  <a:cubicBezTo>
                    <a:pt x="9592" y="36931"/>
                    <a:pt x="9626" y="36931"/>
                    <a:pt x="9659" y="36897"/>
                  </a:cubicBezTo>
                  <a:lnTo>
                    <a:pt x="13269" y="34290"/>
                  </a:lnTo>
                  <a:lnTo>
                    <a:pt x="16677" y="39070"/>
                  </a:lnTo>
                  <a:lnTo>
                    <a:pt x="14004" y="40172"/>
                  </a:lnTo>
                  <a:lnTo>
                    <a:pt x="9191" y="43481"/>
                  </a:lnTo>
                  <a:lnTo>
                    <a:pt x="6685" y="40239"/>
                  </a:lnTo>
                  <a:lnTo>
                    <a:pt x="5983" y="39270"/>
                  </a:lnTo>
                  <a:lnTo>
                    <a:pt x="7854" y="38167"/>
                  </a:lnTo>
                  <a:cubicBezTo>
                    <a:pt x="7921" y="38100"/>
                    <a:pt x="7955" y="38000"/>
                    <a:pt x="7921" y="37933"/>
                  </a:cubicBezTo>
                  <a:cubicBezTo>
                    <a:pt x="7852" y="37910"/>
                    <a:pt x="7799" y="37871"/>
                    <a:pt x="7739" y="37871"/>
                  </a:cubicBezTo>
                  <a:cubicBezTo>
                    <a:pt x="7713" y="37871"/>
                    <a:pt x="7685" y="37879"/>
                    <a:pt x="7654" y="37900"/>
                  </a:cubicBezTo>
                  <a:lnTo>
                    <a:pt x="5782" y="38969"/>
                  </a:lnTo>
                  <a:lnTo>
                    <a:pt x="5749" y="39003"/>
                  </a:lnTo>
                  <a:lnTo>
                    <a:pt x="1671" y="33722"/>
                  </a:lnTo>
                  <a:lnTo>
                    <a:pt x="4579" y="31115"/>
                  </a:lnTo>
                  <a:close/>
                  <a:moveTo>
                    <a:pt x="120383" y="39237"/>
                  </a:moveTo>
                  <a:lnTo>
                    <a:pt x="124460" y="41844"/>
                  </a:lnTo>
                  <a:lnTo>
                    <a:pt x="121987" y="44952"/>
                  </a:lnTo>
                  <a:lnTo>
                    <a:pt x="120383" y="39237"/>
                  </a:lnTo>
                  <a:close/>
                  <a:moveTo>
                    <a:pt x="110457" y="44384"/>
                  </a:moveTo>
                  <a:lnTo>
                    <a:pt x="111393" y="47124"/>
                  </a:lnTo>
                  <a:lnTo>
                    <a:pt x="106781" y="48093"/>
                  </a:lnTo>
                  <a:lnTo>
                    <a:pt x="107583" y="45486"/>
                  </a:lnTo>
                  <a:lnTo>
                    <a:pt x="110390" y="44450"/>
                  </a:lnTo>
                  <a:cubicBezTo>
                    <a:pt x="110424" y="44417"/>
                    <a:pt x="110457" y="44417"/>
                    <a:pt x="110457" y="44384"/>
                  </a:cubicBezTo>
                  <a:close/>
                  <a:moveTo>
                    <a:pt x="91374" y="44417"/>
                  </a:moveTo>
                  <a:lnTo>
                    <a:pt x="87864" y="48494"/>
                  </a:lnTo>
                  <a:lnTo>
                    <a:pt x="81381" y="44484"/>
                  </a:lnTo>
                  <a:lnTo>
                    <a:pt x="91374" y="44417"/>
                  </a:lnTo>
                  <a:close/>
                  <a:moveTo>
                    <a:pt x="118044" y="33923"/>
                  </a:moveTo>
                  <a:lnTo>
                    <a:pt x="119915" y="38936"/>
                  </a:lnTo>
                  <a:lnTo>
                    <a:pt x="121753" y="45420"/>
                  </a:lnTo>
                  <a:cubicBezTo>
                    <a:pt x="121753" y="45486"/>
                    <a:pt x="121820" y="45553"/>
                    <a:pt x="121887" y="45553"/>
                  </a:cubicBezTo>
                  <a:lnTo>
                    <a:pt x="121920" y="45553"/>
                  </a:lnTo>
                  <a:cubicBezTo>
                    <a:pt x="121954" y="45553"/>
                    <a:pt x="121987" y="45486"/>
                    <a:pt x="122054" y="45453"/>
                  </a:cubicBezTo>
                  <a:lnTo>
                    <a:pt x="124761" y="42111"/>
                  </a:lnTo>
                  <a:lnTo>
                    <a:pt x="128003" y="44216"/>
                  </a:lnTo>
                  <a:lnTo>
                    <a:pt x="127970" y="44484"/>
                  </a:lnTo>
                  <a:lnTo>
                    <a:pt x="112462" y="49163"/>
                  </a:lnTo>
                  <a:lnTo>
                    <a:pt x="110056" y="42044"/>
                  </a:lnTo>
                  <a:lnTo>
                    <a:pt x="109789" y="36362"/>
                  </a:lnTo>
                  <a:lnTo>
                    <a:pt x="116372" y="34424"/>
                  </a:lnTo>
                  <a:lnTo>
                    <a:pt x="117709" y="39571"/>
                  </a:lnTo>
                  <a:cubicBezTo>
                    <a:pt x="117743" y="39638"/>
                    <a:pt x="117776" y="39705"/>
                    <a:pt x="117843" y="39705"/>
                  </a:cubicBezTo>
                  <a:lnTo>
                    <a:pt x="117910" y="39705"/>
                  </a:lnTo>
                  <a:cubicBezTo>
                    <a:pt x="117977" y="39638"/>
                    <a:pt x="118077" y="39571"/>
                    <a:pt x="118044" y="39471"/>
                  </a:cubicBezTo>
                  <a:lnTo>
                    <a:pt x="116707" y="34290"/>
                  </a:lnTo>
                  <a:lnTo>
                    <a:pt x="118044" y="33923"/>
                  </a:lnTo>
                  <a:close/>
                  <a:moveTo>
                    <a:pt x="92309" y="43916"/>
                  </a:moveTo>
                  <a:lnTo>
                    <a:pt x="95384" y="46155"/>
                  </a:lnTo>
                  <a:lnTo>
                    <a:pt x="95384" y="49096"/>
                  </a:lnTo>
                  <a:lnTo>
                    <a:pt x="94482" y="50199"/>
                  </a:lnTo>
                  <a:lnTo>
                    <a:pt x="91975" y="44283"/>
                  </a:lnTo>
                  <a:lnTo>
                    <a:pt x="92309" y="43916"/>
                  </a:lnTo>
                  <a:close/>
                  <a:moveTo>
                    <a:pt x="91708" y="44584"/>
                  </a:moveTo>
                  <a:lnTo>
                    <a:pt x="94214" y="50466"/>
                  </a:lnTo>
                  <a:lnTo>
                    <a:pt x="94214" y="50466"/>
                  </a:lnTo>
                  <a:lnTo>
                    <a:pt x="88165" y="48661"/>
                  </a:lnTo>
                  <a:lnTo>
                    <a:pt x="91708" y="44584"/>
                  </a:lnTo>
                  <a:close/>
                  <a:moveTo>
                    <a:pt x="21913" y="48615"/>
                  </a:moveTo>
                  <a:cubicBezTo>
                    <a:pt x="21893" y="48615"/>
                    <a:pt x="21874" y="48620"/>
                    <a:pt x="21858" y="48628"/>
                  </a:cubicBezTo>
                  <a:lnTo>
                    <a:pt x="16845" y="50600"/>
                  </a:lnTo>
                  <a:cubicBezTo>
                    <a:pt x="16778" y="50600"/>
                    <a:pt x="16711" y="50667"/>
                    <a:pt x="16778" y="50767"/>
                  </a:cubicBezTo>
                  <a:cubicBezTo>
                    <a:pt x="16811" y="50834"/>
                    <a:pt x="16845" y="50901"/>
                    <a:pt x="16945" y="50901"/>
                  </a:cubicBezTo>
                  <a:lnTo>
                    <a:pt x="16978" y="50901"/>
                  </a:lnTo>
                  <a:lnTo>
                    <a:pt x="21991" y="48929"/>
                  </a:lnTo>
                  <a:cubicBezTo>
                    <a:pt x="22058" y="48895"/>
                    <a:pt x="22125" y="48795"/>
                    <a:pt x="22058" y="48728"/>
                  </a:cubicBezTo>
                  <a:cubicBezTo>
                    <a:pt x="22033" y="48653"/>
                    <a:pt x="21971" y="48615"/>
                    <a:pt x="21913" y="48615"/>
                  </a:cubicBezTo>
                  <a:close/>
                  <a:moveTo>
                    <a:pt x="48628" y="42880"/>
                  </a:moveTo>
                  <a:lnTo>
                    <a:pt x="44384" y="50967"/>
                  </a:lnTo>
                  <a:lnTo>
                    <a:pt x="43247" y="44551"/>
                  </a:lnTo>
                  <a:lnTo>
                    <a:pt x="48628" y="42880"/>
                  </a:lnTo>
                  <a:close/>
                  <a:moveTo>
                    <a:pt x="111526" y="47425"/>
                  </a:moveTo>
                  <a:lnTo>
                    <a:pt x="112128" y="49263"/>
                  </a:lnTo>
                  <a:lnTo>
                    <a:pt x="105878" y="51168"/>
                  </a:lnTo>
                  <a:lnTo>
                    <a:pt x="106714" y="48427"/>
                  </a:lnTo>
                  <a:lnTo>
                    <a:pt x="111526" y="47425"/>
                  </a:lnTo>
                  <a:close/>
                  <a:moveTo>
                    <a:pt x="101901" y="35427"/>
                  </a:moveTo>
                  <a:lnTo>
                    <a:pt x="109488" y="36362"/>
                  </a:lnTo>
                  <a:lnTo>
                    <a:pt x="109755" y="42077"/>
                  </a:lnTo>
                  <a:lnTo>
                    <a:pt x="109755" y="42111"/>
                  </a:lnTo>
                  <a:lnTo>
                    <a:pt x="110424" y="44116"/>
                  </a:lnTo>
                  <a:lnTo>
                    <a:pt x="110290" y="44116"/>
                  </a:lnTo>
                  <a:lnTo>
                    <a:pt x="107583" y="45119"/>
                  </a:lnTo>
                  <a:lnTo>
                    <a:pt x="106914" y="43080"/>
                  </a:lnTo>
                  <a:cubicBezTo>
                    <a:pt x="106889" y="42978"/>
                    <a:pt x="106824" y="42934"/>
                    <a:pt x="106765" y="42934"/>
                  </a:cubicBezTo>
                  <a:cubicBezTo>
                    <a:pt x="106747" y="42934"/>
                    <a:pt x="106730" y="42939"/>
                    <a:pt x="106714" y="42946"/>
                  </a:cubicBezTo>
                  <a:cubicBezTo>
                    <a:pt x="106580" y="42980"/>
                    <a:pt x="106547" y="43080"/>
                    <a:pt x="106580" y="43147"/>
                  </a:cubicBezTo>
                  <a:lnTo>
                    <a:pt x="107282" y="45319"/>
                  </a:lnTo>
                  <a:lnTo>
                    <a:pt x="106146" y="48996"/>
                  </a:lnTo>
                  <a:lnTo>
                    <a:pt x="104274" y="43916"/>
                  </a:lnTo>
                  <a:cubicBezTo>
                    <a:pt x="104249" y="43840"/>
                    <a:pt x="104186" y="43803"/>
                    <a:pt x="104128" y="43803"/>
                  </a:cubicBezTo>
                  <a:cubicBezTo>
                    <a:pt x="104109" y="43803"/>
                    <a:pt x="104090" y="43807"/>
                    <a:pt x="104074" y="43815"/>
                  </a:cubicBezTo>
                  <a:cubicBezTo>
                    <a:pt x="103973" y="43882"/>
                    <a:pt x="103940" y="43949"/>
                    <a:pt x="103973" y="44049"/>
                  </a:cubicBezTo>
                  <a:lnTo>
                    <a:pt x="106012" y="49497"/>
                  </a:lnTo>
                  <a:lnTo>
                    <a:pt x="106045" y="49564"/>
                  </a:lnTo>
                  <a:lnTo>
                    <a:pt x="105511" y="51302"/>
                  </a:lnTo>
                  <a:lnTo>
                    <a:pt x="104508" y="51602"/>
                  </a:lnTo>
                  <a:lnTo>
                    <a:pt x="101901" y="44417"/>
                  </a:lnTo>
                  <a:lnTo>
                    <a:pt x="101901" y="35427"/>
                  </a:lnTo>
                  <a:close/>
                  <a:moveTo>
                    <a:pt x="128304" y="44417"/>
                  </a:moveTo>
                  <a:lnTo>
                    <a:pt x="128939" y="44785"/>
                  </a:lnTo>
                  <a:lnTo>
                    <a:pt x="140269" y="49831"/>
                  </a:lnTo>
                  <a:lnTo>
                    <a:pt x="140436" y="52672"/>
                  </a:lnTo>
                  <a:lnTo>
                    <a:pt x="132481" y="51469"/>
                  </a:lnTo>
                  <a:lnTo>
                    <a:pt x="127602" y="50734"/>
                  </a:lnTo>
                  <a:lnTo>
                    <a:pt x="128304" y="44417"/>
                  </a:lnTo>
                  <a:close/>
                  <a:moveTo>
                    <a:pt x="21524" y="45787"/>
                  </a:moveTo>
                  <a:cubicBezTo>
                    <a:pt x="21457" y="45821"/>
                    <a:pt x="21390" y="45921"/>
                    <a:pt x="21390" y="45988"/>
                  </a:cubicBezTo>
                  <a:lnTo>
                    <a:pt x="23161" y="52639"/>
                  </a:lnTo>
                  <a:cubicBezTo>
                    <a:pt x="23161" y="52672"/>
                    <a:pt x="23195" y="52705"/>
                    <a:pt x="23228" y="52705"/>
                  </a:cubicBezTo>
                  <a:cubicBezTo>
                    <a:pt x="23261" y="52705"/>
                    <a:pt x="23261" y="52772"/>
                    <a:pt x="23328" y="52772"/>
                  </a:cubicBezTo>
                  <a:lnTo>
                    <a:pt x="23362" y="52772"/>
                  </a:lnTo>
                  <a:lnTo>
                    <a:pt x="30012" y="50867"/>
                  </a:lnTo>
                  <a:cubicBezTo>
                    <a:pt x="30079" y="50834"/>
                    <a:pt x="30113" y="50767"/>
                    <a:pt x="30113" y="50667"/>
                  </a:cubicBezTo>
                  <a:cubicBezTo>
                    <a:pt x="30087" y="50615"/>
                    <a:pt x="30042" y="50544"/>
                    <a:pt x="29977" y="50544"/>
                  </a:cubicBezTo>
                  <a:cubicBezTo>
                    <a:pt x="29957" y="50544"/>
                    <a:pt x="29936" y="50551"/>
                    <a:pt x="29912" y="50566"/>
                  </a:cubicBezTo>
                  <a:lnTo>
                    <a:pt x="23462" y="52405"/>
                  </a:lnTo>
                  <a:lnTo>
                    <a:pt x="21724" y="45921"/>
                  </a:lnTo>
                  <a:cubicBezTo>
                    <a:pt x="21691" y="45821"/>
                    <a:pt x="21624" y="45787"/>
                    <a:pt x="21524" y="45787"/>
                  </a:cubicBezTo>
                  <a:close/>
                  <a:moveTo>
                    <a:pt x="59891" y="52839"/>
                  </a:moveTo>
                  <a:lnTo>
                    <a:pt x="53106" y="53106"/>
                  </a:lnTo>
                  <a:cubicBezTo>
                    <a:pt x="53040" y="53106"/>
                    <a:pt x="52939" y="53173"/>
                    <a:pt x="52939" y="53274"/>
                  </a:cubicBezTo>
                  <a:cubicBezTo>
                    <a:pt x="52939" y="53340"/>
                    <a:pt x="53040" y="53441"/>
                    <a:pt x="53106" y="53441"/>
                  </a:cubicBezTo>
                  <a:lnTo>
                    <a:pt x="59891" y="53173"/>
                  </a:lnTo>
                  <a:cubicBezTo>
                    <a:pt x="59958" y="53173"/>
                    <a:pt x="60025" y="53106"/>
                    <a:pt x="60025" y="53006"/>
                  </a:cubicBezTo>
                  <a:cubicBezTo>
                    <a:pt x="60025" y="52939"/>
                    <a:pt x="59958" y="52839"/>
                    <a:pt x="59891" y="52839"/>
                  </a:cubicBezTo>
                  <a:close/>
                  <a:moveTo>
                    <a:pt x="18657" y="52492"/>
                  </a:moveTo>
                  <a:cubicBezTo>
                    <a:pt x="18633" y="52492"/>
                    <a:pt x="18608" y="52496"/>
                    <a:pt x="18582" y="52505"/>
                  </a:cubicBezTo>
                  <a:lnTo>
                    <a:pt x="16009" y="53574"/>
                  </a:lnTo>
                  <a:cubicBezTo>
                    <a:pt x="15875" y="53574"/>
                    <a:pt x="15842" y="53641"/>
                    <a:pt x="15875" y="53741"/>
                  </a:cubicBezTo>
                  <a:cubicBezTo>
                    <a:pt x="15942" y="53808"/>
                    <a:pt x="15976" y="53842"/>
                    <a:pt x="16042" y="53842"/>
                  </a:cubicBezTo>
                  <a:lnTo>
                    <a:pt x="16143" y="53842"/>
                  </a:lnTo>
                  <a:lnTo>
                    <a:pt x="18716" y="52806"/>
                  </a:lnTo>
                  <a:cubicBezTo>
                    <a:pt x="18816" y="52772"/>
                    <a:pt x="18850" y="52672"/>
                    <a:pt x="18816" y="52605"/>
                  </a:cubicBezTo>
                  <a:cubicBezTo>
                    <a:pt x="18791" y="52530"/>
                    <a:pt x="18729" y="52492"/>
                    <a:pt x="18657" y="52492"/>
                  </a:cubicBezTo>
                  <a:close/>
                  <a:moveTo>
                    <a:pt x="97256" y="49296"/>
                  </a:moveTo>
                  <a:lnTo>
                    <a:pt x="103873" y="50867"/>
                  </a:lnTo>
                  <a:lnTo>
                    <a:pt x="104174" y="51636"/>
                  </a:lnTo>
                  <a:lnTo>
                    <a:pt x="103840" y="51770"/>
                  </a:lnTo>
                  <a:cubicBezTo>
                    <a:pt x="103739" y="51803"/>
                    <a:pt x="103639" y="51870"/>
                    <a:pt x="103706" y="51970"/>
                  </a:cubicBezTo>
                  <a:cubicBezTo>
                    <a:pt x="103739" y="52070"/>
                    <a:pt x="103773" y="52104"/>
                    <a:pt x="103873" y="52104"/>
                  </a:cubicBezTo>
                  <a:lnTo>
                    <a:pt x="103906" y="52104"/>
                  </a:lnTo>
                  <a:lnTo>
                    <a:pt x="112262" y="49564"/>
                  </a:lnTo>
                  <a:lnTo>
                    <a:pt x="113866" y="54276"/>
                  </a:lnTo>
                  <a:lnTo>
                    <a:pt x="104508" y="53407"/>
                  </a:lnTo>
                  <a:cubicBezTo>
                    <a:pt x="104508" y="53407"/>
                    <a:pt x="104441" y="53340"/>
                    <a:pt x="104408" y="53340"/>
                  </a:cubicBezTo>
                  <a:cubicBezTo>
                    <a:pt x="104374" y="53340"/>
                    <a:pt x="104341" y="53340"/>
                    <a:pt x="104274" y="53407"/>
                  </a:cubicBezTo>
                  <a:lnTo>
                    <a:pt x="103906" y="53340"/>
                  </a:lnTo>
                  <a:lnTo>
                    <a:pt x="96687" y="51235"/>
                  </a:lnTo>
                  <a:lnTo>
                    <a:pt x="97256" y="49296"/>
                  </a:lnTo>
                  <a:close/>
                  <a:moveTo>
                    <a:pt x="119280" y="47458"/>
                  </a:moveTo>
                  <a:lnTo>
                    <a:pt x="116907" y="54610"/>
                  </a:lnTo>
                  <a:lnTo>
                    <a:pt x="114267" y="54343"/>
                  </a:lnTo>
                  <a:lnTo>
                    <a:pt x="112596" y="49497"/>
                  </a:lnTo>
                  <a:lnTo>
                    <a:pt x="119280" y="47458"/>
                  </a:lnTo>
                  <a:close/>
                  <a:moveTo>
                    <a:pt x="30848" y="53140"/>
                  </a:moveTo>
                  <a:lnTo>
                    <a:pt x="25735" y="54844"/>
                  </a:lnTo>
                  <a:cubicBezTo>
                    <a:pt x="25634" y="54911"/>
                    <a:pt x="25567" y="54978"/>
                    <a:pt x="25634" y="55078"/>
                  </a:cubicBezTo>
                  <a:cubicBezTo>
                    <a:pt x="25668" y="55145"/>
                    <a:pt x="25701" y="55179"/>
                    <a:pt x="25801" y="55179"/>
                  </a:cubicBezTo>
                  <a:lnTo>
                    <a:pt x="25835" y="55179"/>
                  </a:lnTo>
                  <a:lnTo>
                    <a:pt x="30915" y="53474"/>
                  </a:lnTo>
                  <a:cubicBezTo>
                    <a:pt x="31015" y="53441"/>
                    <a:pt x="31049" y="53340"/>
                    <a:pt x="31049" y="53274"/>
                  </a:cubicBezTo>
                  <a:cubicBezTo>
                    <a:pt x="31015" y="53173"/>
                    <a:pt x="30915" y="53140"/>
                    <a:pt x="30848" y="53140"/>
                  </a:cubicBezTo>
                  <a:close/>
                  <a:moveTo>
                    <a:pt x="490" y="55166"/>
                  </a:moveTo>
                  <a:cubicBezTo>
                    <a:pt x="470" y="55166"/>
                    <a:pt x="452" y="55170"/>
                    <a:pt x="435" y="55179"/>
                  </a:cubicBezTo>
                  <a:lnTo>
                    <a:pt x="0" y="55412"/>
                  </a:lnTo>
                  <a:lnTo>
                    <a:pt x="0" y="55780"/>
                  </a:lnTo>
                  <a:lnTo>
                    <a:pt x="602" y="55479"/>
                  </a:lnTo>
                  <a:cubicBezTo>
                    <a:pt x="669" y="55446"/>
                    <a:pt x="736" y="55312"/>
                    <a:pt x="669" y="55279"/>
                  </a:cubicBezTo>
                  <a:cubicBezTo>
                    <a:pt x="619" y="55204"/>
                    <a:pt x="550" y="55166"/>
                    <a:pt x="490" y="55166"/>
                  </a:cubicBezTo>
                  <a:close/>
                  <a:moveTo>
                    <a:pt x="127569" y="51101"/>
                  </a:moveTo>
                  <a:lnTo>
                    <a:pt x="132281" y="51803"/>
                  </a:lnTo>
                  <a:lnTo>
                    <a:pt x="131479" y="55814"/>
                  </a:lnTo>
                  <a:lnTo>
                    <a:pt x="126666" y="54443"/>
                  </a:lnTo>
                  <a:lnTo>
                    <a:pt x="127569" y="51101"/>
                  </a:lnTo>
                  <a:close/>
                  <a:moveTo>
                    <a:pt x="33822" y="43481"/>
                  </a:moveTo>
                  <a:lnTo>
                    <a:pt x="44083" y="51569"/>
                  </a:lnTo>
                  <a:lnTo>
                    <a:pt x="41844" y="55914"/>
                  </a:lnTo>
                  <a:lnTo>
                    <a:pt x="33822" y="43481"/>
                  </a:lnTo>
                  <a:close/>
                  <a:moveTo>
                    <a:pt x="66025" y="51161"/>
                  </a:moveTo>
                  <a:cubicBezTo>
                    <a:pt x="66009" y="51161"/>
                    <a:pt x="65992" y="51163"/>
                    <a:pt x="65974" y="51168"/>
                  </a:cubicBezTo>
                  <a:cubicBezTo>
                    <a:pt x="65907" y="51168"/>
                    <a:pt x="65806" y="51268"/>
                    <a:pt x="65840" y="51402"/>
                  </a:cubicBezTo>
                  <a:lnTo>
                    <a:pt x="65974" y="52304"/>
                  </a:lnTo>
                  <a:lnTo>
                    <a:pt x="64135" y="52471"/>
                  </a:lnTo>
                  <a:cubicBezTo>
                    <a:pt x="64069" y="52471"/>
                    <a:pt x="63968" y="52538"/>
                    <a:pt x="63968" y="52639"/>
                  </a:cubicBezTo>
                  <a:cubicBezTo>
                    <a:pt x="63968" y="52705"/>
                    <a:pt x="64069" y="52806"/>
                    <a:pt x="64135" y="52806"/>
                  </a:cubicBezTo>
                  <a:lnTo>
                    <a:pt x="65974" y="52639"/>
                  </a:lnTo>
                  <a:lnTo>
                    <a:pt x="66375" y="55412"/>
                  </a:lnTo>
                  <a:lnTo>
                    <a:pt x="60994" y="56449"/>
                  </a:lnTo>
                  <a:cubicBezTo>
                    <a:pt x="60960" y="56449"/>
                    <a:pt x="60894" y="56515"/>
                    <a:pt x="60927" y="56616"/>
                  </a:cubicBezTo>
                  <a:cubicBezTo>
                    <a:pt x="60927" y="56682"/>
                    <a:pt x="60994" y="56749"/>
                    <a:pt x="61094" y="56749"/>
                  </a:cubicBezTo>
                  <a:lnTo>
                    <a:pt x="61127" y="56749"/>
                  </a:lnTo>
                  <a:lnTo>
                    <a:pt x="70017" y="55011"/>
                  </a:lnTo>
                  <a:cubicBezTo>
                    <a:pt x="70118" y="55011"/>
                    <a:pt x="70185" y="54911"/>
                    <a:pt x="70151" y="54811"/>
                  </a:cubicBezTo>
                  <a:cubicBezTo>
                    <a:pt x="70151" y="54753"/>
                    <a:pt x="70052" y="54671"/>
                    <a:pt x="69981" y="54671"/>
                  </a:cubicBezTo>
                  <a:cubicBezTo>
                    <a:pt x="69970" y="54671"/>
                    <a:pt x="69960" y="54673"/>
                    <a:pt x="69951" y="54677"/>
                  </a:cubicBezTo>
                  <a:lnTo>
                    <a:pt x="66776" y="55312"/>
                  </a:lnTo>
                  <a:lnTo>
                    <a:pt x="66341" y="52572"/>
                  </a:lnTo>
                  <a:lnTo>
                    <a:pt x="68012" y="52405"/>
                  </a:lnTo>
                  <a:cubicBezTo>
                    <a:pt x="68112" y="52405"/>
                    <a:pt x="68179" y="52304"/>
                    <a:pt x="68179" y="52237"/>
                  </a:cubicBezTo>
                  <a:cubicBezTo>
                    <a:pt x="68179" y="52137"/>
                    <a:pt x="68112" y="52070"/>
                    <a:pt x="68012" y="52070"/>
                  </a:cubicBezTo>
                  <a:lnTo>
                    <a:pt x="66308" y="52237"/>
                  </a:lnTo>
                  <a:lnTo>
                    <a:pt x="66174" y="51302"/>
                  </a:lnTo>
                  <a:cubicBezTo>
                    <a:pt x="66174" y="51244"/>
                    <a:pt x="66124" y="51161"/>
                    <a:pt x="66025" y="51161"/>
                  </a:cubicBezTo>
                  <a:close/>
                  <a:moveTo>
                    <a:pt x="121051" y="46924"/>
                  </a:moveTo>
                  <a:lnTo>
                    <a:pt x="123959" y="56783"/>
                  </a:lnTo>
                  <a:lnTo>
                    <a:pt x="117208" y="54644"/>
                  </a:lnTo>
                  <a:lnTo>
                    <a:pt x="119648" y="47325"/>
                  </a:lnTo>
                  <a:lnTo>
                    <a:pt x="120918" y="46957"/>
                  </a:lnTo>
                  <a:lnTo>
                    <a:pt x="121051" y="46924"/>
                  </a:lnTo>
                  <a:close/>
                  <a:moveTo>
                    <a:pt x="127936" y="44818"/>
                  </a:moveTo>
                  <a:lnTo>
                    <a:pt x="127268" y="50834"/>
                  </a:lnTo>
                  <a:lnTo>
                    <a:pt x="126332" y="54343"/>
                  </a:lnTo>
                  <a:cubicBezTo>
                    <a:pt x="126265" y="54343"/>
                    <a:pt x="126165" y="54376"/>
                    <a:pt x="126131" y="54477"/>
                  </a:cubicBezTo>
                  <a:cubicBezTo>
                    <a:pt x="126131" y="54544"/>
                    <a:pt x="126165" y="54644"/>
                    <a:pt x="126265" y="54677"/>
                  </a:cubicBezTo>
                  <a:lnTo>
                    <a:pt x="125563" y="57317"/>
                  </a:lnTo>
                  <a:lnTo>
                    <a:pt x="124394" y="56950"/>
                  </a:lnTo>
                  <a:lnTo>
                    <a:pt x="121386" y="46823"/>
                  </a:lnTo>
                  <a:lnTo>
                    <a:pt x="127936" y="44818"/>
                  </a:lnTo>
                  <a:close/>
                  <a:moveTo>
                    <a:pt x="126599" y="54777"/>
                  </a:moveTo>
                  <a:lnTo>
                    <a:pt x="131445" y="56181"/>
                  </a:lnTo>
                  <a:lnTo>
                    <a:pt x="131078" y="58086"/>
                  </a:lnTo>
                  <a:lnTo>
                    <a:pt x="125931" y="57418"/>
                  </a:lnTo>
                  <a:lnTo>
                    <a:pt x="126599" y="54777"/>
                  </a:lnTo>
                  <a:close/>
                  <a:moveTo>
                    <a:pt x="76936" y="51168"/>
                  </a:moveTo>
                  <a:lnTo>
                    <a:pt x="83453" y="53507"/>
                  </a:lnTo>
                  <a:lnTo>
                    <a:pt x="82049" y="55112"/>
                  </a:lnTo>
                  <a:lnTo>
                    <a:pt x="78272" y="54744"/>
                  </a:lnTo>
                  <a:cubicBezTo>
                    <a:pt x="78172" y="54744"/>
                    <a:pt x="78105" y="54811"/>
                    <a:pt x="78105" y="54911"/>
                  </a:cubicBezTo>
                  <a:cubicBezTo>
                    <a:pt x="78105" y="54978"/>
                    <a:pt x="78172" y="55078"/>
                    <a:pt x="78272" y="55078"/>
                  </a:cubicBezTo>
                  <a:lnTo>
                    <a:pt x="81849" y="55412"/>
                  </a:lnTo>
                  <a:lnTo>
                    <a:pt x="78974" y="58554"/>
                  </a:lnTo>
                  <a:lnTo>
                    <a:pt x="75331" y="57351"/>
                  </a:lnTo>
                  <a:lnTo>
                    <a:pt x="76936" y="51168"/>
                  </a:lnTo>
                  <a:close/>
                  <a:moveTo>
                    <a:pt x="94482" y="50934"/>
                  </a:moveTo>
                  <a:lnTo>
                    <a:pt x="96387" y="51502"/>
                  </a:lnTo>
                  <a:lnTo>
                    <a:pt x="103840" y="53741"/>
                  </a:lnTo>
                  <a:lnTo>
                    <a:pt x="104174" y="53775"/>
                  </a:lnTo>
                  <a:lnTo>
                    <a:pt x="103706" y="56281"/>
                  </a:lnTo>
                  <a:lnTo>
                    <a:pt x="102737" y="59256"/>
                  </a:lnTo>
                  <a:lnTo>
                    <a:pt x="92677" y="55646"/>
                  </a:lnTo>
                  <a:lnTo>
                    <a:pt x="94482" y="50934"/>
                  </a:lnTo>
                  <a:close/>
                  <a:moveTo>
                    <a:pt x="2332" y="57331"/>
                  </a:moveTo>
                  <a:cubicBezTo>
                    <a:pt x="2297" y="57331"/>
                    <a:pt x="2264" y="57339"/>
                    <a:pt x="2240" y="57351"/>
                  </a:cubicBezTo>
                  <a:lnTo>
                    <a:pt x="0" y="58922"/>
                  </a:lnTo>
                  <a:lnTo>
                    <a:pt x="0" y="59323"/>
                  </a:lnTo>
                  <a:lnTo>
                    <a:pt x="2440" y="57652"/>
                  </a:lnTo>
                  <a:cubicBezTo>
                    <a:pt x="2474" y="57585"/>
                    <a:pt x="2507" y="57485"/>
                    <a:pt x="2474" y="57418"/>
                  </a:cubicBezTo>
                  <a:cubicBezTo>
                    <a:pt x="2452" y="57354"/>
                    <a:pt x="2391" y="57331"/>
                    <a:pt x="2332" y="57331"/>
                  </a:cubicBezTo>
                  <a:close/>
                  <a:moveTo>
                    <a:pt x="44684" y="51970"/>
                  </a:moveTo>
                  <a:lnTo>
                    <a:pt x="46188" y="53140"/>
                  </a:lnTo>
                  <a:lnTo>
                    <a:pt x="52572" y="58153"/>
                  </a:lnTo>
                  <a:lnTo>
                    <a:pt x="47224" y="59323"/>
                  </a:lnTo>
                  <a:lnTo>
                    <a:pt x="44684" y="51970"/>
                  </a:lnTo>
                  <a:close/>
                  <a:moveTo>
                    <a:pt x="85692" y="51569"/>
                  </a:moveTo>
                  <a:lnTo>
                    <a:pt x="84656" y="54610"/>
                  </a:lnTo>
                  <a:lnTo>
                    <a:pt x="82784" y="59624"/>
                  </a:lnTo>
                  <a:lnTo>
                    <a:pt x="79442" y="58654"/>
                  </a:lnTo>
                  <a:lnTo>
                    <a:pt x="83854" y="53641"/>
                  </a:lnTo>
                  <a:lnTo>
                    <a:pt x="84021" y="53741"/>
                  </a:lnTo>
                  <a:lnTo>
                    <a:pt x="84054" y="53741"/>
                  </a:lnTo>
                  <a:cubicBezTo>
                    <a:pt x="84155" y="53741"/>
                    <a:pt x="84188" y="53675"/>
                    <a:pt x="84221" y="53608"/>
                  </a:cubicBezTo>
                  <a:cubicBezTo>
                    <a:pt x="84288" y="53507"/>
                    <a:pt x="84221" y="53441"/>
                    <a:pt x="84155" y="53407"/>
                  </a:cubicBezTo>
                  <a:lnTo>
                    <a:pt x="84121" y="53340"/>
                  </a:lnTo>
                  <a:lnTo>
                    <a:pt x="85692" y="51569"/>
                  </a:lnTo>
                  <a:close/>
                  <a:moveTo>
                    <a:pt x="32887" y="59089"/>
                  </a:moveTo>
                  <a:lnTo>
                    <a:pt x="20120" y="59791"/>
                  </a:lnTo>
                  <a:cubicBezTo>
                    <a:pt x="19986" y="59791"/>
                    <a:pt x="19953" y="59857"/>
                    <a:pt x="19953" y="59958"/>
                  </a:cubicBezTo>
                  <a:cubicBezTo>
                    <a:pt x="19953" y="60025"/>
                    <a:pt x="20020" y="60125"/>
                    <a:pt x="20120" y="60125"/>
                  </a:cubicBezTo>
                  <a:lnTo>
                    <a:pt x="32887" y="59390"/>
                  </a:lnTo>
                  <a:cubicBezTo>
                    <a:pt x="32987" y="59390"/>
                    <a:pt x="33054" y="59323"/>
                    <a:pt x="33054" y="59256"/>
                  </a:cubicBezTo>
                  <a:cubicBezTo>
                    <a:pt x="33054" y="59156"/>
                    <a:pt x="32987" y="59089"/>
                    <a:pt x="32887" y="59089"/>
                  </a:cubicBezTo>
                  <a:close/>
                  <a:moveTo>
                    <a:pt x="104508" y="53741"/>
                  </a:moveTo>
                  <a:lnTo>
                    <a:pt x="116740" y="54911"/>
                  </a:lnTo>
                  <a:lnTo>
                    <a:pt x="114969" y="60125"/>
                  </a:lnTo>
                  <a:lnTo>
                    <a:pt x="104040" y="56148"/>
                  </a:lnTo>
                  <a:lnTo>
                    <a:pt x="104508" y="53741"/>
                  </a:lnTo>
                  <a:close/>
                  <a:moveTo>
                    <a:pt x="87998" y="48962"/>
                  </a:moveTo>
                  <a:lnTo>
                    <a:pt x="94147" y="50800"/>
                  </a:lnTo>
                  <a:lnTo>
                    <a:pt x="90003" y="61762"/>
                  </a:lnTo>
                  <a:lnTo>
                    <a:pt x="83152" y="59757"/>
                  </a:lnTo>
                  <a:lnTo>
                    <a:pt x="85024" y="54744"/>
                  </a:lnTo>
                  <a:lnTo>
                    <a:pt x="86327" y="50901"/>
                  </a:lnTo>
                  <a:lnTo>
                    <a:pt x="86895" y="50232"/>
                  </a:lnTo>
                  <a:lnTo>
                    <a:pt x="87965" y="48962"/>
                  </a:lnTo>
                  <a:close/>
                  <a:moveTo>
                    <a:pt x="92543" y="55981"/>
                  </a:moveTo>
                  <a:lnTo>
                    <a:pt x="102670" y="59557"/>
                  </a:lnTo>
                  <a:lnTo>
                    <a:pt x="101767" y="62331"/>
                  </a:lnTo>
                  <a:lnTo>
                    <a:pt x="91240" y="59356"/>
                  </a:lnTo>
                  <a:lnTo>
                    <a:pt x="92543" y="55981"/>
                  </a:lnTo>
                  <a:close/>
                  <a:moveTo>
                    <a:pt x="116974" y="55011"/>
                  </a:moveTo>
                  <a:lnTo>
                    <a:pt x="121987" y="56616"/>
                  </a:lnTo>
                  <a:lnTo>
                    <a:pt x="121319" y="58387"/>
                  </a:lnTo>
                  <a:lnTo>
                    <a:pt x="119046" y="57485"/>
                  </a:lnTo>
                  <a:cubicBezTo>
                    <a:pt x="119019" y="57476"/>
                    <a:pt x="118995" y="57471"/>
                    <a:pt x="118972" y="57471"/>
                  </a:cubicBezTo>
                  <a:cubicBezTo>
                    <a:pt x="118910" y="57471"/>
                    <a:pt x="118861" y="57502"/>
                    <a:pt x="118812" y="57551"/>
                  </a:cubicBezTo>
                  <a:cubicBezTo>
                    <a:pt x="118779" y="57652"/>
                    <a:pt x="118812" y="57719"/>
                    <a:pt x="118912" y="57785"/>
                  </a:cubicBezTo>
                  <a:lnTo>
                    <a:pt x="121386" y="58788"/>
                  </a:lnTo>
                  <a:lnTo>
                    <a:pt x="122455" y="59189"/>
                  </a:lnTo>
                  <a:lnTo>
                    <a:pt x="122555" y="59189"/>
                  </a:lnTo>
                  <a:cubicBezTo>
                    <a:pt x="122622" y="59189"/>
                    <a:pt x="122656" y="59156"/>
                    <a:pt x="122722" y="59055"/>
                  </a:cubicBezTo>
                  <a:cubicBezTo>
                    <a:pt x="122756" y="58989"/>
                    <a:pt x="122722" y="58888"/>
                    <a:pt x="122622" y="58855"/>
                  </a:cubicBezTo>
                  <a:lnTo>
                    <a:pt x="121720" y="58487"/>
                  </a:lnTo>
                  <a:lnTo>
                    <a:pt x="122422" y="56649"/>
                  </a:lnTo>
                  <a:lnTo>
                    <a:pt x="125430" y="57618"/>
                  </a:lnTo>
                  <a:lnTo>
                    <a:pt x="122823" y="62966"/>
                  </a:lnTo>
                  <a:lnTo>
                    <a:pt x="115303" y="60225"/>
                  </a:lnTo>
                  <a:lnTo>
                    <a:pt x="116974" y="55011"/>
                  </a:lnTo>
                  <a:close/>
                  <a:moveTo>
                    <a:pt x="62863" y="61486"/>
                  </a:moveTo>
                  <a:cubicBezTo>
                    <a:pt x="62844" y="61486"/>
                    <a:pt x="62822" y="61489"/>
                    <a:pt x="62799" y="61495"/>
                  </a:cubicBezTo>
                  <a:lnTo>
                    <a:pt x="52739" y="62966"/>
                  </a:lnTo>
                  <a:cubicBezTo>
                    <a:pt x="52639" y="62999"/>
                    <a:pt x="52605" y="63099"/>
                    <a:pt x="52605" y="63166"/>
                  </a:cubicBezTo>
                  <a:cubicBezTo>
                    <a:pt x="52605" y="63233"/>
                    <a:pt x="52705" y="63300"/>
                    <a:pt x="52772" y="63300"/>
                  </a:cubicBezTo>
                  <a:lnTo>
                    <a:pt x="52806" y="63300"/>
                  </a:lnTo>
                  <a:lnTo>
                    <a:pt x="62899" y="61829"/>
                  </a:lnTo>
                  <a:cubicBezTo>
                    <a:pt x="62966" y="61829"/>
                    <a:pt x="63066" y="61762"/>
                    <a:pt x="62999" y="61629"/>
                  </a:cubicBezTo>
                  <a:cubicBezTo>
                    <a:pt x="62999" y="61546"/>
                    <a:pt x="62954" y="61486"/>
                    <a:pt x="62863" y="61486"/>
                  </a:cubicBezTo>
                  <a:close/>
                  <a:moveTo>
                    <a:pt x="103940" y="56515"/>
                  </a:moveTo>
                  <a:lnTo>
                    <a:pt x="112930" y="59757"/>
                  </a:lnTo>
                  <a:lnTo>
                    <a:pt x="108084" y="62865"/>
                  </a:lnTo>
                  <a:lnTo>
                    <a:pt x="106680" y="60091"/>
                  </a:lnTo>
                  <a:cubicBezTo>
                    <a:pt x="106630" y="60016"/>
                    <a:pt x="106580" y="59979"/>
                    <a:pt x="106516" y="59979"/>
                  </a:cubicBezTo>
                  <a:cubicBezTo>
                    <a:pt x="106494" y="59979"/>
                    <a:pt x="106471" y="59983"/>
                    <a:pt x="106446" y="59991"/>
                  </a:cubicBezTo>
                  <a:cubicBezTo>
                    <a:pt x="106380" y="60091"/>
                    <a:pt x="106346" y="60158"/>
                    <a:pt x="106313" y="60259"/>
                  </a:cubicBezTo>
                  <a:lnTo>
                    <a:pt x="107817" y="63266"/>
                  </a:lnTo>
                  <a:cubicBezTo>
                    <a:pt x="107884" y="63300"/>
                    <a:pt x="107917" y="63333"/>
                    <a:pt x="107950" y="63333"/>
                  </a:cubicBezTo>
                  <a:lnTo>
                    <a:pt x="108017" y="63333"/>
                  </a:lnTo>
                  <a:cubicBezTo>
                    <a:pt x="108051" y="63333"/>
                    <a:pt x="108051" y="63300"/>
                    <a:pt x="108084" y="63300"/>
                  </a:cubicBezTo>
                  <a:lnTo>
                    <a:pt x="113298" y="59924"/>
                  </a:lnTo>
                  <a:lnTo>
                    <a:pt x="114802" y="60459"/>
                  </a:lnTo>
                  <a:lnTo>
                    <a:pt x="113097" y="65539"/>
                  </a:lnTo>
                  <a:lnTo>
                    <a:pt x="102068" y="62431"/>
                  </a:lnTo>
                  <a:lnTo>
                    <a:pt x="103940" y="56515"/>
                  </a:lnTo>
                  <a:close/>
                  <a:moveTo>
                    <a:pt x="64603" y="66675"/>
                  </a:moveTo>
                  <a:lnTo>
                    <a:pt x="52572" y="68112"/>
                  </a:lnTo>
                  <a:cubicBezTo>
                    <a:pt x="52538" y="68146"/>
                    <a:pt x="52438" y="68213"/>
                    <a:pt x="52438" y="68313"/>
                  </a:cubicBezTo>
                  <a:cubicBezTo>
                    <a:pt x="52438" y="68380"/>
                    <a:pt x="52505" y="68480"/>
                    <a:pt x="52605" y="68480"/>
                  </a:cubicBezTo>
                  <a:lnTo>
                    <a:pt x="64637" y="67043"/>
                  </a:lnTo>
                  <a:cubicBezTo>
                    <a:pt x="64704" y="67043"/>
                    <a:pt x="64804" y="66976"/>
                    <a:pt x="64804" y="66842"/>
                  </a:cubicBezTo>
                  <a:cubicBezTo>
                    <a:pt x="64804" y="66776"/>
                    <a:pt x="64704" y="66675"/>
                    <a:pt x="64603" y="66675"/>
                  </a:cubicBezTo>
                  <a:close/>
                  <a:moveTo>
                    <a:pt x="81013" y="67310"/>
                  </a:moveTo>
                  <a:lnTo>
                    <a:pt x="80846" y="68781"/>
                  </a:lnTo>
                  <a:lnTo>
                    <a:pt x="79776" y="68781"/>
                  </a:lnTo>
                  <a:lnTo>
                    <a:pt x="79776" y="67310"/>
                  </a:lnTo>
                  <a:close/>
                  <a:moveTo>
                    <a:pt x="132582" y="51836"/>
                  </a:moveTo>
                  <a:lnTo>
                    <a:pt x="140335" y="53006"/>
                  </a:lnTo>
                  <a:lnTo>
                    <a:pt x="139466" y="55613"/>
                  </a:lnTo>
                  <a:lnTo>
                    <a:pt x="138631" y="59991"/>
                  </a:lnTo>
                  <a:lnTo>
                    <a:pt x="137795" y="70318"/>
                  </a:lnTo>
                  <a:lnTo>
                    <a:pt x="137662" y="70586"/>
                  </a:lnTo>
                  <a:lnTo>
                    <a:pt x="130643" y="68714"/>
                  </a:lnTo>
                  <a:lnTo>
                    <a:pt x="136024" y="59824"/>
                  </a:lnTo>
                  <a:cubicBezTo>
                    <a:pt x="136124" y="59724"/>
                    <a:pt x="136091" y="59624"/>
                    <a:pt x="135991" y="59557"/>
                  </a:cubicBezTo>
                  <a:cubicBezTo>
                    <a:pt x="135955" y="59533"/>
                    <a:pt x="135920" y="59522"/>
                    <a:pt x="135886" y="59522"/>
                  </a:cubicBezTo>
                  <a:cubicBezTo>
                    <a:pt x="135824" y="59522"/>
                    <a:pt x="135766" y="59559"/>
                    <a:pt x="135723" y="59624"/>
                  </a:cubicBezTo>
                  <a:lnTo>
                    <a:pt x="130309" y="68580"/>
                  </a:lnTo>
                  <a:lnTo>
                    <a:pt x="129206" y="68179"/>
                  </a:lnTo>
                  <a:lnTo>
                    <a:pt x="130877" y="61896"/>
                  </a:lnTo>
                  <a:cubicBezTo>
                    <a:pt x="130877" y="61829"/>
                    <a:pt x="130844" y="61729"/>
                    <a:pt x="130777" y="61696"/>
                  </a:cubicBezTo>
                  <a:cubicBezTo>
                    <a:pt x="130677" y="61696"/>
                    <a:pt x="130610" y="61729"/>
                    <a:pt x="130543" y="61829"/>
                  </a:cubicBezTo>
                  <a:lnTo>
                    <a:pt x="128872" y="68046"/>
                  </a:lnTo>
                  <a:lnTo>
                    <a:pt x="122455" y="65539"/>
                  </a:lnTo>
                  <a:lnTo>
                    <a:pt x="123090" y="63367"/>
                  </a:lnTo>
                  <a:lnTo>
                    <a:pt x="125530" y="64236"/>
                  </a:lnTo>
                  <a:cubicBezTo>
                    <a:pt x="125559" y="64255"/>
                    <a:pt x="125586" y="64263"/>
                    <a:pt x="125610" y="64263"/>
                  </a:cubicBezTo>
                  <a:cubicBezTo>
                    <a:pt x="125669" y="64263"/>
                    <a:pt x="125717" y="64216"/>
                    <a:pt x="125764" y="64169"/>
                  </a:cubicBezTo>
                  <a:cubicBezTo>
                    <a:pt x="125797" y="64069"/>
                    <a:pt x="125764" y="64002"/>
                    <a:pt x="125664" y="63968"/>
                  </a:cubicBezTo>
                  <a:lnTo>
                    <a:pt x="123190" y="63066"/>
                  </a:lnTo>
                  <a:lnTo>
                    <a:pt x="125797" y="57719"/>
                  </a:lnTo>
                  <a:lnTo>
                    <a:pt x="131011" y="58387"/>
                  </a:lnTo>
                  <a:cubicBezTo>
                    <a:pt x="131078" y="58487"/>
                    <a:pt x="131111" y="58521"/>
                    <a:pt x="131145" y="58521"/>
                  </a:cubicBezTo>
                  <a:lnTo>
                    <a:pt x="131178" y="58521"/>
                  </a:lnTo>
                  <a:cubicBezTo>
                    <a:pt x="131245" y="58521"/>
                    <a:pt x="131278" y="58487"/>
                    <a:pt x="131312" y="58454"/>
                  </a:cubicBezTo>
                  <a:lnTo>
                    <a:pt x="137428" y="59222"/>
                  </a:lnTo>
                  <a:lnTo>
                    <a:pt x="137461" y="59222"/>
                  </a:lnTo>
                  <a:cubicBezTo>
                    <a:pt x="137528" y="59222"/>
                    <a:pt x="137628" y="59156"/>
                    <a:pt x="137628" y="59055"/>
                  </a:cubicBezTo>
                  <a:cubicBezTo>
                    <a:pt x="137628" y="58955"/>
                    <a:pt x="137528" y="58855"/>
                    <a:pt x="137461" y="58855"/>
                  </a:cubicBezTo>
                  <a:lnTo>
                    <a:pt x="131345" y="58086"/>
                  </a:lnTo>
                  <a:lnTo>
                    <a:pt x="132582" y="51836"/>
                  </a:lnTo>
                  <a:close/>
                  <a:moveTo>
                    <a:pt x="6116" y="69650"/>
                  </a:moveTo>
                  <a:lnTo>
                    <a:pt x="6183" y="71054"/>
                  </a:lnTo>
                  <a:lnTo>
                    <a:pt x="401" y="71054"/>
                  </a:lnTo>
                  <a:lnTo>
                    <a:pt x="234" y="69884"/>
                  </a:lnTo>
                  <a:lnTo>
                    <a:pt x="6116" y="69650"/>
                  </a:lnTo>
                  <a:close/>
                  <a:moveTo>
                    <a:pt x="102035" y="62698"/>
                  </a:moveTo>
                  <a:lnTo>
                    <a:pt x="113064" y="65840"/>
                  </a:lnTo>
                  <a:lnTo>
                    <a:pt x="111861" y="69449"/>
                  </a:lnTo>
                  <a:lnTo>
                    <a:pt x="111259" y="71555"/>
                  </a:lnTo>
                  <a:lnTo>
                    <a:pt x="105912" y="70051"/>
                  </a:lnTo>
                  <a:lnTo>
                    <a:pt x="106714" y="66508"/>
                  </a:lnTo>
                  <a:cubicBezTo>
                    <a:pt x="106747" y="66441"/>
                    <a:pt x="106647" y="66308"/>
                    <a:pt x="106580" y="66308"/>
                  </a:cubicBezTo>
                  <a:cubicBezTo>
                    <a:pt x="106562" y="66302"/>
                    <a:pt x="106546" y="66299"/>
                    <a:pt x="106530" y="66299"/>
                  </a:cubicBezTo>
                  <a:cubicBezTo>
                    <a:pt x="106457" y="66299"/>
                    <a:pt x="106407" y="66359"/>
                    <a:pt x="106380" y="66441"/>
                  </a:cubicBezTo>
                  <a:lnTo>
                    <a:pt x="105577" y="69984"/>
                  </a:lnTo>
                  <a:lnTo>
                    <a:pt x="100197" y="68480"/>
                  </a:lnTo>
                  <a:lnTo>
                    <a:pt x="102035" y="62698"/>
                  </a:lnTo>
                  <a:close/>
                  <a:moveTo>
                    <a:pt x="122321" y="65873"/>
                  </a:moveTo>
                  <a:lnTo>
                    <a:pt x="130075" y="68881"/>
                  </a:lnTo>
                  <a:lnTo>
                    <a:pt x="128839" y="70886"/>
                  </a:lnTo>
                  <a:lnTo>
                    <a:pt x="124828" y="72624"/>
                  </a:lnTo>
                  <a:lnTo>
                    <a:pt x="120751" y="71321"/>
                  </a:lnTo>
                  <a:lnTo>
                    <a:pt x="122321" y="65873"/>
                  </a:lnTo>
                  <a:close/>
                  <a:moveTo>
                    <a:pt x="100063" y="68781"/>
                  </a:moveTo>
                  <a:lnTo>
                    <a:pt x="105511" y="70318"/>
                  </a:lnTo>
                  <a:lnTo>
                    <a:pt x="104942" y="72691"/>
                  </a:lnTo>
                  <a:lnTo>
                    <a:pt x="99261" y="71287"/>
                  </a:lnTo>
                  <a:lnTo>
                    <a:pt x="100063" y="68781"/>
                  </a:lnTo>
                  <a:close/>
                  <a:moveTo>
                    <a:pt x="6183" y="71388"/>
                  </a:moveTo>
                  <a:lnTo>
                    <a:pt x="6284" y="72825"/>
                  </a:lnTo>
                  <a:lnTo>
                    <a:pt x="635" y="73226"/>
                  </a:lnTo>
                  <a:lnTo>
                    <a:pt x="401" y="71388"/>
                  </a:lnTo>
                  <a:close/>
                  <a:moveTo>
                    <a:pt x="69474" y="69290"/>
                  </a:moveTo>
                  <a:cubicBezTo>
                    <a:pt x="69733" y="69290"/>
                    <a:pt x="70006" y="69371"/>
                    <a:pt x="70318" y="69516"/>
                  </a:cubicBezTo>
                  <a:lnTo>
                    <a:pt x="71354" y="73159"/>
                  </a:lnTo>
                  <a:lnTo>
                    <a:pt x="69349" y="73827"/>
                  </a:lnTo>
                  <a:lnTo>
                    <a:pt x="68246" y="70352"/>
                  </a:lnTo>
                  <a:cubicBezTo>
                    <a:pt x="68280" y="70185"/>
                    <a:pt x="68514" y="69616"/>
                    <a:pt x="69015" y="69382"/>
                  </a:cubicBezTo>
                  <a:cubicBezTo>
                    <a:pt x="69166" y="69319"/>
                    <a:pt x="69318" y="69290"/>
                    <a:pt x="69474" y="69290"/>
                  </a:cubicBezTo>
                  <a:close/>
                  <a:moveTo>
                    <a:pt x="12199" y="53608"/>
                  </a:moveTo>
                  <a:lnTo>
                    <a:pt x="14873" y="59557"/>
                  </a:lnTo>
                  <a:lnTo>
                    <a:pt x="8456" y="61061"/>
                  </a:lnTo>
                  <a:cubicBezTo>
                    <a:pt x="8356" y="61127"/>
                    <a:pt x="8289" y="61194"/>
                    <a:pt x="8322" y="61295"/>
                  </a:cubicBezTo>
                  <a:cubicBezTo>
                    <a:pt x="8322" y="61361"/>
                    <a:pt x="8422" y="61428"/>
                    <a:pt x="8489" y="61428"/>
                  </a:cubicBezTo>
                  <a:lnTo>
                    <a:pt x="8523" y="61428"/>
                  </a:lnTo>
                  <a:lnTo>
                    <a:pt x="15040" y="59857"/>
                  </a:lnTo>
                  <a:lnTo>
                    <a:pt x="20354" y="71689"/>
                  </a:lnTo>
                  <a:lnTo>
                    <a:pt x="21323" y="75131"/>
                  </a:lnTo>
                  <a:lnTo>
                    <a:pt x="9191" y="75499"/>
                  </a:lnTo>
                  <a:lnTo>
                    <a:pt x="6618" y="72925"/>
                  </a:lnTo>
                  <a:lnTo>
                    <a:pt x="6451" y="69650"/>
                  </a:lnTo>
                  <a:lnTo>
                    <a:pt x="8924" y="69516"/>
                  </a:lnTo>
                  <a:cubicBezTo>
                    <a:pt x="8991" y="69516"/>
                    <a:pt x="9091" y="69416"/>
                    <a:pt x="9091" y="69349"/>
                  </a:cubicBezTo>
                  <a:cubicBezTo>
                    <a:pt x="9091" y="69282"/>
                    <a:pt x="8991" y="69182"/>
                    <a:pt x="8924" y="69182"/>
                  </a:cubicBezTo>
                  <a:lnTo>
                    <a:pt x="6350" y="69316"/>
                  </a:lnTo>
                  <a:lnTo>
                    <a:pt x="769" y="61762"/>
                  </a:lnTo>
                  <a:lnTo>
                    <a:pt x="12199" y="53608"/>
                  </a:lnTo>
                  <a:close/>
                  <a:moveTo>
                    <a:pt x="115236" y="60593"/>
                  </a:moveTo>
                  <a:lnTo>
                    <a:pt x="122756" y="63300"/>
                  </a:lnTo>
                  <a:lnTo>
                    <a:pt x="120383" y="71388"/>
                  </a:lnTo>
                  <a:lnTo>
                    <a:pt x="119314" y="75799"/>
                  </a:lnTo>
                  <a:lnTo>
                    <a:pt x="104541" y="75799"/>
                  </a:lnTo>
                  <a:lnTo>
                    <a:pt x="105176" y="73059"/>
                  </a:lnTo>
                  <a:lnTo>
                    <a:pt x="109588" y="74162"/>
                  </a:lnTo>
                  <a:lnTo>
                    <a:pt x="109621" y="74162"/>
                  </a:lnTo>
                  <a:cubicBezTo>
                    <a:pt x="109722" y="74162"/>
                    <a:pt x="109789" y="74128"/>
                    <a:pt x="109789" y="74028"/>
                  </a:cubicBezTo>
                  <a:cubicBezTo>
                    <a:pt x="109822" y="73961"/>
                    <a:pt x="109755" y="73861"/>
                    <a:pt x="109688" y="73827"/>
                  </a:cubicBezTo>
                  <a:lnTo>
                    <a:pt x="105243" y="72725"/>
                  </a:lnTo>
                  <a:lnTo>
                    <a:pt x="105778" y="70385"/>
                  </a:lnTo>
                  <a:lnTo>
                    <a:pt x="111125" y="71889"/>
                  </a:lnTo>
                  <a:lnTo>
                    <a:pt x="110858" y="72959"/>
                  </a:lnTo>
                  <a:cubicBezTo>
                    <a:pt x="110858" y="73025"/>
                    <a:pt x="110891" y="73126"/>
                    <a:pt x="110958" y="73159"/>
                  </a:cubicBezTo>
                  <a:lnTo>
                    <a:pt x="111025" y="73159"/>
                  </a:lnTo>
                  <a:cubicBezTo>
                    <a:pt x="111092" y="73159"/>
                    <a:pt x="111125" y="73126"/>
                    <a:pt x="111192" y="73025"/>
                  </a:cubicBezTo>
                  <a:lnTo>
                    <a:pt x="111526" y="72023"/>
                  </a:lnTo>
                  <a:lnTo>
                    <a:pt x="112295" y="72223"/>
                  </a:lnTo>
                  <a:lnTo>
                    <a:pt x="112362" y="72223"/>
                  </a:lnTo>
                  <a:cubicBezTo>
                    <a:pt x="112429" y="72223"/>
                    <a:pt x="112462" y="72190"/>
                    <a:pt x="112529" y="72123"/>
                  </a:cubicBezTo>
                  <a:cubicBezTo>
                    <a:pt x="112529" y="72023"/>
                    <a:pt x="112462" y="71956"/>
                    <a:pt x="112395" y="71889"/>
                  </a:cubicBezTo>
                  <a:lnTo>
                    <a:pt x="111593" y="71689"/>
                  </a:lnTo>
                  <a:lnTo>
                    <a:pt x="112195" y="69550"/>
                  </a:lnTo>
                  <a:lnTo>
                    <a:pt x="115236" y="60593"/>
                  </a:lnTo>
                  <a:close/>
                  <a:moveTo>
                    <a:pt x="120650" y="71655"/>
                  </a:moveTo>
                  <a:lnTo>
                    <a:pt x="124728" y="72959"/>
                  </a:lnTo>
                  <a:lnTo>
                    <a:pt x="125831" y="75833"/>
                  </a:lnTo>
                  <a:lnTo>
                    <a:pt x="119748" y="75833"/>
                  </a:lnTo>
                  <a:lnTo>
                    <a:pt x="120650" y="71655"/>
                  </a:lnTo>
                  <a:close/>
                  <a:moveTo>
                    <a:pt x="32252" y="74195"/>
                  </a:moveTo>
                  <a:lnTo>
                    <a:pt x="30180" y="78139"/>
                  </a:lnTo>
                  <a:lnTo>
                    <a:pt x="23963" y="78272"/>
                  </a:lnTo>
                  <a:lnTo>
                    <a:pt x="23495" y="75198"/>
                  </a:lnTo>
                  <a:lnTo>
                    <a:pt x="32252" y="74195"/>
                  </a:lnTo>
                  <a:close/>
                  <a:moveTo>
                    <a:pt x="97886" y="73852"/>
                  </a:moveTo>
                  <a:cubicBezTo>
                    <a:pt x="97824" y="73852"/>
                    <a:pt x="97751" y="73912"/>
                    <a:pt x="97724" y="73995"/>
                  </a:cubicBezTo>
                  <a:lnTo>
                    <a:pt x="96320" y="79375"/>
                  </a:lnTo>
                  <a:cubicBezTo>
                    <a:pt x="96253" y="79442"/>
                    <a:pt x="96353" y="79542"/>
                    <a:pt x="96420" y="79576"/>
                  </a:cubicBezTo>
                  <a:lnTo>
                    <a:pt x="96487" y="79576"/>
                  </a:lnTo>
                  <a:cubicBezTo>
                    <a:pt x="96554" y="79576"/>
                    <a:pt x="96587" y="79542"/>
                    <a:pt x="96654" y="79442"/>
                  </a:cubicBezTo>
                  <a:lnTo>
                    <a:pt x="98058" y="74061"/>
                  </a:lnTo>
                  <a:cubicBezTo>
                    <a:pt x="98091" y="73995"/>
                    <a:pt x="98024" y="73894"/>
                    <a:pt x="97924" y="73861"/>
                  </a:cubicBezTo>
                  <a:cubicBezTo>
                    <a:pt x="97912" y="73855"/>
                    <a:pt x="97899" y="73852"/>
                    <a:pt x="97886" y="73852"/>
                  </a:cubicBezTo>
                  <a:close/>
                  <a:moveTo>
                    <a:pt x="100261" y="75189"/>
                  </a:moveTo>
                  <a:cubicBezTo>
                    <a:pt x="100206" y="75189"/>
                    <a:pt x="100151" y="75249"/>
                    <a:pt x="100096" y="75331"/>
                  </a:cubicBezTo>
                  <a:lnTo>
                    <a:pt x="98893" y="79643"/>
                  </a:lnTo>
                  <a:cubicBezTo>
                    <a:pt x="98860" y="79710"/>
                    <a:pt x="98927" y="79810"/>
                    <a:pt x="99027" y="79843"/>
                  </a:cubicBezTo>
                  <a:lnTo>
                    <a:pt x="99060" y="79843"/>
                  </a:lnTo>
                  <a:cubicBezTo>
                    <a:pt x="99161" y="79843"/>
                    <a:pt x="99194" y="79810"/>
                    <a:pt x="99227" y="79710"/>
                  </a:cubicBezTo>
                  <a:lnTo>
                    <a:pt x="100431" y="75398"/>
                  </a:lnTo>
                  <a:cubicBezTo>
                    <a:pt x="100497" y="75331"/>
                    <a:pt x="100397" y="75231"/>
                    <a:pt x="100297" y="75198"/>
                  </a:cubicBezTo>
                  <a:cubicBezTo>
                    <a:pt x="100285" y="75192"/>
                    <a:pt x="100273" y="75189"/>
                    <a:pt x="100261" y="75189"/>
                  </a:cubicBezTo>
                  <a:close/>
                  <a:moveTo>
                    <a:pt x="130409" y="69015"/>
                  </a:moveTo>
                  <a:lnTo>
                    <a:pt x="137461" y="70886"/>
                  </a:lnTo>
                  <a:lnTo>
                    <a:pt x="136826" y="72691"/>
                  </a:lnTo>
                  <a:lnTo>
                    <a:pt x="135757" y="75231"/>
                  </a:lnTo>
                  <a:lnTo>
                    <a:pt x="129941" y="75231"/>
                  </a:lnTo>
                  <a:cubicBezTo>
                    <a:pt x="129841" y="75231"/>
                    <a:pt x="129774" y="75331"/>
                    <a:pt x="129774" y="75398"/>
                  </a:cubicBezTo>
                  <a:cubicBezTo>
                    <a:pt x="129774" y="75499"/>
                    <a:pt x="129841" y="75565"/>
                    <a:pt x="129941" y="75565"/>
                  </a:cubicBezTo>
                  <a:lnTo>
                    <a:pt x="135590" y="75565"/>
                  </a:lnTo>
                  <a:lnTo>
                    <a:pt x="133584" y="80311"/>
                  </a:lnTo>
                  <a:lnTo>
                    <a:pt x="128437" y="75866"/>
                  </a:lnTo>
                  <a:cubicBezTo>
                    <a:pt x="128437" y="75833"/>
                    <a:pt x="128404" y="75833"/>
                    <a:pt x="128404" y="75833"/>
                  </a:cubicBezTo>
                  <a:lnTo>
                    <a:pt x="126265" y="75833"/>
                  </a:lnTo>
                  <a:lnTo>
                    <a:pt x="125095" y="72892"/>
                  </a:lnTo>
                  <a:lnTo>
                    <a:pt x="128905" y="71287"/>
                  </a:lnTo>
                  <a:lnTo>
                    <a:pt x="130911" y="75031"/>
                  </a:lnTo>
                  <a:cubicBezTo>
                    <a:pt x="130944" y="75064"/>
                    <a:pt x="131011" y="75131"/>
                    <a:pt x="131078" y="75131"/>
                  </a:cubicBezTo>
                  <a:lnTo>
                    <a:pt x="131145" y="75131"/>
                  </a:lnTo>
                  <a:cubicBezTo>
                    <a:pt x="131245" y="75031"/>
                    <a:pt x="131278" y="74930"/>
                    <a:pt x="131245" y="74864"/>
                  </a:cubicBezTo>
                  <a:lnTo>
                    <a:pt x="129173" y="71054"/>
                  </a:lnTo>
                  <a:lnTo>
                    <a:pt x="130409" y="69015"/>
                  </a:lnTo>
                  <a:close/>
                  <a:moveTo>
                    <a:pt x="128337" y="76301"/>
                  </a:moveTo>
                  <a:lnTo>
                    <a:pt x="133083" y="80345"/>
                  </a:lnTo>
                  <a:lnTo>
                    <a:pt x="133083" y="80345"/>
                  </a:lnTo>
                  <a:lnTo>
                    <a:pt x="127167" y="79743"/>
                  </a:lnTo>
                  <a:lnTo>
                    <a:pt x="128337" y="76301"/>
                  </a:lnTo>
                  <a:close/>
                  <a:moveTo>
                    <a:pt x="30079" y="78508"/>
                  </a:moveTo>
                  <a:lnTo>
                    <a:pt x="30079" y="80712"/>
                  </a:lnTo>
                  <a:lnTo>
                    <a:pt x="24331" y="80980"/>
                  </a:lnTo>
                  <a:lnTo>
                    <a:pt x="23997" y="78674"/>
                  </a:lnTo>
                  <a:lnTo>
                    <a:pt x="30079" y="78508"/>
                  </a:lnTo>
                  <a:close/>
                  <a:moveTo>
                    <a:pt x="54042" y="68814"/>
                  </a:moveTo>
                  <a:cubicBezTo>
                    <a:pt x="53942" y="68814"/>
                    <a:pt x="53875" y="68881"/>
                    <a:pt x="53875" y="68981"/>
                  </a:cubicBezTo>
                  <a:lnTo>
                    <a:pt x="53608" y="72658"/>
                  </a:lnTo>
                  <a:lnTo>
                    <a:pt x="53608" y="72691"/>
                  </a:lnTo>
                  <a:lnTo>
                    <a:pt x="55747" y="81046"/>
                  </a:lnTo>
                  <a:cubicBezTo>
                    <a:pt x="55747" y="81113"/>
                    <a:pt x="55814" y="81180"/>
                    <a:pt x="55914" y="81180"/>
                  </a:cubicBezTo>
                  <a:lnTo>
                    <a:pt x="55947" y="81180"/>
                  </a:lnTo>
                  <a:cubicBezTo>
                    <a:pt x="56047" y="81113"/>
                    <a:pt x="56081" y="81046"/>
                    <a:pt x="56081" y="80980"/>
                  </a:cubicBezTo>
                  <a:lnTo>
                    <a:pt x="53942" y="72658"/>
                  </a:lnTo>
                  <a:lnTo>
                    <a:pt x="54209" y="69015"/>
                  </a:lnTo>
                  <a:cubicBezTo>
                    <a:pt x="54209" y="68881"/>
                    <a:pt x="54109" y="68814"/>
                    <a:pt x="54042" y="68814"/>
                  </a:cubicBezTo>
                  <a:close/>
                  <a:moveTo>
                    <a:pt x="0" y="77203"/>
                  </a:moveTo>
                  <a:lnTo>
                    <a:pt x="0" y="77604"/>
                  </a:lnTo>
                  <a:lnTo>
                    <a:pt x="9492" y="84021"/>
                  </a:lnTo>
                  <a:cubicBezTo>
                    <a:pt x="9492" y="84054"/>
                    <a:pt x="9525" y="84054"/>
                    <a:pt x="9592" y="84054"/>
                  </a:cubicBezTo>
                  <a:cubicBezTo>
                    <a:pt x="9626" y="84054"/>
                    <a:pt x="9692" y="84021"/>
                    <a:pt x="9692" y="83987"/>
                  </a:cubicBezTo>
                  <a:cubicBezTo>
                    <a:pt x="9759" y="83887"/>
                    <a:pt x="9759" y="83820"/>
                    <a:pt x="9659" y="83720"/>
                  </a:cubicBezTo>
                  <a:lnTo>
                    <a:pt x="0" y="77203"/>
                  </a:lnTo>
                  <a:close/>
                  <a:moveTo>
                    <a:pt x="86294" y="66174"/>
                  </a:moveTo>
                  <a:lnTo>
                    <a:pt x="92844" y="69015"/>
                  </a:lnTo>
                  <a:lnTo>
                    <a:pt x="91474" y="74596"/>
                  </a:lnTo>
                  <a:lnTo>
                    <a:pt x="91474" y="74663"/>
                  </a:lnTo>
                  <a:lnTo>
                    <a:pt x="91708" y="84188"/>
                  </a:lnTo>
                  <a:lnTo>
                    <a:pt x="84556" y="83820"/>
                  </a:lnTo>
                  <a:lnTo>
                    <a:pt x="86294" y="66174"/>
                  </a:lnTo>
                  <a:close/>
                  <a:moveTo>
                    <a:pt x="69683" y="85191"/>
                  </a:moveTo>
                  <a:lnTo>
                    <a:pt x="69750" y="85358"/>
                  </a:lnTo>
                  <a:lnTo>
                    <a:pt x="69449" y="86995"/>
                  </a:lnTo>
                  <a:lnTo>
                    <a:pt x="66174" y="86895"/>
                  </a:lnTo>
                  <a:lnTo>
                    <a:pt x="69683" y="85191"/>
                  </a:lnTo>
                  <a:close/>
                  <a:moveTo>
                    <a:pt x="4152" y="86051"/>
                  </a:moveTo>
                  <a:cubicBezTo>
                    <a:pt x="4137" y="86051"/>
                    <a:pt x="4123" y="86054"/>
                    <a:pt x="4111" y="86060"/>
                  </a:cubicBezTo>
                  <a:lnTo>
                    <a:pt x="0" y="86895"/>
                  </a:lnTo>
                  <a:lnTo>
                    <a:pt x="0" y="87229"/>
                  </a:lnTo>
                  <a:lnTo>
                    <a:pt x="4178" y="86394"/>
                  </a:lnTo>
                  <a:cubicBezTo>
                    <a:pt x="4278" y="86360"/>
                    <a:pt x="4312" y="86260"/>
                    <a:pt x="4312" y="86193"/>
                  </a:cubicBezTo>
                  <a:cubicBezTo>
                    <a:pt x="4312" y="86111"/>
                    <a:pt x="4221" y="86051"/>
                    <a:pt x="4152" y="86051"/>
                  </a:cubicBezTo>
                  <a:close/>
                  <a:moveTo>
                    <a:pt x="40536" y="83613"/>
                  </a:moveTo>
                  <a:cubicBezTo>
                    <a:pt x="40526" y="83613"/>
                    <a:pt x="40516" y="83615"/>
                    <a:pt x="40507" y="83620"/>
                  </a:cubicBezTo>
                  <a:cubicBezTo>
                    <a:pt x="40406" y="83620"/>
                    <a:pt x="40340" y="83720"/>
                    <a:pt x="40340" y="83787"/>
                  </a:cubicBezTo>
                  <a:lnTo>
                    <a:pt x="40774" y="88065"/>
                  </a:lnTo>
                  <a:lnTo>
                    <a:pt x="41108" y="88031"/>
                  </a:lnTo>
                  <a:lnTo>
                    <a:pt x="40674" y="83720"/>
                  </a:lnTo>
                  <a:cubicBezTo>
                    <a:pt x="40674" y="83691"/>
                    <a:pt x="40600" y="83613"/>
                    <a:pt x="40536" y="83613"/>
                  </a:cubicBezTo>
                  <a:close/>
                  <a:moveTo>
                    <a:pt x="50399" y="803"/>
                  </a:moveTo>
                  <a:lnTo>
                    <a:pt x="55981" y="4546"/>
                  </a:lnTo>
                  <a:lnTo>
                    <a:pt x="55212" y="6183"/>
                  </a:lnTo>
                  <a:lnTo>
                    <a:pt x="55145" y="6150"/>
                  </a:lnTo>
                  <a:lnTo>
                    <a:pt x="49965" y="2607"/>
                  </a:lnTo>
                  <a:cubicBezTo>
                    <a:pt x="49935" y="2577"/>
                    <a:pt x="49891" y="2561"/>
                    <a:pt x="49849" y="2561"/>
                  </a:cubicBezTo>
                  <a:cubicBezTo>
                    <a:pt x="49798" y="2561"/>
                    <a:pt x="49749" y="2585"/>
                    <a:pt x="49731" y="2641"/>
                  </a:cubicBezTo>
                  <a:cubicBezTo>
                    <a:pt x="49697" y="2708"/>
                    <a:pt x="49697" y="2841"/>
                    <a:pt x="49764" y="2875"/>
                  </a:cubicBezTo>
                  <a:lnTo>
                    <a:pt x="54945" y="6451"/>
                  </a:lnTo>
                  <a:cubicBezTo>
                    <a:pt x="54978" y="6484"/>
                    <a:pt x="54978" y="6484"/>
                    <a:pt x="55011" y="6484"/>
                  </a:cubicBezTo>
                  <a:lnTo>
                    <a:pt x="54510" y="7487"/>
                  </a:lnTo>
                  <a:lnTo>
                    <a:pt x="54510" y="7554"/>
                  </a:lnTo>
                  <a:lnTo>
                    <a:pt x="54510" y="7587"/>
                  </a:lnTo>
                  <a:cubicBezTo>
                    <a:pt x="54577" y="7587"/>
                    <a:pt x="54577" y="7654"/>
                    <a:pt x="54577" y="7654"/>
                  </a:cubicBezTo>
                  <a:lnTo>
                    <a:pt x="56582" y="10394"/>
                  </a:lnTo>
                  <a:lnTo>
                    <a:pt x="55145" y="11364"/>
                  </a:lnTo>
                  <a:lnTo>
                    <a:pt x="53741" y="10829"/>
                  </a:lnTo>
                  <a:cubicBezTo>
                    <a:pt x="53725" y="10795"/>
                    <a:pt x="53700" y="10779"/>
                    <a:pt x="53675" y="10779"/>
                  </a:cubicBezTo>
                  <a:cubicBezTo>
                    <a:pt x="53650" y="10779"/>
                    <a:pt x="53624" y="10795"/>
                    <a:pt x="53608" y="10829"/>
                  </a:cubicBezTo>
                  <a:cubicBezTo>
                    <a:pt x="53574" y="10862"/>
                    <a:pt x="53541" y="10896"/>
                    <a:pt x="53541" y="10929"/>
                  </a:cubicBezTo>
                  <a:lnTo>
                    <a:pt x="53207" y="12266"/>
                  </a:lnTo>
                  <a:lnTo>
                    <a:pt x="48728" y="8924"/>
                  </a:lnTo>
                  <a:cubicBezTo>
                    <a:pt x="48692" y="8912"/>
                    <a:pt x="48655" y="8904"/>
                    <a:pt x="48620" y="8904"/>
                  </a:cubicBezTo>
                  <a:cubicBezTo>
                    <a:pt x="48559" y="8904"/>
                    <a:pt x="48503" y="8927"/>
                    <a:pt x="48461" y="8991"/>
                  </a:cubicBezTo>
                  <a:cubicBezTo>
                    <a:pt x="48427" y="9057"/>
                    <a:pt x="48427" y="9191"/>
                    <a:pt x="48528" y="9225"/>
                  </a:cubicBezTo>
                  <a:lnTo>
                    <a:pt x="53140" y="12667"/>
                  </a:lnTo>
                  <a:lnTo>
                    <a:pt x="53140" y="13937"/>
                  </a:lnTo>
                  <a:lnTo>
                    <a:pt x="50633" y="16778"/>
                  </a:lnTo>
                  <a:lnTo>
                    <a:pt x="48929" y="16945"/>
                  </a:lnTo>
                  <a:cubicBezTo>
                    <a:pt x="48795" y="16945"/>
                    <a:pt x="48762" y="17045"/>
                    <a:pt x="48762" y="17112"/>
                  </a:cubicBezTo>
                  <a:cubicBezTo>
                    <a:pt x="48762" y="17212"/>
                    <a:pt x="48862" y="17279"/>
                    <a:pt x="48929" y="17279"/>
                  </a:cubicBezTo>
                  <a:lnTo>
                    <a:pt x="50734" y="17112"/>
                  </a:lnTo>
                  <a:cubicBezTo>
                    <a:pt x="50767" y="17112"/>
                    <a:pt x="50800" y="17112"/>
                    <a:pt x="50867" y="17079"/>
                  </a:cubicBezTo>
                  <a:lnTo>
                    <a:pt x="53307" y="14271"/>
                  </a:lnTo>
                  <a:lnTo>
                    <a:pt x="55580" y="16109"/>
                  </a:lnTo>
                  <a:lnTo>
                    <a:pt x="55747" y="16477"/>
                  </a:lnTo>
                  <a:lnTo>
                    <a:pt x="46456" y="25501"/>
                  </a:lnTo>
                  <a:lnTo>
                    <a:pt x="44885" y="23729"/>
                  </a:lnTo>
                  <a:lnTo>
                    <a:pt x="49898" y="19251"/>
                  </a:lnTo>
                  <a:cubicBezTo>
                    <a:pt x="49931" y="19184"/>
                    <a:pt x="49965" y="19084"/>
                    <a:pt x="49898" y="19017"/>
                  </a:cubicBezTo>
                  <a:cubicBezTo>
                    <a:pt x="49843" y="18980"/>
                    <a:pt x="49798" y="18954"/>
                    <a:pt x="49752" y="18954"/>
                  </a:cubicBezTo>
                  <a:cubicBezTo>
                    <a:pt x="49714" y="18954"/>
                    <a:pt x="49676" y="18972"/>
                    <a:pt x="49631" y="19017"/>
                  </a:cubicBezTo>
                  <a:lnTo>
                    <a:pt x="44718" y="23529"/>
                  </a:lnTo>
                  <a:lnTo>
                    <a:pt x="42178" y="20688"/>
                  </a:lnTo>
                  <a:lnTo>
                    <a:pt x="48929" y="16377"/>
                  </a:lnTo>
                  <a:cubicBezTo>
                    <a:pt x="49029" y="16276"/>
                    <a:pt x="49029" y="16210"/>
                    <a:pt x="48962" y="16109"/>
                  </a:cubicBezTo>
                  <a:cubicBezTo>
                    <a:pt x="48923" y="16070"/>
                    <a:pt x="48872" y="16054"/>
                    <a:pt x="48824" y="16054"/>
                  </a:cubicBezTo>
                  <a:cubicBezTo>
                    <a:pt x="48789" y="16054"/>
                    <a:pt x="48756" y="16062"/>
                    <a:pt x="48728" y="16076"/>
                  </a:cubicBezTo>
                  <a:lnTo>
                    <a:pt x="41910" y="20421"/>
                  </a:lnTo>
                  <a:lnTo>
                    <a:pt x="39771" y="18048"/>
                  </a:lnTo>
                  <a:lnTo>
                    <a:pt x="45219" y="14271"/>
                  </a:lnTo>
                  <a:cubicBezTo>
                    <a:pt x="45286" y="14204"/>
                    <a:pt x="45286" y="14104"/>
                    <a:pt x="45252" y="14037"/>
                  </a:cubicBezTo>
                  <a:cubicBezTo>
                    <a:pt x="45213" y="13998"/>
                    <a:pt x="45163" y="13982"/>
                    <a:pt x="45114" y="13982"/>
                  </a:cubicBezTo>
                  <a:cubicBezTo>
                    <a:pt x="45080" y="13982"/>
                    <a:pt x="45046" y="13990"/>
                    <a:pt x="45019" y="14004"/>
                  </a:cubicBezTo>
                  <a:lnTo>
                    <a:pt x="39537" y="17814"/>
                  </a:lnTo>
                  <a:lnTo>
                    <a:pt x="37599" y="15675"/>
                  </a:lnTo>
                  <a:lnTo>
                    <a:pt x="43849" y="9425"/>
                  </a:lnTo>
                  <a:cubicBezTo>
                    <a:pt x="43916" y="9358"/>
                    <a:pt x="43916" y="9258"/>
                    <a:pt x="43849" y="9191"/>
                  </a:cubicBezTo>
                  <a:cubicBezTo>
                    <a:pt x="43799" y="9158"/>
                    <a:pt x="43757" y="9141"/>
                    <a:pt x="43715" y="9141"/>
                  </a:cubicBezTo>
                  <a:cubicBezTo>
                    <a:pt x="43673" y="9141"/>
                    <a:pt x="43632" y="9158"/>
                    <a:pt x="43581" y="9191"/>
                  </a:cubicBezTo>
                  <a:lnTo>
                    <a:pt x="37399" y="15374"/>
                  </a:lnTo>
                  <a:lnTo>
                    <a:pt x="34524" y="12099"/>
                  </a:lnTo>
                  <a:lnTo>
                    <a:pt x="40340" y="5715"/>
                  </a:lnTo>
                  <a:cubicBezTo>
                    <a:pt x="40406" y="5649"/>
                    <a:pt x="40406" y="5548"/>
                    <a:pt x="40340" y="5481"/>
                  </a:cubicBezTo>
                  <a:cubicBezTo>
                    <a:pt x="40289" y="5431"/>
                    <a:pt x="40248" y="5406"/>
                    <a:pt x="40206" y="5406"/>
                  </a:cubicBezTo>
                  <a:cubicBezTo>
                    <a:pt x="40164" y="5406"/>
                    <a:pt x="40122" y="5431"/>
                    <a:pt x="40072" y="5481"/>
                  </a:cubicBezTo>
                  <a:lnTo>
                    <a:pt x="34257" y="11865"/>
                  </a:lnTo>
                  <a:lnTo>
                    <a:pt x="30146" y="8356"/>
                  </a:lnTo>
                  <a:lnTo>
                    <a:pt x="36931" y="2306"/>
                  </a:lnTo>
                  <a:lnTo>
                    <a:pt x="37766" y="1270"/>
                  </a:lnTo>
                  <a:lnTo>
                    <a:pt x="37332" y="1304"/>
                  </a:lnTo>
                  <a:lnTo>
                    <a:pt x="36697" y="2106"/>
                  </a:lnTo>
                  <a:lnTo>
                    <a:pt x="29912" y="8021"/>
                  </a:lnTo>
                  <a:lnTo>
                    <a:pt x="27138" y="5649"/>
                  </a:lnTo>
                  <a:lnTo>
                    <a:pt x="30514" y="1805"/>
                  </a:lnTo>
                  <a:lnTo>
                    <a:pt x="30012" y="1839"/>
                  </a:lnTo>
                  <a:lnTo>
                    <a:pt x="26871" y="5448"/>
                  </a:lnTo>
                  <a:lnTo>
                    <a:pt x="24498" y="3443"/>
                  </a:lnTo>
                  <a:lnTo>
                    <a:pt x="25200" y="2173"/>
                  </a:lnTo>
                  <a:lnTo>
                    <a:pt x="24799" y="2206"/>
                  </a:lnTo>
                  <a:lnTo>
                    <a:pt x="24197" y="3209"/>
                  </a:lnTo>
                  <a:lnTo>
                    <a:pt x="23195" y="2340"/>
                  </a:lnTo>
                  <a:lnTo>
                    <a:pt x="22693" y="2373"/>
                  </a:lnTo>
                  <a:lnTo>
                    <a:pt x="24030" y="3510"/>
                  </a:lnTo>
                  <a:lnTo>
                    <a:pt x="22025" y="6952"/>
                  </a:lnTo>
                  <a:lnTo>
                    <a:pt x="18349" y="3677"/>
                  </a:lnTo>
                  <a:lnTo>
                    <a:pt x="19318" y="2641"/>
                  </a:lnTo>
                  <a:lnTo>
                    <a:pt x="18816" y="2674"/>
                  </a:lnTo>
                  <a:lnTo>
                    <a:pt x="18115" y="3476"/>
                  </a:lnTo>
                  <a:lnTo>
                    <a:pt x="17346" y="2808"/>
                  </a:lnTo>
                  <a:lnTo>
                    <a:pt x="16878" y="2841"/>
                  </a:lnTo>
                  <a:lnTo>
                    <a:pt x="17881" y="3710"/>
                  </a:lnTo>
                  <a:lnTo>
                    <a:pt x="15474" y="6350"/>
                  </a:lnTo>
                  <a:lnTo>
                    <a:pt x="11965" y="3209"/>
                  </a:lnTo>
                  <a:lnTo>
                    <a:pt x="11497" y="3276"/>
                  </a:lnTo>
                  <a:lnTo>
                    <a:pt x="15207" y="6651"/>
                  </a:lnTo>
                  <a:lnTo>
                    <a:pt x="13436" y="9057"/>
                  </a:lnTo>
                  <a:lnTo>
                    <a:pt x="9291" y="5448"/>
                  </a:lnTo>
                  <a:cubicBezTo>
                    <a:pt x="9241" y="5398"/>
                    <a:pt x="9191" y="5373"/>
                    <a:pt x="9145" y="5373"/>
                  </a:cubicBezTo>
                  <a:cubicBezTo>
                    <a:pt x="9099" y="5373"/>
                    <a:pt x="9057" y="5398"/>
                    <a:pt x="9024" y="5448"/>
                  </a:cubicBezTo>
                  <a:cubicBezTo>
                    <a:pt x="8957" y="5515"/>
                    <a:pt x="8957" y="5649"/>
                    <a:pt x="9024" y="5682"/>
                  </a:cubicBezTo>
                  <a:lnTo>
                    <a:pt x="13168" y="9325"/>
                  </a:lnTo>
                  <a:lnTo>
                    <a:pt x="13101" y="9392"/>
                  </a:lnTo>
                  <a:cubicBezTo>
                    <a:pt x="13001" y="9492"/>
                    <a:pt x="13001" y="9559"/>
                    <a:pt x="13101" y="9659"/>
                  </a:cubicBezTo>
                  <a:cubicBezTo>
                    <a:pt x="13135" y="9692"/>
                    <a:pt x="13168" y="9692"/>
                    <a:pt x="13202" y="9692"/>
                  </a:cubicBezTo>
                  <a:cubicBezTo>
                    <a:pt x="13269" y="9692"/>
                    <a:pt x="13302" y="9692"/>
                    <a:pt x="13335" y="9659"/>
                  </a:cubicBezTo>
                  <a:lnTo>
                    <a:pt x="13436" y="9559"/>
                  </a:lnTo>
                  <a:lnTo>
                    <a:pt x="17847" y="13469"/>
                  </a:lnTo>
                  <a:lnTo>
                    <a:pt x="14605" y="17212"/>
                  </a:lnTo>
                  <a:cubicBezTo>
                    <a:pt x="14539" y="17246"/>
                    <a:pt x="14539" y="17312"/>
                    <a:pt x="14539" y="17346"/>
                  </a:cubicBezTo>
                  <a:cubicBezTo>
                    <a:pt x="14539" y="17379"/>
                    <a:pt x="14539" y="17413"/>
                    <a:pt x="14605" y="17480"/>
                  </a:cubicBezTo>
                  <a:lnTo>
                    <a:pt x="17179" y="19652"/>
                  </a:lnTo>
                  <a:lnTo>
                    <a:pt x="13502" y="22860"/>
                  </a:lnTo>
                  <a:lnTo>
                    <a:pt x="11798" y="24398"/>
                  </a:lnTo>
                  <a:lnTo>
                    <a:pt x="2808" y="13536"/>
                  </a:lnTo>
                  <a:lnTo>
                    <a:pt x="3844" y="12366"/>
                  </a:lnTo>
                  <a:cubicBezTo>
                    <a:pt x="3944" y="12299"/>
                    <a:pt x="3944" y="12166"/>
                    <a:pt x="3844" y="12132"/>
                  </a:cubicBezTo>
                  <a:cubicBezTo>
                    <a:pt x="3810" y="12082"/>
                    <a:pt x="3760" y="12057"/>
                    <a:pt x="3714" y="12057"/>
                  </a:cubicBezTo>
                  <a:cubicBezTo>
                    <a:pt x="3668" y="12057"/>
                    <a:pt x="3627" y="12082"/>
                    <a:pt x="3610" y="12132"/>
                  </a:cubicBezTo>
                  <a:lnTo>
                    <a:pt x="2607" y="13235"/>
                  </a:lnTo>
                  <a:lnTo>
                    <a:pt x="2507" y="13168"/>
                  </a:lnTo>
                  <a:cubicBezTo>
                    <a:pt x="2484" y="13145"/>
                    <a:pt x="2445" y="13106"/>
                    <a:pt x="2390" y="13106"/>
                  </a:cubicBezTo>
                  <a:cubicBezTo>
                    <a:pt x="2365" y="13106"/>
                    <a:pt x="2338" y="13114"/>
                    <a:pt x="2306" y="13135"/>
                  </a:cubicBezTo>
                  <a:cubicBezTo>
                    <a:pt x="2240" y="13168"/>
                    <a:pt x="2173" y="13202"/>
                    <a:pt x="2173" y="13302"/>
                  </a:cubicBezTo>
                  <a:lnTo>
                    <a:pt x="2240" y="13670"/>
                  </a:lnTo>
                  <a:lnTo>
                    <a:pt x="167" y="16009"/>
                  </a:lnTo>
                  <a:lnTo>
                    <a:pt x="167" y="16510"/>
                  </a:lnTo>
                  <a:lnTo>
                    <a:pt x="2240" y="14137"/>
                  </a:lnTo>
                  <a:lnTo>
                    <a:pt x="2641" y="19351"/>
                  </a:lnTo>
                  <a:lnTo>
                    <a:pt x="167" y="17379"/>
                  </a:lnTo>
                  <a:lnTo>
                    <a:pt x="167" y="17814"/>
                  </a:lnTo>
                  <a:lnTo>
                    <a:pt x="2674" y="19819"/>
                  </a:lnTo>
                  <a:lnTo>
                    <a:pt x="2674" y="19886"/>
                  </a:lnTo>
                  <a:lnTo>
                    <a:pt x="2674" y="19919"/>
                  </a:lnTo>
                  <a:lnTo>
                    <a:pt x="5916" y="29611"/>
                  </a:lnTo>
                  <a:lnTo>
                    <a:pt x="4512" y="30881"/>
                  </a:lnTo>
                  <a:lnTo>
                    <a:pt x="4445" y="30948"/>
                  </a:lnTo>
                  <a:cubicBezTo>
                    <a:pt x="4412" y="30948"/>
                    <a:pt x="4412" y="30915"/>
                    <a:pt x="4412" y="30915"/>
                  </a:cubicBezTo>
                  <a:lnTo>
                    <a:pt x="1270" y="27071"/>
                  </a:lnTo>
                  <a:lnTo>
                    <a:pt x="1504" y="26837"/>
                  </a:lnTo>
                  <a:cubicBezTo>
                    <a:pt x="1504" y="26771"/>
                    <a:pt x="1571" y="26737"/>
                    <a:pt x="1571" y="26704"/>
                  </a:cubicBezTo>
                  <a:cubicBezTo>
                    <a:pt x="1571" y="26670"/>
                    <a:pt x="1571" y="26604"/>
                    <a:pt x="1504" y="26570"/>
                  </a:cubicBezTo>
                  <a:lnTo>
                    <a:pt x="101" y="25200"/>
                  </a:lnTo>
                  <a:lnTo>
                    <a:pt x="101" y="25668"/>
                  </a:lnTo>
                  <a:lnTo>
                    <a:pt x="1137" y="26704"/>
                  </a:lnTo>
                  <a:lnTo>
                    <a:pt x="268" y="27506"/>
                  </a:lnTo>
                  <a:lnTo>
                    <a:pt x="101" y="27339"/>
                  </a:lnTo>
                  <a:lnTo>
                    <a:pt x="101" y="28107"/>
                  </a:lnTo>
                  <a:lnTo>
                    <a:pt x="1003" y="27339"/>
                  </a:lnTo>
                  <a:lnTo>
                    <a:pt x="4111" y="31182"/>
                  </a:lnTo>
                  <a:cubicBezTo>
                    <a:pt x="4111" y="31182"/>
                    <a:pt x="4111" y="31216"/>
                    <a:pt x="4145" y="31216"/>
                  </a:cubicBezTo>
                  <a:lnTo>
                    <a:pt x="3342" y="31917"/>
                  </a:lnTo>
                  <a:lnTo>
                    <a:pt x="67" y="28843"/>
                  </a:lnTo>
                  <a:lnTo>
                    <a:pt x="67" y="29277"/>
                  </a:lnTo>
                  <a:lnTo>
                    <a:pt x="3109" y="32118"/>
                  </a:lnTo>
                  <a:lnTo>
                    <a:pt x="1437" y="33622"/>
                  </a:lnTo>
                  <a:lnTo>
                    <a:pt x="67" y="32619"/>
                  </a:lnTo>
                  <a:lnTo>
                    <a:pt x="67" y="33054"/>
                  </a:lnTo>
                  <a:lnTo>
                    <a:pt x="1170" y="33856"/>
                  </a:lnTo>
                  <a:lnTo>
                    <a:pt x="67" y="34859"/>
                  </a:lnTo>
                  <a:lnTo>
                    <a:pt x="67" y="35293"/>
                  </a:lnTo>
                  <a:lnTo>
                    <a:pt x="1437" y="34056"/>
                  </a:lnTo>
                  <a:lnTo>
                    <a:pt x="6284" y="40406"/>
                  </a:lnTo>
                  <a:lnTo>
                    <a:pt x="5247" y="41242"/>
                  </a:lnTo>
                  <a:lnTo>
                    <a:pt x="4078" y="39939"/>
                  </a:lnTo>
                  <a:cubicBezTo>
                    <a:pt x="4020" y="39919"/>
                    <a:pt x="3973" y="39900"/>
                    <a:pt x="3925" y="39900"/>
                  </a:cubicBezTo>
                  <a:cubicBezTo>
                    <a:pt x="3889" y="39900"/>
                    <a:pt x="3853" y="39910"/>
                    <a:pt x="3810" y="39939"/>
                  </a:cubicBezTo>
                  <a:cubicBezTo>
                    <a:pt x="3777" y="40039"/>
                    <a:pt x="3744" y="40106"/>
                    <a:pt x="3810" y="40206"/>
                  </a:cubicBezTo>
                  <a:lnTo>
                    <a:pt x="4980" y="41442"/>
                  </a:lnTo>
                  <a:lnTo>
                    <a:pt x="3309" y="42779"/>
                  </a:lnTo>
                  <a:lnTo>
                    <a:pt x="67" y="38902"/>
                  </a:lnTo>
                  <a:lnTo>
                    <a:pt x="67" y="39437"/>
                  </a:lnTo>
                  <a:lnTo>
                    <a:pt x="3075" y="43047"/>
                  </a:lnTo>
                  <a:lnTo>
                    <a:pt x="67" y="45453"/>
                  </a:lnTo>
                  <a:lnTo>
                    <a:pt x="67" y="45887"/>
                  </a:lnTo>
                  <a:lnTo>
                    <a:pt x="3276" y="43281"/>
                  </a:lnTo>
                  <a:lnTo>
                    <a:pt x="6183" y="46790"/>
                  </a:lnTo>
                  <a:cubicBezTo>
                    <a:pt x="6250" y="46823"/>
                    <a:pt x="6284" y="46823"/>
                    <a:pt x="6317" y="46823"/>
                  </a:cubicBezTo>
                  <a:cubicBezTo>
                    <a:pt x="6350" y="46823"/>
                    <a:pt x="6417" y="46823"/>
                    <a:pt x="6451" y="46790"/>
                  </a:cubicBezTo>
                  <a:cubicBezTo>
                    <a:pt x="6517" y="46723"/>
                    <a:pt x="6517" y="46623"/>
                    <a:pt x="6484" y="46556"/>
                  </a:cubicBezTo>
                  <a:lnTo>
                    <a:pt x="3576" y="43047"/>
                  </a:lnTo>
                  <a:lnTo>
                    <a:pt x="6517" y="40640"/>
                  </a:lnTo>
                  <a:lnTo>
                    <a:pt x="9024" y="43916"/>
                  </a:lnTo>
                  <a:lnTo>
                    <a:pt x="12433" y="48561"/>
                  </a:lnTo>
                  <a:cubicBezTo>
                    <a:pt x="12466" y="48595"/>
                    <a:pt x="12500" y="48628"/>
                    <a:pt x="12533" y="48628"/>
                  </a:cubicBezTo>
                  <a:cubicBezTo>
                    <a:pt x="12533" y="48628"/>
                    <a:pt x="12600" y="48628"/>
                    <a:pt x="12634" y="48595"/>
                  </a:cubicBezTo>
                  <a:cubicBezTo>
                    <a:pt x="12700" y="48494"/>
                    <a:pt x="12700" y="48427"/>
                    <a:pt x="12667" y="48327"/>
                  </a:cubicBezTo>
                  <a:lnTo>
                    <a:pt x="9358" y="43815"/>
                  </a:lnTo>
                  <a:lnTo>
                    <a:pt x="14004" y="40640"/>
                  </a:lnTo>
                  <a:lnTo>
                    <a:pt x="17981" y="47091"/>
                  </a:lnTo>
                  <a:cubicBezTo>
                    <a:pt x="17981" y="47124"/>
                    <a:pt x="18048" y="47157"/>
                    <a:pt x="18115" y="47157"/>
                  </a:cubicBezTo>
                  <a:cubicBezTo>
                    <a:pt x="18148" y="47157"/>
                    <a:pt x="18148" y="47124"/>
                    <a:pt x="18181" y="47124"/>
                  </a:cubicBezTo>
                  <a:cubicBezTo>
                    <a:pt x="18282" y="47057"/>
                    <a:pt x="18282" y="46957"/>
                    <a:pt x="18215" y="46890"/>
                  </a:cubicBezTo>
                  <a:lnTo>
                    <a:pt x="14271" y="40473"/>
                  </a:lnTo>
                  <a:lnTo>
                    <a:pt x="18850" y="38602"/>
                  </a:lnTo>
                  <a:lnTo>
                    <a:pt x="20387" y="42479"/>
                  </a:lnTo>
                  <a:lnTo>
                    <a:pt x="21791" y="45988"/>
                  </a:lnTo>
                  <a:cubicBezTo>
                    <a:pt x="21824" y="46088"/>
                    <a:pt x="21858" y="46121"/>
                    <a:pt x="21958" y="46121"/>
                  </a:cubicBezTo>
                  <a:lnTo>
                    <a:pt x="21991" y="46121"/>
                  </a:lnTo>
                  <a:cubicBezTo>
                    <a:pt x="22058" y="46088"/>
                    <a:pt x="22125" y="45988"/>
                    <a:pt x="22058" y="45921"/>
                  </a:cubicBezTo>
                  <a:lnTo>
                    <a:pt x="20788" y="42646"/>
                  </a:lnTo>
                  <a:lnTo>
                    <a:pt x="21791" y="42646"/>
                  </a:lnTo>
                  <a:lnTo>
                    <a:pt x="23161" y="45654"/>
                  </a:lnTo>
                  <a:cubicBezTo>
                    <a:pt x="23195" y="45720"/>
                    <a:pt x="23228" y="45754"/>
                    <a:pt x="23328" y="45754"/>
                  </a:cubicBezTo>
                  <a:lnTo>
                    <a:pt x="23395" y="45754"/>
                  </a:lnTo>
                  <a:cubicBezTo>
                    <a:pt x="23495" y="45720"/>
                    <a:pt x="23529" y="45620"/>
                    <a:pt x="23495" y="45553"/>
                  </a:cubicBezTo>
                  <a:lnTo>
                    <a:pt x="22058" y="42412"/>
                  </a:lnTo>
                  <a:cubicBezTo>
                    <a:pt x="22025" y="42378"/>
                    <a:pt x="21991" y="42311"/>
                    <a:pt x="21891" y="42311"/>
                  </a:cubicBezTo>
                  <a:lnTo>
                    <a:pt x="20655" y="42311"/>
                  </a:lnTo>
                  <a:lnTo>
                    <a:pt x="19151" y="38535"/>
                  </a:lnTo>
                  <a:lnTo>
                    <a:pt x="21457" y="37566"/>
                  </a:lnTo>
                  <a:lnTo>
                    <a:pt x="24899" y="45152"/>
                  </a:lnTo>
                  <a:cubicBezTo>
                    <a:pt x="24966" y="45219"/>
                    <a:pt x="24999" y="45252"/>
                    <a:pt x="25066" y="45252"/>
                  </a:cubicBezTo>
                  <a:lnTo>
                    <a:pt x="25166" y="45252"/>
                  </a:lnTo>
                  <a:cubicBezTo>
                    <a:pt x="25233" y="45219"/>
                    <a:pt x="25300" y="45119"/>
                    <a:pt x="25233" y="45052"/>
                  </a:cubicBezTo>
                  <a:lnTo>
                    <a:pt x="21791" y="37432"/>
                  </a:lnTo>
                  <a:lnTo>
                    <a:pt x="23061" y="36897"/>
                  </a:lnTo>
                  <a:lnTo>
                    <a:pt x="27071" y="35560"/>
                  </a:lnTo>
                  <a:lnTo>
                    <a:pt x="29745" y="43782"/>
                  </a:lnTo>
                  <a:cubicBezTo>
                    <a:pt x="29812" y="43882"/>
                    <a:pt x="29845" y="43916"/>
                    <a:pt x="29912" y="43916"/>
                  </a:cubicBezTo>
                  <a:lnTo>
                    <a:pt x="29979" y="43916"/>
                  </a:lnTo>
                  <a:cubicBezTo>
                    <a:pt x="30079" y="43882"/>
                    <a:pt x="30146" y="43782"/>
                    <a:pt x="30079" y="43715"/>
                  </a:cubicBezTo>
                  <a:lnTo>
                    <a:pt x="27406" y="35460"/>
                  </a:lnTo>
                  <a:lnTo>
                    <a:pt x="31483" y="34090"/>
                  </a:lnTo>
                  <a:lnTo>
                    <a:pt x="34157" y="42545"/>
                  </a:lnTo>
                  <a:cubicBezTo>
                    <a:pt x="34190" y="42612"/>
                    <a:pt x="34224" y="42646"/>
                    <a:pt x="34324" y="42646"/>
                  </a:cubicBezTo>
                  <a:lnTo>
                    <a:pt x="34357" y="42646"/>
                  </a:lnTo>
                  <a:cubicBezTo>
                    <a:pt x="34424" y="42612"/>
                    <a:pt x="34524" y="42545"/>
                    <a:pt x="34491" y="42445"/>
                  </a:cubicBezTo>
                  <a:lnTo>
                    <a:pt x="31817" y="34023"/>
                  </a:lnTo>
                  <a:lnTo>
                    <a:pt x="35326" y="32786"/>
                  </a:lnTo>
                  <a:lnTo>
                    <a:pt x="36362" y="33689"/>
                  </a:lnTo>
                  <a:lnTo>
                    <a:pt x="38669" y="41242"/>
                  </a:lnTo>
                  <a:lnTo>
                    <a:pt x="43849" y="50967"/>
                  </a:lnTo>
                  <a:lnTo>
                    <a:pt x="33221" y="42712"/>
                  </a:lnTo>
                  <a:cubicBezTo>
                    <a:pt x="33204" y="42679"/>
                    <a:pt x="33162" y="42662"/>
                    <a:pt x="33121" y="42662"/>
                  </a:cubicBezTo>
                  <a:cubicBezTo>
                    <a:pt x="33079" y="42662"/>
                    <a:pt x="33037" y="42679"/>
                    <a:pt x="33020" y="42712"/>
                  </a:cubicBezTo>
                  <a:cubicBezTo>
                    <a:pt x="32920" y="42746"/>
                    <a:pt x="32920" y="42813"/>
                    <a:pt x="32987" y="42913"/>
                  </a:cubicBezTo>
                  <a:lnTo>
                    <a:pt x="41676" y="56315"/>
                  </a:lnTo>
                  <a:lnTo>
                    <a:pt x="32419" y="73995"/>
                  </a:lnTo>
                  <a:cubicBezTo>
                    <a:pt x="32385" y="73961"/>
                    <a:pt x="32352" y="73961"/>
                    <a:pt x="32319" y="73961"/>
                  </a:cubicBezTo>
                  <a:lnTo>
                    <a:pt x="23529" y="74964"/>
                  </a:lnTo>
                  <a:lnTo>
                    <a:pt x="25233" y="66341"/>
                  </a:lnTo>
                  <a:lnTo>
                    <a:pt x="34324" y="63367"/>
                  </a:lnTo>
                  <a:cubicBezTo>
                    <a:pt x="34424" y="63333"/>
                    <a:pt x="34491" y="63233"/>
                    <a:pt x="34424" y="63166"/>
                  </a:cubicBezTo>
                  <a:cubicBezTo>
                    <a:pt x="34399" y="63064"/>
                    <a:pt x="34353" y="63020"/>
                    <a:pt x="34289" y="63020"/>
                  </a:cubicBezTo>
                  <a:cubicBezTo>
                    <a:pt x="34269" y="63020"/>
                    <a:pt x="34247" y="63025"/>
                    <a:pt x="34224" y="63032"/>
                  </a:cubicBezTo>
                  <a:lnTo>
                    <a:pt x="25066" y="66007"/>
                  </a:lnTo>
                  <a:cubicBezTo>
                    <a:pt x="24999" y="66007"/>
                    <a:pt x="24966" y="66074"/>
                    <a:pt x="24966" y="66141"/>
                  </a:cubicBezTo>
                  <a:lnTo>
                    <a:pt x="23195" y="74964"/>
                  </a:lnTo>
                  <a:lnTo>
                    <a:pt x="21691" y="75131"/>
                  </a:lnTo>
                  <a:lnTo>
                    <a:pt x="20688" y="71555"/>
                  </a:lnTo>
                  <a:lnTo>
                    <a:pt x="15374" y="59757"/>
                  </a:lnTo>
                  <a:lnTo>
                    <a:pt x="31717" y="55914"/>
                  </a:lnTo>
                  <a:cubicBezTo>
                    <a:pt x="31817" y="55847"/>
                    <a:pt x="31884" y="55780"/>
                    <a:pt x="31851" y="55680"/>
                  </a:cubicBezTo>
                  <a:cubicBezTo>
                    <a:pt x="31825" y="55629"/>
                    <a:pt x="31760" y="55558"/>
                    <a:pt x="31701" y="55558"/>
                  </a:cubicBezTo>
                  <a:cubicBezTo>
                    <a:pt x="31683" y="55558"/>
                    <a:pt x="31666" y="55564"/>
                    <a:pt x="31650" y="55580"/>
                  </a:cubicBezTo>
                  <a:lnTo>
                    <a:pt x="15207" y="59456"/>
                  </a:lnTo>
                  <a:lnTo>
                    <a:pt x="12500" y="53340"/>
                  </a:lnTo>
                  <a:lnTo>
                    <a:pt x="14839" y="51669"/>
                  </a:lnTo>
                  <a:cubicBezTo>
                    <a:pt x="14940" y="51602"/>
                    <a:pt x="14940" y="51502"/>
                    <a:pt x="14873" y="51435"/>
                  </a:cubicBezTo>
                  <a:cubicBezTo>
                    <a:pt x="14836" y="51380"/>
                    <a:pt x="14789" y="51355"/>
                    <a:pt x="14743" y="51355"/>
                  </a:cubicBezTo>
                  <a:cubicBezTo>
                    <a:pt x="14706" y="51355"/>
                    <a:pt x="14669" y="51372"/>
                    <a:pt x="14639" y="51402"/>
                  </a:cubicBezTo>
                  <a:lnTo>
                    <a:pt x="401" y="61529"/>
                  </a:lnTo>
                  <a:lnTo>
                    <a:pt x="0" y="61829"/>
                  </a:lnTo>
                  <a:lnTo>
                    <a:pt x="0" y="62264"/>
                  </a:lnTo>
                  <a:lnTo>
                    <a:pt x="468" y="61896"/>
                  </a:lnTo>
                  <a:lnTo>
                    <a:pt x="5949" y="69349"/>
                  </a:lnTo>
                  <a:lnTo>
                    <a:pt x="0" y="69583"/>
                  </a:lnTo>
                  <a:lnTo>
                    <a:pt x="0" y="70853"/>
                  </a:lnTo>
                  <a:lnTo>
                    <a:pt x="335" y="73393"/>
                  </a:lnTo>
                  <a:lnTo>
                    <a:pt x="0" y="73694"/>
                  </a:lnTo>
                  <a:lnTo>
                    <a:pt x="0" y="74162"/>
                  </a:lnTo>
                  <a:lnTo>
                    <a:pt x="602" y="73594"/>
                  </a:lnTo>
                  <a:lnTo>
                    <a:pt x="6417" y="73159"/>
                  </a:lnTo>
                  <a:lnTo>
                    <a:pt x="8757" y="75432"/>
                  </a:lnTo>
                  <a:lnTo>
                    <a:pt x="0" y="75699"/>
                  </a:lnTo>
                  <a:lnTo>
                    <a:pt x="0" y="76033"/>
                  </a:lnTo>
                  <a:lnTo>
                    <a:pt x="9158" y="75766"/>
                  </a:lnTo>
                  <a:lnTo>
                    <a:pt x="21557" y="75432"/>
                  </a:lnTo>
                  <a:lnTo>
                    <a:pt x="23161" y="75265"/>
                  </a:lnTo>
                  <a:lnTo>
                    <a:pt x="23997" y="81013"/>
                  </a:lnTo>
                  <a:lnTo>
                    <a:pt x="21858" y="81080"/>
                  </a:lnTo>
                  <a:lnTo>
                    <a:pt x="9492" y="82885"/>
                  </a:lnTo>
                  <a:cubicBezTo>
                    <a:pt x="9425" y="82918"/>
                    <a:pt x="9358" y="83018"/>
                    <a:pt x="9358" y="83085"/>
                  </a:cubicBezTo>
                  <a:cubicBezTo>
                    <a:pt x="9425" y="83185"/>
                    <a:pt x="9492" y="83219"/>
                    <a:pt x="9592" y="83219"/>
                  </a:cubicBezTo>
                  <a:lnTo>
                    <a:pt x="19284" y="81815"/>
                  </a:lnTo>
                  <a:lnTo>
                    <a:pt x="20354" y="88399"/>
                  </a:lnTo>
                  <a:cubicBezTo>
                    <a:pt x="20354" y="88466"/>
                    <a:pt x="20421" y="88533"/>
                    <a:pt x="20521" y="88533"/>
                  </a:cubicBezTo>
                  <a:lnTo>
                    <a:pt x="20554" y="88533"/>
                  </a:lnTo>
                  <a:cubicBezTo>
                    <a:pt x="20655" y="88466"/>
                    <a:pt x="20688" y="88399"/>
                    <a:pt x="20688" y="88332"/>
                  </a:cubicBezTo>
                  <a:lnTo>
                    <a:pt x="19919" y="83586"/>
                  </a:lnTo>
                  <a:lnTo>
                    <a:pt x="23362" y="83085"/>
                  </a:lnTo>
                  <a:cubicBezTo>
                    <a:pt x="23429" y="83052"/>
                    <a:pt x="23495" y="82951"/>
                    <a:pt x="23495" y="82885"/>
                  </a:cubicBezTo>
                  <a:cubicBezTo>
                    <a:pt x="23429" y="82784"/>
                    <a:pt x="23362" y="82751"/>
                    <a:pt x="23261" y="82751"/>
                  </a:cubicBezTo>
                  <a:lnTo>
                    <a:pt x="19852" y="83252"/>
                  </a:lnTo>
                  <a:lnTo>
                    <a:pt x="19585" y="81681"/>
                  </a:lnTo>
                  <a:lnTo>
                    <a:pt x="21891" y="81347"/>
                  </a:lnTo>
                  <a:lnTo>
                    <a:pt x="24030" y="81247"/>
                  </a:lnTo>
                  <a:lnTo>
                    <a:pt x="24565" y="84890"/>
                  </a:lnTo>
                  <a:cubicBezTo>
                    <a:pt x="24565" y="84957"/>
                    <a:pt x="24665" y="85024"/>
                    <a:pt x="24732" y="85024"/>
                  </a:cubicBezTo>
                  <a:lnTo>
                    <a:pt x="24765" y="85024"/>
                  </a:lnTo>
                  <a:cubicBezTo>
                    <a:pt x="24866" y="84957"/>
                    <a:pt x="24899" y="84890"/>
                    <a:pt x="24899" y="84790"/>
                  </a:cubicBezTo>
                  <a:lnTo>
                    <a:pt x="24364" y="81214"/>
                  </a:lnTo>
                  <a:lnTo>
                    <a:pt x="36964" y="80612"/>
                  </a:lnTo>
                  <a:lnTo>
                    <a:pt x="42077" y="83553"/>
                  </a:lnTo>
                  <a:lnTo>
                    <a:pt x="45720" y="87597"/>
                  </a:lnTo>
                  <a:lnTo>
                    <a:pt x="46121" y="87564"/>
                  </a:lnTo>
                  <a:lnTo>
                    <a:pt x="45219" y="86527"/>
                  </a:lnTo>
                  <a:lnTo>
                    <a:pt x="51569" y="86527"/>
                  </a:lnTo>
                  <a:cubicBezTo>
                    <a:pt x="51636" y="86527"/>
                    <a:pt x="51736" y="86427"/>
                    <a:pt x="51736" y="86360"/>
                  </a:cubicBezTo>
                  <a:cubicBezTo>
                    <a:pt x="51736" y="86260"/>
                    <a:pt x="51636" y="86193"/>
                    <a:pt x="51569" y="86193"/>
                  </a:cubicBezTo>
                  <a:lnTo>
                    <a:pt x="44918" y="86193"/>
                  </a:lnTo>
                  <a:lnTo>
                    <a:pt x="42311" y="83252"/>
                  </a:lnTo>
                  <a:cubicBezTo>
                    <a:pt x="42311" y="83219"/>
                    <a:pt x="42278" y="83219"/>
                    <a:pt x="42278" y="83219"/>
                  </a:cubicBezTo>
                  <a:lnTo>
                    <a:pt x="37098" y="80244"/>
                  </a:lnTo>
                  <a:cubicBezTo>
                    <a:pt x="37098" y="80211"/>
                    <a:pt x="37064" y="80211"/>
                    <a:pt x="37031" y="80211"/>
                  </a:cubicBezTo>
                  <a:lnTo>
                    <a:pt x="30447" y="80512"/>
                  </a:lnTo>
                  <a:lnTo>
                    <a:pt x="30447" y="78172"/>
                  </a:lnTo>
                  <a:lnTo>
                    <a:pt x="33187" y="72925"/>
                  </a:lnTo>
                  <a:lnTo>
                    <a:pt x="37365" y="71922"/>
                  </a:lnTo>
                  <a:cubicBezTo>
                    <a:pt x="37432" y="71889"/>
                    <a:pt x="37532" y="71822"/>
                    <a:pt x="37465" y="71722"/>
                  </a:cubicBezTo>
                  <a:cubicBezTo>
                    <a:pt x="37437" y="71664"/>
                    <a:pt x="37383" y="71582"/>
                    <a:pt x="37304" y="71582"/>
                  </a:cubicBezTo>
                  <a:cubicBezTo>
                    <a:pt x="37292" y="71582"/>
                    <a:pt x="37279" y="71584"/>
                    <a:pt x="37265" y="71588"/>
                  </a:cubicBezTo>
                  <a:lnTo>
                    <a:pt x="33388" y="72524"/>
                  </a:lnTo>
                  <a:lnTo>
                    <a:pt x="44250" y="51703"/>
                  </a:lnTo>
                  <a:lnTo>
                    <a:pt x="46823" y="59189"/>
                  </a:lnTo>
                  <a:lnTo>
                    <a:pt x="41242" y="60392"/>
                  </a:lnTo>
                  <a:cubicBezTo>
                    <a:pt x="41142" y="60459"/>
                    <a:pt x="41108" y="60526"/>
                    <a:pt x="41108" y="60626"/>
                  </a:cubicBezTo>
                  <a:cubicBezTo>
                    <a:pt x="41108" y="60693"/>
                    <a:pt x="41209" y="60726"/>
                    <a:pt x="41275" y="60726"/>
                  </a:cubicBezTo>
                  <a:lnTo>
                    <a:pt x="41309" y="60726"/>
                  </a:lnTo>
                  <a:lnTo>
                    <a:pt x="46957" y="59523"/>
                  </a:lnTo>
                  <a:cubicBezTo>
                    <a:pt x="46990" y="59557"/>
                    <a:pt x="47057" y="59557"/>
                    <a:pt x="47091" y="59557"/>
                  </a:cubicBezTo>
                  <a:lnTo>
                    <a:pt x="47124" y="59557"/>
                  </a:lnTo>
                  <a:cubicBezTo>
                    <a:pt x="47157" y="59557"/>
                    <a:pt x="47224" y="59523"/>
                    <a:pt x="47224" y="59490"/>
                  </a:cubicBezTo>
                  <a:lnTo>
                    <a:pt x="52906" y="58220"/>
                  </a:lnTo>
                  <a:lnTo>
                    <a:pt x="61462" y="57952"/>
                  </a:lnTo>
                  <a:cubicBezTo>
                    <a:pt x="61529" y="57952"/>
                    <a:pt x="61629" y="57852"/>
                    <a:pt x="61629" y="57785"/>
                  </a:cubicBezTo>
                  <a:cubicBezTo>
                    <a:pt x="61629" y="57685"/>
                    <a:pt x="61529" y="57618"/>
                    <a:pt x="61462" y="57618"/>
                  </a:cubicBezTo>
                  <a:lnTo>
                    <a:pt x="52939" y="57886"/>
                  </a:lnTo>
                  <a:lnTo>
                    <a:pt x="46589" y="52939"/>
                  </a:lnTo>
                  <a:lnTo>
                    <a:pt x="53307" y="51502"/>
                  </a:lnTo>
                  <a:cubicBezTo>
                    <a:pt x="53407" y="51469"/>
                    <a:pt x="53441" y="51369"/>
                    <a:pt x="53441" y="51302"/>
                  </a:cubicBezTo>
                  <a:cubicBezTo>
                    <a:pt x="53407" y="51201"/>
                    <a:pt x="53307" y="51168"/>
                    <a:pt x="53240" y="51168"/>
                  </a:cubicBezTo>
                  <a:lnTo>
                    <a:pt x="46222" y="52672"/>
                  </a:lnTo>
                  <a:lnTo>
                    <a:pt x="44450" y="51302"/>
                  </a:lnTo>
                  <a:lnTo>
                    <a:pt x="52070" y="36730"/>
                  </a:lnTo>
                  <a:cubicBezTo>
                    <a:pt x="52104" y="36630"/>
                    <a:pt x="52070" y="36563"/>
                    <a:pt x="51970" y="36496"/>
                  </a:cubicBezTo>
                  <a:cubicBezTo>
                    <a:pt x="51962" y="36488"/>
                    <a:pt x="51947" y="36484"/>
                    <a:pt x="51929" y="36484"/>
                  </a:cubicBezTo>
                  <a:cubicBezTo>
                    <a:pt x="51876" y="36484"/>
                    <a:pt x="51795" y="36521"/>
                    <a:pt x="51770" y="36596"/>
                  </a:cubicBezTo>
                  <a:lnTo>
                    <a:pt x="48795" y="42311"/>
                  </a:lnTo>
                  <a:lnTo>
                    <a:pt x="43114" y="44116"/>
                  </a:lnTo>
                  <a:lnTo>
                    <a:pt x="42378" y="39838"/>
                  </a:lnTo>
                  <a:cubicBezTo>
                    <a:pt x="42311" y="39771"/>
                    <a:pt x="42245" y="39738"/>
                    <a:pt x="42144" y="39738"/>
                  </a:cubicBezTo>
                  <a:cubicBezTo>
                    <a:pt x="42077" y="39771"/>
                    <a:pt x="42044" y="39838"/>
                    <a:pt x="42044" y="39939"/>
                  </a:cubicBezTo>
                  <a:lnTo>
                    <a:pt x="43916" y="50366"/>
                  </a:lnTo>
                  <a:lnTo>
                    <a:pt x="43916" y="50366"/>
                  </a:lnTo>
                  <a:lnTo>
                    <a:pt x="38869" y="40908"/>
                  </a:lnTo>
                  <a:lnTo>
                    <a:pt x="36730" y="33889"/>
                  </a:lnTo>
                  <a:lnTo>
                    <a:pt x="43548" y="39604"/>
                  </a:lnTo>
                  <a:cubicBezTo>
                    <a:pt x="43581" y="39638"/>
                    <a:pt x="43615" y="39638"/>
                    <a:pt x="43648" y="39638"/>
                  </a:cubicBezTo>
                  <a:cubicBezTo>
                    <a:pt x="43715" y="39638"/>
                    <a:pt x="43749" y="39638"/>
                    <a:pt x="43782" y="39604"/>
                  </a:cubicBezTo>
                  <a:cubicBezTo>
                    <a:pt x="43815" y="39504"/>
                    <a:pt x="43815" y="39404"/>
                    <a:pt x="43749" y="39337"/>
                  </a:cubicBezTo>
                  <a:lnTo>
                    <a:pt x="41409" y="37399"/>
                  </a:lnTo>
                  <a:lnTo>
                    <a:pt x="40807" y="35059"/>
                  </a:lnTo>
                  <a:lnTo>
                    <a:pt x="44918" y="33923"/>
                  </a:lnTo>
                  <a:lnTo>
                    <a:pt x="46890" y="38468"/>
                  </a:lnTo>
                  <a:cubicBezTo>
                    <a:pt x="46924" y="38501"/>
                    <a:pt x="46957" y="38568"/>
                    <a:pt x="47057" y="38568"/>
                  </a:cubicBezTo>
                  <a:lnTo>
                    <a:pt x="47124" y="38568"/>
                  </a:lnTo>
                  <a:cubicBezTo>
                    <a:pt x="47224" y="38501"/>
                    <a:pt x="47258" y="38435"/>
                    <a:pt x="47224" y="38334"/>
                  </a:cubicBezTo>
                  <a:lnTo>
                    <a:pt x="43214" y="29110"/>
                  </a:lnTo>
                  <a:lnTo>
                    <a:pt x="44150" y="28208"/>
                  </a:lnTo>
                  <a:lnTo>
                    <a:pt x="45085" y="27305"/>
                  </a:lnTo>
                  <a:lnTo>
                    <a:pt x="48327" y="38067"/>
                  </a:lnTo>
                  <a:cubicBezTo>
                    <a:pt x="48394" y="38134"/>
                    <a:pt x="48427" y="38167"/>
                    <a:pt x="48494" y="38167"/>
                  </a:cubicBezTo>
                  <a:lnTo>
                    <a:pt x="48561" y="38167"/>
                  </a:lnTo>
                  <a:cubicBezTo>
                    <a:pt x="48628" y="38134"/>
                    <a:pt x="48728" y="38067"/>
                    <a:pt x="48661" y="37967"/>
                  </a:cubicBezTo>
                  <a:lnTo>
                    <a:pt x="45386" y="27071"/>
                  </a:lnTo>
                  <a:lnTo>
                    <a:pt x="46456" y="26035"/>
                  </a:lnTo>
                  <a:lnTo>
                    <a:pt x="53173" y="36396"/>
                  </a:lnTo>
                  <a:cubicBezTo>
                    <a:pt x="53173" y="36429"/>
                    <a:pt x="53274" y="36463"/>
                    <a:pt x="53307" y="36463"/>
                  </a:cubicBezTo>
                  <a:cubicBezTo>
                    <a:pt x="53340" y="36463"/>
                    <a:pt x="53340" y="36429"/>
                    <a:pt x="53407" y="36429"/>
                  </a:cubicBezTo>
                  <a:cubicBezTo>
                    <a:pt x="53474" y="36362"/>
                    <a:pt x="53474" y="36262"/>
                    <a:pt x="53441" y="36195"/>
                  </a:cubicBezTo>
                  <a:lnTo>
                    <a:pt x="46656" y="25735"/>
                  </a:lnTo>
                  <a:lnTo>
                    <a:pt x="55914" y="16744"/>
                  </a:lnTo>
                  <a:lnTo>
                    <a:pt x="56749" y="18582"/>
                  </a:lnTo>
                  <a:lnTo>
                    <a:pt x="56783" y="18649"/>
                  </a:lnTo>
                  <a:lnTo>
                    <a:pt x="59657" y="21858"/>
                  </a:lnTo>
                  <a:lnTo>
                    <a:pt x="55947" y="25567"/>
                  </a:lnTo>
                  <a:lnTo>
                    <a:pt x="52438" y="25969"/>
                  </a:lnTo>
                  <a:lnTo>
                    <a:pt x="52438" y="25969"/>
                  </a:lnTo>
                  <a:lnTo>
                    <a:pt x="55245" y="23529"/>
                  </a:lnTo>
                  <a:cubicBezTo>
                    <a:pt x="55279" y="23429"/>
                    <a:pt x="55279" y="23362"/>
                    <a:pt x="55245" y="23261"/>
                  </a:cubicBezTo>
                  <a:cubicBezTo>
                    <a:pt x="55195" y="23245"/>
                    <a:pt x="55153" y="23236"/>
                    <a:pt x="55112" y="23236"/>
                  </a:cubicBezTo>
                  <a:cubicBezTo>
                    <a:pt x="55070" y="23236"/>
                    <a:pt x="55028" y="23245"/>
                    <a:pt x="54978" y="23261"/>
                  </a:cubicBezTo>
                  <a:lnTo>
                    <a:pt x="51770" y="26102"/>
                  </a:lnTo>
                  <a:cubicBezTo>
                    <a:pt x="51736" y="26169"/>
                    <a:pt x="51669" y="26236"/>
                    <a:pt x="51736" y="26336"/>
                  </a:cubicBezTo>
                  <a:cubicBezTo>
                    <a:pt x="51770" y="26370"/>
                    <a:pt x="51803" y="26403"/>
                    <a:pt x="51903" y="26403"/>
                  </a:cubicBezTo>
                  <a:lnTo>
                    <a:pt x="55981" y="25902"/>
                  </a:lnTo>
                  <a:cubicBezTo>
                    <a:pt x="56014" y="25902"/>
                    <a:pt x="56014" y="25902"/>
                    <a:pt x="56081" y="25868"/>
                  </a:cubicBezTo>
                  <a:lnTo>
                    <a:pt x="59824" y="22092"/>
                  </a:lnTo>
                  <a:lnTo>
                    <a:pt x="61361" y="23863"/>
                  </a:lnTo>
                  <a:lnTo>
                    <a:pt x="61495" y="27539"/>
                  </a:lnTo>
                  <a:lnTo>
                    <a:pt x="60259" y="26737"/>
                  </a:lnTo>
                  <a:cubicBezTo>
                    <a:pt x="60239" y="26727"/>
                    <a:pt x="60217" y="26723"/>
                    <a:pt x="60193" y="26723"/>
                  </a:cubicBezTo>
                  <a:cubicBezTo>
                    <a:pt x="60136" y="26723"/>
                    <a:pt x="60072" y="26747"/>
                    <a:pt x="60025" y="26771"/>
                  </a:cubicBezTo>
                  <a:lnTo>
                    <a:pt x="58153" y="28843"/>
                  </a:lnTo>
                  <a:lnTo>
                    <a:pt x="56081" y="26771"/>
                  </a:lnTo>
                  <a:cubicBezTo>
                    <a:pt x="56023" y="26751"/>
                    <a:pt x="55976" y="26732"/>
                    <a:pt x="55928" y="26732"/>
                  </a:cubicBezTo>
                  <a:cubicBezTo>
                    <a:pt x="55892" y="26732"/>
                    <a:pt x="55856" y="26742"/>
                    <a:pt x="55814" y="26771"/>
                  </a:cubicBezTo>
                  <a:lnTo>
                    <a:pt x="52772" y="29712"/>
                  </a:lnTo>
                  <a:cubicBezTo>
                    <a:pt x="52739" y="29779"/>
                    <a:pt x="52672" y="29879"/>
                    <a:pt x="52772" y="29946"/>
                  </a:cubicBezTo>
                  <a:cubicBezTo>
                    <a:pt x="52806" y="29979"/>
                    <a:pt x="52839" y="29979"/>
                    <a:pt x="52906" y="29979"/>
                  </a:cubicBezTo>
                  <a:cubicBezTo>
                    <a:pt x="52939" y="29979"/>
                    <a:pt x="52973" y="29979"/>
                    <a:pt x="53006" y="29946"/>
                  </a:cubicBezTo>
                  <a:lnTo>
                    <a:pt x="55947" y="27172"/>
                  </a:lnTo>
                  <a:lnTo>
                    <a:pt x="58086" y="29244"/>
                  </a:lnTo>
                  <a:cubicBezTo>
                    <a:pt x="58120" y="29277"/>
                    <a:pt x="58153" y="29277"/>
                    <a:pt x="58186" y="29277"/>
                  </a:cubicBezTo>
                  <a:cubicBezTo>
                    <a:pt x="58253" y="29277"/>
                    <a:pt x="58287" y="29277"/>
                    <a:pt x="58320" y="29244"/>
                  </a:cubicBezTo>
                  <a:lnTo>
                    <a:pt x="60259" y="27172"/>
                  </a:lnTo>
                  <a:lnTo>
                    <a:pt x="61595" y="28041"/>
                  </a:lnTo>
                  <a:lnTo>
                    <a:pt x="61662" y="29879"/>
                  </a:lnTo>
                  <a:cubicBezTo>
                    <a:pt x="61662" y="29946"/>
                    <a:pt x="61762" y="30046"/>
                    <a:pt x="61829" y="30046"/>
                  </a:cubicBezTo>
                  <a:cubicBezTo>
                    <a:pt x="61930" y="30046"/>
                    <a:pt x="61996" y="29946"/>
                    <a:pt x="61996" y="29879"/>
                  </a:cubicBezTo>
                  <a:lnTo>
                    <a:pt x="61762" y="23863"/>
                  </a:lnTo>
                  <a:cubicBezTo>
                    <a:pt x="61762" y="23796"/>
                    <a:pt x="61762" y="23763"/>
                    <a:pt x="61696" y="23729"/>
                  </a:cubicBezTo>
                  <a:lnTo>
                    <a:pt x="57017" y="18449"/>
                  </a:lnTo>
                  <a:lnTo>
                    <a:pt x="56148" y="16544"/>
                  </a:lnTo>
                  <a:lnTo>
                    <a:pt x="59122" y="13670"/>
                  </a:lnTo>
                  <a:cubicBezTo>
                    <a:pt x="59156" y="13603"/>
                    <a:pt x="59156" y="13536"/>
                    <a:pt x="59122" y="13436"/>
                  </a:cubicBezTo>
                  <a:lnTo>
                    <a:pt x="56950" y="10394"/>
                  </a:lnTo>
                  <a:lnTo>
                    <a:pt x="55078" y="7754"/>
                  </a:lnTo>
                  <a:lnTo>
                    <a:pt x="55814" y="7821"/>
                  </a:lnTo>
                  <a:lnTo>
                    <a:pt x="58287" y="10495"/>
                  </a:lnTo>
                  <a:cubicBezTo>
                    <a:pt x="58287" y="10561"/>
                    <a:pt x="58287" y="10595"/>
                    <a:pt x="58320" y="10662"/>
                  </a:cubicBezTo>
                  <a:cubicBezTo>
                    <a:pt x="58354" y="10695"/>
                    <a:pt x="58420" y="10695"/>
                    <a:pt x="58454" y="10695"/>
                  </a:cubicBezTo>
                  <a:lnTo>
                    <a:pt x="58487" y="10695"/>
                  </a:lnTo>
                  <a:lnTo>
                    <a:pt x="60359" y="12734"/>
                  </a:lnTo>
                  <a:cubicBezTo>
                    <a:pt x="60420" y="12754"/>
                    <a:pt x="60468" y="12787"/>
                    <a:pt x="60520" y="12787"/>
                  </a:cubicBezTo>
                  <a:cubicBezTo>
                    <a:pt x="60553" y="12787"/>
                    <a:pt x="60587" y="12773"/>
                    <a:pt x="60626" y="12734"/>
                  </a:cubicBezTo>
                  <a:cubicBezTo>
                    <a:pt x="60660" y="12667"/>
                    <a:pt x="60693" y="12567"/>
                    <a:pt x="60626" y="12500"/>
                  </a:cubicBezTo>
                  <a:lnTo>
                    <a:pt x="58755" y="10428"/>
                  </a:lnTo>
                  <a:lnTo>
                    <a:pt x="59356" y="9826"/>
                  </a:lnTo>
                  <a:lnTo>
                    <a:pt x="61930" y="12433"/>
                  </a:lnTo>
                  <a:lnTo>
                    <a:pt x="59456" y="14873"/>
                  </a:lnTo>
                  <a:cubicBezTo>
                    <a:pt x="59423" y="14906"/>
                    <a:pt x="59423" y="14973"/>
                    <a:pt x="59423" y="15006"/>
                  </a:cubicBezTo>
                  <a:cubicBezTo>
                    <a:pt x="59423" y="15040"/>
                    <a:pt x="59423" y="15073"/>
                    <a:pt x="59456" y="15140"/>
                  </a:cubicBezTo>
                  <a:lnTo>
                    <a:pt x="67611" y="22994"/>
                  </a:lnTo>
                  <a:cubicBezTo>
                    <a:pt x="67645" y="23027"/>
                    <a:pt x="67678" y="23027"/>
                    <a:pt x="67711" y="23027"/>
                  </a:cubicBezTo>
                  <a:cubicBezTo>
                    <a:pt x="67778" y="23027"/>
                    <a:pt x="67812" y="23027"/>
                    <a:pt x="67845" y="22994"/>
                  </a:cubicBezTo>
                  <a:cubicBezTo>
                    <a:pt x="67945" y="22894"/>
                    <a:pt x="67945" y="22827"/>
                    <a:pt x="67845" y="22727"/>
                  </a:cubicBezTo>
                  <a:lnTo>
                    <a:pt x="59824" y="15006"/>
                  </a:lnTo>
                  <a:lnTo>
                    <a:pt x="60660" y="14171"/>
                  </a:lnTo>
                  <a:lnTo>
                    <a:pt x="68380" y="21891"/>
                  </a:lnTo>
                  <a:cubicBezTo>
                    <a:pt x="68447" y="21925"/>
                    <a:pt x="68480" y="21925"/>
                    <a:pt x="68514" y="21925"/>
                  </a:cubicBezTo>
                  <a:cubicBezTo>
                    <a:pt x="68547" y="21925"/>
                    <a:pt x="68614" y="21925"/>
                    <a:pt x="68647" y="21891"/>
                  </a:cubicBezTo>
                  <a:cubicBezTo>
                    <a:pt x="68714" y="21824"/>
                    <a:pt x="68714" y="21724"/>
                    <a:pt x="68647" y="21657"/>
                  </a:cubicBezTo>
                  <a:lnTo>
                    <a:pt x="60927" y="13904"/>
                  </a:lnTo>
                  <a:lnTo>
                    <a:pt x="62164" y="12667"/>
                  </a:lnTo>
                  <a:lnTo>
                    <a:pt x="69550" y="20320"/>
                  </a:lnTo>
                  <a:cubicBezTo>
                    <a:pt x="69616" y="20354"/>
                    <a:pt x="69650" y="20354"/>
                    <a:pt x="69683" y="20354"/>
                  </a:cubicBezTo>
                  <a:cubicBezTo>
                    <a:pt x="69717" y="20354"/>
                    <a:pt x="69784" y="20354"/>
                    <a:pt x="69817" y="20320"/>
                  </a:cubicBezTo>
                  <a:lnTo>
                    <a:pt x="72658" y="17480"/>
                  </a:lnTo>
                  <a:cubicBezTo>
                    <a:pt x="72725" y="17379"/>
                    <a:pt x="72725" y="17312"/>
                    <a:pt x="72658" y="17212"/>
                  </a:cubicBezTo>
                  <a:lnTo>
                    <a:pt x="71622" y="16176"/>
                  </a:lnTo>
                  <a:lnTo>
                    <a:pt x="70853" y="14371"/>
                  </a:lnTo>
                  <a:lnTo>
                    <a:pt x="71789" y="14071"/>
                  </a:lnTo>
                  <a:cubicBezTo>
                    <a:pt x="71856" y="14037"/>
                    <a:pt x="71889" y="13970"/>
                    <a:pt x="71889" y="13870"/>
                  </a:cubicBezTo>
                  <a:lnTo>
                    <a:pt x="71354" y="11029"/>
                  </a:lnTo>
                  <a:cubicBezTo>
                    <a:pt x="71321" y="10962"/>
                    <a:pt x="71221" y="10896"/>
                    <a:pt x="71154" y="10896"/>
                  </a:cubicBezTo>
                  <a:cubicBezTo>
                    <a:pt x="71054" y="10962"/>
                    <a:pt x="71020" y="11029"/>
                    <a:pt x="71020" y="11130"/>
                  </a:cubicBezTo>
                  <a:lnTo>
                    <a:pt x="71521" y="13837"/>
                  </a:lnTo>
                  <a:lnTo>
                    <a:pt x="70719" y="14071"/>
                  </a:lnTo>
                  <a:lnTo>
                    <a:pt x="68146" y="7787"/>
                  </a:lnTo>
                  <a:cubicBezTo>
                    <a:pt x="68313" y="7687"/>
                    <a:pt x="68480" y="7654"/>
                    <a:pt x="68681" y="7554"/>
                  </a:cubicBezTo>
                  <a:cubicBezTo>
                    <a:pt x="69616" y="7286"/>
                    <a:pt x="70619" y="6952"/>
                    <a:pt x="70419" y="5849"/>
                  </a:cubicBezTo>
                  <a:cubicBezTo>
                    <a:pt x="70251" y="5014"/>
                    <a:pt x="68647" y="3643"/>
                    <a:pt x="67611" y="2841"/>
                  </a:cubicBezTo>
                  <a:lnTo>
                    <a:pt x="66943" y="2774"/>
                  </a:lnTo>
                  <a:lnTo>
                    <a:pt x="66943" y="2774"/>
                  </a:lnTo>
                  <a:cubicBezTo>
                    <a:pt x="68012" y="3610"/>
                    <a:pt x="69951" y="5147"/>
                    <a:pt x="70084" y="5949"/>
                  </a:cubicBezTo>
                  <a:cubicBezTo>
                    <a:pt x="70185" y="6685"/>
                    <a:pt x="69616" y="6952"/>
                    <a:pt x="68614" y="7286"/>
                  </a:cubicBezTo>
                  <a:cubicBezTo>
                    <a:pt x="68413" y="7353"/>
                    <a:pt x="68179" y="7386"/>
                    <a:pt x="68012" y="7487"/>
                  </a:cubicBezTo>
                  <a:lnTo>
                    <a:pt x="66174" y="3042"/>
                  </a:lnTo>
                  <a:lnTo>
                    <a:pt x="66508" y="2708"/>
                  </a:lnTo>
                  <a:lnTo>
                    <a:pt x="66107" y="2674"/>
                  </a:lnTo>
                  <a:lnTo>
                    <a:pt x="66007" y="2774"/>
                  </a:lnTo>
                  <a:lnTo>
                    <a:pt x="65840" y="2641"/>
                  </a:lnTo>
                  <a:lnTo>
                    <a:pt x="65171" y="2540"/>
                  </a:lnTo>
                  <a:lnTo>
                    <a:pt x="65773" y="3008"/>
                  </a:lnTo>
                  <a:lnTo>
                    <a:pt x="62230" y="6517"/>
                  </a:lnTo>
                  <a:lnTo>
                    <a:pt x="60827" y="5114"/>
                  </a:lnTo>
                  <a:cubicBezTo>
                    <a:pt x="60827" y="5114"/>
                    <a:pt x="60793" y="5014"/>
                    <a:pt x="60660" y="4947"/>
                  </a:cubicBezTo>
                  <a:lnTo>
                    <a:pt x="60760" y="2039"/>
                  </a:lnTo>
                  <a:lnTo>
                    <a:pt x="60426" y="2006"/>
                  </a:lnTo>
                  <a:lnTo>
                    <a:pt x="60325" y="4713"/>
                  </a:lnTo>
                  <a:cubicBezTo>
                    <a:pt x="60225" y="4646"/>
                    <a:pt x="60025" y="4579"/>
                    <a:pt x="59891" y="4579"/>
                  </a:cubicBezTo>
                  <a:cubicBezTo>
                    <a:pt x="59859" y="4577"/>
                    <a:pt x="59828" y="4576"/>
                    <a:pt x="59795" y="4576"/>
                  </a:cubicBezTo>
                  <a:cubicBezTo>
                    <a:pt x="59314" y="4576"/>
                    <a:pt x="58754" y="4809"/>
                    <a:pt x="58253" y="5247"/>
                  </a:cubicBezTo>
                  <a:cubicBezTo>
                    <a:pt x="57117" y="6217"/>
                    <a:pt x="57150" y="7052"/>
                    <a:pt x="57284" y="7487"/>
                  </a:cubicBezTo>
                  <a:lnTo>
                    <a:pt x="56114" y="7453"/>
                  </a:lnTo>
                  <a:lnTo>
                    <a:pt x="59256" y="1839"/>
                  </a:lnTo>
                  <a:lnTo>
                    <a:pt x="58888" y="1805"/>
                  </a:lnTo>
                  <a:lnTo>
                    <a:pt x="55747" y="7386"/>
                  </a:lnTo>
                  <a:lnTo>
                    <a:pt x="54978" y="7353"/>
                  </a:lnTo>
                  <a:lnTo>
                    <a:pt x="57819" y="1638"/>
                  </a:lnTo>
                  <a:lnTo>
                    <a:pt x="57451" y="1605"/>
                  </a:lnTo>
                  <a:lnTo>
                    <a:pt x="56148" y="4211"/>
                  </a:lnTo>
                  <a:lnTo>
                    <a:pt x="51135" y="869"/>
                  </a:lnTo>
                  <a:lnTo>
                    <a:pt x="50399" y="803"/>
                  </a:lnTo>
                  <a:close/>
                  <a:moveTo>
                    <a:pt x="23963" y="87196"/>
                  </a:moveTo>
                  <a:cubicBezTo>
                    <a:pt x="23863" y="87196"/>
                    <a:pt x="23796" y="87263"/>
                    <a:pt x="23796" y="87363"/>
                  </a:cubicBezTo>
                  <a:lnTo>
                    <a:pt x="23896" y="89268"/>
                  </a:lnTo>
                  <a:lnTo>
                    <a:pt x="24231" y="89235"/>
                  </a:lnTo>
                  <a:lnTo>
                    <a:pt x="24164" y="87296"/>
                  </a:lnTo>
                  <a:cubicBezTo>
                    <a:pt x="24130" y="87263"/>
                    <a:pt x="24030" y="87196"/>
                    <a:pt x="23963" y="87196"/>
                  </a:cubicBezTo>
                  <a:close/>
                  <a:moveTo>
                    <a:pt x="73059" y="83586"/>
                  </a:moveTo>
                  <a:lnTo>
                    <a:pt x="84188" y="84188"/>
                  </a:lnTo>
                  <a:lnTo>
                    <a:pt x="84389" y="89502"/>
                  </a:lnTo>
                  <a:lnTo>
                    <a:pt x="84389" y="89502"/>
                  </a:lnTo>
                  <a:lnTo>
                    <a:pt x="81214" y="89368"/>
                  </a:lnTo>
                  <a:lnTo>
                    <a:pt x="78841" y="89268"/>
                  </a:lnTo>
                  <a:lnTo>
                    <a:pt x="74529" y="89101"/>
                  </a:lnTo>
                  <a:lnTo>
                    <a:pt x="69449" y="89301"/>
                  </a:lnTo>
                  <a:lnTo>
                    <a:pt x="69449" y="89301"/>
                  </a:lnTo>
                  <a:lnTo>
                    <a:pt x="69784" y="87363"/>
                  </a:lnTo>
                  <a:lnTo>
                    <a:pt x="73995" y="87497"/>
                  </a:lnTo>
                  <a:cubicBezTo>
                    <a:pt x="74061" y="87497"/>
                    <a:pt x="74162" y="87396"/>
                    <a:pt x="74162" y="87330"/>
                  </a:cubicBezTo>
                  <a:cubicBezTo>
                    <a:pt x="74162" y="87229"/>
                    <a:pt x="74061" y="87162"/>
                    <a:pt x="73995" y="87162"/>
                  </a:cubicBezTo>
                  <a:lnTo>
                    <a:pt x="69817" y="87029"/>
                  </a:lnTo>
                  <a:lnTo>
                    <a:pt x="70118" y="85391"/>
                  </a:lnTo>
                  <a:lnTo>
                    <a:pt x="70118" y="85324"/>
                  </a:lnTo>
                  <a:lnTo>
                    <a:pt x="70017" y="85057"/>
                  </a:lnTo>
                  <a:lnTo>
                    <a:pt x="73059" y="83586"/>
                  </a:lnTo>
                  <a:close/>
                  <a:moveTo>
                    <a:pt x="140636" y="0"/>
                  </a:moveTo>
                  <a:lnTo>
                    <a:pt x="140001" y="67"/>
                  </a:lnTo>
                  <a:lnTo>
                    <a:pt x="139600" y="401"/>
                  </a:lnTo>
                  <a:lnTo>
                    <a:pt x="134186" y="3175"/>
                  </a:lnTo>
                  <a:lnTo>
                    <a:pt x="134186" y="3175"/>
                  </a:lnTo>
                  <a:lnTo>
                    <a:pt x="134520" y="1204"/>
                  </a:lnTo>
                  <a:lnTo>
                    <a:pt x="134587" y="702"/>
                  </a:lnTo>
                  <a:lnTo>
                    <a:pt x="134253" y="736"/>
                  </a:lnTo>
                  <a:lnTo>
                    <a:pt x="134186" y="1170"/>
                  </a:lnTo>
                  <a:lnTo>
                    <a:pt x="133852" y="3343"/>
                  </a:lnTo>
                  <a:lnTo>
                    <a:pt x="127836" y="3877"/>
                  </a:lnTo>
                  <a:lnTo>
                    <a:pt x="126833" y="1638"/>
                  </a:lnTo>
                  <a:lnTo>
                    <a:pt x="126499" y="1671"/>
                  </a:lnTo>
                  <a:lnTo>
                    <a:pt x="127635" y="4145"/>
                  </a:lnTo>
                  <a:lnTo>
                    <a:pt x="128404" y="5749"/>
                  </a:lnTo>
                  <a:lnTo>
                    <a:pt x="129072" y="7687"/>
                  </a:lnTo>
                  <a:lnTo>
                    <a:pt x="126098" y="8389"/>
                  </a:lnTo>
                  <a:lnTo>
                    <a:pt x="124962" y="5181"/>
                  </a:lnTo>
                  <a:lnTo>
                    <a:pt x="126332" y="4846"/>
                  </a:lnTo>
                  <a:cubicBezTo>
                    <a:pt x="126432" y="4813"/>
                    <a:pt x="126499" y="4713"/>
                    <a:pt x="126466" y="4646"/>
                  </a:cubicBezTo>
                  <a:cubicBezTo>
                    <a:pt x="126432" y="4546"/>
                    <a:pt x="126332" y="4512"/>
                    <a:pt x="126265" y="4512"/>
                  </a:cubicBezTo>
                  <a:lnTo>
                    <a:pt x="124795" y="4846"/>
                  </a:lnTo>
                  <a:lnTo>
                    <a:pt x="123224" y="3042"/>
                  </a:lnTo>
                  <a:cubicBezTo>
                    <a:pt x="123166" y="3022"/>
                    <a:pt x="123119" y="3003"/>
                    <a:pt x="123071" y="3003"/>
                  </a:cubicBezTo>
                  <a:cubicBezTo>
                    <a:pt x="123035" y="3003"/>
                    <a:pt x="122999" y="3013"/>
                    <a:pt x="122956" y="3042"/>
                  </a:cubicBezTo>
                  <a:cubicBezTo>
                    <a:pt x="122923" y="3142"/>
                    <a:pt x="122890" y="3209"/>
                    <a:pt x="122956" y="3309"/>
                  </a:cubicBezTo>
                  <a:lnTo>
                    <a:pt x="124427" y="4913"/>
                  </a:lnTo>
                  <a:lnTo>
                    <a:pt x="121954" y="5515"/>
                  </a:lnTo>
                  <a:lnTo>
                    <a:pt x="120617" y="2306"/>
                  </a:lnTo>
                  <a:lnTo>
                    <a:pt x="120283" y="2340"/>
                  </a:lnTo>
                  <a:lnTo>
                    <a:pt x="123157" y="9225"/>
                  </a:lnTo>
                  <a:cubicBezTo>
                    <a:pt x="123224" y="9325"/>
                    <a:pt x="123257" y="9358"/>
                    <a:pt x="123324" y="9358"/>
                  </a:cubicBezTo>
                  <a:lnTo>
                    <a:pt x="123391" y="9358"/>
                  </a:lnTo>
                  <a:lnTo>
                    <a:pt x="129240" y="7921"/>
                  </a:lnTo>
                  <a:lnTo>
                    <a:pt x="130777" y="12400"/>
                  </a:lnTo>
                  <a:lnTo>
                    <a:pt x="124260" y="12600"/>
                  </a:lnTo>
                  <a:lnTo>
                    <a:pt x="122923" y="11163"/>
                  </a:lnTo>
                  <a:cubicBezTo>
                    <a:pt x="122890" y="11163"/>
                    <a:pt x="122890" y="11096"/>
                    <a:pt x="122823" y="11096"/>
                  </a:cubicBezTo>
                  <a:lnTo>
                    <a:pt x="122756" y="11096"/>
                  </a:lnTo>
                  <a:lnTo>
                    <a:pt x="120383" y="12232"/>
                  </a:lnTo>
                  <a:lnTo>
                    <a:pt x="120383" y="12166"/>
                  </a:lnTo>
                  <a:lnTo>
                    <a:pt x="120383" y="12065"/>
                  </a:lnTo>
                  <a:lnTo>
                    <a:pt x="117576" y="3877"/>
                  </a:lnTo>
                  <a:lnTo>
                    <a:pt x="117576" y="3844"/>
                  </a:lnTo>
                  <a:lnTo>
                    <a:pt x="117576" y="3810"/>
                  </a:lnTo>
                  <a:cubicBezTo>
                    <a:pt x="117576" y="3744"/>
                    <a:pt x="117542" y="3744"/>
                    <a:pt x="117542" y="3744"/>
                  </a:cubicBezTo>
                  <a:lnTo>
                    <a:pt x="117475" y="3744"/>
                  </a:lnTo>
                  <a:lnTo>
                    <a:pt x="114969" y="2908"/>
                  </a:lnTo>
                  <a:lnTo>
                    <a:pt x="114200" y="3008"/>
                  </a:lnTo>
                  <a:lnTo>
                    <a:pt x="117041" y="3911"/>
                  </a:lnTo>
                  <a:lnTo>
                    <a:pt x="110791" y="7420"/>
                  </a:lnTo>
                  <a:lnTo>
                    <a:pt x="107950" y="6217"/>
                  </a:lnTo>
                  <a:lnTo>
                    <a:pt x="107917" y="6217"/>
                  </a:lnTo>
                  <a:lnTo>
                    <a:pt x="102269" y="5916"/>
                  </a:lnTo>
                  <a:lnTo>
                    <a:pt x="102570" y="4379"/>
                  </a:lnTo>
                  <a:lnTo>
                    <a:pt x="102570" y="4379"/>
                  </a:lnTo>
                  <a:lnTo>
                    <a:pt x="102235" y="4412"/>
                  </a:lnTo>
                  <a:lnTo>
                    <a:pt x="102001" y="5849"/>
                  </a:lnTo>
                  <a:lnTo>
                    <a:pt x="99829" y="5047"/>
                  </a:lnTo>
                  <a:lnTo>
                    <a:pt x="99862" y="4679"/>
                  </a:lnTo>
                  <a:lnTo>
                    <a:pt x="99528" y="4713"/>
                  </a:lnTo>
                  <a:lnTo>
                    <a:pt x="99495" y="4913"/>
                  </a:lnTo>
                  <a:lnTo>
                    <a:pt x="99060" y="4813"/>
                  </a:lnTo>
                  <a:lnTo>
                    <a:pt x="98325" y="4880"/>
                  </a:lnTo>
                  <a:lnTo>
                    <a:pt x="101935" y="6217"/>
                  </a:lnTo>
                  <a:lnTo>
                    <a:pt x="101868" y="9358"/>
                  </a:lnTo>
                  <a:lnTo>
                    <a:pt x="95852" y="6250"/>
                  </a:lnTo>
                  <a:lnTo>
                    <a:pt x="95718" y="6250"/>
                  </a:lnTo>
                  <a:cubicBezTo>
                    <a:pt x="95685" y="6250"/>
                    <a:pt x="95651" y="6317"/>
                    <a:pt x="95651" y="6350"/>
                  </a:cubicBezTo>
                  <a:lnTo>
                    <a:pt x="92677" y="13068"/>
                  </a:lnTo>
                  <a:cubicBezTo>
                    <a:pt x="92644" y="13168"/>
                    <a:pt x="92644" y="13235"/>
                    <a:pt x="92710" y="13269"/>
                  </a:cubicBezTo>
                  <a:lnTo>
                    <a:pt x="96587" y="16109"/>
                  </a:lnTo>
                  <a:cubicBezTo>
                    <a:pt x="96587" y="16176"/>
                    <a:pt x="96654" y="16176"/>
                    <a:pt x="96687" y="16176"/>
                  </a:cubicBezTo>
                  <a:cubicBezTo>
                    <a:pt x="96721" y="16176"/>
                    <a:pt x="96754" y="16109"/>
                    <a:pt x="96821" y="16076"/>
                  </a:cubicBezTo>
                  <a:cubicBezTo>
                    <a:pt x="96855" y="16009"/>
                    <a:pt x="96855" y="15875"/>
                    <a:pt x="96754" y="15842"/>
                  </a:cubicBezTo>
                  <a:lnTo>
                    <a:pt x="93011" y="13068"/>
                  </a:lnTo>
                  <a:lnTo>
                    <a:pt x="95852" y="6651"/>
                  </a:lnTo>
                  <a:lnTo>
                    <a:pt x="101868" y="9726"/>
                  </a:lnTo>
                  <a:lnTo>
                    <a:pt x="101734" y="14271"/>
                  </a:lnTo>
                  <a:lnTo>
                    <a:pt x="100832" y="14539"/>
                  </a:lnTo>
                  <a:lnTo>
                    <a:pt x="96153" y="13870"/>
                  </a:lnTo>
                  <a:cubicBezTo>
                    <a:pt x="96129" y="13864"/>
                    <a:pt x="96106" y="13861"/>
                    <a:pt x="96085" y="13861"/>
                  </a:cubicBezTo>
                  <a:cubicBezTo>
                    <a:pt x="95987" y="13861"/>
                    <a:pt x="95919" y="13921"/>
                    <a:pt x="95919" y="14004"/>
                  </a:cubicBezTo>
                  <a:cubicBezTo>
                    <a:pt x="95885" y="14104"/>
                    <a:pt x="95986" y="14204"/>
                    <a:pt x="96052" y="14204"/>
                  </a:cubicBezTo>
                  <a:lnTo>
                    <a:pt x="100497" y="14839"/>
                  </a:lnTo>
                  <a:lnTo>
                    <a:pt x="98860" y="17012"/>
                  </a:lnTo>
                  <a:cubicBezTo>
                    <a:pt x="98826" y="17079"/>
                    <a:pt x="98826" y="17179"/>
                    <a:pt x="98860" y="17212"/>
                  </a:cubicBezTo>
                  <a:lnTo>
                    <a:pt x="100665" y="19585"/>
                  </a:lnTo>
                  <a:cubicBezTo>
                    <a:pt x="100698" y="19619"/>
                    <a:pt x="100731" y="19685"/>
                    <a:pt x="100765" y="19685"/>
                  </a:cubicBezTo>
                  <a:cubicBezTo>
                    <a:pt x="100765" y="19685"/>
                    <a:pt x="100832" y="19685"/>
                    <a:pt x="100865" y="19619"/>
                  </a:cubicBezTo>
                  <a:cubicBezTo>
                    <a:pt x="100932" y="19552"/>
                    <a:pt x="100932" y="19451"/>
                    <a:pt x="100899" y="19385"/>
                  </a:cubicBezTo>
                  <a:lnTo>
                    <a:pt x="99194" y="17079"/>
                  </a:lnTo>
                  <a:lnTo>
                    <a:pt x="100865" y="14839"/>
                  </a:lnTo>
                  <a:lnTo>
                    <a:pt x="101767" y="14572"/>
                  </a:lnTo>
                  <a:lnTo>
                    <a:pt x="106112" y="17680"/>
                  </a:lnTo>
                  <a:lnTo>
                    <a:pt x="104541" y="19685"/>
                  </a:lnTo>
                  <a:lnTo>
                    <a:pt x="102570" y="18917"/>
                  </a:lnTo>
                  <a:cubicBezTo>
                    <a:pt x="102553" y="18908"/>
                    <a:pt x="102534" y="18904"/>
                    <a:pt x="102515" y="18904"/>
                  </a:cubicBezTo>
                  <a:cubicBezTo>
                    <a:pt x="102457" y="18904"/>
                    <a:pt x="102394" y="18942"/>
                    <a:pt x="102369" y="19017"/>
                  </a:cubicBezTo>
                  <a:cubicBezTo>
                    <a:pt x="102336" y="19084"/>
                    <a:pt x="102369" y="19184"/>
                    <a:pt x="102436" y="19217"/>
                  </a:cubicBezTo>
                  <a:lnTo>
                    <a:pt x="104541" y="20020"/>
                  </a:lnTo>
                  <a:lnTo>
                    <a:pt x="104575" y="20020"/>
                  </a:lnTo>
                  <a:cubicBezTo>
                    <a:pt x="104608" y="20020"/>
                    <a:pt x="104675" y="19953"/>
                    <a:pt x="104709" y="19919"/>
                  </a:cubicBezTo>
                  <a:lnTo>
                    <a:pt x="106446" y="17680"/>
                  </a:lnTo>
                  <a:cubicBezTo>
                    <a:pt x="106513" y="17613"/>
                    <a:pt x="106513" y="17580"/>
                    <a:pt x="106513" y="17546"/>
                  </a:cubicBezTo>
                  <a:cubicBezTo>
                    <a:pt x="106513" y="17513"/>
                    <a:pt x="106446" y="17446"/>
                    <a:pt x="106413" y="17413"/>
                  </a:cubicBezTo>
                  <a:lnTo>
                    <a:pt x="102536" y="14672"/>
                  </a:lnTo>
                  <a:lnTo>
                    <a:pt x="107349" y="15708"/>
                  </a:lnTo>
                  <a:lnTo>
                    <a:pt x="107917" y="17613"/>
                  </a:lnTo>
                  <a:lnTo>
                    <a:pt x="107917" y="21457"/>
                  </a:lnTo>
                  <a:cubicBezTo>
                    <a:pt x="107917" y="21557"/>
                    <a:pt x="107950" y="21590"/>
                    <a:pt x="108051" y="21624"/>
                  </a:cubicBezTo>
                  <a:lnTo>
                    <a:pt x="111593" y="23094"/>
                  </a:lnTo>
                  <a:lnTo>
                    <a:pt x="111694" y="23094"/>
                  </a:lnTo>
                  <a:cubicBezTo>
                    <a:pt x="111727" y="23094"/>
                    <a:pt x="111760" y="23061"/>
                    <a:pt x="111794" y="23027"/>
                  </a:cubicBezTo>
                  <a:lnTo>
                    <a:pt x="112562" y="21757"/>
                  </a:lnTo>
                  <a:lnTo>
                    <a:pt x="117409" y="21290"/>
                  </a:lnTo>
                  <a:cubicBezTo>
                    <a:pt x="117442" y="21290"/>
                    <a:pt x="117475" y="21256"/>
                    <a:pt x="117542" y="21223"/>
                  </a:cubicBezTo>
                  <a:lnTo>
                    <a:pt x="119982" y="15675"/>
                  </a:lnTo>
                  <a:lnTo>
                    <a:pt x="119982" y="15608"/>
                  </a:lnTo>
                  <a:lnTo>
                    <a:pt x="120249" y="12533"/>
                  </a:lnTo>
                  <a:lnTo>
                    <a:pt x="122555" y="11430"/>
                  </a:lnTo>
                  <a:lnTo>
                    <a:pt x="122555" y="11430"/>
                  </a:lnTo>
                  <a:lnTo>
                    <a:pt x="122154" y="17847"/>
                  </a:lnTo>
                  <a:cubicBezTo>
                    <a:pt x="122087" y="17914"/>
                    <a:pt x="122087" y="17947"/>
                    <a:pt x="122121" y="18048"/>
                  </a:cubicBezTo>
                  <a:lnTo>
                    <a:pt x="121920" y="21757"/>
                  </a:lnTo>
                  <a:lnTo>
                    <a:pt x="118445" y="26069"/>
                  </a:lnTo>
                  <a:cubicBezTo>
                    <a:pt x="118411" y="26102"/>
                    <a:pt x="118411" y="26136"/>
                    <a:pt x="118411" y="26202"/>
                  </a:cubicBezTo>
                  <a:lnTo>
                    <a:pt x="118411" y="29912"/>
                  </a:lnTo>
                  <a:lnTo>
                    <a:pt x="113131" y="30447"/>
                  </a:lnTo>
                  <a:lnTo>
                    <a:pt x="113097" y="30447"/>
                  </a:lnTo>
                  <a:lnTo>
                    <a:pt x="108351" y="32118"/>
                  </a:lnTo>
                  <a:lnTo>
                    <a:pt x="109956" y="27038"/>
                  </a:lnTo>
                  <a:lnTo>
                    <a:pt x="111627" y="27740"/>
                  </a:lnTo>
                  <a:lnTo>
                    <a:pt x="111727" y="27740"/>
                  </a:lnTo>
                  <a:cubicBezTo>
                    <a:pt x="111794" y="27740"/>
                    <a:pt x="111861" y="27740"/>
                    <a:pt x="111894" y="27640"/>
                  </a:cubicBezTo>
                  <a:cubicBezTo>
                    <a:pt x="111927" y="27573"/>
                    <a:pt x="111894" y="27472"/>
                    <a:pt x="111794" y="27439"/>
                  </a:cubicBezTo>
                  <a:lnTo>
                    <a:pt x="104942" y="24498"/>
                  </a:lnTo>
                  <a:lnTo>
                    <a:pt x="105277" y="22760"/>
                  </a:lnTo>
                  <a:lnTo>
                    <a:pt x="112362" y="26069"/>
                  </a:lnTo>
                  <a:cubicBezTo>
                    <a:pt x="112380" y="26078"/>
                    <a:pt x="112400" y="26082"/>
                    <a:pt x="112421" y="26082"/>
                  </a:cubicBezTo>
                  <a:cubicBezTo>
                    <a:pt x="112478" y="26082"/>
                    <a:pt x="112538" y="26051"/>
                    <a:pt x="112562" y="26002"/>
                  </a:cubicBezTo>
                  <a:cubicBezTo>
                    <a:pt x="112596" y="25902"/>
                    <a:pt x="112562" y="25835"/>
                    <a:pt x="112462" y="25768"/>
                  </a:cubicBezTo>
                  <a:lnTo>
                    <a:pt x="98359" y="19184"/>
                  </a:lnTo>
                  <a:lnTo>
                    <a:pt x="98325" y="19184"/>
                  </a:lnTo>
                  <a:lnTo>
                    <a:pt x="95986" y="18816"/>
                  </a:lnTo>
                  <a:cubicBezTo>
                    <a:pt x="95919" y="18816"/>
                    <a:pt x="95885" y="18816"/>
                    <a:pt x="95852" y="18850"/>
                  </a:cubicBezTo>
                  <a:lnTo>
                    <a:pt x="95083" y="19418"/>
                  </a:lnTo>
                  <a:lnTo>
                    <a:pt x="92309" y="15575"/>
                  </a:lnTo>
                  <a:cubicBezTo>
                    <a:pt x="92242" y="15575"/>
                    <a:pt x="92242" y="15541"/>
                    <a:pt x="92209" y="15541"/>
                  </a:cubicBezTo>
                  <a:lnTo>
                    <a:pt x="89669" y="14305"/>
                  </a:lnTo>
                  <a:lnTo>
                    <a:pt x="89535" y="14305"/>
                  </a:lnTo>
                  <a:lnTo>
                    <a:pt x="87330" y="15073"/>
                  </a:lnTo>
                  <a:lnTo>
                    <a:pt x="88232" y="12801"/>
                  </a:lnTo>
                  <a:cubicBezTo>
                    <a:pt x="88299" y="12700"/>
                    <a:pt x="88232" y="12634"/>
                    <a:pt x="88165" y="12567"/>
                  </a:cubicBezTo>
                  <a:cubicBezTo>
                    <a:pt x="88140" y="12558"/>
                    <a:pt x="88117" y="12554"/>
                    <a:pt x="88096" y="12554"/>
                  </a:cubicBezTo>
                  <a:cubicBezTo>
                    <a:pt x="88034" y="12554"/>
                    <a:pt x="87990" y="12592"/>
                    <a:pt x="87965" y="12667"/>
                  </a:cubicBezTo>
                  <a:lnTo>
                    <a:pt x="86962" y="15140"/>
                  </a:lnTo>
                  <a:lnTo>
                    <a:pt x="80612" y="12634"/>
                  </a:lnTo>
                  <a:lnTo>
                    <a:pt x="81381" y="11297"/>
                  </a:lnTo>
                  <a:lnTo>
                    <a:pt x="81381" y="11230"/>
                  </a:lnTo>
                  <a:lnTo>
                    <a:pt x="81404" y="1115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6828" y="15240"/>
                  </a:lnTo>
                  <a:lnTo>
                    <a:pt x="86126" y="17012"/>
                  </a:lnTo>
                  <a:lnTo>
                    <a:pt x="85558" y="16510"/>
                  </a:lnTo>
                  <a:lnTo>
                    <a:pt x="85491" y="16510"/>
                  </a:lnTo>
                  <a:lnTo>
                    <a:pt x="79542" y="14204"/>
                  </a:lnTo>
                  <a:lnTo>
                    <a:pt x="79657" y="14017"/>
                  </a:lnTo>
                  <a:lnTo>
                    <a:pt x="77504" y="11731"/>
                  </a:lnTo>
                  <a:cubicBezTo>
                    <a:pt x="77465" y="11712"/>
                    <a:pt x="77415" y="11693"/>
                    <a:pt x="77367" y="11693"/>
                  </a:cubicBezTo>
                  <a:cubicBezTo>
                    <a:pt x="77332" y="11693"/>
                    <a:pt x="77298" y="11703"/>
                    <a:pt x="77270" y="11731"/>
                  </a:cubicBezTo>
                  <a:cubicBezTo>
                    <a:pt x="77203" y="11831"/>
                    <a:pt x="77170" y="11898"/>
                    <a:pt x="77270" y="11999"/>
                  </a:cubicBezTo>
                  <a:lnTo>
                    <a:pt x="79476" y="14338"/>
                  </a:lnTo>
                  <a:lnTo>
                    <a:pt x="79175" y="14839"/>
                  </a:lnTo>
                  <a:cubicBezTo>
                    <a:pt x="79141" y="14839"/>
                    <a:pt x="79141" y="14873"/>
                    <a:pt x="79141" y="14906"/>
                  </a:cubicBezTo>
                  <a:lnTo>
                    <a:pt x="79149" y="14991"/>
                  </a:lnTo>
                  <a:lnTo>
                    <a:pt x="79375" y="14539"/>
                  </a:lnTo>
                  <a:lnTo>
                    <a:pt x="85224" y="16778"/>
                  </a:lnTo>
                  <a:lnTo>
                    <a:pt x="83653" y="22025"/>
                  </a:lnTo>
                  <a:lnTo>
                    <a:pt x="83119" y="21724"/>
                  </a:lnTo>
                  <a:lnTo>
                    <a:pt x="79442" y="18081"/>
                  </a:lnTo>
                  <a:lnTo>
                    <a:pt x="79367" y="17312"/>
                  </a:lnTo>
                  <a:lnTo>
                    <a:pt x="79442" y="18115"/>
                  </a:lnTo>
                  <a:cubicBezTo>
                    <a:pt x="79442" y="18181"/>
                    <a:pt x="79442" y="18215"/>
                    <a:pt x="79476" y="18248"/>
                  </a:cubicBezTo>
                  <a:lnTo>
                    <a:pt x="82484" y="21223"/>
                  </a:lnTo>
                  <a:lnTo>
                    <a:pt x="74830" y="17212"/>
                  </a:lnTo>
                  <a:cubicBezTo>
                    <a:pt x="74821" y="17203"/>
                    <a:pt x="74805" y="17199"/>
                    <a:pt x="74786" y="17199"/>
                  </a:cubicBezTo>
                  <a:cubicBezTo>
                    <a:pt x="74732" y="17199"/>
                    <a:pt x="74654" y="17230"/>
                    <a:pt x="74630" y="17279"/>
                  </a:cubicBezTo>
                  <a:cubicBezTo>
                    <a:pt x="74596" y="17379"/>
                    <a:pt x="74630" y="17446"/>
                    <a:pt x="74696" y="17513"/>
                  </a:cubicBezTo>
                  <a:lnTo>
                    <a:pt x="79141" y="19852"/>
                  </a:lnTo>
                  <a:lnTo>
                    <a:pt x="79058" y="19995"/>
                  </a:lnTo>
                  <a:lnTo>
                    <a:pt x="82717" y="21891"/>
                  </a:lnTo>
                  <a:lnTo>
                    <a:pt x="80177" y="25601"/>
                  </a:lnTo>
                  <a:lnTo>
                    <a:pt x="76902" y="23596"/>
                  </a:lnTo>
                  <a:lnTo>
                    <a:pt x="77011" y="23413"/>
                  </a:lnTo>
                  <a:lnTo>
                    <a:pt x="77011" y="23413"/>
                  </a:lnTo>
                  <a:lnTo>
                    <a:pt x="74864" y="22092"/>
                  </a:lnTo>
                  <a:cubicBezTo>
                    <a:pt x="74838" y="22066"/>
                    <a:pt x="74803" y="22055"/>
                    <a:pt x="74767" y="22055"/>
                  </a:cubicBezTo>
                  <a:cubicBezTo>
                    <a:pt x="74709" y="22055"/>
                    <a:pt x="74650" y="22084"/>
                    <a:pt x="74630" y="22125"/>
                  </a:cubicBezTo>
                  <a:cubicBezTo>
                    <a:pt x="74529" y="22225"/>
                    <a:pt x="74596" y="22359"/>
                    <a:pt x="74663" y="22392"/>
                  </a:cubicBezTo>
                  <a:lnTo>
                    <a:pt x="76835" y="23729"/>
                  </a:lnTo>
                  <a:lnTo>
                    <a:pt x="75666" y="25701"/>
                  </a:lnTo>
                  <a:cubicBezTo>
                    <a:pt x="75632" y="25735"/>
                    <a:pt x="75632" y="25868"/>
                    <a:pt x="75699" y="25902"/>
                  </a:cubicBezTo>
                  <a:lnTo>
                    <a:pt x="78774" y="28041"/>
                  </a:lnTo>
                  <a:lnTo>
                    <a:pt x="78841" y="28041"/>
                  </a:lnTo>
                  <a:lnTo>
                    <a:pt x="74630" y="34157"/>
                  </a:lnTo>
                  <a:cubicBezTo>
                    <a:pt x="74596" y="34224"/>
                    <a:pt x="74596" y="34324"/>
                    <a:pt x="74630" y="34391"/>
                  </a:cubicBezTo>
                  <a:cubicBezTo>
                    <a:pt x="74663" y="34424"/>
                    <a:pt x="74696" y="34424"/>
                    <a:pt x="74763" y="34424"/>
                  </a:cubicBezTo>
                  <a:cubicBezTo>
                    <a:pt x="74797" y="34424"/>
                    <a:pt x="74797" y="34391"/>
                    <a:pt x="74830" y="34391"/>
                  </a:cubicBezTo>
                  <a:lnTo>
                    <a:pt x="79309" y="31784"/>
                  </a:lnTo>
                  <a:lnTo>
                    <a:pt x="81347" y="37265"/>
                  </a:lnTo>
                  <a:cubicBezTo>
                    <a:pt x="81381" y="37332"/>
                    <a:pt x="81447" y="37399"/>
                    <a:pt x="81514" y="37399"/>
                  </a:cubicBezTo>
                  <a:lnTo>
                    <a:pt x="81548" y="37399"/>
                  </a:lnTo>
                  <a:cubicBezTo>
                    <a:pt x="81648" y="37332"/>
                    <a:pt x="81681" y="37265"/>
                    <a:pt x="81648" y="37165"/>
                  </a:cubicBezTo>
                  <a:lnTo>
                    <a:pt x="78540" y="28976"/>
                  </a:lnTo>
                  <a:lnTo>
                    <a:pt x="80612" y="26035"/>
                  </a:lnTo>
                  <a:lnTo>
                    <a:pt x="84522" y="28442"/>
                  </a:lnTo>
                  <a:cubicBezTo>
                    <a:pt x="84556" y="28475"/>
                    <a:pt x="84556" y="28475"/>
                    <a:pt x="84622" y="28475"/>
                  </a:cubicBezTo>
                  <a:cubicBezTo>
                    <a:pt x="84656" y="28475"/>
                    <a:pt x="84689" y="28442"/>
                    <a:pt x="84723" y="28408"/>
                  </a:cubicBezTo>
                  <a:cubicBezTo>
                    <a:pt x="84823" y="28308"/>
                    <a:pt x="84790" y="28208"/>
                    <a:pt x="84689" y="28141"/>
                  </a:cubicBezTo>
                  <a:lnTo>
                    <a:pt x="80779" y="25768"/>
                  </a:lnTo>
                  <a:lnTo>
                    <a:pt x="81514" y="24699"/>
                  </a:lnTo>
                  <a:lnTo>
                    <a:pt x="91140" y="30547"/>
                  </a:lnTo>
                  <a:lnTo>
                    <a:pt x="90672" y="32051"/>
                  </a:lnTo>
                  <a:lnTo>
                    <a:pt x="87363" y="30748"/>
                  </a:lnTo>
                  <a:cubicBezTo>
                    <a:pt x="87345" y="30739"/>
                    <a:pt x="87325" y="30735"/>
                    <a:pt x="87304" y="30735"/>
                  </a:cubicBezTo>
                  <a:cubicBezTo>
                    <a:pt x="87247" y="30735"/>
                    <a:pt x="87187" y="30766"/>
                    <a:pt x="87162" y="30815"/>
                  </a:cubicBezTo>
                  <a:cubicBezTo>
                    <a:pt x="87129" y="30915"/>
                    <a:pt x="87162" y="30982"/>
                    <a:pt x="87229" y="31049"/>
                  </a:cubicBezTo>
                  <a:lnTo>
                    <a:pt x="90571" y="32385"/>
                  </a:lnTo>
                  <a:lnTo>
                    <a:pt x="88199" y="40072"/>
                  </a:lnTo>
                  <a:cubicBezTo>
                    <a:pt x="88199" y="40139"/>
                    <a:pt x="88232" y="40239"/>
                    <a:pt x="88332" y="40273"/>
                  </a:cubicBezTo>
                  <a:lnTo>
                    <a:pt x="88366" y="40273"/>
                  </a:lnTo>
                  <a:cubicBezTo>
                    <a:pt x="88466" y="40273"/>
                    <a:pt x="88499" y="40239"/>
                    <a:pt x="88533" y="40139"/>
                  </a:cubicBezTo>
                  <a:lnTo>
                    <a:pt x="91474" y="30714"/>
                  </a:lnTo>
                  <a:lnTo>
                    <a:pt x="93211" y="31750"/>
                  </a:lnTo>
                  <a:lnTo>
                    <a:pt x="93211" y="31750"/>
                  </a:lnTo>
                  <a:cubicBezTo>
                    <a:pt x="93210" y="31687"/>
                    <a:pt x="93201" y="31611"/>
                    <a:pt x="93145" y="31583"/>
                  </a:cubicBezTo>
                  <a:lnTo>
                    <a:pt x="91206" y="30414"/>
                  </a:lnTo>
                  <a:lnTo>
                    <a:pt x="92209" y="27205"/>
                  </a:lnTo>
                  <a:lnTo>
                    <a:pt x="94081" y="28341"/>
                  </a:lnTo>
                  <a:lnTo>
                    <a:pt x="99227" y="32586"/>
                  </a:lnTo>
                  <a:lnTo>
                    <a:pt x="97857" y="35360"/>
                  </a:lnTo>
                  <a:lnTo>
                    <a:pt x="94916" y="34190"/>
                  </a:lnTo>
                  <a:lnTo>
                    <a:pt x="92744" y="33288"/>
                  </a:lnTo>
                  <a:lnTo>
                    <a:pt x="93212" y="31784"/>
                  </a:lnTo>
                  <a:cubicBezTo>
                    <a:pt x="93212" y="31774"/>
                    <a:pt x="93212" y="31763"/>
                    <a:pt x="93211" y="31751"/>
                  </a:cubicBezTo>
                  <a:lnTo>
                    <a:pt x="93211" y="31751"/>
                  </a:lnTo>
                  <a:lnTo>
                    <a:pt x="92744" y="33254"/>
                  </a:lnTo>
                  <a:cubicBezTo>
                    <a:pt x="92710" y="33321"/>
                    <a:pt x="92744" y="33421"/>
                    <a:pt x="92844" y="33455"/>
                  </a:cubicBezTo>
                  <a:lnTo>
                    <a:pt x="95016" y="34324"/>
                  </a:lnTo>
                  <a:lnTo>
                    <a:pt x="92309" y="41442"/>
                  </a:lnTo>
                  <a:cubicBezTo>
                    <a:pt x="92242" y="41509"/>
                    <a:pt x="92309" y="41610"/>
                    <a:pt x="92376" y="41643"/>
                  </a:cubicBezTo>
                  <a:lnTo>
                    <a:pt x="92410" y="41643"/>
                  </a:lnTo>
                  <a:cubicBezTo>
                    <a:pt x="92510" y="41643"/>
                    <a:pt x="92543" y="41610"/>
                    <a:pt x="92577" y="41509"/>
                  </a:cubicBezTo>
                  <a:lnTo>
                    <a:pt x="95317" y="34424"/>
                  </a:lnTo>
                  <a:lnTo>
                    <a:pt x="98024" y="35494"/>
                  </a:lnTo>
                  <a:lnTo>
                    <a:pt x="94582" y="42345"/>
                  </a:lnTo>
                  <a:cubicBezTo>
                    <a:pt x="94549" y="42445"/>
                    <a:pt x="94582" y="42512"/>
                    <a:pt x="94682" y="42579"/>
                  </a:cubicBezTo>
                  <a:lnTo>
                    <a:pt x="94749" y="42579"/>
                  </a:lnTo>
                  <a:cubicBezTo>
                    <a:pt x="94849" y="42579"/>
                    <a:pt x="94883" y="42512"/>
                    <a:pt x="94916" y="42479"/>
                  </a:cubicBezTo>
                  <a:lnTo>
                    <a:pt x="98392" y="35560"/>
                  </a:lnTo>
                  <a:cubicBezTo>
                    <a:pt x="98425" y="35560"/>
                    <a:pt x="98492" y="35494"/>
                    <a:pt x="98492" y="35460"/>
                  </a:cubicBezTo>
                  <a:lnTo>
                    <a:pt x="98492" y="35393"/>
                  </a:lnTo>
                  <a:lnTo>
                    <a:pt x="99819" y="32673"/>
                  </a:lnTo>
                  <a:lnTo>
                    <a:pt x="98125" y="31249"/>
                  </a:lnTo>
                  <a:lnTo>
                    <a:pt x="98191" y="31049"/>
                  </a:lnTo>
                  <a:cubicBezTo>
                    <a:pt x="98191" y="31082"/>
                    <a:pt x="98225" y="31082"/>
                    <a:pt x="98225" y="31082"/>
                  </a:cubicBezTo>
                  <a:lnTo>
                    <a:pt x="101534" y="31784"/>
                  </a:lnTo>
                  <a:lnTo>
                    <a:pt x="101467" y="31784"/>
                  </a:lnTo>
                  <a:lnTo>
                    <a:pt x="101467" y="34017"/>
                  </a:lnTo>
                  <a:lnTo>
                    <a:pt x="101834" y="34324"/>
                  </a:lnTo>
                  <a:lnTo>
                    <a:pt x="101834" y="44283"/>
                  </a:lnTo>
                  <a:lnTo>
                    <a:pt x="101834" y="44317"/>
                  </a:lnTo>
                  <a:lnTo>
                    <a:pt x="102737" y="46823"/>
                  </a:lnTo>
                  <a:lnTo>
                    <a:pt x="102737" y="46823"/>
                  </a:lnTo>
                  <a:lnTo>
                    <a:pt x="97657" y="45520"/>
                  </a:lnTo>
                  <a:lnTo>
                    <a:pt x="97657" y="43281"/>
                  </a:lnTo>
                  <a:cubicBezTo>
                    <a:pt x="97657" y="43180"/>
                    <a:pt x="97556" y="43114"/>
                    <a:pt x="97490" y="43114"/>
                  </a:cubicBezTo>
                  <a:cubicBezTo>
                    <a:pt x="97389" y="43114"/>
                    <a:pt x="97322" y="43180"/>
                    <a:pt x="97322" y="43281"/>
                  </a:cubicBezTo>
                  <a:lnTo>
                    <a:pt x="97322" y="45687"/>
                  </a:lnTo>
                  <a:cubicBezTo>
                    <a:pt x="97322" y="45787"/>
                    <a:pt x="97356" y="45854"/>
                    <a:pt x="97423" y="45854"/>
                  </a:cubicBezTo>
                  <a:lnTo>
                    <a:pt x="102870" y="47258"/>
                  </a:lnTo>
                  <a:lnTo>
                    <a:pt x="104040" y="50433"/>
                  </a:lnTo>
                  <a:lnTo>
                    <a:pt x="97523" y="48829"/>
                  </a:lnTo>
                  <a:cubicBezTo>
                    <a:pt x="97423" y="48829"/>
                    <a:pt x="97356" y="48895"/>
                    <a:pt x="97322" y="48962"/>
                  </a:cubicBezTo>
                  <a:lnTo>
                    <a:pt x="96654" y="51001"/>
                  </a:lnTo>
                  <a:lnTo>
                    <a:pt x="94883" y="50466"/>
                  </a:lnTo>
                  <a:lnTo>
                    <a:pt x="95986" y="49129"/>
                  </a:lnTo>
                  <a:cubicBezTo>
                    <a:pt x="96019" y="49096"/>
                    <a:pt x="96019" y="49029"/>
                    <a:pt x="96019" y="48996"/>
                  </a:cubicBezTo>
                  <a:lnTo>
                    <a:pt x="96019" y="45921"/>
                  </a:lnTo>
                  <a:cubicBezTo>
                    <a:pt x="96019" y="45854"/>
                    <a:pt x="95986" y="45821"/>
                    <a:pt x="95919" y="45787"/>
                  </a:cubicBezTo>
                  <a:lnTo>
                    <a:pt x="92811" y="43481"/>
                  </a:lnTo>
                  <a:lnTo>
                    <a:pt x="93914" y="42178"/>
                  </a:lnTo>
                  <a:cubicBezTo>
                    <a:pt x="94014" y="42111"/>
                    <a:pt x="94014" y="41977"/>
                    <a:pt x="93914" y="41944"/>
                  </a:cubicBezTo>
                  <a:cubicBezTo>
                    <a:pt x="93880" y="41894"/>
                    <a:pt x="93830" y="41869"/>
                    <a:pt x="93784" y="41869"/>
                  </a:cubicBezTo>
                  <a:cubicBezTo>
                    <a:pt x="93738" y="41869"/>
                    <a:pt x="93696" y="41894"/>
                    <a:pt x="93680" y="41944"/>
                  </a:cubicBezTo>
                  <a:lnTo>
                    <a:pt x="91975" y="43949"/>
                  </a:lnTo>
                  <a:lnTo>
                    <a:pt x="81347" y="44016"/>
                  </a:lnTo>
                  <a:lnTo>
                    <a:pt x="83720" y="37933"/>
                  </a:lnTo>
                  <a:cubicBezTo>
                    <a:pt x="83787" y="37866"/>
                    <a:pt x="83720" y="37766"/>
                    <a:pt x="83653" y="37733"/>
                  </a:cubicBezTo>
                  <a:cubicBezTo>
                    <a:pt x="83624" y="37713"/>
                    <a:pt x="83597" y="37705"/>
                    <a:pt x="83574" y="37705"/>
                  </a:cubicBezTo>
                  <a:cubicBezTo>
                    <a:pt x="83517" y="37705"/>
                    <a:pt x="83476" y="37752"/>
                    <a:pt x="83453" y="37800"/>
                  </a:cubicBezTo>
                  <a:lnTo>
                    <a:pt x="81013" y="43949"/>
                  </a:lnTo>
                  <a:lnTo>
                    <a:pt x="78540" y="42412"/>
                  </a:lnTo>
                  <a:lnTo>
                    <a:pt x="66675" y="36630"/>
                  </a:lnTo>
                  <a:lnTo>
                    <a:pt x="74162" y="33990"/>
                  </a:lnTo>
                  <a:cubicBezTo>
                    <a:pt x="74262" y="33956"/>
                    <a:pt x="74295" y="33889"/>
                    <a:pt x="74262" y="33789"/>
                  </a:cubicBezTo>
                  <a:cubicBezTo>
                    <a:pt x="74215" y="33742"/>
                    <a:pt x="74167" y="33695"/>
                    <a:pt x="74108" y="33695"/>
                  </a:cubicBezTo>
                  <a:cubicBezTo>
                    <a:pt x="74084" y="33695"/>
                    <a:pt x="74057" y="33703"/>
                    <a:pt x="74028" y="33722"/>
                  </a:cubicBezTo>
                  <a:lnTo>
                    <a:pt x="66274" y="36429"/>
                  </a:lnTo>
                  <a:lnTo>
                    <a:pt x="65305" y="35961"/>
                  </a:lnTo>
                  <a:lnTo>
                    <a:pt x="68447" y="31416"/>
                  </a:lnTo>
                  <a:cubicBezTo>
                    <a:pt x="68480" y="31316"/>
                    <a:pt x="68480" y="31216"/>
                    <a:pt x="68413" y="31149"/>
                  </a:cubicBezTo>
                  <a:cubicBezTo>
                    <a:pt x="68377" y="31137"/>
                    <a:pt x="68335" y="31129"/>
                    <a:pt x="68296" y="31129"/>
                  </a:cubicBezTo>
                  <a:cubicBezTo>
                    <a:pt x="68229" y="31129"/>
                    <a:pt x="68167" y="31152"/>
                    <a:pt x="68146" y="31216"/>
                  </a:cubicBezTo>
                  <a:lnTo>
                    <a:pt x="64971" y="35794"/>
                  </a:lnTo>
                  <a:lnTo>
                    <a:pt x="58721" y="32753"/>
                  </a:lnTo>
                  <a:cubicBezTo>
                    <a:pt x="58694" y="32744"/>
                    <a:pt x="58670" y="32740"/>
                    <a:pt x="58647" y="32740"/>
                  </a:cubicBezTo>
                  <a:cubicBezTo>
                    <a:pt x="58585" y="32740"/>
                    <a:pt x="58536" y="32771"/>
                    <a:pt x="58487" y="32820"/>
                  </a:cubicBezTo>
                  <a:cubicBezTo>
                    <a:pt x="58454" y="32920"/>
                    <a:pt x="58487" y="32987"/>
                    <a:pt x="58587" y="33054"/>
                  </a:cubicBezTo>
                  <a:lnTo>
                    <a:pt x="63801" y="35560"/>
                  </a:lnTo>
                  <a:lnTo>
                    <a:pt x="62230" y="37599"/>
                  </a:lnTo>
                  <a:lnTo>
                    <a:pt x="56248" y="39571"/>
                  </a:lnTo>
                  <a:cubicBezTo>
                    <a:pt x="56114" y="39604"/>
                    <a:pt x="56081" y="39671"/>
                    <a:pt x="56114" y="39771"/>
                  </a:cubicBezTo>
                  <a:cubicBezTo>
                    <a:pt x="56148" y="39838"/>
                    <a:pt x="56181" y="39905"/>
                    <a:pt x="56281" y="39905"/>
                  </a:cubicBezTo>
                  <a:lnTo>
                    <a:pt x="56315" y="39905"/>
                  </a:lnTo>
                  <a:lnTo>
                    <a:pt x="62241" y="37941"/>
                  </a:lnTo>
                  <a:lnTo>
                    <a:pt x="62241" y="37941"/>
                  </a:lnTo>
                  <a:lnTo>
                    <a:pt x="62230" y="37933"/>
                  </a:lnTo>
                  <a:lnTo>
                    <a:pt x="63801" y="35928"/>
                  </a:lnTo>
                  <a:lnTo>
                    <a:pt x="65673" y="36864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3667" y="38969"/>
                  </a:lnTo>
                  <a:lnTo>
                    <a:pt x="60426" y="42345"/>
                  </a:lnTo>
                  <a:lnTo>
                    <a:pt x="57685" y="44517"/>
                  </a:lnTo>
                  <a:cubicBezTo>
                    <a:pt x="57618" y="44617"/>
                    <a:pt x="57618" y="44684"/>
                    <a:pt x="57652" y="44785"/>
                  </a:cubicBezTo>
                  <a:cubicBezTo>
                    <a:pt x="57685" y="44818"/>
                    <a:pt x="57752" y="44851"/>
                    <a:pt x="57785" y="44851"/>
                  </a:cubicBezTo>
                  <a:cubicBezTo>
                    <a:pt x="57819" y="44851"/>
                    <a:pt x="57852" y="44851"/>
                    <a:pt x="57919" y="44818"/>
                  </a:cubicBezTo>
                  <a:lnTo>
                    <a:pt x="60125" y="43013"/>
                  </a:lnTo>
                  <a:lnTo>
                    <a:pt x="70686" y="46690"/>
                  </a:lnTo>
                  <a:lnTo>
                    <a:pt x="70753" y="46690"/>
                  </a:lnTo>
                  <a:cubicBezTo>
                    <a:pt x="70820" y="46690"/>
                    <a:pt x="70853" y="46656"/>
                    <a:pt x="70920" y="46589"/>
                  </a:cubicBezTo>
                  <a:cubicBezTo>
                    <a:pt x="70920" y="46489"/>
                    <a:pt x="70853" y="46422"/>
                    <a:pt x="70786" y="46355"/>
                  </a:cubicBezTo>
                  <a:lnTo>
                    <a:pt x="60426" y="42779"/>
                  </a:lnTo>
                  <a:lnTo>
                    <a:pt x="60593" y="42646"/>
                  </a:lnTo>
                  <a:lnTo>
                    <a:pt x="63868" y="39237"/>
                  </a:lnTo>
                  <a:lnTo>
                    <a:pt x="71287" y="43080"/>
                  </a:lnTo>
                  <a:lnTo>
                    <a:pt x="71354" y="43080"/>
                  </a:lnTo>
                  <a:cubicBezTo>
                    <a:pt x="71455" y="43080"/>
                    <a:pt x="71488" y="43013"/>
                    <a:pt x="71521" y="42980"/>
                  </a:cubicBezTo>
                  <a:cubicBezTo>
                    <a:pt x="71555" y="42913"/>
                    <a:pt x="71521" y="42813"/>
                    <a:pt x="71455" y="42779"/>
                  </a:cubicBezTo>
                  <a:lnTo>
                    <a:pt x="64135" y="38969"/>
                  </a:lnTo>
                  <a:lnTo>
                    <a:pt x="66207" y="36797"/>
                  </a:lnTo>
                  <a:lnTo>
                    <a:pt x="78306" y="42646"/>
                  </a:lnTo>
                  <a:lnTo>
                    <a:pt x="87831" y="48595"/>
                  </a:lnTo>
                  <a:lnTo>
                    <a:pt x="86761" y="49798"/>
                  </a:lnTo>
                  <a:lnTo>
                    <a:pt x="86160" y="50500"/>
                  </a:lnTo>
                  <a:lnTo>
                    <a:pt x="83887" y="53040"/>
                  </a:lnTo>
                  <a:lnTo>
                    <a:pt x="77236" y="50667"/>
                  </a:lnTo>
                  <a:lnTo>
                    <a:pt x="77537" y="49530"/>
                  </a:lnTo>
                  <a:cubicBezTo>
                    <a:pt x="77537" y="49464"/>
                    <a:pt x="77504" y="49363"/>
                    <a:pt x="77404" y="49330"/>
                  </a:cubicBezTo>
                  <a:cubicBezTo>
                    <a:pt x="77392" y="49324"/>
                    <a:pt x="77379" y="49321"/>
                    <a:pt x="77365" y="49321"/>
                  </a:cubicBezTo>
                  <a:cubicBezTo>
                    <a:pt x="77303" y="49321"/>
                    <a:pt x="77231" y="49381"/>
                    <a:pt x="77203" y="49464"/>
                  </a:cubicBezTo>
                  <a:lnTo>
                    <a:pt x="76902" y="50533"/>
                  </a:lnTo>
                  <a:lnTo>
                    <a:pt x="75565" y="50099"/>
                  </a:lnTo>
                  <a:lnTo>
                    <a:pt x="76501" y="47826"/>
                  </a:lnTo>
                  <a:cubicBezTo>
                    <a:pt x="76535" y="47759"/>
                    <a:pt x="76501" y="47659"/>
                    <a:pt x="76401" y="47625"/>
                  </a:cubicBezTo>
                  <a:cubicBezTo>
                    <a:pt x="76383" y="47616"/>
                    <a:pt x="76363" y="47612"/>
                    <a:pt x="76342" y="47612"/>
                  </a:cubicBezTo>
                  <a:cubicBezTo>
                    <a:pt x="76285" y="47612"/>
                    <a:pt x="76225" y="47643"/>
                    <a:pt x="76200" y="47692"/>
                  </a:cubicBezTo>
                  <a:lnTo>
                    <a:pt x="75298" y="49965"/>
                  </a:lnTo>
                  <a:lnTo>
                    <a:pt x="67678" y="47258"/>
                  </a:lnTo>
                  <a:lnTo>
                    <a:pt x="67544" y="47258"/>
                  </a:lnTo>
                  <a:lnTo>
                    <a:pt x="59122" y="50032"/>
                  </a:lnTo>
                  <a:cubicBezTo>
                    <a:pt x="58989" y="50099"/>
                    <a:pt x="58955" y="50165"/>
                    <a:pt x="58989" y="50266"/>
                  </a:cubicBezTo>
                  <a:cubicBezTo>
                    <a:pt x="59013" y="50338"/>
                    <a:pt x="59071" y="50393"/>
                    <a:pt x="59127" y="50393"/>
                  </a:cubicBezTo>
                  <a:cubicBezTo>
                    <a:pt x="59149" y="50393"/>
                    <a:pt x="59170" y="50385"/>
                    <a:pt x="59189" y="50366"/>
                  </a:cubicBezTo>
                  <a:lnTo>
                    <a:pt x="67611" y="47625"/>
                  </a:lnTo>
                  <a:lnTo>
                    <a:pt x="75298" y="50366"/>
                  </a:lnTo>
                  <a:lnTo>
                    <a:pt x="76802" y="50934"/>
                  </a:lnTo>
                  <a:lnTo>
                    <a:pt x="76200" y="53207"/>
                  </a:lnTo>
                  <a:lnTo>
                    <a:pt x="70118" y="51669"/>
                  </a:lnTo>
                  <a:cubicBezTo>
                    <a:pt x="70017" y="51669"/>
                    <a:pt x="69951" y="51703"/>
                    <a:pt x="69884" y="51803"/>
                  </a:cubicBezTo>
                  <a:cubicBezTo>
                    <a:pt x="69884" y="51870"/>
                    <a:pt x="69951" y="51970"/>
                    <a:pt x="70017" y="52004"/>
                  </a:cubicBezTo>
                  <a:lnTo>
                    <a:pt x="76134" y="53541"/>
                  </a:lnTo>
                  <a:lnTo>
                    <a:pt x="75198" y="57150"/>
                  </a:lnTo>
                  <a:lnTo>
                    <a:pt x="70151" y="55479"/>
                  </a:lnTo>
                  <a:cubicBezTo>
                    <a:pt x="70084" y="55479"/>
                    <a:pt x="69984" y="55513"/>
                    <a:pt x="69951" y="55613"/>
                  </a:cubicBezTo>
                  <a:cubicBezTo>
                    <a:pt x="69951" y="55680"/>
                    <a:pt x="69984" y="55780"/>
                    <a:pt x="70084" y="55814"/>
                  </a:cubicBezTo>
                  <a:lnTo>
                    <a:pt x="75198" y="57518"/>
                  </a:lnTo>
                  <a:cubicBezTo>
                    <a:pt x="75198" y="57551"/>
                    <a:pt x="75231" y="57618"/>
                    <a:pt x="75298" y="57618"/>
                  </a:cubicBezTo>
                  <a:lnTo>
                    <a:pt x="75365" y="57618"/>
                  </a:lnTo>
                  <a:lnTo>
                    <a:pt x="78941" y="58788"/>
                  </a:lnTo>
                  <a:lnTo>
                    <a:pt x="74329" y="64002"/>
                  </a:lnTo>
                  <a:lnTo>
                    <a:pt x="71488" y="68480"/>
                  </a:lnTo>
                  <a:cubicBezTo>
                    <a:pt x="71455" y="68547"/>
                    <a:pt x="71455" y="68681"/>
                    <a:pt x="71521" y="68714"/>
                  </a:cubicBezTo>
                  <a:cubicBezTo>
                    <a:pt x="71521" y="68781"/>
                    <a:pt x="71588" y="68781"/>
                    <a:pt x="71622" y="68781"/>
                  </a:cubicBezTo>
                  <a:cubicBezTo>
                    <a:pt x="71655" y="68781"/>
                    <a:pt x="71689" y="68714"/>
                    <a:pt x="71755" y="68681"/>
                  </a:cubicBezTo>
                  <a:lnTo>
                    <a:pt x="74529" y="64269"/>
                  </a:lnTo>
                  <a:lnTo>
                    <a:pt x="79141" y="59089"/>
                  </a:lnTo>
                  <a:lnTo>
                    <a:pt x="79275" y="59122"/>
                  </a:lnTo>
                  <a:lnTo>
                    <a:pt x="82651" y="60125"/>
                  </a:lnTo>
                  <a:lnTo>
                    <a:pt x="81481" y="63266"/>
                  </a:lnTo>
                  <a:lnTo>
                    <a:pt x="81481" y="63300"/>
                  </a:lnTo>
                  <a:lnTo>
                    <a:pt x="81046" y="67143"/>
                  </a:lnTo>
                  <a:lnTo>
                    <a:pt x="79609" y="67143"/>
                  </a:lnTo>
                  <a:cubicBezTo>
                    <a:pt x="79509" y="67143"/>
                    <a:pt x="79442" y="67210"/>
                    <a:pt x="79442" y="67310"/>
                  </a:cubicBezTo>
                  <a:lnTo>
                    <a:pt x="79442" y="68948"/>
                  </a:lnTo>
                  <a:lnTo>
                    <a:pt x="71922" y="68948"/>
                  </a:lnTo>
                  <a:cubicBezTo>
                    <a:pt x="70987" y="68948"/>
                    <a:pt x="70586" y="69149"/>
                    <a:pt x="70419" y="69316"/>
                  </a:cubicBezTo>
                  <a:cubicBezTo>
                    <a:pt x="70067" y="69140"/>
                    <a:pt x="69750" y="69056"/>
                    <a:pt x="69454" y="69056"/>
                  </a:cubicBezTo>
                  <a:cubicBezTo>
                    <a:pt x="69243" y="69056"/>
                    <a:pt x="69042" y="69098"/>
                    <a:pt x="68848" y="69182"/>
                  </a:cubicBezTo>
                  <a:cubicBezTo>
                    <a:pt x="68346" y="69382"/>
                    <a:pt x="68079" y="69850"/>
                    <a:pt x="67945" y="70151"/>
                  </a:cubicBezTo>
                  <a:cubicBezTo>
                    <a:pt x="67750" y="70018"/>
                    <a:pt x="67502" y="69969"/>
                    <a:pt x="67246" y="69969"/>
                  </a:cubicBezTo>
                  <a:cubicBezTo>
                    <a:pt x="66669" y="69969"/>
                    <a:pt x="66056" y="70215"/>
                    <a:pt x="65940" y="70285"/>
                  </a:cubicBezTo>
                  <a:cubicBezTo>
                    <a:pt x="65840" y="70318"/>
                    <a:pt x="65806" y="70385"/>
                    <a:pt x="65840" y="70485"/>
                  </a:cubicBezTo>
                  <a:cubicBezTo>
                    <a:pt x="65907" y="70519"/>
                    <a:pt x="65940" y="70552"/>
                    <a:pt x="66007" y="70552"/>
                  </a:cubicBezTo>
                  <a:lnTo>
                    <a:pt x="66107" y="70552"/>
                  </a:lnTo>
                  <a:cubicBezTo>
                    <a:pt x="66342" y="70446"/>
                    <a:pt x="66874" y="70271"/>
                    <a:pt x="67317" y="70271"/>
                  </a:cubicBezTo>
                  <a:cubicBezTo>
                    <a:pt x="67568" y="70271"/>
                    <a:pt x="67791" y="70328"/>
                    <a:pt x="67912" y="70485"/>
                  </a:cubicBezTo>
                  <a:lnTo>
                    <a:pt x="69015" y="73995"/>
                  </a:lnTo>
                  <a:lnTo>
                    <a:pt x="67444" y="74529"/>
                  </a:lnTo>
                  <a:cubicBezTo>
                    <a:pt x="67310" y="74563"/>
                    <a:pt x="67277" y="74663"/>
                    <a:pt x="67310" y="74730"/>
                  </a:cubicBezTo>
                  <a:cubicBezTo>
                    <a:pt x="67344" y="74830"/>
                    <a:pt x="67411" y="74864"/>
                    <a:pt x="67477" y="74864"/>
                  </a:cubicBezTo>
                  <a:lnTo>
                    <a:pt x="67511" y="74864"/>
                  </a:lnTo>
                  <a:lnTo>
                    <a:pt x="69282" y="74295"/>
                  </a:lnTo>
                  <a:lnTo>
                    <a:pt x="73025" y="73025"/>
                  </a:lnTo>
                  <a:cubicBezTo>
                    <a:pt x="73159" y="72992"/>
                    <a:pt x="73192" y="72892"/>
                    <a:pt x="73159" y="72825"/>
                  </a:cubicBezTo>
                  <a:cubicBezTo>
                    <a:pt x="73134" y="72723"/>
                    <a:pt x="73069" y="72679"/>
                    <a:pt x="73010" y="72679"/>
                  </a:cubicBezTo>
                  <a:cubicBezTo>
                    <a:pt x="72992" y="72679"/>
                    <a:pt x="72974" y="72683"/>
                    <a:pt x="72959" y="72691"/>
                  </a:cubicBezTo>
                  <a:lnTo>
                    <a:pt x="71689" y="73126"/>
                  </a:lnTo>
                  <a:lnTo>
                    <a:pt x="70652" y="69516"/>
                  </a:lnTo>
                  <a:cubicBezTo>
                    <a:pt x="70786" y="69449"/>
                    <a:pt x="71120" y="69215"/>
                    <a:pt x="71922" y="69215"/>
                  </a:cubicBezTo>
                  <a:lnTo>
                    <a:pt x="80812" y="69215"/>
                  </a:lnTo>
                  <a:lnTo>
                    <a:pt x="80278" y="74128"/>
                  </a:lnTo>
                  <a:cubicBezTo>
                    <a:pt x="80278" y="74195"/>
                    <a:pt x="80345" y="74295"/>
                    <a:pt x="80445" y="74295"/>
                  </a:cubicBezTo>
                  <a:cubicBezTo>
                    <a:pt x="80512" y="74295"/>
                    <a:pt x="80612" y="74195"/>
                    <a:pt x="80612" y="74128"/>
                  </a:cubicBezTo>
                  <a:lnTo>
                    <a:pt x="81782" y="63266"/>
                  </a:lnTo>
                  <a:lnTo>
                    <a:pt x="82951" y="60125"/>
                  </a:lnTo>
                  <a:lnTo>
                    <a:pt x="90003" y="62164"/>
                  </a:lnTo>
                  <a:lnTo>
                    <a:pt x="90037" y="62164"/>
                  </a:lnTo>
                  <a:cubicBezTo>
                    <a:pt x="90137" y="62164"/>
                    <a:pt x="90170" y="62130"/>
                    <a:pt x="90204" y="62030"/>
                  </a:cubicBezTo>
                  <a:lnTo>
                    <a:pt x="91140" y="59657"/>
                  </a:lnTo>
                  <a:lnTo>
                    <a:pt x="101667" y="62966"/>
                  </a:lnTo>
                  <a:lnTo>
                    <a:pt x="98225" y="73727"/>
                  </a:lnTo>
                  <a:cubicBezTo>
                    <a:pt x="98225" y="73827"/>
                    <a:pt x="98258" y="73894"/>
                    <a:pt x="98359" y="73961"/>
                  </a:cubicBezTo>
                  <a:lnTo>
                    <a:pt x="98392" y="73961"/>
                  </a:lnTo>
                  <a:cubicBezTo>
                    <a:pt x="98492" y="73961"/>
                    <a:pt x="98526" y="73894"/>
                    <a:pt x="98559" y="73827"/>
                  </a:cubicBezTo>
                  <a:lnTo>
                    <a:pt x="99161" y="71889"/>
                  </a:lnTo>
                  <a:lnTo>
                    <a:pt x="104842" y="73293"/>
                  </a:lnTo>
                  <a:lnTo>
                    <a:pt x="104207" y="76067"/>
                  </a:lnTo>
                  <a:lnTo>
                    <a:pt x="100832" y="76067"/>
                  </a:lnTo>
                  <a:cubicBezTo>
                    <a:pt x="100731" y="76067"/>
                    <a:pt x="100665" y="76167"/>
                    <a:pt x="100665" y="76234"/>
                  </a:cubicBezTo>
                  <a:cubicBezTo>
                    <a:pt x="100665" y="76334"/>
                    <a:pt x="100731" y="76401"/>
                    <a:pt x="100832" y="76401"/>
                  </a:cubicBezTo>
                  <a:lnTo>
                    <a:pt x="112028" y="76401"/>
                  </a:lnTo>
                  <a:lnTo>
                    <a:pt x="108886" y="83586"/>
                  </a:lnTo>
                  <a:cubicBezTo>
                    <a:pt x="108853" y="83687"/>
                    <a:pt x="108886" y="83754"/>
                    <a:pt x="108953" y="83787"/>
                  </a:cubicBezTo>
                  <a:lnTo>
                    <a:pt x="109053" y="83787"/>
                  </a:lnTo>
                  <a:cubicBezTo>
                    <a:pt x="109120" y="83787"/>
                    <a:pt x="109187" y="83787"/>
                    <a:pt x="109220" y="83720"/>
                  </a:cubicBezTo>
                  <a:lnTo>
                    <a:pt x="112429" y="76401"/>
                  </a:lnTo>
                  <a:lnTo>
                    <a:pt x="119481" y="76401"/>
                  </a:lnTo>
                  <a:lnTo>
                    <a:pt x="116807" y="80579"/>
                  </a:lnTo>
                  <a:cubicBezTo>
                    <a:pt x="116774" y="80679"/>
                    <a:pt x="116774" y="80779"/>
                    <a:pt x="116874" y="80846"/>
                  </a:cubicBezTo>
                  <a:cubicBezTo>
                    <a:pt x="116874" y="80879"/>
                    <a:pt x="116907" y="80879"/>
                    <a:pt x="116941" y="80879"/>
                  </a:cubicBezTo>
                  <a:cubicBezTo>
                    <a:pt x="116974" y="80879"/>
                    <a:pt x="117041" y="80846"/>
                    <a:pt x="117074" y="80812"/>
                  </a:cubicBezTo>
                  <a:lnTo>
                    <a:pt x="119815" y="76468"/>
                  </a:lnTo>
                  <a:lnTo>
                    <a:pt x="128237" y="76468"/>
                  </a:lnTo>
                  <a:lnTo>
                    <a:pt x="127000" y="80010"/>
                  </a:lnTo>
                  <a:lnTo>
                    <a:pt x="124460" y="79743"/>
                  </a:lnTo>
                  <a:lnTo>
                    <a:pt x="124594" y="77838"/>
                  </a:lnTo>
                  <a:cubicBezTo>
                    <a:pt x="124594" y="77738"/>
                    <a:pt x="124494" y="77671"/>
                    <a:pt x="124427" y="77671"/>
                  </a:cubicBezTo>
                  <a:cubicBezTo>
                    <a:pt x="124327" y="77671"/>
                    <a:pt x="124260" y="77738"/>
                    <a:pt x="124260" y="77838"/>
                  </a:cubicBezTo>
                  <a:lnTo>
                    <a:pt x="124126" y="79710"/>
                  </a:lnTo>
                  <a:lnTo>
                    <a:pt x="120149" y="79309"/>
                  </a:lnTo>
                  <a:cubicBezTo>
                    <a:pt x="120116" y="79309"/>
                    <a:pt x="120082" y="79309"/>
                    <a:pt x="120049" y="79342"/>
                  </a:cubicBezTo>
                  <a:cubicBezTo>
                    <a:pt x="120049" y="79375"/>
                    <a:pt x="119982" y="79409"/>
                    <a:pt x="119982" y="79476"/>
                  </a:cubicBezTo>
                  <a:lnTo>
                    <a:pt x="119247" y="89535"/>
                  </a:lnTo>
                  <a:lnTo>
                    <a:pt x="119581" y="89502"/>
                  </a:lnTo>
                  <a:lnTo>
                    <a:pt x="120316" y="79643"/>
                  </a:lnTo>
                  <a:lnTo>
                    <a:pt x="124160" y="80010"/>
                  </a:lnTo>
                  <a:lnTo>
                    <a:pt x="123558" y="89001"/>
                  </a:lnTo>
                  <a:lnTo>
                    <a:pt x="123892" y="88934"/>
                  </a:lnTo>
                  <a:lnTo>
                    <a:pt x="124494" y="80044"/>
                  </a:lnTo>
                  <a:lnTo>
                    <a:pt x="133651" y="80946"/>
                  </a:lnTo>
                  <a:lnTo>
                    <a:pt x="133484" y="87797"/>
                  </a:lnTo>
                  <a:lnTo>
                    <a:pt x="133484" y="87797"/>
                  </a:lnTo>
                  <a:lnTo>
                    <a:pt x="133818" y="87764"/>
                  </a:lnTo>
                  <a:lnTo>
                    <a:pt x="133985" y="81013"/>
                  </a:lnTo>
                  <a:lnTo>
                    <a:pt x="141539" y="82717"/>
                  </a:lnTo>
                  <a:lnTo>
                    <a:pt x="141539" y="82383"/>
                  </a:lnTo>
                  <a:lnTo>
                    <a:pt x="134019" y="80712"/>
                  </a:lnTo>
                  <a:lnTo>
                    <a:pt x="135824" y="76434"/>
                  </a:lnTo>
                  <a:lnTo>
                    <a:pt x="141505" y="78105"/>
                  </a:lnTo>
                  <a:lnTo>
                    <a:pt x="141505" y="77771"/>
                  </a:lnTo>
                  <a:lnTo>
                    <a:pt x="135957" y="76167"/>
                  </a:lnTo>
                  <a:lnTo>
                    <a:pt x="136124" y="75732"/>
                  </a:lnTo>
                  <a:lnTo>
                    <a:pt x="137261" y="73059"/>
                  </a:lnTo>
                  <a:lnTo>
                    <a:pt x="137929" y="71254"/>
                  </a:lnTo>
                  <a:lnTo>
                    <a:pt x="141472" y="72223"/>
                  </a:lnTo>
                  <a:lnTo>
                    <a:pt x="141472" y="71889"/>
                  </a:lnTo>
                  <a:lnTo>
                    <a:pt x="138029" y="70987"/>
                  </a:lnTo>
                  <a:lnTo>
                    <a:pt x="138163" y="70686"/>
                  </a:lnTo>
                  <a:lnTo>
                    <a:pt x="138163" y="70652"/>
                  </a:lnTo>
                  <a:lnTo>
                    <a:pt x="138999" y="60325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434" y="58221"/>
                    <a:pt x="139467" y="58254"/>
                    <a:pt x="139500" y="58287"/>
                  </a:cubicBezTo>
                  <a:lnTo>
                    <a:pt x="141305" y="58621"/>
                  </a:lnTo>
                  <a:lnTo>
                    <a:pt x="141305" y="58287"/>
                  </a:lnTo>
                  <a:lnTo>
                    <a:pt x="139533" y="57952"/>
                  </a:lnTo>
                  <a:cubicBezTo>
                    <a:pt x="139521" y="57947"/>
                    <a:pt x="139509" y="57944"/>
                    <a:pt x="139495" y="57944"/>
                  </a:cubicBezTo>
                  <a:cubicBezTo>
                    <a:pt x="139482" y="57944"/>
                    <a:pt x="139468" y="57947"/>
                    <a:pt x="139455" y="57952"/>
                  </a:cubicBezTo>
                  <a:lnTo>
                    <a:pt x="139455" y="57952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384" y="58154"/>
                    <a:pt x="139366" y="58120"/>
                    <a:pt x="139366" y="58086"/>
                  </a:cubicBezTo>
                  <a:cubicBezTo>
                    <a:pt x="139366" y="58022"/>
                    <a:pt x="139408" y="57971"/>
                    <a:pt x="139455" y="57952"/>
                  </a:cubicBezTo>
                  <a:lnTo>
                    <a:pt x="139455" y="57952"/>
                  </a:lnTo>
                  <a:lnTo>
                    <a:pt x="139834" y="55981"/>
                  </a:lnTo>
                  <a:lnTo>
                    <a:pt x="140870" y="53240"/>
                  </a:lnTo>
                  <a:lnTo>
                    <a:pt x="140703" y="50332"/>
                  </a:lnTo>
                  <a:lnTo>
                    <a:pt x="140703" y="50332"/>
                  </a:lnTo>
                  <a:lnTo>
                    <a:pt x="141438" y="50667"/>
                  </a:lnTo>
                  <a:lnTo>
                    <a:pt x="141438" y="50299"/>
                  </a:lnTo>
                  <a:lnTo>
                    <a:pt x="140670" y="49965"/>
                  </a:lnTo>
                  <a:lnTo>
                    <a:pt x="140035" y="39136"/>
                  </a:lnTo>
                  <a:lnTo>
                    <a:pt x="139801" y="34725"/>
                  </a:lnTo>
                  <a:cubicBezTo>
                    <a:pt x="139801" y="34625"/>
                    <a:pt x="139700" y="34558"/>
                    <a:pt x="139634" y="34558"/>
                  </a:cubicBezTo>
                  <a:cubicBezTo>
                    <a:pt x="139533" y="34558"/>
                    <a:pt x="139466" y="34625"/>
                    <a:pt x="139466" y="34725"/>
                  </a:cubicBezTo>
                  <a:lnTo>
                    <a:pt x="139700" y="39136"/>
                  </a:lnTo>
                  <a:lnTo>
                    <a:pt x="139834" y="41743"/>
                  </a:lnTo>
                  <a:lnTo>
                    <a:pt x="139769" y="41743"/>
                  </a:lnTo>
                  <a:lnTo>
                    <a:pt x="140168" y="49430"/>
                  </a:lnTo>
                  <a:lnTo>
                    <a:pt x="140168" y="49430"/>
                  </a:lnTo>
                  <a:lnTo>
                    <a:pt x="129072" y="44450"/>
                  </a:lnTo>
                  <a:lnTo>
                    <a:pt x="128337" y="43982"/>
                  </a:lnTo>
                  <a:lnTo>
                    <a:pt x="128601" y="41743"/>
                  </a:lnTo>
                  <a:lnTo>
                    <a:pt x="128571" y="41743"/>
                  </a:lnTo>
                  <a:cubicBezTo>
                    <a:pt x="128471" y="41743"/>
                    <a:pt x="128404" y="41810"/>
                    <a:pt x="128404" y="41910"/>
                  </a:cubicBezTo>
                  <a:lnTo>
                    <a:pt x="128137" y="44150"/>
                  </a:lnTo>
                  <a:lnTo>
                    <a:pt x="125062" y="42144"/>
                  </a:lnTo>
                  <a:lnTo>
                    <a:pt x="126466" y="40406"/>
                  </a:lnTo>
                  <a:lnTo>
                    <a:pt x="128504" y="40640"/>
                  </a:lnTo>
                  <a:cubicBezTo>
                    <a:pt x="128522" y="40646"/>
                    <a:pt x="128539" y="40649"/>
                    <a:pt x="128554" y="40649"/>
                  </a:cubicBezTo>
                  <a:cubicBezTo>
                    <a:pt x="128626" y="40649"/>
                    <a:pt x="128671" y="40589"/>
                    <a:pt x="128671" y="40507"/>
                  </a:cubicBezTo>
                  <a:lnTo>
                    <a:pt x="129173" y="36931"/>
                  </a:lnTo>
                  <a:cubicBezTo>
                    <a:pt x="129240" y="36797"/>
                    <a:pt x="129139" y="36730"/>
                    <a:pt x="129072" y="36730"/>
                  </a:cubicBezTo>
                  <a:cubicBezTo>
                    <a:pt x="129041" y="36715"/>
                    <a:pt x="129012" y="36708"/>
                    <a:pt x="128986" y="36708"/>
                  </a:cubicBezTo>
                  <a:cubicBezTo>
                    <a:pt x="128898" y="36708"/>
                    <a:pt x="128839" y="36779"/>
                    <a:pt x="128839" y="36830"/>
                  </a:cubicBezTo>
                  <a:lnTo>
                    <a:pt x="128337" y="40273"/>
                  </a:lnTo>
                  <a:lnTo>
                    <a:pt x="126399" y="40072"/>
                  </a:lnTo>
                  <a:cubicBezTo>
                    <a:pt x="126368" y="40051"/>
                    <a:pt x="126343" y="40044"/>
                    <a:pt x="126323" y="40044"/>
                  </a:cubicBezTo>
                  <a:cubicBezTo>
                    <a:pt x="126278" y="40044"/>
                    <a:pt x="126255" y="40083"/>
                    <a:pt x="126232" y="40106"/>
                  </a:cubicBezTo>
                  <a:lnTo>
                    <a:pt x="124728" y="41977"/>
                  </a:lnTo>
                  <a:lnTo>
                    <a:pt x="120249" y="39103"/>
                  </a:lnTo>
                  <a:lnTo>
                    <a:pt x="118378" y="34157"/>
                  </a:lnTo>
                  <a:lnTo>
                    <a:pt x="120550" y="33555"/>
                  </a:lnTo>
                  <a:lnTo>
                    <a:pt x="123658" y="38267"/>
                  </a:lnTo>
                  <a:cubicBezTo>
                    <a:pt x="123658" y="38301"/>
                    <a:pt x="123759" y="38334"/>
                    <a:pt x="123792" y="38334"/>
                  </a:cubicBezTo>
                  <a:cubicBezTo>
                    <a:pt x="123825" y="38334"/>
                    <a:pt x="123825" y="38301"/>
                    <a:pt x="123892" y="38301"/>
                  </a:cubicBezTo>
                  <a:cubicBezTo>
                    <a:pt x="123959" y="38234"/>
                    <a:pt x="123959" y="38134"/>
                    <a:pt x="123926" y="38067"/>
                  </a:cubicBezTo>
                  <a:lnTo>
                    <a:pt x="120817" y="33421"/>
                  </a:lnTo>
                  <a:lnTo>
                    <a:pt x="125296" y="32085"/>
                  </a:lnTo>
                  <a:lnTo>
                    <a:pt x="130977" y="36463"/>
                  </a:lnTo>
                  <a:cubicBezTo>
                    <a:pt x="131019" y="36477"/>
                    <a:pt x="131061" y="36485"/>
                    <a:pt x="131100" y="36485"/>
                  </a:cubicBezTo>
                  <a:cubicBezTo>
                    <a:pt x="131155" y="36485"/>
                    <a:pt x="131206" y="36468"/>
                    <a:pt x="131245" y="36429"/>
                  </a:cubicBezTo>
                  <a:cubicBezTo>
                    <a:pt x="131278" y="36362"/>
                    <a:pt x="131278" y="36229"/>
                    <a:pt x="131178" y="36195"/>
                  </a:cubicBezTo>
                  <a:lnTo>
                    <a:pt x="129808" y="35126"/>
                  </a:lnTo>
                  <a:lnTo>
                    <a:pt x="130777" y="27205"/>
                  </a:lnTo>
                  <a:lnTo>
                    <a:pt x="136459" y="29377"/>
                  </a:lnTo>
                  <a:lnTo>
                    <a:pt x="134152" y="35560"/>
                  </a:lnTo>
                  <a:cubicBezTo>
                    <a:pt x="134119" y="35627"/>
                    <a:pt x="134152" y="35727"/>
                    <a:pt x="134253" y="35761"/>
                  </a:cubicBezTo>
                  <a:lnTo>
                    <a:pt x="134286" y="35761"/>
                  </a:lnTo>
                  <a:cubicBezTo>
                    <a:pt x="134353" y="35761"/>
                    <a:pt x="134420" y="35727"/>
                    <a:pt x="134453" y="35627"/>
                  </a:cubicBezTo>
                  <a:lnTo>
                    <a:pt x="135456" y="32954"/>
                  </a:lnTo>
                  <a:lnTo>
                    <a:pt x="135489" y="32954"/>
                  </a:lnTo>
                  <a:lnTo>
                    <a:pt x="139333" y="32720"/>
                  </a:lnTo>
                  <a:cubicBezTo>
                    <a:pt x="139433" y="32720"/>
                    <a:pt x="139500" y="32619"/>
                    <a:pt x="139500" y="32552"/>
                  </a:cubicBezTo>
                  <a:cubicBezTo>
                    <a:pt x="139500" y="32452"/>
                    <a:pt x="139433" y="32385"/>
                    <a:pt x="139333" y="32385"/>
                  </a:cubicBezTo>
                  <a:lnTo>
                    <a:pt x="135623" y="32619"/>
                  </a:lnTo>
                  <a:lnTo>
                    <a:pt x="136325" y="30748"/>
                  </a:lnTo>
                  <a:lnTo>
                    <a:pt x="139333" y="31750"/>
                  </a:lnTo>
                  <a:lnTo>
                    <a:pt x="139366" y="31750"/>
                  </a:lnTo>
                  <a:cubicBezTo>
                    <a:pt x="139466" y="31750"/>
                    <a:pt x="139500" y="31717"/>
                    <a:pt x="139533" y="31617"/>
                  </a:cubicBezTo>
                  <a:cubicBezTo>
                    <a:pt x="139533" y="31550"/>
                    <a:pt x="139500" y="31450"/>
                    <a:pt x="139433" y="31416"/>
                  </a:cubicBezTo>
                  <a:lnTo>
                    <a:pt x="136459" y="30414"/>
                  </a:lnTo>
                  <a:lnTo>
                    <a:pt x="136826" y="29444"/>
                  </a:lnTo>
                  <a:lnTo>
                    <a:pt x="139333" y="30414"/>
                  </a:lnTo>
                  <a:lnTo>
                    <a:pt x="139366" y="30414"/>
                  </a:lnTo>
                  <a:cubicBezTo>
                    <a:pt x="139466" y="30414"/>
                    <a:pt x="139500" y="30380"/>
                    <a:pt x="139533" y="30280"/>
                  </a:cubicBezTo>
                  <a:cubicBezTo>
                    <a:pt x="139600" y="30213"/>
                    <a:pt x="139533" y="30113"/>
                    <a:pt x="139466" y="30079"/>
                  </a:cubicBezTo>
                  <a:lnTo>
                    <a:pt x="130911" y="26771"/>
                  </a:lnTo>
                  <a:lnTo>
                    <a:pt x="131813" y="19284"/>
                  </a:lnTo>
                  <a:lnTo>
                    <a:pt x="139333" y="24197"/>
                  </a:lnTo>
                  <a:cubicBezTo>
                    <a:pt x="139333" y="24225"/>
                    <a:pt x="139356" y="24230"/>
                    <a:pt x="139404" y="24231"/>
                  </a:cubicBezTo>
                  <a:lnTo>
                    <a:pt x="139404" y="24231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91" y="24017"/>
                    <a:pt x="139576" y="24088"/>
                    <a:pt x="139533" y="24130"/>
                  </a:cubicBezTo>
                  <a:cubicBezTo>
                    <a:pt x="139500" y="24197"/>
                    <a:pt x="139466" y="24231"/>
                    <a:pt x="139433" y="24231"/>
                  </a:cubicBezTo>
                  <a:cubicBezTo>
                    <a:pt x="139422" y="24231"/>
                    <a:pt x="139413" y="24231"/>
                    <a:pt x="139404" y="24231"/>
                  </a:cubicBezTo>
                  <a:lnTo>
                    <a:pt x="139404" y="24231"/>
                  </a:lnTo>
                  <a:lnTo>
                    <a:pt x="139132" y="24665"/>
                  </a:lnTo>
                  <a:cubicBezTo>
                    <a:pt x="139099" y="24699"/>
                    <a:pt x="139099" y="24832"/>
                    <a:pt x="139166" y="24866"/>
                  </a:cubicBezTo>
                  <a:cubicBezTo>
                    <a:pt x="139199" y="24866"/>
                    <a:pt x="139199" y="24899"/>
                    <a:pt x="139266" y="24899"/>
                  </a:cubicBezTo>
                  <a:cubicBezTo>
                    <a:pt x="139299" y="24899"/>
                    <a:pt x="139366" y="24866"/>
                    <a:pt x="139366" y="24832"/>
                  </a:cubicBezTo>
                  <a:lnTo>
                    <a:pt x="141305" y="21824"/>
                  </a:lnTo>
                  <a:lnTo>
                    <a:pt x="141305" y="21189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59" y="23933"/>
                    <a:pt x="139536" y="23908"/>
                    <a:pt x="139500" y="23896"/>
                  </a:cubicBezTo>
                  <a:lnTo>
                    <a:pt x="132114" y="19084"/>
                  </a:lnTo>
                  <a:lnTo>
                    <a:pt x="139433" y="17747"/>
                  </a:lnTo>
                  <a:cubicBezTo>
                    <a:pt x="139500" y="17714"/>
                    <a:pt x="139533" y="17613"/>
                    <a:pt x="139533" y="17546"/>
                  </a:cubicBezTo>
                  <a:cubicBezTo>
                    <a:pt x="139500" y="17446"/>
                    <a:pt x="139433" y="17413"/>
                    <a:pt x="139333" y="17413"/>
                  </a:cubicBezTo>
                  <a:lnTo>
                    <a:pt x="132314" y="18716"/>
                  </a:lnTo>
                  <a:lnTo>
                    <a:pt x="139634" y="13436"/>
                  </a:lnTo>
                  <a:lnTo>
                    <a:pt x="141371" y="12065"/>
                  </a:lnTo>
                  <a:lnTo>
                    <a:pt x="141371" y="11664"/>
                  </a:lnTo>
                  <a:lnTo>
                    <a:pt x="139533" y="13068"/>
                  </a:lnTo>
                  <a:lnTo>
                    <a:pt x="134086" y="7420"/>
                  </a:lnTo>
                  <a:cubicBezTo>
                    <a:pt x="134036" y="7386"/>
                    <a:pt x="133994" y="7370"/>
                    <a:pt x="133952" y="7370"/>
                  </a:cubicBezTo>
                  <a:cubicBezTo>
                    <a:pt x="133910" y="7370"/>
                    <a:pt x="133868" y="7386"/>
                    <a:pt x="133818" y="7420"/>
                  </a:cubicBezTo>
                  <a:cubicBezTo>
                    <a:pt x="133751" y="7520"/>
                    <a:pt x="133751" y="7587"/>
                    <a:pt x="133818" y="7687"/>
                  </a:cubicBezTo>
                  <a:lnTo>
                    <a:pt x="139266" y="13335"/>
                  </a:lnTo>
                  <a:lnTo>
                    <a:pt x="131813" y="18683"/>
                  </a:lnTo>
                  <a:lnTo>
                    <a:pt x="132147" y="15775"/>
                  </a:lnTo>
                  <a:lnTo>
                    <a:pt x="134119" y="3576"/>
                  </a:lnTo>
                  <a:lnTo>
                    <a:pt x="139767" y="669"/>
                  </a:lnTo>
                  <a:lnTo>
                    <a:pt x="140636" y="0"/>
                  </a:lnTo>
                  <a:close/>
                  <a:moveTo>
                    <a:pt x="84556" y="84155"/>
                  </a:moveTo>
                  <a:lnTo>
                    <a:pt x="91708" y="84522"/>
                  </a:lnTo>
                  <a:lnTo>
                    <a:pt x="91841" y="89736"/>
                  </a:lnTo>
                  <a:lnTo>
                    <a:pt x="84756" y="89435"/>
                  </a:lnTo>
                  <a:lnTo>
                    <a:pt x="84556" y="84155"/>
                  </a:lnTo>
                  <a:close/>
                  <a:moveTo>
                    <a:pt x="11247" y="83912"/>
                  </a:moveTo>
                  <a:cubicBezTo>
                    <a:pt x="11205" y="83912"/>
                    <a:pt x="11163" y="83937"/>
                    <a:pt x="11130" y="83987"/>
                  </a:cubicBezTo>
                  <a:cubicBezTo>
                    <a:pt x="11029" y="84054"/>
                    <a:pt x="11029" y="84121"/>
                    <a:pt x="11130" y="84221"/>
                  </a:cubicBezTo>
                  <a:lnTo>
                    <a:pt x="16210" y="89702"/>
                  </a:lnTo>
                  <a:lnTo>
                    <a:pt x="16276" y="89870"/>
                  </a:lnTo>
                  <a:lnTo>
                    <a:pt x="16611" y="89836"/>
                  </a:lnTo>
                  <a:lnTo>
                    <a:pt x="16510" y="89569"/>
                  </a:lnTo>
                  <a:cubicBezTo>
                    <a:pt x="16544" y="89535"/>
                    <a:pt x="16510" y="89535"/>
                    <a:pt x="16510" y="89502"/>
                  </a:cubicBezTo>
                  <a:lnTo>
                    <a:pt x="11364" y="83987"/>
                  </a:lnTo>
                  <a:cubicBezTo>
                    <a:pt x="11330" y="83937"/>
                    <a:pt x="11288" y="83912"/>
                    <a:pt x="11247" y="83912"/>
                  </a:cubicBezTo>
                  <a:close/>
                  <a:moveTo>
                    <a:pt x="92042" y="84556"/>
                  </a:moveTo>
                  <a:lnTo>
                    <a:pt x="96387" y="84823"/>
                  </a:lnTo>
                  <a:lnTo>
                    <a:pt x="95150" y="89870"/>
                  </a:lnTo>
                  <a:lnTo>
                    <a:pt x="92176" y="89736"/>
                  </a:lnTo>
                  <a:lnTo>
                    <a:pt x="92042" y="84556"/>
                  </a:lnTo>
                  <a:close/>
                  <a:moveTo>
                    <a:pt x="88566" y="91273"/>
                  </a:moveTo>
                  <a:cubicBezTo>
                    <a:pt x="88499" y="91273"/>
                    <a:pt x="88399" y="91340"/>
                    <a:pt x="88366" y="91440"/>
                  </a:cubicBezTo>
                  <a:lnTo>
                    <a:pt x="88299" y="92075"/>
                  </a:lnTo>
                  <a:lnTo>
                    <a:pt x="88633" y="92109"/>
                  </a:lnTo>
                  <a:lnTo>
                    <a:pt x="88700" y="91507"/>
                  </a:lnTo>
                  <a:cubicBezTo>
                    <a:pt x="88733" y="91407"/>
                    <a:pt x="88666" y="91340"/>
                    <a:pt x="88566" y="91273"/>
                  </a:cubicBezTo>
                  <a:close/>
                  <a:moveTo>
                    <a:pt x="86051" y="65715"/>
                  </a:moveTo>
                  <a:cubicBezTo>
                    <a:pt x="86026" y="65715"/>
                    <a:pt x="86009" y="65723"/>
                    <a:pt x="85993" y="65740"/>
                  </a:cubicBezTo>
                  <a:cubicBezTo>
                    <a:pt x="85959" y="65806"/>
                    <a:pt x="85892" y="65840"/>
                    <a:pt x="85892" y="65873"/>
                  </a:cubicBezTo>
                  <a:lnTo>
                    <a:pt x="84188" y="83754"/>
                  </a:lnTo>
                  <a:lnTo>
                    <a:pt x="73025" y="83185"/>
                  </a:lnTo>
                  <a:lnTo>
                    <a:pt x="72959" y="83185"/>
                  </a:lnTo>
                  <a:lnTo>
                    <a:pt x="69951" y="84622"/>
                  </a:lnTo>
                  <a:lnTo>
                    <a:pt x="68346" y="78206"/>
                  </a:lnTo>
                  <a:cubicBezTo>
                    <a:pt x="68318" y="78148"/>
                    <a:pt x="68264" y="78065"/>
                    <a:pt x="68185" y="78065"/>
                  </a:cubicBezTo>
                  <a:cubicBezTo>
                    <a:pt x="68173" y="78065"/>
                    <a:pt x="68160" y="78067"/>
                    <a:pt x="68146" y="78072"/>
                  </a:cubicBezTo>
                  <a:cubicBezTo>
                    <a:pt x="68079" y="78139"/>
                    <a:pt x="67979" y="78206"/>
                    <a:pt x="68012" y="78272"/>
                  </a:cubicBezTo>
                  <a:lnTo>
                    <a:pt x="69616" y="84823"/>
                  </a:lnTo>
                  <a:lnTo>
                    <a:pt x="65439" y="86862"/>
                  </a:lnTo>
                  <a:cubicBezTo>
                    <a:pt x="65405" y="86895"/>
                    <a:pt x="65339" y="86995"/>
                    <a:pt x="65339" y="87062"/>
                  </a:cubicBezTo>
                  <a:cubicBezTo>
                    <a:pt x="65372" y="87129"/>
                    <a:pt x="65439" y="87196"/>
                    <a:pt x="65506" y="87196"/>
                  </a:cubicBezTo>
                  <a:lnTo>
                    <a:pt x="69416" y="87330"/>
                  </a:lnTo>
                  <a:lnTo>
                    <a:pt x="69082" y="89268"/>
                  </a:lnTo>
                  <a:lnTo>
                    <a:pt x="65238" y="89435"/>
                  </a:lnTo>
                  <a:lnTo>
                    <a:pt x="67444" y="89702"/>
                  </a:lnTo>
                  <a:lnTo>
                    <a:pt x="68981" y="89636"/>
                  </a:lnTo>
                  <a:lnTo>
                    <a:pt x="68948" y="89903"/>
                  </a:lnTo>
                  <a:lnTo>
                    <a:pt x="69282" y="89936"/>
                  </a:lnTo>
                  <a:lnTo>
                    <a:pt x="69316" y="89669"/>
                  </a:lnTo>
                  <a:lnTo>
                    <a:pt x="74462" y="89435"/>
                  </a:lnTo>
                  <a:lnTo>
                    <a:pt x="78607" y="89602"/>
                  </a:lnTo>
                  <a:lnTo>
                    <a:pt x="78607" y="91006"/>
                  </a:lnTo>
                  <a:lnTo>
                    <a:pt x="78874" y="90972"/>
                  </a:lnTo>
                  <a:lnTo>
                    <a:pt x="78874" y="89569"/>
                  </a:lnTo>
                  <a:lnTo>
                    <a:pt x="80946" y="89636"/>
                  </a:lnTo>
                  <a:lnTo>
                    <a:pt x="80946" y="91240"/>
                  </a:lnTo>
                  <a:lnTo>
                    <a:pt x="81280" y="91273"/>
                  </a:lnTo>
                  <a:lnTo>
                    <a:pt x="81280" y="89702"/>
                  </a:lnTo>
                  <a:lnTo>
                    <a:pt x="84355" y="89836"/>
                  </a:lnTo>
                  <a:lnTo>
                    <a:pt x="84455" y="91674"/>
                  </a:lnTo>
                  <a:lnTo>
                    <a:pt x="84790" y="91708"/>
                  </a:lnTo>
                  <a:lnTo>
                    <a:pt x="84689" y="89836"/>
                  </a:lnTo>
                  <a:lnTo>
                    <a:pt x="95016" y="90204"/>
                  </a:lnTo>
                  <a:lnTo>
                    <a:pt x="94582" y="92109"/>
                  </a:lnTo>
                  <a:lnTo>
                    <a:pt x="94983" y="92075"/>
                  </a:lnTo>
                  <a:lnTo>
                    <a:pt x="95384" y="90204"/>
                  </a:lnTo>
                  <a:lnTo>
                    <a:pt x="101667" y="90438"/>
                  </a:lnTo>
                  <a:lnTo>
                    <a:pt x="101500" y="91340"/>
                  </a:lnTo>
                  <a:lnTo>
                    <a:pt x="101567" y="91340"/>
                  </a:lnTo>
                  <a:lnTo>
                    <a:pt x="101868" y="91273"/>
                  </a:lnTo>
                  <a:lnTo>
                    <a:pt x="102035" y="90505"/>
                  </a:lnTo>
                  <a:lnTo>
                    <a:pt x="107015" y="90672"/>
                  </a:lnTo>
                  <a:lnTo>
                    <a:pt x="108552" y="90505"/>
                  </a:lnTo>
                  <a:lnTo>
                    <a:pt x="109120" y="90371"/>
                  </a:lnTo>
                  <a:lnTo>
                    <a:pt x="102001" y="90104"/>
                  </a:lnTo>
                  <a:lnTo>
                    <a:pt x="101233" y="86427"/>
                  </a:lnTo>
                  <a:cubicBezTo>
                    <a:pt x="101199" y="86360"/>
                    <a:pt x="101099" y="86294"/>
                    <a:pt x="101032" y="86294"/>
                  </a:cubicBezTo>
                  <a:cubicBezTo>
                    <a:pt x="100932" y="86360"/>
                    <a:pt x="100899" y="86427"/>
                    <a:pt x="100899" y="86527"/>
                  </a:cubicBezTo>
                  <a:lnTo>
                    <a:pt x="101600" y="90104"/>
                  </a:lnTo>
                  <a:lnTo>
                    <a:pt x="95417" y="89870"/>
                  </a:lnTo>
                  <a:lnTo>
                    <a:pt x="96687" y="84756"/>
                  </a:lnTo>
                  <a:lnTo>
                    <a:pt x="101500" y="85024"/>
                  </a:lnTo>
                  <a:cubicBezTo>
                    <a:pt x="101567" y="85024"/>
                    <a:pt x="101667" y="84923"/>
                    <a:pt x="101667" y="84856"/>
                  </a:cubicBezTo>
                  <a:cubicBezTo>
                    <a:pt x="101667" y="84756"/>
                    <a:pt x="101567" y="84689"/>
                    <a:pt x="101500" y="84689"/>
                  </a:cubicBezTo>
                  <a:lnTo>
                    <a:pt x="96721" y="84422"/>
                  </a:lnTo>
                  <a:lnTo>
                    <a:pt x="97991" y="79409"/>
                  </a:lnTo>
                  <a:cubicBezTo>
                    <a:pt x="98024" y="79342"/>
                    <a:pt x="97924" y="79242"/>
                    <a:pt x="97857" y="79208"/>
                  </a:cubicBezTo>
                  <a:cubicBezTo>
                    <a:pt x="97839" y="79202"/>
                    <a:pt x="97823" y="79200"/>
                    <a:pt x="97807" y="79200"/>
                  </a:cubicBezTo>
                  <a:cubicBezTo>
                    <a:pt x="97734" y="79200"/>
                    <a:pt x="97684" y="79259"/>
                    <a:pt x="97657" y="79342"/>
                  </a:cubicBezTo>
                  <a:lnTo>
                    <a:pt x="96387" y="84422"/>
                  </a:lnTo>
                  <a:lnTo>
                    <a:pt x="91975" y="84188"/>
                  </a:lnTo>
                  <a:lnTo>
                    <a:pt x="91708" y="74663"/>
                  </a:lnTo>
                  <a:lnTo>
                    <a:pt x="93646" y="66876"/>
                  </a:lnTo>
                  <a:cubicBezTo>
                    <a:pt x="93680" y="66809"/>
                    <a:pt x="93579" y="66709"/>
                    <a:pt x="93512" y="66675"/>
                  </a:cubicBezTo>
                  <a:cubicBezTo>
                    <a:pt x="93495" y="66669"/>
                    <a:pt x="93478" y="66667"/>
                    <a:pt x="93462" y="66667"/>
                  </a:cubicBezTo>
                  <a:cubicBezTo>
                    <a:pt x="93390" y="66667"/>
                    <a:pt x="93339" y="66727"/>
                    <a:pt x="93312" y="66809"/>
                  </a:cubicBezTo>
                  <a:lnTo>
                    <a:pt x="92844" y="68681"/>
                  </a:lnTo>
                  <a:lnTo>
                    <a:pt x="86160" y="65740"/>
                  </a:lnTo>
                  <a:cubicBezTo>
                    <a:pt x="86110" y="65723"/>
                    <a:pt x="86076" y="65715"/>
                    <a:pt x="86051" y="657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10;p59">
              <a:extLst>
                <a:ext uri="{FF2B5EF4-FFF2-40B4-BE49-F238E27FC236}">
                  <a16:creationId xmlns:a16="http://schemas.microsoft.com/office/drawing/2014/main" id="{EE022F26-0378-5EDB-57A4-FF9897F5E972}"/>
                </a:ext>
              </a:extLst>
            </p:cNvPr>
            <p:cNvSpPr/>
            <p:nvPr/>
          </p:nvSpPr>
          <p:spPr>
            <a:xfrm>
              <a:off x="5107647" y="557758"/>
              <a:ext cx="2794571" cy="1824066"/>
            </a:xfrm>
            <a:custGeom>
              <a:avLst/>
              <a:gdLst/>
              <a:ahLst/>
              <a:cxnLst/>
              <a:rect l="l" t="t" r="r" b="b"/>
              <a:pathLst>
                <a:path w="141372" h="92276" extrusionOk="0">
                  <a:moveTo>
                    <a:pt x="27640" y="45219"/>
                  </a:moveTo>
                  <a:cubicBezTo>
                    <a:pt x="28208" y="46957"/>
                    <a:pt x="29946" y="51970"/>
                    <a:pt x="31884" y="57652"/>
                  </a:cubicBezTo>
                  <a:cubicBezTo>
                    <a:pt x="25167" y="54209"/>
                    <a:pt x="17881" y="50566"/>
                    <a:pt x="13937" y="48962"/>
                  </a:cubicBezTo>
                  <a:cubicBezTo>
                    <a:pt x="17279" y="48127"/>
                    <a:pt x="22259" y="46723"/>
                    <a:pt x="27640" y="45219"/>
                  </a:cubicBezTo>
                  <a:close/>
                  <a:moveTo>
                    <a:pt x="54109" y="36964"/>
                  </a:moveTo>
                  <a:cubicBezTo>
                    <a:pt x="53073" y="43682"/>
                    <a:pt x="52706" y="56048"/>
                    <a:pt x="52405" y="66074"/>
                  </a:cubicBezTo>
                  <a:cubicBezTo>
                    <a:pt x="52271" y="66675"/>
                    <a:pt x="52271" y="67210"/>
                    <a:pt x="52271" y="67711"/>
                  </a:cubicBezTo>
                  <a:cubicBezTo>
                    <a:pt x="48896" y="66074"/>
                    <a:pt x="45955" y="64704"/>
                    <a:pt x="44484" y="64002"/>
                  </a:cubicBezTo>
                  <a:cubicBezTo>
                    <a:pt x="42646" y="63099"/>
                    <a:pt x="39304" y="61428"/>
                    <a:pt x="35460" y="59423"/>
                  </a:cubicBezTo>
                  <a:cubicBezTo>
                    <a:pt x="34725" y="59055"/>
                    <a:pt x="33990" y="58688"/>
                    <a:pt x="33221" y="58320"/>
                  </a:cubicBezTo>
                  <a:cubicBezTo>
                    <a:pt x="31149" y="52238"/>
                    <a:pt x="29311" y="46790"/>
                    <a:pt x="28676" y="44952"/>
                  </a:cubicBezTo>
                  <a:cubicBezTo>
                    <a:pt x="38569" y="42144"/>
                    <a:pt x="49531" y="38802"/>
                    <a:pt x="54109" y="36964"/>
                  </a:cubicBezTo>
                  <a:close/>
                  <a:moveTo>
                    <a:pt x="54911" y="38000"/>
                  </a:moveTo>
                  <a:cubicBezTo>
                    <a:pt x="55112" y="38669"/>
                    <a:pt x="55346" y="39370"/>
                    <a:pt x="55480" y="40005"/>
                  </a:cubicBezTo>
                  <a:cubicBezTo>
                    <a:pt x="57117" y="45486"/>
                    <a:pt x="58488" y="50199"/>
                    <a:pt x="59123" y="52171"/>
                  </a:cubicBezTo>
                  <a:cubicBezTo>
                    <a:pt x="60961" y="58053"/>
                    <a:pt x="66743" y="74095"/>
                    <a:pt x="66776" y="74295"/>
                  </a:cubicBezTo>
                  <a:cubicBezTo>
                    <a:pt x="66776" y="74362"/>
                    <a:pt x="66876" y="74529"/>
                    <a:pt x="66976" y="74763"/>
                  </a:cubicBezTo>
                  <a:cubicBezTo>
                    <a:pt x="63267" y="72959"/>
                    <a:pt x="57919" y="70419"/>
                    <a:pt x="53240" y="68179"/>
                  </a:cubicBezTo>
                  <a:cubicBezTo>
                    <a:pt x="53240" y="67511"/>
                    <a:pt x="53274" y="66843"/>
                    <a:pt x="53274" y="66107"/>
                  </a:cubicBezTo>
                  <a:cubicBezTo>
                    <a:pt x="53608" y="56549"/>
                    <a:pt x="54009" y="44851"/>
                    <a:pt x="54911" y="38000"/>
                  </a:cubicBezTo>
                  <a:close/>
                  <a:moveTo>
                    <a:pt x="73995" y="35494"/>
                  </a:moveTo>
                  <a:cubicBezTo>
                    <a:pt x="76000" y="39604"/>
                    <a:pt x="82985" y="53474"/>
                    <a:pt x="85458" y="56415"/>
                  </a:cubicBezTo>
                  <a:cubicBezTo>
                    <a:pt x="86595" y="57819"/>
                    <a:pt x="88667" y="60760"/>
                    <a:pt x="90806" y="63935"/>
                  </a:cubicBezTo>
                  <a:cubicBezTo>
                    <a:pt x="93546" y="67945"/>
                    <a:pt x="96387" y="72123"/>
                    <a:pt x="98025" y="73828"/>
                  </a:cubicBezTo>
                  <a:cubicBezTo>
                    <a:pt x="97844" y="73817"/>
                    <a:pt x="97658" y="73812"/>
                    <a:pt x="97467" y="73812"/>
                  </a:cubicBezTo>
                  <a:cubicBezTo>
                    <a:pt x="96427" y="73812"/>
                    <a:pt x="95247" y="73954"/>
                    <a:pt x="93947" y="74095"/>
                  </a:cubicBezTo>
                  <a:cubicBezTo>
                    <a:pt x="92438" y="74271"/>
                    <a:pt x="90711" y="74471"/>
                    <a:pt x="88806" y="74471"/>
                  </a:cubicBezTo>
                  <a:cubicBezTo>
                    <a:pt x="87462" y="74471"/>
                    <a:pt x="86029" y="74371"/>
                    <a:pt x="84523" y="74095"/>
                  </a:cubicBezTo>
                  <a:cubicBezTo>
                    <a:pt x="82872" y="73785"/>
                    <a:pt x="81385" y="73663"/>
                    <a:pt x="80072" y="73663"/>
                  </a:cubicBezTo>
                  <a:cubicBezTo>
                    <a:pt x="76999" y="73663"/>
                    <a:pt x="74871" y="74328"/>
                    <a:pt x="73794" y="74797"/>
                  </a:cubicBezTo>
                  <a:cubicBezTo>
                    <a:pt x="73794" y="73794"/>
                    <a:pt x="73627" y="72624"/>
                    <a:pt x="73159" y="71221"/>
                  </a:cubicBezTo>
                  <a:cubicBezTo>
                    <a:pt x="69483" y="59523"/>
                    <a:pt x="69784" y="47525"/>
                    <a:pt x="73995" y="35494"/>
                  </a:cubicBezTo>
                  <a:close/>
                  <a:moveTo>
                    <a:pt x="62966" y="30441"/>
                  </a:moveTo>
                  <a:cubicBezTo>
                    <a:pt x="63011" y="30441"/>
                    <a:pt x="63055" y="30443"/>
                    <a:pt x="63100" y="30447"/>
                  </a:cubicBezTo>
                  <a:cubicBezTo>
                    <a:pt x="63768" y="30480"/>
                    <a:pt x="68414" y="32519"/>
                    <a:pt x="72892" y="34491"/>
                  </a:cubicBezTo>
                  <a:cubicBezTo>
                    <a:pt x="72992" y="34524"/>
                    <a:pt x="73093" y="34558"/>
                    <a:pt x="73226" y="34658"/>
                  </a:cubicBezTo>
                  <a:cubicBezTo>
                    <a:pt x="68748" y="47057"/>
                    <a:pt x="68414" y="59456"/>
                    <a:pt x="72157" y="71555"/>
                  </a:cubicBezTo>
                  <a:cubicBezTo>
                    <a:pt x="73126" y="74429"/>
                    <a:pt x="72792" y="75766"/>
                    <a:pt x="72391" y="76401"/>
                  </a:cubicBezTo>
                  <a:cubicBezTo>
                    <a:pt x="72090" y="76802"/>
                    <a:pt x="71756" y="76936"/>
                    <a:pt x="71589" y="76969"/>
                  </a:cubicBezTo>
                  <a:cubicBezTo>
                    <a:pt x="71221" y="76802"/>
                    <a:pt x="70151" y="76301"/>
                    <a:pt x="68714" y="75599"/>
                  </a:cubicBezTo>
                  <a:cubicBezTo>
                    <a:pt x="68113" y="74797"/>
                    <a:pt x="67745" y="73928"/>
                    <a:pt x="67745" y="73928"/>
                  </a:cubicBezTo>
                  <a:cubicBezTo>
                    <a:pt x="67712" y="73761"/>
                    <a:pt x="61930" y="57719"/>
                    <a:pt x="60092" y="51870"/>
                  </a:cubicBezTo>
                  <a:cubicBezTo>
                    <a:pt x="59457" y="49898"/>
                    <a:pt x="58086" y="45186"/>
                    <a:pt x="56449" y="39705"/>
                  </a:cubicBezTo>
                  <a:cubicBezTo>
                    <a:pt x="56115" y="38535"/>
                    <a:pt x="55780" y="37399"/>
                    <a:pt x="55446" y="36329"/>
                  </a:cubicBezTo>
                  <a:cubicBezTo>
                    <a:pt x="55613" y="36229"/>
                    <a:pt x="55747" y="36162"/>
                    <a:pt x="55881" y="36129"/>
                  </a:cubicBezTo>
                  <a:cubicBezTo>
                    <a:pt x="57284" y="35226"/>
                    <a:pt x="58454" y="34023"/>
                    <a:pt x="59457" y="32954"/>
                  </a:cubicBezTo>
                  <a:cubicBezTo>
                    <a:pt x="60741" y="31605"/>
                    <a:pt x="61872" y="30441"/>
                    <a:pt x="62966" y="30441"/>
                  </a:cubicBezTo>
                  <a:close/>
                  <a:moveTo>
                    <a:pt x="80188" y="74774"/>
                  </a:moveTo>
                  <a:cubicBezTo>
                    <a:pt x="81412" y="74774"/>
                    <a:pt x="82792" y="74884"/>
                    <a:pt x="84322" y="75164"/>
                  </a:cubicBezTo>
                  <a:cubicBezTo>
                    <a:pt x="85901" y="75469"/>
                    <a:pt x="87383" y="75579"/>
                    <a:pt x="88764" y="75579"/>
                  </a:cubicBezTo>
                  <a:cubicBezTo>
                    <a:pt x="90716" y="75579"/>
                    <a:pt x="92468" y="75360"/>
                    <a:pt x="94014" y="75164"/>
                  </a:cubicBezTo>
                  <a:cubicBezTo>
                    <a:pt x="95270" y="75012"/>
                    <a:pt x="96380" y="74876"/>
                    <a:pt x="97330" y="74876"/>
                  </a:cubicBezTo>
                  <a:cubicBezTo>
                    <a:pt x="98250" y="74876"/>
                    <a:pt x="99020" y="75003"/>
                    <a:pt x="99629" y="75365"/>
                  </a:cubicBezTo>
                  <a:cubicBezTo>
                    <a:pt x="100498" y="76267"/>
                    <a:pt x="101233" y="77470"/>
                    <a:pt x="102002" y="78640"/>
                  </a:cubicBezTo>
                  <a:cubicBezTo>
                    <a:pt x="102169" y="78941"/>
                    <a:pt x="102336" y="79208"/>
                    <a:pt x="102536" y="79476"/>
                  </a:cubicBezTo>
                  <a:lnTo>
                    <a:pt x="73260" y="77170"/>
                  </a:lnTo>
                  <a:cubicBezTo>
                    <a:pt x="73460" y="76835"/>
                    <a:pt x="73627" y="76468"/>
                    <a:pt x="73661" y="76067"/>
                  </a:cubicBezTo>
                  <a:cubicBezTo>
                    <a:pt x="74359" y="75718"/>
                    <a:pt x="76599" y="74774"/>
                    <a:pt x="80188" y="74774"/>
                  </a:cubicBezTo>
                  <a:close/>
                  <a:moveTo>
                    <a:pt x="53240" y="69282"/>
                  </a:moveTo>
                  <a:cubicBezTo>
                    <a:pt x="58521" y="71789"/>
                    <a:pt x="64470" y="74663"/>
                    <a:pt x="68079" y="76401"/>
                  </a:cubicBezTo>
                  <a:cubicBezTo>
                    <a:pt x="68414" y="76769"/>
                    <a:pt x="68748" y="77136"/>
                    <a:pt x="69149" y="77470"/>
                  </a:cubicBezTo>
                  <a:cubicBezTo>
                    <a:pt x="67712" y="77871"/>
                    <a:pt x="65706" y="78306"/>
                    <a:pt x="63434" y="78841"/>
                  </a:cubicBezTo>
                  <a:cubicBezTo>
                    <a:pt x="59958" y="79676"/>
                    <a:pt x="55981" y="80645"/>
                    <a:pt x="52572" y="81414"/>
                  </a:cubicBezTo>
                  <a:cubicBezTo>
                    <a:pt x="52906" y="79576"/>
                    <a:pt x="53073" y="75031"/>
                    <a:pt x="53240" y="69282"/>
                  </a:cubicBezTo>
                  <a:close/>
                  <a:moveTo>
                    <a:pt x="33656" y="59724"/>
                  </a:moveTo>
                  <a:cubicBezTo>
                    <a:pt x="34057" y="59924"/>
                    <a:pt x="34525" y="60158"/>
                    <a:pt x="34959" y="60392"/>
                  </a:cubicBezTo>
                  <a:cubicBezTo>
                    <a:pt x="38836" y="62364"/>
                    <a:pt x="42178" y="64069"/>
                    <a:pt x="44016" y="64938"/>
                  </a:cubicBezTo>
                  <a:cubicBezTo>
                    <a:pt x="45587" y="65706"/>
                    <a:pt x="48695" y="67177"/>
                    <a:pt x="52238" y="68881"/>
                  </a:cubicBezTo>
                  <a:cubicBezTo>
                    <a:pt x="52037" y="75231"/>
                    <a:pt x="51837" y="80445"/>
                    <a:pt x="51503" y="81648"/>
                  </a:cubicBezTo>
                  <a:cubicBezTo>
                    <a:pt x="49531" y="82083"/>
                    <a:pt x="47759" y="82417"/>
                    <a:pt x="46489" y="82617"/>
                  </a:cubicBezTo>
                  <a:lnTo>
                    <a:pt x="45988" y="82718"/>
                  </a:lnTo>
                  <a:cubicBezTo>
                    <a:pt x="44919" y="82885"/>
                    <a:pt x="43816" y="82985"/>
                    <a:pt x="42646" y="83152"/>
                  </a:cubicBezTo>
                  <a:cubicBezTo>
                    <a:pt x="42579" y="83052"/>
                    <a:pt x="42512" y="82951"/>
                    <a:pt x="42479" y="82818"/>
                  </a:cubicBezTo>
                  <a:cubicBezTo>
                    <a:pt x="41810" y="81581"/>
                    <a:pt x="41042" y="80144"/>
                    <a:pt x="40373" y="78540"/>
                  </a:cubicBezTo>
                  <a:cubicBezTo>
                    <a:pt x="39204" y="75733"/>
                    <a:pt x="36329" y="67411"/>
                    <a:pt x="33656" y="59724"/>
                  </a:cubicBezTo>
                  <a:close/>
                  <a:moveTo>
                    <a:pt x="14739" y="50399"/>
                  </a:moveTo>
                  <a:lnTo>
                    <a:pt x="14739" y="50399"/>
                  </a:lnTo>
                  <a:cubicBezTo>
                    <a:pt x="19017" y="52304"/>
                    <a:pt x="26002" y="55814"/>
                    <a:pt x="32352" y="59022"/>
                  </a:cubicBezTo>
                  <a:cubicBezTo>
                    <a:pt x="35126" y="67043"/>
                    <a:pt x="38234" y="75933"/>
                    <a:pt x="39471" y="78908"/>
                  </a:cubicBezTo>
                  <a:cubicBezTo>
                    <a:pt x="40173" y="80579"/>
                    <a:pt x="40908" y="82049"/>
                    <a:pt x="41576" y="83319"/>
                  </a:cubicBezTo>
                  <a:cubicBezTo>
                    <a:pt x="40306" y="83553"/>
                    <a:pt x="38970" y="83754"/>
                    <a:pt x="37566" y="83954"/>
                  </a:cubicBezTo>
                  <a:cubicBezTo>
                    <a:pt x="37800" y="82383"/>
                    <a:pt x="37833" y="81214"/>
                    <a:pt x="37700" y="80612"/>
                  </a:cubicBezTo>
                  <a:cubicBezTo>
                    <a:pt x="37165" y="78473"/>
                    <a:pt x="33355" y="74396"/>
                    <a:pt x="28977" y="69683"/>
                  </a:cubicBezTo>
                  <a:cubicBezTo>
                    <a:pt x="27473" y="68079"/>
                    <a:pt x="25969" y="66408"/>
                    <a:pt x="24498" y="64770"/>
                  </a:cubicBezTo>
                  <a:cubicBezTo>
                    <a:pt x="20521" y="60359"/>
                    <a:pt x="16644" y="53808"/>
                    <a:pt x="14739" y="50399"/>
                  </a:cubicBezTo>
                  <a:close/>
                  <a:moveTo>
                    <a:pt x="104675" y="80645"/>
                  </a:moveTo>
                  <a:lnTo>
                    <a:pt x="113532" y="81347"/>
                  </a:lnTo>
                  <a:cubicBezTo>
                    <a:pt x="111326" y="82250"/>
                    <a:pt x="109054" y="83119"/>
                    <a:pt x="106848" y="83988"/>
                  </a:cubicBezTo>
                  <a:cubicBezTo>
                    <a:pt x="106814" y="83921"/>
                    <a:pt x="106748" y="83820"/>
                    <a:pt x="106681" y="83720"/>
                  </a:cubicBezTo>
                  <a:cubicBezTo>
                    <a:pt x="106146" y="82751"/>
                    <a:pt x="105645" y="81782"/>
                    <a:pt x="104876" y="80946"/>
                  </a:cubicBezTo>
                  <a:cubicBezTo>
                    <a:pt x="104809" y="80879"/>
                    <a:pt x="104742" y="80779"/>
                    <a:pt x="104675" y="80645"/>
                  </a:cubicBezTo>
                  <a:close/>
                  <a:moveTo>
                    <a:pt x="103506" y="80813"/>
                  </a:moveTo>
                  <a:cubicBezTo>
                    <a:pt x="103706" y="81080"/>
                    <a:pt x="103907" y="81381"/>
                    <a:pt x="104141" y="81581"/>
                  </a:cubicBezTo>
                  <a:cubicBezTo>
                    <a:pt x="104809" y="82383"/>
                    <a:pt x="105244" y="83252"/>
                    <a:pt x="105812" y="84155"/>
                  </a:cubicBezTo>
                  <a:cubicBezTo>
                    <a:pt x="105845" y="84221"/>
                    <a:pt x="105845" y="84288"/>
                    <a:pt x="105879" y="84322"/>
                  </a:cubicBezTo>
                  <a:cubicBezTo>
                    <a:pt x="104575" y="84823"/>
                    <a:pt x="103339" y="85324"/>
                    <a:pt x="102069" y="85826"/>
                  </a:cubicBezTo>
                  <a:lnTo>
                    <a:pt x="103506" y="80813"/>
                  </a:lnTo>
                  <a:close/>
                  <a:moveTo>
                    <a:pt x="9425" y="66876"/>
                  </a:moveTo>
                  <a:lnTo>
                    <a:pt x="9425" y="66876"/>
                  </a:lnTo>
                  <a:cubicBezTo>
                    <a:pt x="17680" y="76802"/>
                    <a:pt x="24331" y="84957"/>
                    <a:pt x="24866" y="85926"/>
                  </a:cubicBezTo>
                  <a:cubicBezTo>
                    <a:pt x="24933" y="85993"/>
                    <a:pt x="25000" y="86126"/>
                    <a:pt x="25100" y="86294"/>
                  </a:cubicBezTo>
                  <a:cubicBezTo>
                    <a:pt x="18081" y="84957"/>
                    <a:pt x="13001" y="83988"/>
                    <a:pt x="11464" y="83820"/>
                  </a:cubicBezTo>
                  <a:cubicBezTo>
                    <a:pt x="11096" y="83787"/>
                    <a:pt x="10729" y="83754"/>
                    <a:pt x="10261" y="83720"/>
                  </a:cubicBezTo>
                  <a:cubicBezTo>
                    <a:pt x="10060" y="81247"/>
                    <a:pt x="9893" y="79075"/>
                    <a:pt x="9826" y="77370"/>
                  </a:cubicBezTo>
                  <a:cubicBezTo>
                    <a:pt x="9793" y="74964"/>
                    <a:pt x="9626" y="71020"/>
                    <a:pt x="9425" y="66876"/>
                  </a:cubicBezTo>
                  <a:close/>
                  <a:moveTo>
                    <a:pt x="12166" y="49397"/>
                  </a:moveTo>
                  <a:cubicBezTo>
                    <a:pt x="12567" y="49530"/>
                    <a:pt x="12901" y="49698"/>
                    <a:pt x="13235" y="49831"/>
                  </a:cubicBezTo>
                  <a:cubicBezTo>
                    <a:pt x="14773" y="52672"/>
                    <a:pt x="19251" y="60426"/>
                    <a:pt x="23763" y="65472"/>
                  </a:cubicBezTo>
                  <a:cubicBezTo>
                    <a:pt x="25200" y="67110"/>
                    <a:pt x="26771" y="68781"/>
                    <a:pt x="28208" y="70385"/>
                  </a:cubicBezTo>
                  <a:cubicBezTo>
                    <a:pt x="32352" y="74797"/>
                    <a:pt x="36229" y="79008"/>
                    <a:pt x="36697" y="80913"/>
                  </a:cubicBezTo>
                  <a:cubicBezTo>
                    <a:pt x="36831" y="81347"/>
                    <a:pt x="36730" y="82550"/>
                    <a:pt x="36530" y="84121"/>
                  </a:cubicBezTo>
                  <a:cubicBezTo>
                    <a:pt x="32686" y="84790"/>
                    <a:pt x="28876" y="85525"/>
                    <a:pt x="26203" y="86394"/>
                  </a:cubicBezTo>
                  <a:cubicBezTo>
                    <a:pt x="26002" y="85959"/>
                    <a:pt x="25869" y="85625"/>
                    <a:pt x="25768" y="85458"/>
                  </a:cubicBezTo>
                  <a:cubicBezTo>
                    <a:pt x="25167" y="84355"/>
                    <a:pt x="17747" y="75298"/>
                    <a:pt x="9325" y="65205"/>
                  </a:cubicBezTo>
                  <a:cubicBezTo>
                    <a:pt x="8991" y="58755"/>
                    <a:pt x="8657" y="52204"/>
                    <a:pt x="8556" y="50232"/>
                  </a:cubicBezTo>
                  <a:cubicBezTo>
                    <a:pt x="9793" y="49998"/>
                    <a:pt x="10996" y="49698"/>
                    <a:pt x="12166" y="49397"/>
                  </a:cubicBezTo>
                  <a:close/>
                  <a:moveTo>
                    <a:pt x="36396" y="85157"/>
                  </a:moveTo>
                  <a:lnTo>
                    <a:pt x="36396" y="85157"/>
                  </a:lnTo>
                  <a:cubicBezTo>
                    <a:pt x="36229" y="86160"/>
                    <a:pt x="36062" y="87263"/>
                    <a:pt x="35861" y="88433"/>
                  </a:cubicBezTo>
                  <a:cubicBezTo>
                    <a:pt x="33154" y="87898"/>
                    <a:pt x="30514" y="87396"/>
                    <a:pt x="28108" y="86895"/>
                  </a:cubicBezTo>
                  <a:cubicBezTo>
                    <a:pt x="30481" y="86260"/>
                    <a:pt x="33388" y="85659"/>
                    <a:pt x="36396" y="85157"/>
                  </a:cubicBezTo>
                  <a:close/>
                  <a:moveTo>
                    <a:pt x="140469" y="0"/>
                  </a:moveTo>
                  <a:lnTo>
                    <a:pt x="139099" y="168"/>
                  </a:lnTo>
                  <a:cubicBezTo>
                    <a:pt x="139066" y="2307"/>
                    <a:pt x="139066" y="4713"/>
                    <a:pt x="138999" y="7086"/>
                  </a:cubicBezTo>
                  <a:cubicBezTo>
                    <a:pt x="138191" y="7098"/>
                    <a:pt x="137433" y="7106"/>
                    <a:pt x="136754" y="7106"/>
                  </a:cubicBezTo>
                  <a:cubicBezTo>
                    <a:pt x="135577" y="7106"/>
                    <a:pt x="134637" y="7082"/>
                    <a:pt x="134086" y="7019"/>
                  </a:cubicBezTo>
                  <a:cubicBezTo>
                    <a:pt x="132148" y="6785"/>
                    <a:pt x="126600" y="4278"/>
                    <a:pt x="122088" y="2173"/>
                  </a:cubicBezTo>
                  <a:lnTo>
                    <a:pt x="120183" y="2373"/>
                  </a:lnTo>
                  <a:cubicBezTo>
                    <a:pt x="125129" y="4713"/>
                    <a:pt x="131613" y="7754"/>
                    <a:pt x="133952" y="8021"/>
                  </a:cubicBezTo>
                  <a:cubicBezTo>
                    <a:pt x="134662" y="8070"/>
                    <a:pt x="135837" y="8101"/>
                    <a:pt x="137281" y="8101"/>
                  </a:cubicBezTo>
                  <a:cubicBezTo>
                    <a:pt x="137810" y="8101"/>
                    <a:pt x="138374" y="8097"/>
                    <a:pt x="138965" y="8088"/>
                  </a:cubicBezTo>
                  <a:lnTo>
                    <a:pt x="138965" y="8088"/>
                  </a:lnTo>
                  <a:cubicBezTo>
                    <a:pt x="138965" y="9091"/>
                    <a:pt x="138932" y="10127"/>
                    <a:pt x="138932" y="11130"/>
                  </a:cubicBezTo>
                  <a:cubicBezTo>
                    <a:pt x="138765" y="21290"/>
                    <a:pt x="138631" y="30948"/>
                    <a:pt x="138832" y="33956"/>
                  </a:cubicBezTo>
                  <a:cubicBezTo>
                    <a:pt x="125530" y="36262"/>
                    <a:pt x="114000" y="40139"/>
                    <a:pt x="107416" y="42345"/>
                  </a:cubicBezTo>
                  <a:cubicBezTo>
                    <a:pt x="105344" y="43047"/>
                    <a:pt x="103673" y="43615"/>
                    <a:pt x="102704" y="43849"/>
                  </a:cubicBezTo>
                  <a:cubicBezTo>
                    <a:pt x="102525" y="43894"/>
                    <a:pt x="102308" y="43916"/>
                    <a:pt x="102056" y="43916"/>
                  </a:cubicBezTo>
                  <a:cubicBezTo>
                    <a:pt x="97654" y="43916"/>
                    <a:pt x="82593" y="37269"/>
                    <a:pt x="73393" y="33254"/>
                  </a:cubicBezTo>
                  <a:cubicBezTo>
                    <a:pt x="68046" y="30915"/>
                    <a:pt x="65038" y="29545"/>
                    <a:pt x="63701" y="29177"/>
                  </a:cubicBezTo>
                  <a:cubicBezTo>
                    <a:pt x="66475" y="26570"/>
                    <a:pt x="73728" y="19719"/>
                    <a:pt x="75098" y="17446"/>
                  </a:cubicBezTo>
                  <a:cubicBezTo>
                    <a:pt x="75599" y="16644"/>
                    <a:pt x="76234" y="15207"/>
                    <a:pt x="77003" y="13269"/>
                  </a:cubicBezTo>
                  <a:cubicBezTo>
                    <a:pt x="78106" y="10695"/>
                    <a:pt x="79643" y="7052"/>
                    <a:pt x="81281" y="4512"/>
                  </a:cubicBezTo>
                  <a:lnTo>
                    <a:pt x="80144" y="4379"/>
                  </a:lnTo>
                  <a:cubicBezTo>
                    <a:pt x="78774" y="6618"/>
                    <a:pt x="77437" y="9659"/>
                    <a:pt x="76100" y="12868"/>
                  </a:cubicBezTo>
                  <a:cubicBezTo>
                    <a:pt x="75733" y="13736"/>
                    <a:pt x="75399" y="14572"/>
                    <a:pt x="75064" y="15274"/>
                  </a:cubicBezTo>
                  <a:cubicBezTo>
                    <a:pt x="74964" y="13068"/>
                    <a:pt x="75064" y="9291"/>
                    <a:pt x="76468" y="6685"/>
                  </a:cubicBezTo>
                  <a:cubicBezTo>
                    <a:pt x="76802" y="6016"/>
                    <a:pt x="77270" y="5114"/>
                    <a:pt x="77738" y="4078"/>
                  </a:cubicBezTo>
                  <a:lnTo>
                    <a:pt x="76769" y="3944"/>
                  </a:lnTo>
                  <a:lnTo>
                    <a:pt x="76635" y="3944"/>
                  </a:lnTo>
                  <a:cubicBezTo>
                    <a:pt x="76234" y="4847"/>
                    <a:pt x="75900" y="5615"/>
                    <a:pt x="75566" y="6183"/>
                  </a:cubicBezTo>
                  <a:cubicBezTo>
                    <a:pt x="74563" y="8055"/>
                    <a:pt x="74129" y="10394"/>
                    <a:pt x="73995" y="12466"/>
                  </a:cubicBezTo>
                  <a:lnTo>
                    <a:pt x="71756" y="3409"/>
                  </a:lnTo>
                  <a:lnTo>
                    <a:pt x="70653" y="3276"/>
                  </a:lnTo>
                  <a:lnTo>
                    <a:pt x="74095" y="17045"/>
                  </a:lnTo>
                  <a:cubicBezTo>
                    <a:pt x="72324" y="19585"/>
                    <a:pt x="64069" y="27406"/>
                    <a:pt x="62231" y="29110"/>
                  </a:cubicBezTo>
                  <a:cubicBezTo>
                    <a:pt x="60894" y="29411"/>
                    <a:pt x="59724" y="30614"/>
                    <a:pt x="58421" y="31951"/>
                  </a:cubicBezTo>
                  <a:cubicBezTo>
                    <a:pt x="57385" y="32987"/>
                    <a:pt x="56315" y="34123"/>
                    <a:pt x="55045" y="34925"/>
                  </a:cubicBezTo>
                  <a:cubicBezTo>
                    <a:pt x="54978" y="34925"/>
                    <a:pt x="54978" y="34959"/>
                    <a:pt x="54945" y="34959"/>
                  </a:cubicBezTo>
                  <a:cubicBezTo>
                    <a:pt x="51569" y="23495"/>
                    <a:pt x="49029" y="14973"/>
                    <a:pt x="48261" y="13369"/>
                  </a:cubicBezTo>
                  <a:lnTo>
                    <a:pt x="50834" y="1037"/>
                  </a:lnTo>
                  <a:lnTo>
                    <a:pt x="49831" y="903"/>
                  </a:lnTo>
                  <a:lnTo>
                    <a:pt x="47492" y="12199"/>
                  </a:lnTo>
                  <a:cubicBezTo>
                    <a:pt x="46857" y="11464"/>
                    <a:pt x="45955" y="10729"/>
                    <a:pt x="45052" y="9926"/>
                  </a:cubicBezTo>
                  <a:cubicBezTo>
                    <a:pt x="43715" y="8757"/>
                    <a:pt x="42178" y="7453"/>
                    <a:pt x="41042" y="5949"/>
                  </a:cubicBezTo>
                  <a:cubicBezTo>
                    <a:pt x="40540" y="5281"/>
                    <a:pt x="38869" y="3710"/>
                    <a:pt x="36530" y="1605"/>
                  </a:cubicBezTo>
                  <a:lnTo>
                    <a:pt x="35160" y="1705"/>
                  </a:lnTo>
                  <a:cubicBezTo>
                    <a:pt x="37833" y="4078"/>
                    <a:pt x="39705" y="5849"/>
                    <a:pt x="40240" y="6584"/>
                  </a:cubicBezTo>
                  <a:cubicBezTo>
                    <a:pt x="41443" y="8189"/>
                    <a:pt x="43047" y="9525"/>
                    <a:pt x="44417" y="10695"/>
                  </a:cubicBezTo>
                  <a:cubicBezTo>
                    <a:pt x="45754" y="11798"/>
                    <a:pt x="46890" y="12801"/>
                    <a:pt x="47358" y="13636"/>
                  </a:cubicBezTo>
                  <a:cubicBezTo>
                    <a:pt x="47926" y="14706"/>
                    <a:pt x="51202" y="25634"/>
                    <a:pt x="54076" y="35427"/>
                  </a:cubicBezTo>
                  <a:cubicBezTo>
                    <a:pt x="50266" y="37031"/>
                    <a:pt x="38569" y="40640"/>
                    <a:pt x="27974" y="43648"/>
                  </a:cubicBezTo>
                  <a:cubicBezTo>
                    <a:pt x="26470" y="41175"/>
                    <a:pt x="19385" y="29645"/>
                    <a:pt x="10829" y="18683"/>
                  </a:cubicBezTo>
                  <a:cubicBezTo>
                    <a:pt x="8757" y="16009"/>
                    <a:pt x="6284" y="14104"/>
                    <a:pt x="3777" y="12767"/>
                  </a:cubicBezTo>
                  <a:cubicBezTo>
                    <a:pt x="6250" y="9926"/>
                    <a:pt x="8690" y="6751"/>
                    <a:pt x="11030" y="3510"/>
                  </a:cubicBezTo>
                  <a:lnTo>
                    <a:pt x="11030" y="3510"/>
                  </a:lnTo>
                  <a:lnTo>
                    <a:pt x="9693" y="3577"/>
                  </a:lnTo>
                  <a:cubicBezTo>
                    <a:pt x="7487" y="6685"/>
                    <a:pt x="5181" y="9626"/>
                    <a:pt x="2808" y="12299"/>
                  </a:cubicBezTo>
                  <a:cubicBezTo>
                    <a:pt x="1906" y="11898"/>
                    <a:pt x="970" y="11497"/>
                    <a:pt x="68" y="11230"/>
                  </a:cubicBezTo>
                  <a:lnTo>
                    <a:pt x="68" y="12299"/>
                  </a:lnTo>
                  <a:cubicBezTo>
                    <a:pt x="636" y="12533"/>
                    <a:pt x="1237" y="12734"/>
                    <a:pt x="1805" y="12968"/>
                  </a:cubicBezTo>
                  <a:cubicBezTo>
                    <a:pt x="1271" y="13269"/>
                    <a:pt x="669" y="13569"/>
                    <a:pt x="68" y="13837"/>
                  </a:cubicBezTo>
                  <a:lnTo>
                    <a:pt x="68" y="14973"/>
                  </a:lnTo>
                  <a:cubicBezTo>
                    <a:pt x="1137" y="14472"/>
                    <a:pt x="2106" y="13970"/>
                    <a:pt x="2942" y="13503"/>
                  </a:cubicBezTo>
                  <a:cubicBezTo>
                    <a:pt x="5482" y="14806"/>
                    <a:pt x="7921" y="16678"/>
                    <a:pt x="10027" y="19351"/>
                  </a:cubicBezTo>
                  <a:cubicBezTo>
                    <a:pt x="18315" y="29979"/>
                    <a:pt x="25200" y="41075"/>
                    <a:pt x="26971" y="43983"/>
                  </a:cubicBezTo>
                  <a:cubicBezTo>
                    <a:pt x="21490" y="45520"/>
                    <a:pt x="16344" y="46890"/>
                    <a:pt x="12834" y="47759"/>
                  </a:cubicBezTo>
                  <a:cubicBezTo>
                    <a:pt x="12433" y="47859"/>
                    <a:pt x="12032" y="47993"/>
                    <a:pt x="11598" y="48060"/>
                  </a:cubicBezTo>
                  <a:cubicBezTo>
                    <a:pt x="8657" y="46990"/>
                    <a:pt x="4345" y="45520"/>
                    <a:pt x="68" y="44083"/>
                  </a:cubicBezTo>
                  <a:lnTo>
                    <a:pt x="68" y="45186"/>
                  </a:lnTo>
                  <a:cubicBezTo>
                    <a:pt x="3577" y="46355"/>
                    <a:pt x="7019" y="47525"/>
                    <a:pt x="9760" y="48494"/>
                  </a:cubicBezTo>
                  <a:cubicBezTo>
                    <a:pt x="6685" y="49163"/>
                    <a:pt x="3309" y="49831"/>
                    <a:pt x="68" y="50399"/>
                  </a:cubicBezTo>
                  <a:lnTo>
                    <a:pt x="68" y="51770"/>
                  </a:lnTo>
                  <a:cubicBezTo>
                    <a:pt x="2507" y="51335"/>
                    <a:pt x="5081" y="50867"/>
                    <a:pt x="7454" y="50366"/>
                  </a:cubicBezTo>
                  <a:cubicBezTo>
                    <a:pt x="7587" y="52371"/>
                    <a:pt x="7855" y="58019"/>
                    <a:pt x="8155" y="63801"/>
                  </a:cubicBezTo>
                  <a:cubicBezTo>
                    <a:pt x="5448" y="60559"/>
                    <a:pt x="2674" y="57251"/>
                    <a:pt x="68" y="54076"/>
                  </a:cubicBezTo>
                  <a:lnTo>
                    <a:pt x="68" y="55680"/>
                  </a:lnTo>
                  <a:cubicBezTo>
                    <a:pt x="2841" y="59022"/>
                    <a:pt x="5615" y="62297"/>
                    <a:pt x="8256" y="65472"/>
                  </a:cubicBezTo>
                  <a:cubicBezTo>
                    <a:pt x="8456" y="70118"/>
                    <a:pt x="8657" y="74663"/>
                    <a:pt x="8757" y="77303"/>
                  </a:cubicBezTo>
                  <a:cubicBezTo>
                    <a:pt x="8790" y="78974"/>
                    <a:pt x="8958" y="81147"/>
                    <a:pt x="9125" y="83586"/>
                  </a:cubicBezTo>
                  <a:cubicBezTo>
                    <a:pt x="8073" y="83538"/>
                    <a:pt x="6931" y="83507"/>
                    <a:pt x="5687" y="83507"/>
                  </a:cubicBezTo>
                  <a:cubicBezTo>
                    <a:pt x="5231" y="83507"/>
                    <a:pt x="4762" y="83511"/>
                    <a:pt x="4279" y="83520"/>
                  </a:cubicBezTo>
                  <a:lnTo>
                    <a:pt x="4145" y="83520"/>
                  </a:lnTo>
                  <a:cubicBezTo>
                    <a:pt x="4111" y="83520"/>
                    <a:pt x="4011" y="83520"/>
                    <a:pt x="3978" y="83586"/>
                  </a:cubicBezTo>
                  <a:cubicBezTo>
                    <a:pt x="2674" y="83620"/>
                    <a:pt x="1404" y="83653"/>
                    <a:pt x="1" y="83720"/>
                  </a:cubicBezTo>
                  <a:lnTo>
                    <a:pt x="1" y="84756"/>
                  </a:lnTo>
                  <a:cubicBezTo>
                    <a:pt x="1237" y="84689"/>
                    <a:pt x="2440" y="84656"/>
                    <a:pt x="3610" y="84623"/>
                  </a:cubicBezTo>
                  <a:lnTo>
                    <a:pt x="3610" y="84623"/>
                  </a:lnTo>
                  <a:cubicBezTo>
                    <a:pt x="3577" y="86294"/>
                    <a:pt x="3777" y="88633"/>
                    <a:pt x="4011" y="90939"/>
                  </a:cubicBezTo>
                  <a:lnTo>
                    <a:pt x="5014" y="90839"/>
                  </a:lnTo>
                  <a:cubicBezTo>
                    <a:pt x="4780" y="88499"/>
                    <a:pt x="4579" y="86160"/>
                    <a:pt x="4613" y="84589"/>
                  </a:cubicBezTo>
                  <a:cubicBezTo>
                    <a:pt x="5112" y="84579"/>
                    <a:pt x="5597" y="84575"/>
                    <a:pt x="6067" y="84575"/>
                  </a:cubicBezTo>
                  <a:cubicBezTo>
                    <a:pt x="7201" y="84575"/>
                    <a:pt x="8246" y="84599"/>
                    <a:pt x="9191" y="84623"/>
                  </a:cubicBezTo>
                  <a:cubicBezTo>
                    <a:pt x="9325" y="85993"/>
                    <a:pt x="9459" y="87430"/>
                    <a:pt x="9593" y="88900"/>
                  </a:cubicBezTo>
                  <a:cubicBezTo>
                    <a:pt x="9626" y="89435"/>
                    <a:pt x="9659" y="89970"/>
                    <a:pt x="9760" y="90505"/>
                  </a:cubicBezTo>
                  <a:lnTo>
                    <a:pt x="10762" y="90438"/>
                  </a:lnTo>
                  <a:cubicBezTo>
                    <a:pt x="10695" y="89903"/>
                    <a:pt x="10662" y="89335"/>
                    <a:pt x="10595" y="88800"/>
                  </a:cubicBezTo>
                  <a:cubicBezTo>
                    <a:pt x="10461" y="87396"/>
                    <a:pt x="10328" y="86060"/>
                    <a:pt x="10194" y="84723"/>
                  </a:cubicBezTo>
                  <a:lnTo>
                    <a:pt x="10194" y="84723"/>
                  </a:lnTo>
                  <a:cubicBezTo>
                    <a:pt x="10528" y="84756"/>
                    <a:pt x="10863" y="84756"/>
                    <a:pt x="11163" y="84790"/>
                  </a:cubicBezTo>
                  <a:cubicBezTo>
                    <a:pt x="12634" y="84990"/>
                    <a:pt x="17279" y="85826"/>
                    <a:pt x="23696" y="87096"/>
                  </a:cubicBezTo>
                  <a:cubicBezTo>
                    <a:pt x="21023" y="87931"/>
                    <a:pt x="17012" y="89101"/>
                    <a:pt x="12834" y="90304"/>
                  </a:cubicBezTo>
                  <a:lnTo>
                    <a:pt x="17714" y="89970"/>
                  </a:lnTo>
                  <a:cubicBezTo>
                    <a:pt x="20989" y="89001"/>
                    <a:pt x="23796" y="88165"/>
                    <a:pt x="25501" y="87630"/>
                  </a:cubicBezTo>
                  <a:cubicBezTo>
                    <a:pt x="25701" y="88132"/>
                    <a:pt x="25969" y="88733"/>
                    <a:pt x="26236" y="89335"/>
                  </a:cubicBezTo>
                  <a:lnTo>
                    <a:pt x="27339" y="89268"/>
                  </a:lnTo>
                  <a:cubicBezTo>
                    <a:pt x="27072" y="88666"/>
                    <a:pt x="26838" y="88132"/>
                    <a:pt x="26671" y="87664"/>
                  </a:cubicBezTo>
                  <a:lnTo>
                    <a:pt x="26671" y="87664"/>
                  </a:lnTo>
                  <a:cubicBezTo>
                    <a:pt x="28576" y="88065"/>
                    <a:pt x="30648" y="88433"/>
                    <a:pt x="32753" y="88900"/>
                  </a:cubicBezTo>
                  <a:lnTo>
                    <a:pt x="36764" y="88600"/>
                  </a:lnTo>
                  <a:cubicBezTo>
                    <a:pt x="36998" y="87330"/>
                    <a:pt x="37198" y="86093"/>
                    <a:pt x="37365" y="84990"/>
                  </a:cubicBezTo>
                  <a:cubicBezTo>
                    <a:pt x="38936" y="84756"/>
                    <a:pt x="40507" y="84489"/>
                    <a:pt x="42011" y="84288"/>
                  </a:cubicBezTo>
                  <a:cubicBezTo>
                    <a:pt x="42713" y="85659"/>
                    <a:pt x="43248" y="86895"/>
                    <a:pt x="43515" y="88098"/>
                  </a:cubicBezTo>
                  <a:lnTo>
                    <a:pt x="44551" y="87998"/>
                  </a:lnTo>
                  <a:cubicBezTo>
                    <a:pt x="44350" y="86728"/>
                    <a:pt x="43782" y="85458"/>
                    <a:pt x="43080" y="84121"/>
                  </a:cubicBezTo>
                  <a:cubicBezTo>
                    <a:pt x="44116" y="83954"/>
                    <a:pt x="45119" y="83820"/>
                    <a:pt x="46055" y="83720"/>
                  </a:cubicBezTo>
                  <a:lnTo>
                    <a:pt x="46556" y="83620"/>
                  </a:lnTo>
                  <a:cubicBezTo>
                    <a:pt x="47759" y="83453"/>
                    <a:pt x="49364" y="83152"/>
                    <a:pt x="51135" y="82751"/>
                  </a:cubicBezTo>
                  <a:lnTo>
                    <a:pt x="51135" y="82751"/>
                  </a:lnTo>
                  <a:cubicBezTo>
                    <a:pt x="50934" y="84288"/>
                    <a:pt x="51101" y="86260"/>
                    <a:pt x="51369" y="88065"/>
                  </a:cubicBezTo>
                  <a:lnTo>
                    <a:pt x="52405" y="88165"/>
                  </a:lnTo>
                  <a:cubicBezTo>
                    <a:pt x="52071" y="86260"/>
                    <a:pt x="51870" y="84054"/>
                    <a:pt x="52204" y="82550"/>
                  </a:cubicBezTo>
                  <a:cubicBezTo>
                    <a:pt x="55747" y="81748"/>
                    <a:pt x="59925" y="80746"/>
                    <a:pt x="63568" y="79877"/>
                  </a:cubicBezTo>
                  <a:cubicBezTo>
                    <a:pt x="66776" y="79075"/>
                    <a:pt x="69617" y="78406"/>
                    <a:pt x="71020" y="78105"/>
                  </a:cubicBezTo>
                  <a:lnTo>
                    <a:pt x="74296" y="90672"/>
                  </a:lnTo>
                  <a:lnTo>
                    <a:pt x="75365" y="90805"/>
                  </a:lnTo>
                  <a:lnTo>
                    <a:pt x="72090" y="78072"/>
                  </a:lnTo>
                  <a:lnTo>
                    <a:pt x="72090" y="78072"/>
                  </a:lnTo>
                  <a:lnTo>
                    <a:pt x="102403" y="80445"/>
                  </a:lnTo>
                  <a:lnTo>
                    <a:pt x="100732" y="86260"/>
                  </a:lnTo>
                  <a:cubicBezTo>
                    <a:pt x="95351" y="88399"/>
                    <a:pt x="90338" y="90404"/>
                    <a:pt x="86294" y="92009"/>
                  </a:cubicBezTo>
                  <a:lnTo>
                    <a:pt x="88399" y="92276"/>
                  </a:lnTo>
                  <a:cubicBezTo>
                    <a:pt x="91909" y="90839"/>
                    <a:pt x="96019" y="89235"/>
                    <a:pt x="100398" y="87497"/>
                  </a:cubicBezTo>
                  <a:lnTo>
                    <a:pt x="100398" y="87497"/>
                  </a:lnTo>
                  <a:lnTo>
                    <a:pt x="99161" y="91775"/>
                  </a:lnTo>
                  <a:lnTo>
                    <a:pt x="99161" y="91775"/>
                  </a:lnTo>
                  <a:lnTo>
                    <a:pt x="100230" y="91641"/>
                  </a:lnTo>
                  <a:lnTo>
                    <a:pt x="101567" y="87062"/>
                  </a:lnTo>
                  <a:cubicBezTo>
                    <a:pt x="103004" y="86494"/>
                    <a:pt x="104441" y="85926"/>
                    <a:pt x="105912" y="85324"/>
                  </a:cubicBezTo>
                  <a:lnTo>
                    <a:pt x="105912" y="85324"/>
                  </a:lnTo>
                  <a:cubicBezTo>
                    <a:pt x="105845" y="86394"/>
                    <a:pt x="105611" y="88466"/>
                    <a:pt x="105244" y="91073"/>
                  </a:cubicBezTo>
                  <a:lnTo>
                    <a:pt x="106280" y="90939"/>
                  </a:lnTo>
                  <a:cubicBezTo>
                    <a:pt x="106580" y="88967"/>
                    <a:pt x="106748" y="87296"/>
                    <a:pt x="106881" y="86160"/>
                  </a:cubicBezTo>
                  <a:cubicBezTo>
                    <a:pt x="107583" y="87263"/>
                    <a:pt x="108519" y="88332"/>
                    <a:pt x="109856" y="89435"/>
                  </a:cubicBezTo>
                  <a:cubicBezTo>
                    <a:pt x="110190" y="89669"/>
                    <a:pt x="110524" y="90003"/>
                    <a:pt x="110791" y="90338"/>
                  </a:cubicBezTo>
                  <a:lnTo>
                    <a:pt x="112028" y="90237"/>
                  </a:lnTo>
                  <a:cubicBezTo>
                    <a:pt x="111560" y="89602"/>
                    <a:pt x="111025" y="89068"/>
                    <a:pt x="110457" y="88633"/>
                  </a:cubicBezTo>
                  <a:cubicBezTo>
                    <a:pt x="108886" y="87396"/>
                    <a:pt x="107951" y="86093"/>
                    <a:pt x="107215" y="84823"/>
                  </a:cubicBezTo>
                  <a:cubicBezTo>
                    <a:pt x="116774" y="81113"/>
                    <a:pt x="126733" y="77270"/>
                    <a:pt x="133952" y="74563"/>
                  </a:cubicBezTo>
                  <a:cubicBezTo>
                    <a:pt x="136693" y="73560"/>
                    <a:pt x="139166" y="72558"/>
                    <a:pt x="141338" y="71622"/>
                  </a:cubicBezTo>
                  <a:lnTo>
                    <a:pt x="141338" y="70485"/>
                  </a:lnTo>
                  <a:cubicBezTo>
                    <a:pt x="139099" y="71455"/>
                    <a:pt x="136492" y="72524"/>
                    <a:pt x="133618" y="73594"/>
                  </a:cubicBezTo>
                  <a:cubicBezTo>
                    <a:pt x="128605" y="75465"/>
                    <a:pt x="122221" y="77905"/>
                    <a:pt x="115604" y="80445"/>
                  </a:cubicBezTo>
                  <a:lnTo>
                    <a:pt x="104040" y="79509"/>
                  </a:lnTo>
                  <a:cubicBezTo>
                    <a:pt x="106113" y="77638"/>
                    <a:pt x="114769" y="70218"/>
                    <a:pt x="123792" y="65706"/>
                  </a:cubicBezTo>
                  <a:cubicBezTo>
                    <a:pt x="126633" y="64269"/>
                    <a:pt x="130142" y="62799"/>
                    <a:pt x="133852" y="61228"/>
                  </a:cubicBezTo>
                  <a:cubicBezTo>
                    <a:pt x="136325" y="60192"/>
                    <a:pt x="138865" y="59122"/>
                    <a:pt x="141338" y="58019"/>
                  </a:cubicBezTo>
                  <a:lnTo>
                    <a:pt x="141338" y="56983"/>
                  </a:lnTo>
                  <a:cubicBezTo>
                    <a:pt x="138765" y="58153"/>
                    <a:pt x="136091" y="59256"/>
                    <a:pt x="133484" y="60359"/>
                  </a:cubicBezTo>
                  <a:cubicBezTo>
                    <a:pt x="129741" y="61930"/>
                    <a:pt x="126232" y="63400"/>
                    <a:pt x="123324" y="64871"/>
                  </a:cubicBezTo>
                  <a:cubicBezTo>
                    <a:pt x="114100" y="69449"/>
                    <a:pt x="105344" y="77103"/>
                    <a:pt x="103272" y="78908"/>
                  </a:cubicBezTo>
                  <a:cubicBezTo>
                    <a:pt x="103105" y="78640"/>
                    <a:pt x="102938" y="78373"/>
                    <a:pt x="102770" y="78105"/>
                  </a:cubicBezTo>
                  <a:cubicBezTo>
                    <a:pt x="101734" y="76468"/>
                    <a:pt x="100698" y="74797"/>
                    <a:pt x="99261" y="73727"/>
                  </a:cubicBezTo>
                  <a:cubicBezTo>
                    <a:pt x="98025" y="72758"/>
                    <a:pt x="94582" y="67778"/>
                    <a:pt x="91574" y="63367"/>
                  </a:cubicBezTo>
                  <a:cubicBezTo>
                    <a:pt x="89402" y="60192"/>
                    <a:pt x="87330" y="57184"/>
                    <a:pt x="86160" y="55747"/>
                  </a:cubicBezTo>
                  <a:cubicBezTo>
                    <a:pt x="83854" y="53006"/>
                    <a:pt x="77304" y="39939"/>
                    <a:pt x="75098" y="35494"/>
                  </a:cubicBezTo>
                  <a:lnTo>
                    <a:pt x="75098" y="35494"/>
                  </a:lnTo>
                  <a:cubicBezTo>
                    <a:pt x="87107" y="40759"/>
                    <a:pt x="97924" y="45287"/>
                    <a:pt x="102140" y="45287"/>
                  </a:cubicBezTo>
                  <a:cubicBezTo>
                    <a:pt x="102499" y="45287"/>
                    <a:pt x="102811" y="45254"/>
                    <a:pt x="103071" y="45186"/>
                  </a:cubicBezTo>
                  <a:cubicBezTo>
                    <a:pt x="104074" y="44952"/>
                    <a:pt x="105678" y="44384"/>
                    <a:pt x="107884" y="43648"/>
                  </a:cubicBezTo>
                  <a:cubicBezTo>
                    <a:pt x="114401" y="41443"/>
                    <a:pt x="125898" y="37599"/>
                    <a:pt x="139133" y="35293"/>
                  </a:cubicBezTo>
                  <a:cubicBezTo>
                    <a:pt x="139500" y="36296"/>
                    <a:pt x="140302" y="37933"/>
                    <a:pt x="141372" y="39939"/>
                  </a:cubicBezTo>
                  <a:lnTo>
                    <a:pt x="141372" y="36998"/>
                  </a:lnTo>
                  <a:cubicBezTo>
                    <a:pt x="140971" y="36195"/>
                    <a:pt x="140670" y="35527"/>
                    <a:pt x="140469" y="35026"/>
                  </a:cubicBezTo>
                  <a:cubicBezTo>
                    <a:pt x="140770" y="34992"/>
                    <a:pt x="141104" y="34959"/>
                    <a:pt x="141372" y="34925"/>
                  </a:cubicBezTo>
                  <a:lnTo>
                    <a:pt x="141372" y="33589"/>
                  </a:lnTo>
                  <a:cubicBezTo>
                    <a:pt x="140971" y="33622"/>
                    <a:pt x="140603" y="33689"/>
                    <a:pt x="140169" y="33756"/>
                  </a:cubicBezTo>
                  <a:cubicBezTo>
                    <a:pt x="139968" y="30781"/>
                    <a:pt x="140102" y="20822"/>
                    <a:pt x="140269" y="11196"/>
                  </a:cubicBezTo>
                  <a:cubicBezTo>
                    <a:pt x="140269" y="10127"/>
                    <a:pt x="140302" y="9091"/>
                    <a:pt x="140302" y="8055"/>
                  </a:cubicBezTo>
                  <a:cubicBezTo>
                    <a:pt x="140636" y="8055"/>
                    <a:pt x="141004" y="8055"/>
                    <a:pt x="141372" y="8021"/>
                  </a:cubicBezTo>
                  <a:lnTo>
                    <a:pt x="141372" y="6952"/>
                  </a:lnTo>
                  <a:cubicBezTo>
                    <a:pt x="141104" y="7052"/>
                    <a:pt x="140770" y="7052"/>
                    <a:pt x="140403" y="7052"/>
                  </a:cubicBezTo>
                  <a:cubicBezTo>
                    <a:pt x="140436" y="4579"/>
                    <a:pt x="140469" y="2206"/>
                    <a:pt x="140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11;p59">
              <a:extLst>
                <a:ext uri="{FF2B5EF4-FFF2-40B4-BE49-F238E27FC236}">
                  <a16:creationId xmlns:a16="http://schemas.microsoft.com/office/drawing/2014/main" id="{F9F8E126-7C6C-C1DF-1EC3-5FF6CF3E2499}"/>
                </a:ext>
              </a:extLst>
            </p:cNvPr>
            <p:cNvSpPr/>
            <p:nvPr/>
          </p:nvSpPr>
          <p:spPr>
            <a:xfrm>
              <a:off x="5044233" y="483096"/>
              <a:ext cx="2925373" cy="1982641"/>
            </a:xfrm>
            <a:custGeom>
              <a:avLst/>
              <a:gdLst/>
              <a:ahLst/>
              <a:cxnLst/>
              <a:rect l="l" t="t" r="r" b="b"/>
              <a:pathLst>
                <a:path w="147989" h="100298" extrusionOk="0">
                  <a:moveTo>
                    <a:pt x="144647" y="3777"/>
                  </a:moveTo>
                  <a:lnTo>
                    <a:pt x="144647" y="12768"/>
                  </a:lnTo>
                  <a:lnTo>
                    <a:pt x="144647" y="17046"/>
                  </a:lnTo>
                  <a:lnTo>
                    <a:pt x="144647" y="35928"/>
                  </a:lnTo>
                  <a:lnTo>
                    <a:pt x="144647" y="40173"/>
                  </a:lnTo>
                  <a:lnTo>
                    <a:pt x="144647" y="71990"/>
                  </a:lnTo>
                  <a:lnTo>
                    <a:pt x="144647" y="76201"/>
                  </a:lnTo>
                  <a:lnTo>
                    <a:pt x="144647" y="90772"/>
                  </a:lnTo>
                  <a:lnTo>
                    <a:pt x="111861" y="94683"/>
                  </a:lnTo>
                  <a:lnTo>
                    <a:pt x="104876" y="95518"/>
                  </a:lnTo>
                  <a:lnTo>
                    <a:pt x="94916" y="96688"/>
                  </a:lnTo>
                  <a:lnTo>
                    <a:pt x="51769" y="91742"/>
                  </a:lnTo>
                  <a:lnTo>
                    <a:pt x="50399" y="91842"/>
                  </a:lnTo>
                  <a:lnTo>
                    <a:pt x="49029" y="91909"/>
                  </a:lnTo>
                  <a:lnTo>
                    <a:pt x="40607" y="92544"/>
                  </a:lnTo>
                  <a:lnTo>
                    <a:pt x="3342" y="95217"/>
                  </a:lnTo>
                  <a:lnTo>
                    <a:pt x="3342" y="8222"/>
                  </a:lnTo>
                  <a:lnTo>
                    <a:pt x="51769" y="4713"/>
                  </a:lnTo>
                  <a:lnTo>
                    <a:pt x="77604" y="7688"/>
                  </a:lnTo>
                  <a:lnTo>
                    <a:pt x="80010" y="7989"/>
                  </a:lnTo>
                  <a:lnTo>
                    <a:pt x="94983" y="9693"/>
                  </a:lnTo>
                  <a:lnTo>
                    <a:pt x="104909" y="8523"/>
                  </a:lnTo>
                  <a:lnTo>
                    <a:pt x="111894" y="7688"/>
                  </a:lnTo>
                  <a:lnTo>
                    <a:pt x="144647" y="3777"/>
                  </a:lnTo>
                  <a:close/>
                  <a:moveTo>
                    <a:pt x="147989" y="1"/>
                  </a:moveTo>
                  <a:lnTo>
                    <a:pt x="144279" y="469"/>
                  </a:lnTo>
                  <a:lnTo>
                    <a:pt x="115236" y="3878"/>
                  </a:lnTo>
                  <a:lnTo>
                    <a:pt x="111459" y="4312"/>
                  </a:lnTo>
                  <a:lnTo>
                    <a:pt x="104508" y="5148"/>
                  </a:lnTo>
                  <a:lnTo>
                    <a:pt x="94916" y="6284"/>
                  </a:lnTo>
                  <a:lnTo>
                    <a:pt x="80378" y="4613"/>
                  </a:lnTo>
                  <a:lnTo>
                    <a:pt x="77972" y="4312"/>
                  </a:lnTo>
                  <a:lnTo>
                    <a:pt x="52137" y="1338"/>
                  </a:lnTo>
                  <a:lnTo>
                    <a:pt x="51870" y="1304"/>
                  </a:lnTo>
                  <a:lnTo>
                    <a:pt x="51536" y="1304"/>
                  </a:lnTo>
                  <a:lnTo>
                    <a:pt x="3108" y="4814"/>
                  </a:lnTo>
                  <a:lnTo>
                    <a:pt x="0" y="5014"/>
                  </a:lnTo>
                  <a:lnTo>
                    <a:pt x="0" y="8122"/>
                  </a:lnTo>
                  <a:lnTo>
                    <a:pt x="0" y="95117"/>
                  </a:lnTo>
                  <a:lnTo>
                    <a:pt x="0" y="98727"/>
                  </a:lnTo>
                  <a:lnTo>
                    <a:pt x="2607" y="98526"/>
                  </a:lnTo>
                  <a:lnTo>
                    <a:pt x="3610" y="98426"/>
                  </a:lnTo>
                  <a:lnTo>
                    <a:pt x="32719" y="96354"/>
                  </a:lnTo>
                  <a:lnTo>
                    <a:pt x="40874" y="95752"/>
                  </a:lnTo>
                  <a:lnTo>
                    <a:pt x="49263" y="95117"/>
                  </a:lnTo>
                  <a:lnTo>
                    <a:pt x="50633" y="95050"/>
                  </a:lnTo>
                  <a:lnTo>
                    <a:pt x="51736" y="94950"/>
                  </a:lnTo>
                  <a:lnTo>
                    <a:pt x="91641" y="99529"/>
                  </a:lnTo>
                  <a:lnTo>
                    <a:pt x="91641" y="100297"/>
                  </a:lnTo>
                  <a:lnTo>
                    <a:pt x="95351" y="99896"/>
                  </a:lnTo>
                  <a:lnTo>
                    <a:pt x="105277" y="98727"/>
                  </a:lnTo>
                  <a:lnTo>
                    <a:pt x="112262" y="97891"/>
                  </a:lnTo>
                  <a:lnTo>
                    <a:pt x="145014" y="94014"/>
                  </a:lnTo>
                  <a:lnTo>
                    <a:pt x="147989" y="93680"/>
                  </a:lnTo>
                  <a:lnTo>
                    <a:pt x="147989" y="90706"/>
                  </a:lnTo>
                  <a:lnTo>
                    <a:pt x="147989" y="76201"/>
                  </a:lnTo>
                  <a:lnTo>
                    <a:pt x="147989" y="71990"/>
                  </a:lnTo>
                  <a:lnTo>
                    <a:pt x="147989" y="40206"/>
                  </a:lnTo>
                  <a:lnTo>
                    <a:pt x="147989" y="35928"/>
                  </a:lnTo>
                  <a:lnTo>
                    <a:pt x="147989" y="20020"/>
                  </a:lnTo>
                  <a:lnTo>
                    <a:pt x="147989" y="17046"/>
                  </a:lnTo>
                  <a:lnTo>
                    <a:pt x="147989" y="12801"/>
                  </a:lnTo>
                  <a:lnTo>
                    <a:pt x="147989" y="9025"/>
                  </a:lnTo>
                  <a:lnTo>
                    <a:pt x="147989" y="3811"/>
                  </a:lnTo>
                  <a:lnTo>
                    <a:pt x="147989" y="3777"/>
                  </a:lnTo>
                  <a:lnTo>
                    <a:pt x="147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912;p59">
            <a:extLst>
              <a:ext uri="{FF2B5EF4-FFF2-40B4-BE49-F238E27FC236}">
                <a16:creationId xmlns:a16="http://schemas.microsoft.com/office/drawing/2014/main" id="{025FB2D7-BD2F-66A1-22C2-BEE83865427D}"/>
              </a:ext>
            </a:extLst>
          </p:cNvPr>
          <p:cNvSpPr txBox="1">
            <a:spLocks/>
          </p:cNvSpPr>
          <p:nvPr/>
        </p:nvSpPr>
        <p:spPr>
          <a:xfrm>
            <a:off x="9567252" y="1032619"/>
            <a:ext cx="4566705" cy="13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r"/>
            <a:r>
              <a:rPr lang="en-US" sz="4400"/>
              <a:t>Genetic Algorithm (GA)</a:t>
            </a:r>
            <a:endParaRPr lang="en-US" sz="4400" dirty="0"/>
          </a:p>
        </p:txBody>
      </p:sp>
      <p:grpSp>
        <p:nvGrpSpPr>
          <p:cNvPr id="9" name="Google Shape;914;p59">
            <a:extLst>
              <a:ext uri="{FF2B5EF4-FFF2-40B4-BE49-F238E27FC236}">
                <a16:creationId xmlns:a16="http://schemas.microsoft.com/office/drawing/2014/main" id="{659B309F-2324-F7E4-E3A7-363377D50CDE}"/>
              </a:ext>
            </a:extLst>
          </p:cNvPr>
          <p:cNvGrpSpPr/>
          <p:nvPr/>
        </p:nvGrpSpPr>
        <p:grpSpPr>
          <a:xfrm flipH="1">
            <a:off x="14661847" y="2478001"/>
            <a:ext cx="3334165" cy="1866187"/>
            <a:chOff x="4636791" y="2887656"/>
            <a:chExt cx="3389068" cy="1896918"/>
          </a:xfrm>
        </p:grpSpPr>
        <p:sp>
          <p:nvSpPr>
            <p:cNvPr id="10" name="Google Shape;915;p59">
              <a:extLst>
                <a:ext uri="{FF2B5EF4-FFF2-40B4-BE49-F238E27FC236}">
                  <a16:creationId xmlns:a16="http://schemas.microsoft.com/office/drawing/2014/main" id="{E2BC0C54-6DB9-32AA-D5D0-D34F39C77C17}"/>
                </a:ext>
              </a:extLst>
            </p:cNvPr>
            <p:cNvSpPr/>
            <p:nvPr/>
          </p:nvSpPr>
          <p:spPr>
            <a:xfrm>
              <a:off x="4636791" y="4586856"/>
              <a:ext cx="3389068" cy="197718"/>
            </a:xfrm>
            <a:custGeom>
              <a:avLst/>
              <a:gdLst/>
              <a:ahLst/>
              <a:cxnLst/>
              <a:rect l="l" t="t" r="r" b="b"/>
              <a:pathLst>
                <a:path w="161982" h="9450" extrusionOk="0">
                  <a:moveTo>
                    <a:pt x="81004" y="1"/>
                  </a:moveTo>
                  <a:cubicBezTo>
                    <a:pt x="36267" y="1"/>
                    <a:pt x="1" y="2106"/>
                    <a:pt x="1" y="4713"/>
                  </a:cubicBezTo>
                  <a:cubicBezTo>
                    <a:pt x="1" y="7344"/>
                    <a:pt x="36267" y="9449"/>
                    <a:pt x="81004" y="9449"/>
                  </a:cubicBezTo>
                  <a:cubicBezTo>
                    <a:pt x="125716" y="9449"/>
                    <a:pt x="161982" y="7344"/>
                    <a:pt x="161982" y="4713"/>
                  </a:cubicBezTo>
                  <a:cubicBezTo>
                    <a:pt x="161982" y="2106"/>
                    <a:pt x="125716" y="1"/>
                    <a:pt x="8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6;p59">
              <a:extLst>
                <a:ext uri="{FF2B5EF4-FFF2-40B4-BE49-F238E27FC236}">
                  <a16:creationId xmlns:a16="http://schemas.microsoft.com/office/drawing/2014/main" id="{04337C2F-FC83-83DE-FBB9-909978460D02}"/>
                </a:ext>
              </a:extLst>
            </p:cNvPr>
            <p:cNvSpPr/>
            <p:nvPr/>
          </p:nvSpPr>
          <p:spPr>
            <a:xfrm>
              <a:off x="5701286" y="3155695"/>
              <a:ext cx="170958" cy="447470"/>
            </a:xfrm>
            <a:custGeom>
              <a:avLst/>
              <a:gdLst/>
              <a:ahLst/>
              <a:cxnLst/>
              <a:rect l="l" t="t" r="r" b="b"/>
              <a:pathLst>
                <a:path w="8171" h="21387" extrusionOk="0">
                  <a:moveTo>
                    <a:pt x="5601" y="1"/>
                  </a:moveTo>
                  <a:cubicBezTo>
                    <a:pt x="4696" y="1"/>
                    <a:pt x="3848" y="535"/>
                    <a:pt x="3484" y="1436"/>
                  </a:cubicBezTo>
                  <a:cubicBezTo>
                    <a:pt x="2882" y="2915"/>
                    <a:pt x="2331" y="4393"/>
                    <a:pt x="1830" y="5922"/>
                  </a:cubicBezTo>
                  <a:cubicBezTo>
                    <a:pt x="1303" y="7451"/>
                    <a:pt x="852" y="8955"/>
                    <a:pt x="451" y="10584"/>
                  </a:cubicBezTo>
                  <a:cubicBezTo>
                    <a:pt x="326" y="10960"/>
                    <a:pt x="251" y="11386"/>
                    <a:pt x="151" y="11812"/>
                  </a:cubicBezTo>
                  <a:lnTo>
                    <a:pt x="50" y="12464"/>
                  </a:lnTo>
                  <a:lnTo>
                    <a:pt x="25" y="12614"/>
                  </a:lnTo>
                  <a:cubicBezTo>
                    <a:pt x="0" y="12714"/>
                    <a:pt x="0" y="12865"/>
                    <a:pt x="0" y="12940"/>
                  </a:cubicBezTo>
                  <a:lnTo>
                    <a:pt x="0" y="13216"/>
                  </a:lnTo>
                  <a:lnTo>
                    <a:pt x="0" y="13416"/>
                  </a:lnTo>
                  <a:cubicBezTo>
                    <a:pt x="25" y="13867"/>
                    <a:pt x="75" y="14318"/>
                    <a:pt x="151" y="14769"/>
                  </a:cubicBezTo>
                  <a:cubicBezTo>
                    <a:pt x="226" y="15195"/>
                    <a:pt x="301" y="15571"/>
                    <a:pt x="401" y="15997"/>
                  </a:cubicBezTo>
                  <a:cubicBezTo>
                    <a:pt x="727" y="17576"/>
                    <a:pt x="1203" y="19130"/>
                    <a:pt x="1755" y="20634"/>
                  </a:cubicBezTo>
                  <a:cubicBezTo>
                    <a:pt x="1930" y="21085"/>
                    <a:pt x="2331" y="21361"/>
                    <a:pt x="2807" y="21386"/>
                  </a:cubicBezTo>
                  <a:cubicBezTo>
                    <a:pt x="2822" y="21387"/>
                    <a:pt x="2837" y="21387"/>
                    <a:pt x="2852" y="21387"/>
                  </a:cubicBezTo>
                  <a:cubicBezTo>
                    <a:pt x="3459" y="21387"/>
                    <a:pt x="3960" y="20895"/>
                    <a:pt x="3960" y="20283"/>
                  </a:cubicBezTo>
                  <a:cubicBezTo>
                    <a:pt x="4010" y="18704"/>
                    <a:pt x="3960" y="17125"/>
                    <a:pt x="3960" y="15596"/>
                  </a:cubicBezTo>
                  <a:lnTo>
                    <a:pt x="3960" y="14469"/>
                  </a:lnTo>
                  <a:cubicBezTo>
                    <a:pt x="3960" y="14118"/>
                    <a:pt x="3985" y="13742"/>
                    <a:pt x="4010" y="13491"/>
                  </a:cubicBezTo>
                  <a:lnTo>
                    <a:pt x="4010" y="13416"/>
                  </a:lnTo>
                  <a:lnTo>
                    <a:pt x="4060" y="13291"/>
                  </a:lnTo>
                  <a:lnTo>
                    <a:pt x="4186" y="12789"/>
                  </a:lnTo>
                  <a:cubicBezTo>
                    <a:pt x="4286" y="12439"/>
                    <a:pt x="4411" y="12113"/>
                    <a:pt x="4537" y="11737"/>
                  </a:cubicBezTo>
                  <a:cubicBezTo>
                    <a:pt x="4988" y="10333"/>
                    <a:pt x="5539" y="8880"/>
                    <a:pt x="6090" y="7451"/>
                  </a:cubicBezTo>
                  <a:lnTo>
                    <a:pt x="7694" y="3090"/>
                  </a:lnTo>
                  <a:lnTo>
                    <a:pt x="7694" y="3115"/>
                  </a:lnTo>
                  <a:cubicBezTo>
                    <a:pt x="8171" y="1937"/>
                    <a:pt x="7594" y="634"/>
                    <a:pt x="6441" y="158"/>
                  </a:cubicBezTo>
                  <a:cubicBezTo>
                    <a:pt x="6164" y="52"/>
                    <a:pt x="5880" y="1"/>
                    <a:pt x="560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17;p59">
              <a:extLst>
                <a:ext uri="{FF2B5EF4-FFF2-40B4-BE49-F238E27FC236}">
                  <a16:creationId xmlns:a16="http://schemas.microsoft.com/office/drawing/2014/main" id="{062127DA-C40F-5859-5314-4DD2675FFF72}"/>
                </a:ext>
              </a:extLst>
            </p:cNvPr>
            <p:cNvSpPr/>
            <p:nvPr/>
          </p:nvSpPr>
          <p:spPr>
            <a:xfrm>
              <a:off x="5732209" y="3144229"/>
              <a:ext cx="169451" cy="169472"/>
            </a:xfrm>
            <a:custGeom>
              <a:avLst/>
              <a:gdLst/>
              <a:ahLst/>
              <a:cxnLst/>
              <a:rect l="l" t="t" r="r" b="b"/>
              <a:pathLst>
                <a:path w="8099" h="8100" extrusionOk="0">
                  <a:moveTo>
                    <a:pt x="4631" y="0"/>
                  </a:moveTo>
                  <a:cubicBezTo>
                    <a:pt x="4567" y="0"/>
                    <a:pt x="4503" y="1"/>
                    <a:pt x="4437" y="4"/>
                  </a:cubicBezTo>
                  <a:cubicBezTo>
                    <a:pt x="1906" y="104"/>
                    <a:pt x="1254" y="3262"/>
                    <a:pt x="1" y="6220"/>
                  </a:cubicBezTo>
                  <a:lnTo>
                    <a:pt x="4587" y="8099"/>
                  </a:lnTo>
                  <a:cubicBezTo>
                    <a:pt x="4587" y="8099"/>
                    <a:pt x="4813" y="7999"/>
                    <a:pt x="6367" y="5067"/>
                  </a:cubicBezTo>
                  <a:cubicBezTo>
                    <a:pt x="8099" y="1774"/>
                    <a:pt x="6958" y="0"/>
                    <a:pt x="4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18;p59">
              <a:extLst>
                <a:ext uri="{FF2B5EF4-FFF2-40B4-BE49-F238E27FC236}">
                  <a16:creationId xmlns:a16="http://schemas.microsoft.com/office/drawing/2014/main" id="{10A11D71-6792-6E3B-E8D3-B6EA67DD4623}"/>
                </a:ext>
              </a:extLst>
            </p:cNvPr>
            <p:cNvSpPr/>
            <p:nvPr/>
          </p:nvSpPr>
          <p:spPr>
            <a:xfrm>
              <a:off x="5732209" y="3571278"/>
              <a:ext cx="77643" cy="51992"/>
            </a:xfrm>
            <a:custGeom>
              <a:avLst/>
              <a:gdLst/>
              <a:ahLst/>
              <a:cxnLst/>
              <a:rect l="l" t="t" r="r" b="b"/>
              <a:pathLst>
                <a:path w="3711" h="2485" extrusionOk="0">
                  <a:moveTo>
                    <a:pt x="1735" y="1"/>
                  </a:moveTo>
                  <a:cubicBezTo>
                    <a:pt x="1121" y="1"/>
                    <a:pt x="861" y="238"/>
                    <a:pt x="277" y="621"/>
                  </a:cubicBezTo>
                  <a:cubicBezTo>
                    <a:pt x="1" y="1348"/>
                    <a:pt x="377" y="2150"/>
                    <a:pt x="1104" y="2400"/>
                  </a:cubicBezTo>
                  <a:cubicBezTo>
                    <a:pt x="1273" y="2457"/>
                    <a:pt x="1456" y="2485"/>
                    <a:pt x="1632" y="2485"/>
                  </a:cubicBezTo>
                  <a:cubicBezTo>
                    <a:pt x="1691" y="2485"/>
                    <a:pt x="1749" y="2482"/>
                    <a:pt x="1805" y="2475"/>
                  </a:cubicBezTo>
                  <a:cubicBezTo>
                    <a:pt x="2031" y="2425"/>
                    <a:pt x="2231" y="2350"/>
                    <a:pt x="2407" y="2225"/>
                  </a:cubicBezTo>
                  <a:lnTo>
                    <a:pt x="2908" y="2325"/>
                  </a:lnTo>
                  <a:cubicBezTo>
                    <a:pt x="2942" y="2329"/>
                    <a:pt x="2976" y="2331"/>
                    <a:pt x="3010" y="2331"/>
                  </a:cubicBezTo>
                  <a:cubicBezTo>
                    <a:pt x="3367" y="2331"/>
                    <a:pt x="3664" y="2092"/>
                    <a:pt x="3710" y="1749"/>
                  </a:cubicBezTo>
                  <a:cubicBezTo>
                    <a:pt x="3710" y="1648"/>
                    <a:pt x="3710" y="1573"/>
                    <a:pt x="3685" y="1473"/>
                  </a:cubicBezTo>
                  <a:lnTo>
                    <a:pt x="3610" y="1147"/>
                  </a:lnTo>
                  <a:cubicBezTo>
                    <a:pt x="3485" y="646"/>
                    <a:pt x="3109" y="270"/>
                    <a:pt x="2632" y="145"/>
                  </a:cubicBezTo>
                  <a:lnTo>
                    <a:pt x="2257" y="44"/>
                  </a:lnTo>
                  <a:cubicBezTo>
                    <a:pt x="2055" y="15"/>
                    <a:pt x="1885" y="1"/>
                    <a:pt x="173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19;p59">
              <a:extLst>
                <a:ext uri="{FF2B5EF4-FFF2-40B4-BE49-F238E27FC236}">
                  <a16:creationId xmlns:a16="http://schemas.microsoft.com/office/drawing/2014/main" id="{95135FE3-54D6-1CDD-CAA4-28839F320EFB}"/>
                </a:ext>
              </a:extLst>
            </p:cNvPr>
            <p:cNvSpPr/>
            <p:nvPr/>
          </p:nvSpPr>
          <p:spPr>
            <a:xfrm>
              <a:off x="6232989" y="3812891"/>
              <a:ext cx="99654" cy="132670"/>
            </a:xfrm>
            <a:custGeom>
              <a:avLst/>
              <a:gdLst/>
              <a:ahLst/>
              <a:cxnLst/>
              <a:rect l="l" t="t" r="r" b="b"/>
              <a:pathLst>
                <a:path w="4763" h="6341" extrusionOk="0">
                  <a:moveTo>
                    <a:pt x="1906" y="0"/>
                  </a:moveTo>
                  <a:lnTo>
                    <a:pt x="1" y="1454"/>
                  </a:lnTo>
                  <a:lnTo>
                    <a:pt x="2833" y="6341"/>
                  </a:lnTo>
                  <a:lnTo>
                    <a:pt x="4763" y="488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20;p59">
              <a:extLst>
                <a:ext uri="{FF2B5EF4-FFF2-40B4-BE49-F238E27FC236}">
                  <a16:creationId xmlns:a16="http://schemas.microsoft.com/office/drawing/2014/main" id="{DCCA0D4B-DCE0-8E03-CB8E-AAD6141992F0}"/>
                </a:ext>
              </a:extLst>
            </p:cNvPr>
            <p:cNvSpPr/>
            <p:nvPr/>
          </p:nvSpPr>
          <p:spPr>
            <a:xfrm>
              <a:off x="6276006" y="3892208"/>
              <a:ext cx="154701" cy="86640"/>
            </a:xfrm>
            <a:custGeom>
              <a:avLst/>
              <a:gdLst/>
              <a:ahLst/>
              <a:cxnLst/>
              <a:rect l="l" t="t" r="r" b="b"/>
              <a:pathLst>
                <a:path w="7394" h="4141" extrusionOk="0">
                  <a:moveTo>
                    <a:pt x="6343" y="0"/>
                  </a:moveTo>
                  <a:cubicBezTo>
                    <a:pt x="6231" y="0"/>
                    <a:pt x="6118" y="22"/>
                    <a:pt x="6015" y="69"/>
                  </a:cubicBezTo>
                  <a:cubicBezTo>
                    <a:pt x="5446" y="324"/>
                    <a:pt x="4733" y="408"/>
                    <a:pt x="4070" y="408"/>
                  </a:cubicBezTo>
                  <a:cubicBezTo>
                    <a:pt x="3624" y="408"/>
                    <a:pt x="3200" y="370"/>
                    <a:pt x="2857" y="319"/>
                  </a:cubicBezTo>
                  <a:cubicBezTo>
                    <a:pt x="2707" y="319"/>
                    <a:pt x="2556" y="344"/>
                    <a:pt x="2431" y="420"/>
                  </a:cubicBezTo>
                  <a:lnTo>
                    <a:pt x="100" y="1773"/>
                  </a:lnTo>
                  <a:cubicBezTo>
                    <a:pt x="25" y="1823"/>
                    <a:pt x="0" y="1923"/>
                    <a:pt x="25" y="2024"/>
                  </a:cubicBezTo>
                  <a:lnTo>
                    <a:pt x="1003" y="3928"/>
                  </a:lnTo>
                  <a:cubicBezTo>
                    <a:pt x="1086" y="4062"/>
                    <a:pt x="1225" y="4140"/>
                    <a:pt x="1368" y="4140"/>
                  </a:cubicBezTo>
                  <a:cubicBezTo>
                    <a:pt x="1440" y="4140"/>
                    <a:pt x="1512" y="4121"/>
                    <a:pt x="1579" y="4079"/>
                  </a:cubicBezTo>
                  <a:cubicBezTo>
                    <a:pt x="2381" y="3603"/>
                    <a:pt x="2657" y="3277"/>
                    <a:pt x="3684" y="2675"/>
                  </a:cubicBezTo>
                  <a:cubicBezTo>
                    <a:pt x="4311" y="2299"/>
                    <a:pt x="5489" y="1698"/>
                    <a:pt x="6541" y="1046"/>
                  </a:cubicBezTo>
                  <a:cubicBezTo>
                    <a:pt x="7393" y="506"/>
                    <a:pt x="6884" y="0"/>
                    <a:pt x="6343" y="0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21;p59">
              <a:extLst>
                <a:ext uri="{FF2B5EF4-FFF2-40B4-BE49-F238E27FC236}">
                  <a16:creationId xmlns:a16="http://schemas.microsoft.com/office/drawing/2014/main" id="{242C1121-7B4A-DAA6-2844-0029CA69FA74}"/>
                </a:ext>
              </a:extLst>
            </p:cNvPr>
            <p:cNvSpPr/>
            <p:nvPr/>
          </p:nvSpPr>
          <p:spPr>
            <a:xfrm>
              <a:off x="6333145" y="3884509"/>
              <a:ext cx="21006" cy="20169"/>
            </a:xfrm>
            <a:custGeom>
              <a:avLst/>
              <a:gdLst/>
              <a:ahLst/>
              <a:cxnLst/>
              <a:rect l="l" t="t" r="r" b="b"/>
              <a:pathLst>
                <a:path w="1004" h="964" extrusionOk="0">
                  <a:moveTo>
                    <a:pt x="703" y="111"/>
                  </a:moveTo>
                  <a:lnTo>
                    <a:pt x="803" y="136"/>
                  </a:lnTo>
                  <a:cubicBezTo>
                    <a:pt x="853" y="186"/>
                    <a:pt x="878" y="261"/>
                    <a:pt x="878" y="337"/>
                  </a:cubicBezTo>
                  <a:cubicBezTo>
                    <a:pt x="828" y="487"/>
                    <a:pt x="577" y="662"/>
                    <a:pt x="151" y="813"/>
                  </a:cubicBezTo>
                  <a:cubicBezTo>
                    <a:pt x="302" y="512"/>
                    <a:pt x="552" y="136"/>
                    <a:pt x="703" y="111"/>
                  </a:cubicBezTo>
                  <a:close/>
                  <a:moveTo>
                    <a:pt x="758" y="1"/>
                  </a:moveTo>
                  <a:cubicBezTo>
                    <a:pt x="741" y="1"/>
                    <a:pt x="723" y="4"/>
                    <a:pt x="703" y="11"/>
                  </a:cubicBezTo>
                  <a:cubicBezTo>
                    <a:pt x="377" y="36"/>
                    <a:pt x="26" y="788"/>
                    <a:pt x="1" y="888"/>
                  </a:cubicBezTo>
                  <a:lnTo>
                    <a:pt x="1" y="913"/>
                  </a:lnTo>
                  <a:lnTo>
                    <a:pt x="51" y="963"/>
                  </a:lnTo>
                  <a:cubicBezTo>
                    <a:pt x="277" y="888"/>
                    <a:pt x="477" y="813"/>
                    <a:pt x="652" y="712"/>
                  </a:cubicBezTo>
                  <a:cubicBezTo>
                    <a:pt x="803" y="637"/>
                    <a:pt x="928" y="512"/>
                    <a:pt x="978" y="362"/>
                  </a:cubicBezTo>
                  <a:cubicBezTo>
                    <a:pt x="1003" y="261"/>
                    <a:pt x="978" y="136"/>
                    <a:pt x="878" y="61"/>
                  </a:cubicBezTo>
                  <a:cubicBezTo>
                    <a:pt x="841" y="24"/>
                    <a:pt x="805" y="1"/>
                    <a:pt x="758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22;p59">
              <a:extLst>
                <a:ext uri="{FF2B5EF4-FFF2-40B4-BE49-F238E27FC236}">
                  <a16:creationId xmlns:a16="http://schemas.microsoft.com/office/drawing/2014/main" id="{406C28F9-576D-B129-6140-68C6F799D0A2}"/>
                </a:ext>
              </a:extLst>
            </p:cNvPr>
            <p:cNvSpPr/>
            <p:nvPr/>
          </p:nvSpPr>
          <p:spPr>
            <a:xfrm>
              <a:off x="6324232" y="3879990"/>
              <a:ext cx="14185" cy="24689"/>
            </a:xfrm>
            <a:custGeom>
              <a:avLst/>
              <a:gdLst/>
              <a:ahLst/>
              <a:cxnLst/>
              <a:rect l="l" t="t" r="r" b="b"/>
              <a:pathLst>
                <a:path w="678" h="1180" extrusionOk="0">
                  <a:moveTo>
                    <a:pt x="399" y="139"/>
                  </a:moveTo>
                  <a:cubicBezTo>
                    <a:pt x="421" y="139"/>
                    <a:pt x="439" y="152"/>
                    <a:pt x="452" y="177"/>
                  </a:cubicBezTo>
                  <a:cubicBezTo>
                    <a:pt x="552" y="427"/>
                    <a:pt x="552" y="728"/>
                    <a:pt x="452" y="1004"/>
                  </a:cubicBezTo>
                  <a:cubicBezTo>
                    <a:pt x="302" y="803"/>
                    <a:pt x="201" y="527"/>
                    <a:pt x="201" y="277"/>
                  </a:cubicBezTo>
                  <a:cubicBezTo>
                    <a:pt x="226" y="227"/>
                    <a:pt x="251" y="177"/>
                    <a:pt x="276" y="152"/>
                  </a:cubicBezTo>
                  <a:lnTo>
                    <a:pt x="327" y="177"/>
                  </a:lnTo>
                  <a:cubicBezTo>
                    <a:pt x="352" y="152"/>
                    <a:pt x="377" y="139"/>
                    <a:pt x="399" y="139"/>
                  </a:cubicBezTo>
                  <a:close/>
                  <a:moveTo>
                    <a:pt x="357" y="0"/>
                  </a:moveTo>
                  <a:cubicBezTo>
                    <a:pt x="322" y="0"/>
                    <a:pt x="287" y="8"/>
                    <a:pt x="251" y="26"/>
                  </a:cubicBezTo>
                  <a:cubicBezTo>
                    <a:pt x="176" y="76"/>
                    <a:pt x="126" y="126"/>
                    <a:pt x="101" y="227"/>
                  </a:cubicBezTo>
                  <a:cubicBezTo>
                    <a:pt x="1" y="553"/>
                    <a:pt x="427" y="1129"/>
                    <a:pt x="427" y="1154"/>
                  </a:cubicBezTo>
                  <a:lnTo>
                    <a:pt x="477" y="1179"/>
                  </a:lnTo>
                  <a:lnTo>
                    <a:pt x="502" y="1179"/>
                  </a:lnTo>
                  <a:lnTo>
                    <a:pt x="527" y="1129"/>
                  </a:lnTo>
                  <a:cubicBezTo>
                    <a:pt x="677" y="803"/>
                    <a:pt x="677" y="427"/>
                    <a:pt x="527" y="76"/>
                  </a:cubicBezTo>
                  <a:cubicBezTo>
                    <a:pt x="479" y="28"/>
                    <a:pt x="420" y="0"/>
                    <a:pt x="357" y="0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3;p59">
              <a:extLst>
                <a:ext uri="{FF2B5EF4-FFF2-40B4-BE49-F238E27FC236}">
                  <a16:creationId xmlns:a16="http://schemas.microsoft.com/office/drawing/2014/main" id="{131D8963-B38D-D9FC-CC5C-E869E0F9853C}"/>
                </a:ext>
              </a:extLst>
            </p:cNvPr>
            <p:cNvSpPr/>
            <p:nvPr/>
          </p:nvSpPr>
          <p:spPr>
            <a:xfrm>
              <a:off x="5768405" y="3501397"/>
              <a:ext cx="538022" cy="375998"/>
            </a:xfrm>
            <a:custGeom>
              <a:avLst/>
              <a:gdLst/>
              <a:ahLst/>
              <a:cxnLst/>
              <a:rect l="l" t="t" r="r" b="b"/>
              <a:pathLst>
                <a:path w="25715" h="17971" extrusionOk="0">
                  <a:moveTo>
                    <a:pt x="1955" y="1"/>
                  </a:moveTo>
                  <a:cubicBezTo>
                    <a:pt x="1955" y="1"/>
                    <a:pt x="0" y="3986"/>
                    <a:pt x="1905" y="6542"/>
                  </a:cubicBezTo>
                  <a:cubicBezTo>
                    <a:pt x="3150" y="8184"/>
                    <a:pt x="5161" y="8748"/>
                    <a:pt x="9407" y="8748"/>
                  </a:cubicBezTo>
                  <a:cubicBezTo>
                    <a:pt x="11059" y="8748"/>
                    <a:pt x="13049" y="8663"/>
                    <a:pt x="15464" y="8522"/>
                  </a:cubicBezTo>
                  <a:cubicBezTo>
                    <a:pt x="17319" y="13685"/>
                    <a:pt x="22431" y="17971"/>
                    <a:pt x="22431" y="17971"/>
                  </a:cubicBezTo>
                  <a:lnTo>
                    <a:pt x="25715" y="16517"/>
                  </a:lnTo>
                  <a:cubicBezTo>
                    <a:pt x="23710" y="12658"/>
                    <a:pt x="22156" y="8597"/>
                    <a:pt x="21028" y="4387"/>
                  </a:cubicBezTo>
                  <a:cubicBezTo>
                    <a:pt x="20401" y="2106"/>
                    <a:pt x="8973" y="302"/>
                    <a:pt x="8973" y="302"/>
                  </a:cubicBezTo>
                  <a:lnTo>
                    <a:pt x="1955" y="1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4;p59">
              <a:extLst>
                <a:ext uri="{FF2B5EF4-FFF2-40B4-BE49-F238E27FC236}">
                  <a16:creationId xmlns:a16="http://schemas.microsoft.com/office/drawing/2014/main" id="{48CB2C19-7DC4-998B-5E87-90658BD17182}"/>
                </a:ext>
              </a:extLst>
            </p:cNvPr>
            <p:cNvSpPr/>
            <p:nvPr/>
          </p:nvSpPr>
          <p:spPr>
            <a:xfrm>
              <a:off x="6226713" y="3824943"/>
              <a:ext cx="88105" cy="70823"/>
            </a:xfrm>
            <a:custGeom>
              <a:avLst/>
              <a:gdLst/>
              <a:ahLst/>
              <a:cxnLst/>
              <a:rect l="l" t="t" r="r" b="b"/>
              <a:pathLst>
                <a:path w="4211" h="3385" extrusionOk="0">
                  <a:moveTo>
                    <a:pt x="3634" y="1"/>
                  </a:moveTo>
                  <a:lnTo>
                    <a:pt x="0" y="2256"/>
                  </a:lnTo>
                  <a:lnTo>
                    <a:pt x="852" y="3384"/>
                  </a:lnTo>
                  <a:lnTo>
                    <a:pt x="4211" y="1354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5;p59">
              <a:extLst>
                <a:ext uri="{FF2B5EF4-FFF2-40B4-BE49-F238E27FC236}">
                  <a16:creationId xmlns:a16="http://schemas.microsoft.com/office/drawing/2014/main" id="{5292EC6F-DAE0-14AE-FC60-FC5607FD0318}"/>
                </a:ext>
              </a:extLst>
            </p:cNvPr>
            <p:cNvSpPr/>
            <p:nvPr/>
          </p:nvSpPr>
          <p:spPr>
            <a:xfrm>
              <a:off x="5832365" y="3032084"/>
              <a:ext cx="130598" cy="147420"/>
            </a:xfrm>
            <a:custGeom>
              <a:avLst/>
              <a:gdLst/>
              <a:ahLst/>
              <a:cxnLst/>
              <a:rect l="l" t="t" r="r" b="b"/>
              <a:pathLst>
                <a:path w="6242" h="7046" extrusionOk="0">
                  <a:moveTo>
                    <a:pt x="1680" y="1"/>
                  </a:moveTo>
                  <a:lnTo>
                    <a:pt x="1" y="953"/>
                  </a:lnTo>
                  <a:cubicBezTo>
                    <a:pt x="577" y="2357"/>
                    <a:pt x="527" y="4161"/>
                    <a:pt x="277" y="5590"/>
                  </a:cubicBezTo>
                  <a:cubicBezTo>
                    <a:pt x="176" y="6166"/>
                    <a:pt x="101" y="6442"/>
                    <a:pt x="703" y="6617"/>
                  </a:cubicBezTo>
                  <a:cubicBezTo>
                    <a:pt x="1506" y="6901"/>
                    <a:pt x="2350" y="7046"/>
                    <a:pt x="3189" y="7046"/>
                  </a:cubicBezTo>
                  <a:cubicBezTo>
                    <a:pt x="3684" y="7046"/>
                    <a:pt x="4179" y="6995"/>
                    <a:pt x="4663" y="6893"/>
                  </a:cubicBezTo>
                  <a:cubicBezTo>
                    <a:pt x="6041" y="6567"/>
                    <a:pt x="6242" y="6091"/>
                    <a:pt x="6191" y="5790"/>
                  </a:cubicBezTo>
                  <a:cubicBezTo>
                    <a:pt x="6116" y="5514"/>
                    <a:pt x="5815" y="5389"/>
                    <a:pt x="5490" y="5289"/>
                  </a:cubicBezTo>
                  <a:cubicBezTo>
                    <a:pt x="4888" y="5138"/>
                    <a:pt x="4437" y="4637"/>
                    <a:pt x="4362" y="4036"/>
                  </a:cubicBezTo>
                  <a:cubicBezTo>
                    <a:pt x="4236" y="3184"/>
                    <a:pt x="4136" y="2357"/>
                    <a:pt x="4136" y="1504"/>
                  </a:cubicBezTo>
                  <a:lnTo>
                    <a:pt x="168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26;p59">
              <a:extLst>
                <a:ext uri="{FF2B5EF4-FFF2-40B4-BE49-F238E27FC236}">
                  <a16:creationId xmlns:a16="http://schemas.microsoft.com/office/drawing/2014/main" id="{F01AC3E6-AA55-7B96-AAB6-D402B10109BF}"/>
                </a:ext>
              </a:extLst>
            </p:cNvPr>
            <p:cNvSpPr/>
            <p:nvPr/>
          </p:nvSpPr>
          <p:spPr>
            <a:xfrm>
              <a:off x="5819791" y="3109268"/>
              <a:ext cx="164681" cy="55507"/>
            </a:xfrm>
            <a:custGeom>
              <a:avLst/>
              <a:gdLst/>
              <a:ahLst/>
              <a:cxnLst/>
              <a:rect l="l" t="t" r="r" b="b"/>
              <a:pathLst>
                <a:path w="7871" h="2653" extrusionOk="0">
                  <a:moveTo>
                    <a:pt x="4186" y="0"/>
                  </a:moveTo>
                  <a:cubicBezTo>
                    <a:pt x="2587" y="0"/>
                    <a:pt x="552" y="297"/>
                    <a:pt x="552" y="297"/>
                  </a:cubicBezTo>
                  <a:cubicBezTo>
                    <a:pt x="426" y="1099"/>
                    <a:pt x="251" y="1876"/>
                    <a:pt x="0" y="2652"/>
                  </a:cubicBezTo>
                  <a:lnTo>
                    <a:pt x="7870" y="2652"/>
                  </a:lnTo>
                  <a:cubicBezTo>
                    <a:pt x="7870" y="2652"/>
                    <a:pt x="6918" y="547"/>
                    <a:pt x="5640" y="146"/>
                  </a:cubicBezTo>
                  <a:cubicBezTo>
                    <a:pt x="5292" y="39"/>
                    <a:pt x="4768" y="0"/>
                    <a:pt x="4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7;p59">
              <a:extLst>
                <a:ext uri="{FF2B5EF4-FFF2-40B4-BE49-F238E27FC236}">
                  <a16:creationId xmlns:a16="http://schemas.microsoft.com/office/drawing/2014/main" id="{634574EB-A441-38F0-C4C2-498DE529064D}"/>
                </a:ext>
              </a:extLst>
            </p:cNvPr>
            <p:cNvSpPr/>
            <p:nvPr/>
          </p:nvSpPr>
          <p:spPr>
            <a:xfrm>
              <a:off x="5789370" y="2918475"/>
              <a:ext cx="152902" cy="189851"/>
            </a:xfrm>
            <a:custGeom>
              <a:avLst/>
              <a:gdLst/>
              <a:ahLst/>
              <a:cxnLst/>
              <a:rect l="l" t="t" r="r" b="b"/>
              <a:pathLst>
                <a:path w="7308" h="9074" extrusionOk="0">
                  <a:moveTo>
                    <a:pt x="3284" y="1"/>
                  </a:moveTo>
                  <a:cubicBezTo>
                    <a:pt x="1641" y="1"/>
                    <a:pt x="239" y="1229"/>
                    <a:pt x="51" y="2899"/>
                  </a:cubicBezTo>
                  <a:cubicBezTo>
                    <a:pt x="1" y="3350"/>
                    <a:pt x="51" y="3827"/>
                    <a:pt x="201" y="4253"/>
                  </a:cubicBezTo>
                  <a:cubicBezTo>
                    <a:pt x="928" y="6483"/>
                    <a:pt x="1229" y="7812"/>
                    <a:pt x="2657" y="8664"/>
                  </a:cubicBezTo>
                  <a:cubicBezTo>
                    <a:pt x="3144" y="8946"/>
                    <a:pt x="3648" y="9073"/>
                    <a:pt x="4136" y="9073"/>
                  </a:cubicBezTo>
                  <a:cubicBezTo>
                    <a:pt x="5813" y="9073"/>
                    <a:pt x="7308" y="7575"/>
                    <a:pt x="7269" y="5731"/>
                  </a:cubicBezTo>
                  <a:cubicBezTo>
                    <a:pt x="7219" y="3576"/>
                    <a:pt x="6041" y="293"/>
                    <a:pt x="3610" y="17"/>
                  </a:cubicBezTo>
                  <a:cubicBezTo>
                    <a:pt x="3500" y="6"/>
                    <a:pt x="3391" y="1"/>
                    <a:pt x="3284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28;p59">
              <a:extLst>
                <a:ext uri="{FF2B5EF4-FFF2-40B4-BE49-F238E27FC236}">
                  <a16:creationId xmlns:a16="http://schemas.microsoft.com/office/drawing/2014/main" id="{E506EC62-80D9-35CD-5BA7-2D42CC2E87AA}"/>
                </a:ext>
              </a:extLst>
            </p:cNvPr>
            <p:cNvSpPr/>
            <p:nvPr/>
          </p:nvSpPr>
          <p:spPr>
            <a:xfrm>
              <a:off x="5911557" y="2988566"/>
              <a:ext cx="39878" cy="54378"/>
            </a:xfrm>
            <a:custGeom>
              <a:avLst/>
              <a:gdLst/>
              <a:ahLst/>
              <a:cxnLst/>
              <a:rect l="l" t="t" r="r" b="b"/>
              <a:pathLst>
                <a:path w="1906" h="2599" extrusionOk="0">
                  <a:moveTo>
                    <a:pt x="929" y="1"/>
                  </a:moveTo>
                  <a:cubicBezTo>
                    <a:pt x="556" y="1"/>
                    <a:pt x="210" y="323"/>
                    <a:pt x="101" y="777"/>
                  </a:cubicBezTo>
                  <a:cubicBezTo>
                    <a:pt x="0" y="1279"/>
                    <a:pt x="76" y="1805"/>
                    <a:pt x="326" y="2281"/>
                  </a:cubicBezTo>
                  <a:cubicBezTo>
                    <a:pt x="451" y="2502"/>
                    <a:pt x="635" y="2598"/>
                    <a:pt x="830" y="2598"/>
                  </a:cubicBezTo>
                  <a:cubicBezTo>
                    <a:pt x="1143" y="2598"/>
                    <a:pt x="1485" y="2351"/>
                    <a:pt x="1655" y="1980"/>
                  </a:cubicBezTo>
                  <a:cubicBezTo>
                    <a:pt x="1905" y="1379"/>
                    <a:pt x="1880" y="527"/>
                    <a:pt x="1354" y="151"/>
                  </a:cubicBezTo>
                  <a:cubicBezTo>
                    <a:pt x="1216" y="47"/>
                    <a:pt x="1070" y="1"/>
                    <a:pt x="92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9;p59">
              <a:extLst>
                <a:ext uri="{FF2B5EF4-FFF2-40B4-BE49-F238E27FC236}">
                  <a16:creationId xmlns:a16="http://schemas.microsoft.com/office/drawing/2014/main" id="{48083AF9-4530-AEDD-2692-A916B9B14D78}"/>
                </a:ext>
              </a:extLst>
            </p:cNvPr>
            <p:cNvSpPr/>
            <p:nvPr/>
          </p:nvSpPr>
          <p:spPr>
            <a:xfrm>
              <a:off x="5785708" y="3003567"/>
              <a:ext cx="51574" cy="46636"/>
            </a:xfrm>
            <a:custGeom>
              <a:avLst/>
              <a:gdLst/>
              <a:ahLst/>
              <a:cxnLst/>
              <a:rect l="l" t="t" r="r" b="b"/>
              <a:pathLst>
                <a:path w="2465" h="2229" extrusionOk="0">
                  <a:moveTo>
                    <a:pt x="872" y="0"/>
                  </a:moveTo>
                  <a:cubicBezTo>
                    <a:pt x="507" y="0"/>
                    <a:pt x="190" y="206"/>
                    <a:pt x="126" y="612"/>
                  </a:cubicBezTo>
                  <a:cubicBezTo>
                    <a:pt x="0" y="1238"/>
                    <a:pt x="552" y="1890"/>
                    <a:pt x="1153" y="2141"/>
                  </a:cubicBezTo>
                  <a:cubicBezTo>
                    <a:pt x="1302" y="2200"/>
                    <a:pt x="1456" y="2229"/>
                    <a:pt x="1603" y="2229"/>
                  </a:cubicBezTo>
                  <a:cubicBezTo>
                    <a:pt x="2074" y="2229"/>
                    <a:pt x="2465" y="1936"/>
                    <a:pt x="2331" y="1439"/>
                  </a:cubicBezTo>
                  <a:cubicBezTo>
                    <a:pt x="2206" y="938"/>
                    <a:pt x="1905" y="486"/>
                    <a:pt x="1479" y="186"/>
                  </a:cubicBezTo>
                  <a:cubicBezTo>
                    <a:pt x="1284" y="62"/>
                    <a:pt x="1071" y="0"/>
                    <a:pt x="87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0;p59">
              <a:extLst>
                <a:ext uri="{FF2B5EF4-FFF2-40B4-BE49-F238E27FC236}">
                  <a16:creationId xmlns:a16="http://schemas.microsoft.com/office/drawing/2014/main" id="{E0B270DC-D190-5607-DE2F-9481219EF077}"/>
                </a:ext>
              </a:extLst>
            </p:cNvPr>
            <p:cNvSpPr/>
            <p:nvPr/>
          </p:nvSpPr>
          <p:spPr>
            <a:xfrm>
              <a:off x="5752755" y="2887656"/>
              <a:ext cx="212301" cy="189411"/>
            </a:xfrm>
            <a:custGeom>
              <a:avLst/>
              <a:gdLst/>
              <a:ahLst/>
              <a:cxnLst/>
              <a:rect l="l" t="t" r="r" b="b"/>
              <a:pathLst>
                <a:path w="10147" h="9053" extrusionOk="0">
                  <a:moveTo>
                    <a:pt x="4587" y="1"/>
                  </a:moveTo>
                  <a:cubicBezTo>
                    <a:pt x="3585" y="1"/>
                    <a:pt x="2508" y="577"/>
                    <a:pt x="2603" y="1465"/>
                  </a:cubicBezTo>
                  <a:cubicBezTo>
                    <a:pt x="2501" y="1429"/>
                    <a:pt x="2388" y="1413"/>
                    <a:pt x="2270" y="1413"/>
                  </a:cubicBezTo>
                  <a:cubicBezTo>
                    <a:pt x="1312" y="1413"/>
                    <a:pt x="0" y="2489"/>
                    <a:pt x="1249" y="3069"/>
                  </a:cubicBezTo>
                  <a:cubicBezTo>
                    <a:pt x="648" y="3345"/>
                    <a:pt x="322" y="3721"/>
                    <a:pt x="1325" y="5124"/>
                  </a:cubicBezTo>
                  <a:cubicBezTo>
                    <a:pt x="2352" y="6503"/>
                    <a:pt x="3254" y="8458"/>
                    <a:pt x="3931" y="8833"/>
                  </a:cubicBezTo>
                  <a:cubicBezTo>
                    <a:pt x="4320" y="8980"/>
                    <a:pt x="4727" y="9053"/>
                    <a:pt x="5131" y="9053"/>
                  </a:cubicBezTo>
                  <a:cubicBezTo>
                    <a:pt x="5899" y="9053"/>
                    <a:pt x="6657" y="8791"/>
                    <a:pt x="7265" y="8282"/>
                  </a:cubicBezTo>
                  <a:cubicBezTo>
                    <a:pt x="8067" y="7530"/>
                    <a:pt x="8493" y="6478"/>
                    <a:pt x="8417" y="5375"/>
                  </a:cubicBezTo>
                  <a:cubicBezTo>
                    <a:pt x="8342" y="4573"/>
                    <a:pt x="10147" y="4072"/>
                    <a:pt x="9896" y="2242"/>
                  </a:cubicBezTo>
                  <a:cubicBezTo>
                    <a:pt x="9697" y="798"/>
                    <a:pt x="8564" y="146"/>
                    <a:pt x="7487" y="146"/>
                  </a:cubicBezTo>
                  <a:cubicBezTo>
                    <a:pt x="6937" y="146"/>
                    <a:pt x="6401" y="316"/>
                    <a:pt x="6011" y="638"/>
                  </a:cubicBezTo>
                  <a:cubicBezTo>
                    <a:pt x="5726" y="196"/>
                    <a:pt x="5169" y="1"/>
                    <a:pt x="4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1;p59">
              <a:extLst>
                <a:ext uri="{FF2B5EF4-FFF2-40B4-BE49-F238E27FC236}">
                  <a16:creationId xmlns:a16="http://schemas.microsoft.com/office/drawing/2014/main" id="{222B87C7-D037-BC9D-879D-4F6736BA33FF}"/>
                </a:ext>
              </a:extLst>
            </p:cNvPr>
            <p:cNvSpPr/>
            <p:nvPr/>
          </p:nvSpPr>
          <p:spPr>
            <a:xfrm>
              <a:off x="6371434" y="3836994"/>
              <a:ext cx="95972" cy="131644"/>
            </a:xfrm>
            <a:custGeom>
              <a:avLst/>
              <a:gdLst/>
              <a:ahLst/>
              <a:cxnLst/>
              <a:rect l="l" t="t" r="r" b="b"/>
              <a:pathLst>
                <a:path w="4587" h="6292" extrusionOk="0">
                  <a:moveTo>
                    <a:pt x="2005" y="1"/>
                  </a:moveTo>
                  <a:lnTo>
                    <a:pt x="0" y="1329"/>
                  </a:lnTo>
                  <a:lnTo>
                    <a:pt x="2582" y="6292"/>
                  </a:lnTo>
                  <a:lnTo>
                    <a:pt x="4587" y="4963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2;p59">
              <a:extLst>
                <a:ext uri="{FF2B5EF4-FFF2-40B4-BE49-F238E27FC236}">
                  <a16:creationId xmlns:a16="http://schemas.microsoft.com/office/drawing/2014/main" id="{A15684C0-A726-D812-D60E-7A89F3D0E659}"/>
                </a:ext>
              </a:extLst>
            </p:cNvPr>
            <p:cNvSpPr/>
            <p:nvPr/>
          </p:nvSpPr>
          <p:spPr>
            <a:xfrm>
              <a:off x="6400788" y="3918801"/>
              <a:ext cx="154973" cy="64567"/>
            </a:xfrm>
            <a:custGeom>
              <a:avLst/>
              <a:gdLst/>
              <a:ahLst/>
              <a:cxnLst/>
              <a:rect l="l" t="t" r="r" b="b"/>
              <a:pathLst>
                <a:path w="7407" h="3086" extrusionOk="0">
                  <a:moveTo>
                    <a:pt x="2858" y="1"/>
                  </a:moveTo>
                  <a:lnTo>
                    <a:pt x="176" y="377"/>
                  </a:lnTo>
                  <a:cubicBezTo>
                    <a:pt x="76" y="402"/>
                    <a:pt x="1" y="477"/>
                    <a:pt x="26" y="577"/>
                  </a:cubicBezTo>
                  <a:lnTo>
                    <a:pt x="176" y="2708"/>
                  </a:lnTo>
                  <a:cubicBezTo>
                    <a:pt x="200" y="2919"/>
                    <a:pt x="399" y="3086"/>
                    <a:pt x="609" y="3086"/>
                  </a:cubicBezTo>
                  <a:cubicBezTo>
                    <a:pt x="624" y="3086"/>
                    <a:pt x="638" y="3085"/>
                    <a:pt x="653" y="3084"/>
                  </a:cubicBezTo>
                  <a:cubicBezTo>
                    <a:pt x="1580" y="2933"/>
                    <a:pt x="1956" y="2657"/>
                    <a:pt x="3109" y="2432"/>
                  </a:cubicBezTo>
                  <a:cubicBezTo>
                    <a:pt x="4262" y="2256"/>
                    <a:pt x="5389" y="2006"/>
                    <a:pt x="6517" y="1705"/>
                  </a:cubicBezTo>
                  <a:cubicBezTo>
                    <a:pt x="7407" y="1393"/>
                    <a:pt x="7259" y="573"/>
                    <a:pt x="6559" y="573"/>
                  </a:cubicBezTo>
                  <a:cubicBezTo>
                    <a:pt x="6530" y="573"/>
                    <a:pt x="6499" y="574"/>
                    <a:pt x="6467" y="577"/>
                  </a:cubicBezTo>
                  <a:cubicBezTo>
                    <a:pt x="6249" y="604"/>
                    <a:pt x="6014" y="617"/>
                    <a:pt x="5772" y="617"/>
                  </a:cubicBezTo>
                  <a:cubicBezTo>
                    <a:pt x="4874" y="617"/>
                    <a:pt x="3877" y="437"/>
                    <a:pt x="3284" y="101"/>
                  </a:cubicBezTo>
                  <a:cubicBezTo>
                    <a:pt x="3159" y="26"/>
                    <a:pt x="3008" y="1"/>
                    <a:pt x="2858" y="1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3;p59">
              <a:extLst>
                <a:ext uri="{FF2B5EF4-FFF2-40B4-BE49-F238E27FC236}">
                  <a16:creationId xmlns:a16="http://schemas.microsoft.com/office/drawing/2014/main" id="{D6A069F1-EDD8-86EA-9AC1-65B3EC3EF2A6}"/>
                </a:ext>
              </a:extLst>
            </p:cNvPr>
            <p:cNvSpPr/>
            <p:nvPr/>
          </p:nvSpPr>
          <p:spPr>
            <a:xfrm>
              <a:off x="5871177" y="3489869"/>
              <a:ext cx="565305" cy="403260"/>
            </a:xfrm>
            <a:custGeom>
              <a:avLst/>
              <a:gdLst/>
              <a:ahLst/>
              <a:cxnLst/>
              <a:rect l="l" t="t" r="r" b="b"/>
              <a:pathLst>
                <a:path w="27019" h="19274" extrusionOk="0">
                  <a:moveTo>
                    <a:pt x="10026" y="0"/>
                  </a:moveTo>
                  <a:lnTo>
                    <a:pt x="1605" y="752"/>
                  </a:lnTo>
                  <a:cubicBezTo>
                    <a:pt x="1605" y="752"/>
                    <a:pt x="1" y="3133"/>
                    <a:pt x="1830" y="6442"/>
                  </a:cubicBezTo>
                  <a:cubicBezTo>
                    <a:pt x="2650" y="7894"/>
                    <a:pt x="4254" y="8332"/>
                    <a:pt x="6207" y="8332"/>
                  </a:cubicBezTo>
                  <a:cubicBezTo>
                    <a:pt x="7656" y="8332"/>
                    <a:pt x="9298" y="8091"/>
                    <a:pt x="10953" y="7845"/>
                  </a:cubicBezTo>
                  <a:cubicBezTo>
                    <a:pt x="12619" y="7601"/>
                    <a:pt x="14305" y="7356"/>
                    <a:pt x="15819" y="7356"/>
                  </a:cubicBezTo>
                  <a:cubicBezTo>
                    <a:pt x="16013" y="7356"/>
                    <a:pt x="16204" y="7360"/>
                    <a:pt x="16392" y="7369"/>
                  </a:cubicBezTo>
                  <a:cubicBezTo>
                    <a:pt x="18497" y="14061"/>
                    <a:pt x="23885" y="19274"/>
                    <a:pt x="23885" y="19274"/>
                  </a:cubicBezTo>
                  <a:lnTo>
                    <a:pt x="27018" y="17369"/>
                  </a:lnTo>
                  <a:cubicBezTo>
                    <a:pt x="27018" y="17369"/>
                    <a:pt x="24612" y="12958"/>
                    <a:pt x="21705" y="3459"/>
                  </a:cubicBezTo>
                  <a:cubicBezTo>
                    <a:pt x="20727" y="101"/>
                    <a:pt x="10026" y="0"/>
                    <a:pt x="10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4;p59">
              <a:extLst>
                <a:ext uri="{FF2B5EF4-FFF2-40B4-BE49-F238E27FC236}">
                  <a16:creationId xmlns:a16="http://schemas.microsoft.com/office/drawing/2014/main" id="{E82A4886-BFB0-8F84-2B23-02FF0D746CBD}"/>
                </a:ext>
              </a:extLst>
            </p:cNvPr>
            <p:cNvSpPr/>
            <p:nvPr/>
          </p:nvSpPr>
          <p:spPr>
            <a:xfrm>
              <a:off x="6355177" y="3835425"/>
              <a:ext cx="94925" cy="75530"/>
            </a:xfrm>
            <a:custGeom>
              <a:avLst/>
              <a:gdLst/>
              <a:ahLst/>
              <a:cxnLst/>
              <a:rect l="l" t="t" r="r" b="b"/>
              <a:pathLst>
                <a:path w="4537" h="3610" extrusionOk="0">
                  <a:moveTo>
                    <a:pt x="4011" y="1"/>
                  </a:moveTo>
                  <a:lnTo>
                    <a:pt x="0" y="2231"/>
                  </a:lnTo>
                  <a:lnTo>
                    <a:pt x="878" y="3610"/>
                  </a:lnTo>
                  <a:lnTo>
                    <a:pt x="4537" y="1530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5;p59">
              <a:extLst>
                <a:ext uri="{FF2B5EF4-FFF2-40B4-BE49-F238E27FC236}">
                  <a16:creationId xmlns:a16="http://schemas.microsoft.com/office/drawing/2014/main" id="{2FD1B13A-4B7C-E8F5-C647-9C86926C2724}"/>
                </a:ext>
              </a:extLst>
            </p:cNvPr>
            <p:cNvSpPr/>
            <p:nvPr/>
          </p:nvSpPr>
          <p:spPr>
            <a:xfrm>
              <a:off x="6464769" y="3911834"/>
              <a:ext cx="24668" cy="13683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913" y="102"/>
                  </a:moveTo>
                  <a:cubicBezTo>
                    <a:pt x="927" y="102"/>
                    <a:pt x="941" y="104"/>
                    <a:pt x="953" y="108"/>
                  </a:cubicBezTo>
                  <a:lnTo>
                    <a:pt x="1028" y="183"/>
                  </a:lnTo>
                  <a:cubicBezTo>
                    <a:pt x="1053" y="234"/>
                    <a:pt x="1053" y="309"/>
                    <a:pt x="1028" y="384"/>
                  </a:cubicBezTo>
                  <a:cubicBezTo>
                    <a:pt x="966" y="488"/>
                    <a:pt x="711" y="541"/>
                    <a:pt x="396" y="541"/>
                  </a:cubicBezTo>
                  <a:cubicBezTo>
                    <a:pt x="333" y="541"/>
                    <a:pt x="268" y="538"/>
                    <a:pt x="201" y="534"/>
                  </a:cubicBezTo>
                  <a:cubicBezTo>
                    <a:pt x="431" y="350"/>
                    <a:pt x="746" y="102"/>
                    <a:pt x="913" y="102"/>
                  </a:cubicBezTo>
                  <a:close/>
                  <a:moveTo>
                    <a:pt x="917" y="1"/>
                  </a:moveTo>
                  <a:cubicBezTo>
                    <a:pt x="603" y="1"/>
                    <a:pt x="71" y="487"/>
                    <a:pt x="1" y="534"/>
                  </a:cubicBezTo>
                  <a:lnTo>
                    <a:pt x="1" y="609"/>
                  </a:lnTo>
                  <a:lnTo>
                    <a:pt x="51" y="635"/>
                  </a:lnTo>
                  <a:cubicBezTo>
                    <a:pt x="164" y="647"/>
                    <a:pt x="270" y="653"/>
                    <a:pt x="377" y="653"/>
                  </a:cubicBezTo>
                  <a:cubicBezTo>
                    <a:pt x="483" y="653"/>
                    <a:pt x="590" y="647"/>
                    <a:pt x="702" y="635"/>
                  </a:cubicBezTo>
                  <a:cubicBezTo>
                    <a:pt x="853" y="635"/>
                    <a:pt x="1003" y="559"/>
                    <a:pt x="1103" y="459"/>
                  </a:cubicBezTo>
                  <a:cubicBezTo>
                    <a:pt x="1179" y="359"/>
                    <a:pt x="1179" y="234"/>
                    <a:pt x="1128" y="133"/>
                  </a:cubicBezTo>
                  <a:cubicBezTo>
                    <a:pt x="1103" y="58"/>
                    <a:pt x="1053" y="8"/>
                    <a:pt x="978" y="8"/>
                  </a:cubicBezTo>
                  <a:cubicBezTo>
                    <a:pt x="959" y="3"/>
                    <a:pt x="939" y="1"/>
                    <a:pt x="917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6;p59">
              <a:extLst>
                <a:ext uri="{FF2B5EF4-FFF2-40B4-BE49-F238E27FC236}">
                  <a16:creationId xmlns:a16="http://schemas.microsoft.com/office/drawing/2014/main" id="{EB07F418-BAAE-27DF-2A01-AB35C829816A}"/>
                </a:ext>
              </a:extLst>
            </p:cNvPr>
            <p:cNvSpPr/>
            <p:nvPr/>
          </p:nvSpPr>
          <p:spPr>
            <a:xfrm>
              <a:off x="6461630" y="3901498"/>
              <a:ext cx="14165" cy="23622"/>
            </a:xfrm>
            <a:custGeom>
              <a:avLst/>
              <a:gdLst/>
              <a:ahLst/>
              <a:cxnLst/>
              <a:rect l="l" t="t" r="r" b="b"/>
              <a:pathLst>
                <a:path w="677" h="1129" extrusionOk="0">
                  <a:moveTo>
                    <a:pt x="426" y="126"/>
                  </a:moveTo>
                  <a:cubicBezTo>
                    <a:pt x="501" y="126"/>
                    <a:pt x="552" y="151"/>
                    <a:pt x="552" y="176"/>
                  </a:cubicBezTo>
                  <a:cubicBezTo>
                    <a:pt x="552" y="477"/>
                    <a:pt x="426" y="753"/>
                    <a:pt x="251" y="978"/>
                  </a:cubicBezTo>
                  <a:cubicBezTo>
                    <a:pt x="176" y="702"/>
                    <a:pt x="201" y="427"/>
                    <a:pt x="301" y="201"/>
                  </a:cubicBezTo>
                  <a:cubicBezTo>
                    <a:pt x="326" y="151"/>
                    <a:pt x="351" y="126"/>
                    <a:pt x="401" y="126"/>
                  </a:cubicBezTo>
                  <a:close/>
                  <a:moveTo>
                    <a:pt x="426" y="1"/>
                  </a:moveTo>
                  <a:cubicBezTo>
                    <a:pt x="351" y="1"/>
                    <a:pt x="251" y="51"/>
                    <a:pt x="201" y="126"/>
                  </a:cubicBezTo>
                  <a:cubicBezTo>
                    <a:pt x="0" y="377"/>
                    <a:pt x="151" y="1053"/>
                    <a:pt x="151" y="1103"/>
                  </a:cubicBezTo>
                  <a:lnTo>
                    <a:pt x="176" y="1129"/>
                  </a:lnTo>
                  <a:lnTo>
                    <a:pt x="226" y="1129"/>
                  </a:lnTo>
                  <a:cubicBezTo>
                    <a:pt x="527" y="878"/>
                    <a:pt x="677" y="527"/>
                    <a:pt x="652" y="151"/>
                  </a:cubicBezTo>
                  <a:cubicBezTo>
                    <a:pt x="627" y="51"/>
                    <a:pt x="527" y="1"/>
                    <a:pt x="426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937;p59">
              <a:extLst>
                <a:ext uri="{FF2B5EF4-FFF2-40B4-BE49-F238E27FC236}">
                  <a16:creationId xmlns:a16="http://schemas.microsoft.com/office/drawing/2014/main" id="{5B2C5052-63F9-6959-01EC-1FBAFF593528}"/>
                </a:ext>
              </a:extLst>
            </p:cNvPr>
            <p:cNvSpPr/>
            <p:nvPr/>
          </p:nvSpPr>
          <p:spPr>
            <a:xfrm>
              <a:off x="5771544" y="3134186"/>
              <a:ext cx="362357" cy="382045"/>
            </a:xfrm>
            <a:custGeom>
              <a:avLst/>
              <a:gdLst/>
              <a:ahLst/>
              <a:cxnLst/>
              <a:rect l="l" t="t" r="r" b="b"/>
              <a:pathLst>
                <a:path w="17319" h="18260" extrusionOk="0">
                  <a:moveTo>
                    <a:pt x="9863" y="1"/>
                  </a:moveTo>
                  <a:cubicBezTo>
                    <a:pt x="7603" y="1"/>
                    <a:pt x="2582" y="459"/>
                    <a:pt x="2582" y="459"/>
                  </a:cubicBezTo>
                  <a:cubicBezTo>
                    <a:pt x="1229" y="509"/>
                    <a:pt x="126" y="1612"/>
                    <a:pt x="76" y="2990"/>
                  </a:cubicBezTo>
                  <a:cubicBezTo>
                    <a:pt x="1" y="5045"/>
                    <a:pt x="577" y="9131"/>
                    <a:pt x="778" y="11462"/>
                  </a:cubicBezTo>
                  <a:cubicBezTo>
                    <a:pt x="1028" y="13492"/>
                    <a:pt x="1354" y="15522"/>
                    <a:pt x="1830" y="17552"/>
                  </a:cubicBezTo>
                  <a:lnTo>
                    <a:pt x="15640" y="18254"/>
                  </a:lnTo>
                  <a:cubicBezTo>
                    <a:pt x="15685" y="18258"/>
                    <a:pt x="15729" y="18259"/>
                    <a:pt x="15774" y="18259"/>
                  </a:cubicBezTo>
                  <a:cubicBezTo>
                    <a:pt x="16569" y="18259"/>
                    <a:pt x="17246" y="17631"/>
                    <a:pt x="17294" y="16800"/>
                  </a:cubicBezTo>
                  <a:lnTo>
                    <a:pt x="17294" y="16725"/>
                  </a:lnTo>
                  <a:cubicBezTo>
                    <a:pt x="17319" y="10960"/>
                    <a:pt x="14712" y="8529"/>
                    <a:pt x="12983" y="2238"/>
                  </a:cubicBezTo>
                  <a:cubicBezTo>
                    <a:pt x="12682" y="1211"/>
                    <a:pt x="12131" y="208"/>
                    <a:pt x="10652" y="33"/>
                  </a:cubicBezTo>
                  <a:cubicBezTo>
                    <a:pt x="10464" y="11"/>
                    <a:pt x="10193" y="1"/>
                    <a:pt x="9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938;p59">
              <a:extLst>
                <a:ext uri="{FF2B5EF4-FFF2-40B4-BE49-F238E27FC236}">
                  <a16:creationId xmlns:a16="http://schemas.microsoft.com/office/drawing/2014/main" id="{558AC87B-A938-539E-5293-76FBEE19B03E}"/>
                </a:ext>
              </a:extLst>
            </p:cNvPr>
            <p:cNvSpPr/>
            <p:nvPr/>
          </p:nvSpPr>
          <p:spPr>
            <a:xfrm>
              <a:off x="6242969" y="3340963"/>
              <a:ext cx="82330" cy="52097"/>
            </a:xfrm>
            <a:custGeom>
              <a:avLst/>
              <a:gdLst/>
              <a:ahLst/>
              <a:cxnLst/>
              <a:rect l="l" t="t" r="r" b="b"/>
              <a:pathLst>
                <a:path w="3935" h="2490" extrusionOk="0">
                  <a:moveTo>
                    <a:pt x="1900" y="0"/>
                  </a:moveTo>
                  <a:cubicBezTo>
                    <a:pt x="1402" y="0"/>
                    <a:pt x="1115" y="217"/>
                    <a:pt x="551" y="526"/>
                  </a:cubicBezTo>
                  <a:lnTo>
                    <a:pt x="0" y="1754"/>
                  </a:lnTo>
                  <a:cubicBezTo>
                    <a:pt x="673" y="2334"/>
                    <a:pt x="1271" y="2490"/>
                    <a:pt x="1719" y="2490"/>
                  </a:cubicBezTo>
                  <a:cubicBezTo>
                    <a:pt x="2238" y="2490"/>
                    <a:pt x="2556" y="2280"/>
                    <a:pt x="2556" y="2280"/>
                  </a:cubicBezTo>
                  <a:lnTo>
                    <a:pt x="3083" y="2406"/>
                  </a:lnTo>
                  <a:cubicBezTo>
                    <a:pt x="3136" y="2421"/>
                    <a:pt x="3189" y="2428"/>
                    <a:pt x="3242" y="2428"/>
                  </a:cubicBezTo>
                  <a:cubicBezTo>
                    <a:pt x="3541" y="2428"/>
                    <a:pt x="3825" y="2202"/>
                    <a:pt x="3910" y="1904"/>
                  </a:cubicBezTo>
                  <a:cubicBezTo>
                    <a:pt x="3910" y="1804"/>
                    <a:pt x="3935" y="1704"/>
                    <a:pt x="3910" y="1629"/>
                  </a:cubicBezTo>
                  <a:lnTo>
                    <a:pt x="3860" y="1303"/>
                  </a:lnTo>
                  <a:cubicBezTo>
                    <a:pt x="3759" y="802"/>
                    <a:pt x="3409" y="401"/>
                    <a:pt x="2932" y="225"/>
                  </a:cubicBezTo>
                  <a:lnTo>
                    <a:pt x="2582" y="100"/>
                  </a:lnTo>
                  <a:cubicBezTo>
                    <a:pt x="2306" y="31"/>
                    <a:pt x="2088" y="0"/>
                    <a:pt x="190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939;p59">
              <a:extLst>
                <a:ext uri="{FF2B5EF4-FFF2-40B4-BE49-F238E27FC236}">
                  <a16:creationId xmlns:a16="http://schemas.microsoft.com/office/drawing/2014/main" id="{43B980A5-F865-800A-A902-96D0E7C3D539}"/>
                </a:ext>
              </a:extLst>
            </p:cNvPr>
            <p:cNvSpPr/>
            <p:nvPr/>
          </p:nvSpPr>
          <p:spPr>
            <a:xfrm>
              <a:off x="5700763" y="3274346"/>
              <a:ext cx="119572" cy="333526"/>
            </a:xfrm>
            <a:custGeom>
              <a:avLst/>
              <a:gdLst/>
              <a:ahLst/>
              <a:cxnLst/>
              <a:rect l="l" t="t" r="r" b="b"/>
              <a:pathLst>
                <a:path w="5715" h="15941" extrusionOk="0">
                  <a:moveTo>
                    <a:pt x="1504" y="1"/>
                  </a:moveTo>
                  <a:lnTo>
                    <a:pt x="1504" y="51"/>
                  </a:lnTo>
                  <a:lnTo>
                    <a:pt x="1880" y="176"/>
                  </a:lnTo>
                  <a:cubicBezTo>
                    <a:pt x="1880" y="176"/>
                    <a:pt x="1880" y="176"/>
                    <a:pt x="1880" y="151"/>
                  </a:cubicBezTo>
                  <a:lnTo>
                    <a:pt x="1504" y="1"/>
                  </a:lnTo>
                  <a:close/>
                  <a:moveTo>
                    <a:pt x="4411" y="6517"/>
                  </a:moveTo>
                  <a:cubicBezTo>
                    <a:pt x="4386" y="6567"/>
                    <a:pt x="4386" y="6592"/>
                    <a:pt x="4361" y="6617"/>
                  </a:cubicBezTo>
                  <a:cubicBezTo>
                    <a:pt x="4637" y="8397"/>
                    <a:pt x="4963" y="9625"/>
                    <a:pt x="5163" y="10853"/>
                  </a:cubicBezTo>
                  <a:cubicBezTo>
                    <a:pt x="4862" y="11530"/>
                    <a:pt x="4637" y="12231"/>
                    <a:pt x="4511" y="12958"/>
                  </a:cubicBezTo>
                  <a:cubicBezTo>
                    <a:pt x="4762" y="11730"/>
                    <a:pt x="5188" y="10853"/>
                    <a:pt x="5188" y="10853"/>
                  </a:cubicBezTo>
                  <a:lnTo>
                    <a:pt x="5714" y="10878"/>
                  </a:lnTo>
                  <a:lnTo>
                    <a:pt x="5213" y="10853"/>
                  </a:lnTo>
                  <a:cubicBezTo>
                    <a:pt x="4887" y="9424"/>
                    <a:pt x="4612" y="7971"/>
                    <a:pt x="4411" y="6517"/>
                  </a:cubicBezTo>
                  <a:close/>
                  <a:moveTo>
                    <a:pt x="75" y="6793"/>
                  </a:moveTo>
                  <a:lnTo>
                    <a:pt x="25" y="6943"/>
                  </a:lnTo>
                  <a:cubicBezTo>
                    <a:pt x="25" y="7068"/>
                    <a:pt x="0" y="7194"/>
                    <a:pt x="0" y="7294"/>
                  </a:cubicBezTo>
                  <a:lnTo>
                    <a:pt x="0" y="7545"/>
                  </a:lnTo>
                  <a:lnTo>
                    <a:pt x="0" y="7770"/>
                  </a:lnTo>
                  <a:cubicBezTo>
                    <a:pt x="25" y="8221"/>
                    <a:pt x="75" y="8672"/>
                    <a:pt x="150" y="9123"/>
                  </a:cubicBezTo>
                  <a:cubicBezTo>
                    <a:pt x="226" y="9550"/>
                    <a:pt x="301" y="9951"/>
                    <a:pt x="401" y="10352"/>
                  </a:cubicBezTo>
                  <a:cubicBezTo>
                    <a:pt x="727" y="11880"/>
                    <a:pt x="1178" y="13409"/>
                    <a:pt x="1729" y="14913"/>
                  </a:cubicBezTo>
                  <a:cubicBezTo>
                    <a:pt x="1755" y="14888"/>
                    <a:pt x="1755" y="14888"/>
                    <a:pt x="1755" y="14863"/>
                  </a:cubicBezTo>
                  <a:cubicBezTo>
                    <a:pt x="1203" y="13384"/>
                    <a:pt x="752" y="11880"/>
                    <a:pt x="426" y="10326"/>
                  </a:cubicBezTo>
                  <a:cubicBezTo>
                    <a:pt x="326" y="9900"/>
                    <a:pt x="251" y="9524"/>
                    <a:pt x="176" y="9098"/>
                  </a:cubicBezTo>
                  <a:cubicBezTo>
                    <a:pt x="100" y="8647"/>
                    <a:pt x="50" y="8196"/>
                    <a:pt x="25" y="7745"/>
                  </a:cubicBezTo>
                  <a:lnTo>
                    <a:pt x="25" y="7545"/>
                  </a:lnTo>
                  <a:lnTo>
                    <a:pt x="25" y="7269"/>
                  </a:lnTo>
                  <a:cubicBezTo>
                    <a:pt x="25" y="7194"/>
                    <a:pt x="25" y="7043"/>
                    <a:pt x="50" y="6943"/>
                  </a:cubicBezTo>
                  <a:lnTo>
                    <a:pt x="75" y="6793"/>
                  </a:lnTo>
                  <a:close/>
                  <a:moveTo>
                    <a:pt x="1730" y="15642"/>
                  </a:moveTo>
                  <a:cubicBezTo>
                    <a:pt x="1755" y="15742"/>
                    <a:pt x="1805" y="15841"/>
                    <a:pt x="1830" y="15941"/>
                  </a:cubicBezTo>
                  <a:lnTo>
                    <a:pt x="1855" y="15941"/>
                  </a:lnTo>
                  <a:cubicBezTo>
                    <a:pt x="1805" y="15841"/>
                    <a:pt x="1755" y="15742"/>
                    <a:pt x="1730" y="15642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940;p59">
              <a:extLst>
                <a:ext uri="{FF2B5EF4-FFF2-40B4-BE49-F238E27FC236}">
                  <a16:creationId xmlns:a16="http://schemas.microsoft.com/office/drawing/2014/main" id="{DF159148-3AD8-508C-287E-2D09F2D7D534}"/>
                </a:ext>
              </a:extLst>
            </p:cNvPr>
            <p:cNvSpPr/>
            <p:nvPr/>
          </p:nvSpPr>
          <p:spPr>
            <a:xfrm>
              <a:off x="5790939" y="3501397"/>
              <a:ext cx="113818" cy="106475"/>
            </a:xfrm>
            <a:custGeom>
              <a:avLst/>
              <a:gdLst/>
              <a:ahLst/>
              <a:cxnLst/>
              <a:rect l="l" t="t" r="r" b="b"/>
              <a:pathLst>
                <a:path w="5440" h="5089" extrusionOk="0">
                  <a:moveTo>
                    <a:pt x="878" y="1"/>
                  </a:moveTo>
                  <a:cubicBezTo>
                    <a:pt x="878" y="1"/>
                    <a:pt x="452" y="878"/>
                    <a:pt x="201" y="2106"/>
                  </a:cubicBezTo>
                  <a:cubicBezTo>
                    <a:pt x="101" y="2582"/>
                    <a:pt x="26" y="3058"/>
                    <a:pt x="1" y="3560"/>
                  </a:cubicBezTo>
                  <a:cubicBezTo>
                    <a:pt x="1" y="4061"/>
                    <a:pt x="26" y="4587"/>
                    <a:pt x="151" y="5089"/>
                  </a:cubicBezTo>
                  <a:lnTo>
                    <a:pt x="5289" y="5089"/>
                  </a:lnTo>
                  <a:cubicBezTo>
                    <a:pt x="4186" y="2407"/>
                    <a:pt x="5264" y="477"/>
                    <a:pt x="5440" y="226"/>
                  </a:cubicBezTo>
                  <a:lnTo>
                    <a:pt x="1404" y="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941;p59">
              <a:extLst>
                <a:ext uri="{FF2B5EF4-FFF2-40B4-BE49-F238E27FC236}">
                  <a16:creationId xmlns:a16="http://schemas.microsoft.com/office/drawing/2014/main" id="{CE5FFA93-0E84-7C26-55EC-0E224A9AD538}"/>
                </a:ext>
              </a:extLst>
            </p:cNvPr>
            <p:cNvSpPr/>
            <p:nvPr/>
          </p:nvSpPr>
          <p:spPr>
            <a:xfrm>
              <a:off x="5878520" y="3500874"/>
              <a:ext cx="452554" cy="106998"/>
            </a:xfrm>
            <a:custGeom>
              <a:avLst/>
              <a:gdLst/>
              <a:ahLst/>
              <a:cxnLst/>
              <a:rect l="l" t="t" r="r" b="b"/>
              <a:pathLst>
                <a:path w="21630" h="5114" extrusionOk="0">
                  <a:moveTo>
                    <a:pt x="11955" y="1"/>
                  </a:moveTo>
                  <a:cubicBezTo>
                    <a:pt x="11680" y="452"/>
                    <a:pt x="11178" y="728"/>
                    <a:pt x="10627" y="728"/>
                  </a:cubicBezTo>
                  <a:lnTo>
                    <a:pt x="10527" y="728"/>
                  </a:lnTo>
                  <a:lnTo>
                    <a:pt x="1254" y="251"/>
                  </a:lnTo>
                  <a:cubicBezTo>
                    <a:pt x="1078" y="502"/>
                    <a:pt x="0" y="2432"/>
                    <a:pt x="1103" y="5114"/>
                  </a:cubicBezTo>
                  <a:lnTo>
                    <a:pt x="19800" y="5114"/>
                  </a:lnTo>
                  <a:lnTo>
                    <a:pt x="19800" y="5088"/>
                  </a:lnTo>
                  <a:lnTo>
                    <a:pt x="19775" y="5088"/>
                  </a:lnTo>
                  <a:lnTo>
                    <a:pt x="19374" y="1906"/>
                  </a:lnTo>
                  <a:cubicBezTo>
                    <a:pt x="17369" y="903"/>
                    <a:pt x="14111" y="477"/>
                    <a:pt x="11905" y="301"/>
                  </a:cubicBezTo>
                  <a:cubicBezTo>
                    <a:pt x="11930" y="201"/>
                    <a:pt x="11955" y="101"/>
                    <a:pt x="11955" y="1"/>
                  </a:cubicBezTo>
                  <a:close/>
                  <a:moveTo>
                    <a:pt x="20527" y="5088"/>
                  </a:moveTo>
                  <a:lnTo>
                    <a:pt x="19800" y="5114"/>
                  </a:lnTo>
                  <a:lnTo>
                    <a:pt x="21630" y="5114"/>
                  </a:lnTo>
                  <a:lnTo>
                    <a:pt x="21630" y="50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942;p59">
              <a:extLst>
                <a:ext uri="{FF2B5EF4-FFF2-40B4-BE49-F238E27FC236}">
                  <a16:creationId xmlns:a16="http://schemas.microsoft.com/office/drawing/2014/main" id="{18B39D34-E211-57A6-EA65-CA52117EC307}"/>
                </a:ext>
              </a:extLst>
            </p:cNvPr>
            <p:cNvSpPr/>
            <p:nvPr/>
          </p:nvSpPr>
          <p:spPr>
            <a:xfrm>
              <a:off x="6130218" y="3391282"/>
              <a:ext cx="160999" cy="29919"/>
            </a:xfrm>
            <a:custGeom>
              <a:avLst/>
              <a:gdLst/>
              <a:ahLst/>
              <a:cxnLst/>
              <a:rect l="l" t="t" r="r" b="b"/>
              <a:pathLst>
                <a:path w="7695" h="1430" extrusionOk="0">
                  <a:moveTo>
                    <a:pt x="7695" y="1"/>
                  </a:moveTo>
                  <a:lnTo>
                    <a:pt x="7695" y="1"/>
                  </a:lnTo>
                  <a:cubicBezTo>
                    <a:pt x="7630" y="17"/>
                    <a:pt x="7569" y="33"/>
                    <a:pt x="7508" y="47"/>
                  </a:cubicBezTo>
                  <a:lnTo>
                    <a:pt x="7508" y="47"/>
                  </a:lnTo>
                  <a:cubicBezTo>
                    <a:pt x="7576" y="35"/>
                    <a:pt x="7637" y="20"/>
                    <a:pt x="7695" y="1"/>
                  </a:cubicBezTo>
                  <a:close/>
                  <a:moveTo>
                    <a:pt x="6542" y="1"/>
                  </a:moveTo>
                  <a:cubicBezTo>
                    <a:pt x="5339" y="502"/>
                    <a:pt x="4111" y="878"/>
                    <a:pt x="2858" y="1154"/>
                  </a:cubicBezTo>
                  <a:cubicBezTo>
                    <a:pt x="4136" y="903"/>
                    <a:pt x="5364" y="502"/>
                    <a:pt x="6567" y="26"/>
                  </a:cubicBezTo>
                  <a:cubicBezTo>
                    <a:pt x="6742" y="76"/>
                    <a:pt x="6943" y="101"/>
                    <a:pt x="7118" y="101"/>
                  </a:cubicBezTo>
                  <a:cubicBezTo>
                    <a:pt x="7254" y="101"/>
                    <a:pt x="7379" y="78"/>
                    <a:pt x="7508" y="47"/>
                  </a:cubicBezTo>
                  <a:lnTo>
                    <a:pt x="7508" y="47"/>
                  </a:lnTo>
                  <a:cubicBezTo>
                    <a:pt x="7399" y="66"/>
                    <a:pt x="7273" y="76"/>
                    <a:pt x="7118" y="76"/>
                  </a:cubicBezTo>
                  <a:cubicBezTo>
                    <a:pt x="6943" y="76"/>
                    <a:pt x="6768" y="76"/>
                    <a:pt x="6542" y="1"/>
                  </a:cubicBezTo>
                  <a:close/>
                  <a:moveTo>
                    <a:pt x="1" y="1379"/>
                  </a:moveTo>
                  <a:cubicBezTo>
                    <a:pt x="251" y="1404"/>
                    <a:pt x="502" y="1429"/>
                    <a:pt x="752" y="1429"/>
                  </a:cubicBezTo>
                  <a:cubicBezTo>
                    <a:pt x="502" y="1429"/>
                    <a:pt x="251" y="1404"/>
                    <a:pt x="26" y="1379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943;p59">
              <a:extLst>
                <a:ext uri="{FF2B5EF4-FFF2-40B4-BE49-F238E27FC236}">
                  <a16:creationId xmlns:a16="http://schemas.microsoft.com/office/drawing/2014/main" id="{AE091D3B-CE99-0722-4E21-377689D59A79}"/>
                </a:ext>
              </a:extLst>
            </p:cNvPr>
            <p:cNvSpPr/>
            <p:nvPr/>
          </p:nvSpPr>
          <p:spPr>
            <a:xfrm>
              <a:off x="5837094" y="3092927"/>
              <a:ext cx="84443" cy="6821"/>
            </a:xfrm>
            <a:custGeom>
              <a:avLst/>
              <a:gdLst/>
              <a:ahLst/>
              <a:cxnLst/>
              <a:rect l="l" t="t" r="r" b="b"/>
              <a:pathLst>
                <a:path w="4036" h="326" extrusionOk="0">
                  <a:moveTo>
                    <a:pt x="0" y="50"/>
                  </a:moveTo>
                  <a:lnTo>
                    <a:pt x="0" y="50"/>
                  </a:lnTo>
                  <a:cubicBezTo>
                    <a:pt x="76" y="125"/>
                    <a:pt x="151" y="175"/>
                    <a:pt x="226" y="225"/>
                  </a:cubicBezTo>
                  <a:lnTo>
                    <a:pt x="226" y="200"/>
                  </a:lnTo>
                  <a:cubicBezTo>
                    <a:pt x="151" y="150"/>
                    <a:pt x="76" y="100"/>
                    <a:pt x="0" y="50"/>
                  </a:cubicBezTo>
                  <a:close/>
                  <a:moveTo>
                    <a:pt x="3985" y="0"/>
                  </a:moveTo>
                  <a:cubicBezTo>
                    <a:pt x="4010" y="100"/>
                    <a:pt x="4011" y="200"/>
                    <a:pt x="4036" y="326"/>
                  </a:cubicBezTo>
                  <a:cubicBezTo>
                    <a:pt x="4036" y="200"/>
                    <a:pt x="4011" y="100"/>
                    <a:pt x="39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944;p59">
              <a:extLst>
                <a:ext uri="{FF2B5EF4-FFF2-40B4-BE49-F238E27FC236}">
                  <a16:creationId xmlns:a16="http://schemas.microsoft.com/office/drawing/2014/main" id="{9B1AFEE0-777C-0930-BE47-E8A58FDC5764}"/>
                </a:ext>
              </a:extLst>
            </p:cNvPr>
            <p:cNvSpPr/>
            <p:nvPr/>
          </p:nvSpPr>
          <p:spPr>
            <a:xfrm>
              <a:off x="5837094" y="3093973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945;p59">
              <a:extLst>
                <a:ext uri="{FF2B5EF4-FFF2-40B4-BE49-F238E27FC236}">
                  <a16:creationId xmlns:a16="http://schemas.microsoft.com/office/drawing/2014/main" id="{1B5F6F6C-021E-FD2B-9F12-74761CF9DCEC}"/>
                </a:ext>
              </a:extLst>
            </p:cNvPr>
            <p:cNvSpPr/>
            <p:nvPr/>
          </p:nvSpPr>
          <p:spPr>
            <a:xfrm>
              <a:off x="5920470" y="3064075"/>
              <a:ext cx="16801" cy="26237"/>
            </a:xfrm>
            <a:custGeom>
              <a:avLst/>
              <a:gdLst/>
              <a:ahLst/>
              <a:cxnLst/>
              <a:rect l="l" t="t" r="r" b="b"/>
              <a:pathLst>
                <a:path w="803" h="1254" extrusionOk="0">
                  <a:moveTo>
                    <a:pt x="777" y="0"/>
                  </a:moveTo>
                  <a:cubicBezTo>
                    <a:pt x="677" y="326"/>
                    <a:pt x="502" y="627"/>
                    <a:pt x="301" y="878"/>
                  </a:cubicBezTo>
                  <a:lnTo>
                    <a:pt x="301" y="903"/>
                  </a:lnTo>
                  <a:cubicBezTo>
                    <a:pt x="502" y="627"/>
                    <a:pt x="677" y="326"/>
                    <a:pt x="802" y="0"/>
                  </a:cubicBezTo>
                  <a:close/>
                  <a:moveTo>
                    <a:pt x="25" y="1178"/>
                  </a:moveTo>
                  <a:cubicBezTo>
                    <a:pt x="25" y="1203"/>
                    <a:pt x="0" y="1203"/>
                    <a:pt x="0" y="1229"/>
                  </a:cubicBezTo>
                  <a:cubicBezTo>
                    <a:pt x="0" y="1229"/>
                    <a:pt x="0" y="1229"/>
                    <a:pt x="0" y="1254"/>
                  </a:cubicBezTo>
                  <a:cubicBezTo>
                    <a:pt x="0" y="1229"/>
                    <a:pt x="25" y="1229"/>
                    <a:pt x="25" y="1203"/>
                  </a:cubicBezTo>
                  <a:lnTo>
                    <a:pt x="25" y="1178"/>
                  </a:ln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946;p59">
              <a:extLst>
                <a:ext uri="{FF2B5EF4-FFF2-40B4-BE49-F238E27FC236}">
                  <a16:creationId xmlns:a16="http://schemas.microsoft.com/office/drawing/2014/main" id="{6E55B58D-7AA4-9353-78F1-7F7115EA0365}"/>
                </a:ext>
              </a:extLst>
            </p:cNvPr>
            <p:cNvSpPr/>
            <p:nvPr/>
          </p:nvSpPr>
          <p:spPr>
            <a:xfrm>
              <a:off x="5920993" y="3082424"/>
              <a:ext cx="5796" cy="6842"/>
            </a:xfrm>
            <a:custGeom>
              <a:avLst/>
              <a:gdLst/>
              <a:ahLst/>
              <a:cxnLst/>
              <a:rect l="l" t="t" r="r" b="b"/>
              <a:pathLst>
                <a:path w="277" h="327" extrusionOk="0">
                  <a:moveTo>
                    <a:pt x="276" y="1"/>
                  </a:moveTo>
                  <a:cubicBezTo>
                    <a:pt x="176" y="126"/>
                    <a:pt x="101" y="226"/>
                    <a:pt x="0" y="301"/>
                  </a:cubicBezTo>
                  <a:lnTo>
                    <a:pt x="0" y="326"/>
                  </a:lnTo>
                  <a:cubicBezTo>
                    <a:pt x="101" y="226"/>
                    <a:pt x="176" y="126"/>
                    <a:pt x="276" y="26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947;p59">
              <a:extLst>
                <a:ext uri="{FF2B5EF4-FFF2-40B4-BE49-F238E27FC236}">
                  <a16:creationId xmlns:a16="http://schemas.microsoft.com/office/drawing/2014/main" id="{5B309C06-AC31-4248-CA25-1A9AE1874A23}"/>
                </a:ext>
              </a:extLst>
            </p:cNvPr>
            <p:cNvSpPr/>
            <p:nvPr/>
          </p:nvSpPr>
          <p:spPr>
            <a:xfrm>
              <a:off x="5936727" y="3022648"/>
              <a:ext cx="11549" cy="41447"/>
            </a:xfrm>
            <a:custGeom>
              <a:avLst/>
              <a:gdLst/>
              <a:ahLst/>
              <a:cxnLst/>
              <a:rect l="l" t="t" r="r" b="b"/>
              <a:pathLst>
                <a:path w="552" h="1981" extrusionOk="0">
                  <a:moveTo>
                    <a:pt x="552" y="1"/>
                  </a:moveTo>
                  <a:cubicBezTo>
                    <a:pt x="527" y="126"/>
                    <a:pt x="502" y="226"/>
                    <a:pt x="452" y="351"/>
                  </a:cubicBezTo>
                  <a:cubicBezTo>
                    <a:pt x="502" y="251"/>
                    <a:pt x="527" y="126"/>
                    <a:pt x="552" y="1"/>
                  </a:cubicBezTo>
                  <a:close/>
                  <a:moveTo>
                    <a:pt x="451" y="352"/>
                  </a:moveTo>
                  <a:lnTo>
                    <a:pt x="451" y="352"/>
                  </a:lnTo>
                  <a:cubicBezTo>
                    <a:pt x="401" y="477"/>
                    <a:pt x="301" y="577"/>
                    <a:pt x="226" y="677"/>
                  </a:cubicBezTo>
                  <a:cubicBezTo>
                    <a:pt x="326" y="577"/>
                    <a:pt x="401" y="477"/>
                    <a:pt x="451" y="352"/>
                  </a:cubicBezTo>
                  <a:close/>
                  <a:moveTo>
                    <a:pt x="226" y="752"/>
                  </a:moveTo>
                  <a:cubicBezTo>
                    <a:pt x="226" y="1178"/>
                    <a:pt x="151" y="1604"/>
                    <a:pt x="0" y="1980"/>
                  </a:cubicBezTo>
                  <a:lnTo>
                    <a:pt x="25" y="1980"/>
                  </a:lnTo>
                  <a:cubicBezTo>
                    <a:pt x="176" y="1604"/>
                    <a:pt x="251" y="1178"/>
                    <a:pt x="226" y="752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948;p59">
              <a:extLst>
                <a:ext uri="{FF2B5EF4-FFF2-40B4-BE49-F238E27FC236}">
                  <a16:creationId xmlns:a16="http://schemas.microsoft.com/office/drawing/2014/main" id="{A79D97DD-8FC0-2D2E-DE64-E01680C1897D}"/>
                </a:ext>
              </a:extLst>
            </p:cNvPr>
            <p:cNvSpPr/>
            <p:nvPr/>
          </p:nvSpPr>
          <p:spPr>
            <a:xfrm>
              <a:off x="5935158" y="2959713"/>
              <a:ext cx="20985" cy="27827"/>
            </a:xfrm>
            <a:custGeom>
              <a:avLst/>
              <a:gdLst/>
              <a:ahLst/>
              <a:cxnLst/>
              <a:rect l="l" t="t" r="r" b="b"/>
              <a:pathLst>
                <a:path w="1003" h="1330" extrusionOk="0">
                  <a:moveTo>
                    <a:pt x="1003" y="1"/>
                  </a:moveTo>
                  <a:cubicBezTo>
                    <a:pt x="752" y="552"/>
                    <a:pt x="301" y="928"/>
                    <a:pt x="0" y="1279"/>
                  </a:cubicBezTo>
                  <a:lnTo>
                    <a:pt x="0" y="1329"/>
                  </a:lnTo>
                  <a:cubicBezTo>
                    <a:pt x="401" y="953"/>
                    <a:pt x="727" y="527"/>
                    <a:pt x="1003" y="76"/>
                  </a:cubicBezTo>
                  <a:cubicBezTo>
                    <a:pt x="1003" y="51"/>
                    <a:pt x="1003" y="26"/>
                    <a:pt x="1003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949;p59">
              <a:extLst>
                <a:ext uri="{FF2B5EF4-FFF2-40B4-BE49-F238E27FC236}">
                  <a16:creationId xmlns:a16="http://schemas.microsoft.com/office/drawing/2014/main" id="{C75C763C-801D-8AF4-3816-FF22970FF72F}"/>
                </a:ext>
              </a:extLst>
            </p:cNvPr>
            <p:cNvSpPr/>
            <p:nvPr/>
          </p:nvSpPr>
          <p:spPr>
            <a:xfrm>
              <a:off x="5933588" y="2986473"/>
              <a:ext cx="1590" cy="2113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75" y="0"/>
                  </a:moveTo>
                  <a:cubicBezTo>
                    <a:pt x="50" y="25"/>
                    <a:pt x="25" y="75"/>
                    <a:pt x="0" y="100"/>
                  </a:cubicBezTo>
                  <a:lnTo>
                    <a:pt x="25" y="100"/>
                  </a:lnTo>
                  <a:cubicBezTo>
                    <a:pt x="50" y="100"/>
                    <a:pt x="75" y="75"/>
                    <a:pt x="75" y="5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950;p59">
              <a:extLst>
                <a:ext uri="{FF2B5EF4-FFF2-40B4-BE49-F238E27FC236}">
                  <a16:creationId xmlns:a16="http://schemas.microsoft.com/office/drawing/2014/main" id="{3ED5F88C-B806-C189-D53E-7590562B0791}"/>
                </a:ext>
              </a:extLst>
            </p:cNvPr>
            <p:cNvSpPr/>
            <p:nvPr/>
          </p:nvSpPr>
          <p:spPr>
            <a:xfrm>
              <a:off x="5773155" y="2948729"/>
              <a:ext cx="5754" cy="3682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0" y="1"/>
                  </a:moveTo>
                  <a:cubicBezTo>
                    <a:pt x="75" y="50"/>
                    <a:pt x="150" y="100"/>
                    <a:pt x="249" y="175"/>
                  </a:cubicBezTo>
                  <a:cubicBezTo>
                    <a:pt x="249" y="150"/>
                    <a:pt x="249" y="150"/>
                    <a:pt x="274" y="150"/>
                  </a:cubicBezTo>
                  <a:cubicBezTo>
                    <a:pt x="150" y="100"/>
                    <a:pt x="75" y="50"/>
                    <a:pt x="0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951;p59">
              <a:extLst>
                <a:ext uri="{FF2B5EF4-FFF2-40B4-BE49-F238E27FC236}">
                  <a16:creationId xmlns:a16="http://schemas.microsoft.com/office/drawing/2014/main" id="{A8C867A9-4332-B512-0832-549F663CECA6}"/>
                </a:ext>
              </a:extLst>
            </p:cNvPr>
            <p:cNvSpPr/>
            <p:nvPr/>
          </p:nvSpPr>
          <p:spPr>
            <a:xfrm>
              <a:off x="5826089" y="3109163"/>
              <a:ext cx="122710" cy="34627"/>
            </a:xfrm>
            <a:custGeom>
              <a:avLst/>
              <a:gdLst/>
              <a:ahLst/>
              <a:cxnLst/>
              <a:rect l="l" t="t" r="r" b="b"/>
              <a:pathLst>
                <a:path w="5865" h="1655" extrusionOk="0">
                  <a:moveTo>
                    <a:pt x="3910" y="1"/>
                  </a:moveTo>
                  <a:cubicBezTo>
                    <a:pt x="2807" y="1"/>
                    <a:pt x="1479" y="151"/>
                    <a:pt x="777" y="226"/>
                  </a:cubicBezTo>
                  <a:lnTo>
                    <a:pt x="777" y="277"/>
                  </a:lnTo>
                  <a:lnTo>
                    <a:pt x="577" y="302"/>
                  </a:lnTo>
                  <a:lnTo>
                    <a:pt x="577" y="928"/>
                  </a:lnTo>
                  <a:lnTo>
                    <a:pt x="151" y="1003"/>
                  </a:lnTo>
                  <a:cubicBezTo>
                    <a:pt x="125" y="1179"/>
                    <a:pt x="75" y="1404"/>
                    <a:pt x="0" y="1655"/>
                  </a:cubicBezTo>
                  <a:cubicBezTo>
                    <a:pt x="351" y="1605"/>
                    <a:pt x="3534" y="1329"/>
                    <a:pt x="5865" y="1229"/>
                  </a:cubicBezTo>
                  <a:cubicBezTo>
                    <a:pt x="5639" y="1079"/>
                    <a:pt x="5389" y="928"/>
                    <a:pt x="5138" y="828"/>
                  </a:cubicBezTo>
                  <a:cubicBezTo>
                    <a:pt x="4912" y="753"/>
                    <a:pt x="4662" y="728"/>
                    <a:pt x="4411" y="703"/>
                  </a:cubicBezTo>
                  <a:cubicBezTo>
                    <a:pt x="4386" y="527"/>
                    <a:pt x="4361" y="277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952;p59">
              <a:extLst>
                <a:ext uri="{FF2B5EF4-FFF2-40B4-BE49-F238E27FC236}">
                  <a16:creationId xmlns:a16="http://schemas.microsoft.com/office/drawing/2014/main" id="{D98394DD-5357-0851-5772-AF113AB72263}"/>
                </a:ext>
              </a:extLst>
            </p:cNvPr>
            <p:cNvSpPr/>
            <p:nvPr/>
          </p:nvSpPr>
          <p:spPr>
            <a:xfrm>
              <a:off x="5760015" y="2902051"/>
              <a:ext cx="196651" cy="175142"/>
            </a:xfrm>
            <a:custGeom>
              <a:avLst/>
              <a:gdLst/>
              <a:ahLst/>
              <a:cxnLst/>
              <a:rect l="l" t="t" r="r" b="b"/>
              <a:pathLst>
                <a:path w="9399" h="8371" extrusionOk="0">
                  <a:moveTo>
                    <a:pt x="4060" y="0"/>
                  </a:moveTo>
                  <a:cubicBezTo>
                    <a:pt x="3359" y="0"/>
                    <a:pt x="2632" y="276"/>
                    <a:pt x="2281" y="777"/>
                  </a:cubicBezTo>
                  <a:lnTo>
                    <a:pt x="2281" y="802"/>
                  </a:lnTo>
                  <a:cubicBezTo>
                    <a:pt x="2156" y="1003"/>
                    <a:pt x="2080" y="1228"/>
                    <a:pt x="2105" y="1479"/>
                  </a:cubicBezTo>
                  <a:cubicBezTo>
                    <a:pt x="1955" y="1454"/>
                    <a:pt x="1830" y="1454"/>
                    <a:pt x="1679" y="1454"/>
                  </a:cubicBezTo>
                  <a:cubicBezTo>
                    <a:pt x="1253" y="1454"/>
                    <a:pt x="827" y="1554"/>
                    <a:pt x="426" y="1729"/>
                  </a:cubicBezTo>
                  <a:cubicBezTo>
                    <a:pt x="401" y="1905"/>
                    <a:pt x="451" y="2080"/>
                    <a:pt x="627" y="2231"/>
                  </a:cubicBezTo>
                  <a:cubicBezTo>
                    <a:pt x="702" y="2281"/>
                    <a:pt x="777" y="2331"/>
                    <a:pt x="902" y="2381"/>
                  </a:cubicBezTo>
                  <a:cubicBezTo>
                    <a:pt x="877" y="2381"/>
                    <a:pt x="877" y="2381"/>
                    <a:pt x="877" y="2406"/>
                  </a:cubicBezTo>
                  <a:cubicBezTo>
                    <a:pt x="902" y="2406"/>
                    <a:pt x="902" y="2406"/>
                    <a:pt x="928" y="2431"/>
                  </a:cubicBezTo>
                  <a:cubicBezTo>
                    <a:pt x="326" y="2682"/>
                    <a:pt x="0" y="3058"/>
                    <a:pt x="1003" y="4461"/>
                  </a:cubicBezTo>
                  <a:cubicBezTo>
                    <a:pt x="1178" y="4687"/>
                    <a:pt x="1354" y="4937"/>
                    <a:pt x="1504" y="5188"/>
                  </a:cubicBezTo>
                  <a:cubicBezTo>
                    <a:pt x="1905" y="5840"/>
                    <a:pt x="2306" y="6516"/>
                    <a:pt x="2682" y="7068"/>
                  </a:cubicBezTo>
                  <a:cubicBezTo>
                    <a:pt x="3008" y="7594"/>
                    <a:pt x="3309" y="7995"/>
                    <a:pt x="3584" y="8145"/>
                  </a:cubicBezTo>
                  <a:cubicBezTo>
                    <a:pt x="3985" y="8296"/>
                    <a:pt x="4386" y="8371"/>
                    <a:pt x="4787" y="8371"/>
                  </a:cubicBezTo>
                  <a:cubicBezTo>
                    <a:pt x="5564" y="8371"/>
                    <a:pt x="6316" y="8095"/>
                    <a:pt x="6918" y="7594"/>
                  </a:cubicBezTo>
                  <a:cubicBezTo>
                    <a:pt x="7243" y="7293"/>
                    <a:pt x="7494" y="6942"/>
                    <a:pt x="7694" y="6566"/>
                  </a:cubicBezTo>
                  <a:cubicBezTo>
                    <a:pt x="7970" y="5990"/>
                    <a:pt x="8095" y="5338"/>
                    <a:pt x="8070" y="4687"/>
                  </a:cubicBezTo>
                  <a:cubicBezTo>
                    <a:pt x="8045" y="4486"/>
                    <a:pt x="8146" y="4311"/>
                    <a:pt x="8296" y="4135"/>
                  </a:cubicBezTo>
                  <a:cubicBezTo>
                    <a:pt x="8321" y="4110"/>
                    <a:pt x="8346" y="4060"/>
                    <a:pt x="8371" y="4035"/>
                  </a:cubicBezTo>
                  <a:cubicBezTo>
                    <a:pt x="8672" y="3684"/>
                    <a:pt x="9123" y="3308"/>
                    <a:pt x="9374" y="2757"/>
                  </a:cubicBezTo>
                  <a:cubicBezTo>
                    <a:pt x="9399" y="2582"/>
                    <a:pt x="9399" y="2431"/>
                    <a:pt x="9374" y="2256"/>
                  </a:cubicBezTo>
                  <a:cubicBezTo>
                    <a:pt x="9173" y="827"/>
                    <a:pt x="8045" y="175"/>
                    <a:pt x="6968" y="175"/>
                  </a:cubicBezTo>
                  <a:cubicBezTo>
                    <a:pt x="6416" y="175"/>
                    <a:pt x="5890" y="326"/>
                    <a:pt x="5489" y="652"/>
                  </a:cubicBezTo>
                  <a:cubicBezTo>
                    <a:pt x="5188" y="201"/>
                    <a:pt x="4637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953;p59">
              <a:extLst>
                <a:ext uri="{FF2B5EF4-FFF2-40B4-BE49-F238E27FC236}">
                  <a16:creationId xmlns:a16="http://schemas.microsoft.com/office/drawing/2014/main" id="{0615620B-BA03-0078-ED2B-A0877CB8046B}"/>
                </a:ext>
              </a:extLst>
            </p:cNvPr>
            <p:cNvSpPr/>
            <p:nvPr/>
          </p:nvSpPr>
          <p:spPr>
            <a:xfrm>
              <a:off x="6295924" y="3387620"/>
              <a:ext cx="24668" cy="4205"/>
            </a:xfrm>
            <a:custGeom>
              <a:avLst/>
              <a:gdLst/>
              <a:ahLst/>
              <a:cxnLst/>
              <a:rect l="l" t="t" r="r" b="b"/>
              <a:pathLst>
                <a:path w="1179" h="201" extrusionOk="0">
                  <a:moveTo>
                    <a:pt x="25" y="50"/>
                  </a:moveTo>
                  <a:cubicBezTo>
                    <a:pt x="25" y="50"/>
                    <a:pt x="25" y="75"/>
                    <a:pt x="0" y="75"/>
                  </a:cubicBezTo>
                  <a:lnTo>
                    <a:pt x="25" y="75"/>
                  </a:lnTo>
                  <a:lnTo>
                    <a:pt x="527" y="201"/>
                  </a:lnTo>
                  <a:lnTo>
                    <a:pt x="702" y="201"/>
                  </a:lnTo>
                  <a:cubicBezTo>
                    <a:pt x="652" y="201"/>
                    <a:pt x="602" y="201"/>
                    <a:pt x="552" y="176"/>
                  </a:cubicBezTo>
                  <a:lnTo>
                    <a:pt x="25" y="50"/>
                  </a:lnTo>
                  <a:close/>
                  <a:moveTo>
                    <a:pt x="1178" y="0"/>
                  </a:moveTo>
                  <a:cubicBezTo>
                    <a:pt x="1053" y="125"/>
                    <a:pt x="878" y="201"/>
                    <a:pt x="702" y="201"/>
                  </a:cubicBezTo>
                  <a:cubicBezTo>
                    <a:pt x="878" y="201"/>
                    <a:pt x="1053" y="151"/>
                    <a:pt x="1178" y="25"/>
                  </a:cubicBezTo>
                  <a:lnTo>
                    <a:pt x="1178" y="0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954;p59">
              <a:extLst>
                <a:ext uri="{FF2B5EF4-FFF2-40B4-BE49-F238E27FC236}">
                  <a16:creationId xmlns:a16="http://schemas.microsoft.com/office/drawing/2014/main" id="{7C0C47D7-AF93-D5D8-C2EF-75FBECB791DD}"/>
                </a:ext>
              </a:extLst>
            </p:cNvPr>
            <p:cNvSpPr/>
            <p:nvPr/>
          </p:nvSpPr>
          <p:spPr>
            <a:xfrm>
              <a:off x="50998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cubicBezTo>
                    <a:pt x="18146" y="24236"/>
                    <a:pt x="21980" y="18798"/>
                    <a:pt x="21980" y="12106"/>
                  </a:cubicBezTo>
                  <a:cubicBezTo>
                    <a:pt x="21980" y="5439"/>
                    <a:pt x="18146" y="1"/>
                    <a:pt x="1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955;p59">
              <a:extLst>
                <a:ext uri="{FF2B5EF4-FFF2-40B4-BE49-F238E27FC236}">
                  <a16:creationId xmlns:a16="http://schemas.microsoft.com/office/drawing/2014/main" id="{C310E8F4-4482-FA3C-ECF4-416CC975896C}"/>
                </a:ext>
              </a:extLst>
            </p:cNvPr>
            <p:cNvSpPr/>
            <p:nvPr/>
          </p:nvSpPr>
          <p:spPr>
            <a:xfrm>
              <a:off x="62057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1" y="5439"/>
                    <a:pt x="1" y="12106"/>
                  </a:cubicBezTo>
                  <a:cubicBezTo>
                    <a:pt x="1" y="18798"/>
                    <a:pt x="3835" y="24236"/>
                    <a:pt x="8572" y="24236"/>
                  </a:cubicBezTo>
                  <a:lnTo>
                    <a:pt x="13434" y="24236"/>
                  </a:lnTo>
                  <a:cubicBezTo>
                    <a:pt x="18146" y="24236"/>
                    <a:pt x="21981" y="18798"/>
                    <a:pt x="21981" y="12106"/>
                  </a:cubicBezTo>
                  <a:cubicBezTo>
                    <a:pt x="21981" y="5439"/>
                    <a:pt x="18146" y="1"/>
                    <a:pt x="1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956;p59">
              <a:extLst>
                <a:ext uri="{FF2B5EF4-FFF2-40B4-BE49-F238E27FC236}">
                  <a16:creationId xmlns:a16="http://schemas.microsoft.com/office/drawing/2014/main" id="{FF1E5703-F2C0-6BC7-9C91-EA79B137E1D7}"/>
                </a:ext>
              </a:extLst>
            </p:cNvPr>
            <p:cNvSpPr/>
            <p:nvPr/>
          </p:nvSpPr>
          <p:spPr>
            <a:xfrm>
              <a:off x="4754250" y="4100764"/>
              <a:ext cx="2943879" cy="454123"/>
            </a:xfrm>
            <a:custGeom>
              <a:avLst/>
              <a:gdLst/>
              <a:ahLst/>
              <a:cxnLst/>
              <a:rect l="l" t="t" r="r" b="b"/>
              <a:pathLst>
                <a:path w="140704" h="21705" extrusionOk="0">
                  <a:moveTo>
                    <a:pt x="56643" y="1"/>
                  </a:moveTo>
                  <a:lnTo>
                    <a:pt x="1" y="9324"/>
                  </a:lnTo>
                  <a:lnTo>
                    <a:pt x="1" y="12407"/>
                  </a:lnTo>
                  <a:lnTo>
                    <a:pt x="1906" y="17369"/>
                  </a:lnTo>
                  <a:lnTo>
                    <a:pt x="3058" y="17895"/>
                  </a:lnTo>
                  <a:cubicBezTo>
                    <a:pt x="8647" y="20402"/>
                    <a:pt x="14713" y="21705"/>
                    <a:pt x="20853" y="21705"/>
                  </a:cubicBezTo>
                  <a:lnTo>
                    <a:pt x="130979" y="21705"/>
                  </a:lnTo>
                  <a:cubicBezTo>
                    <a:pt x="134638" y="21705"/>
                    <a:pt x="138122" y="20276"/>
                    <a:pt x="140703" y="17695"/>
                  </a:cubicBezTo>
                  <a:lnTo>
                    <a:pt x="134989" y="26"/>
                  </a:lnTo>
                  <a:lnTo>
                    <a:pt x="56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957;p59">
              <a:extLst>
                <a:ext uri="{FF2B5EF4-FFF2-40B4-BE49-F238E27FC236}">
                  <a16:creationId xmlns:a16="http://schemas.microsoft.com/office/drawing/2014/main" id="{93B60081-AC1F-CF07-F099-4BC5C8C35936}"/>
                </a:ext>
              </a:extLst>
            </p:cNvPr>
            <p:cNvSpPr/>
            <p:nvPr/>
          </p:nvSpPr>
          <p:spPr>
            <a:xfrm>
              <a:off x="4687130" y="3607851"/>
              <a:ext cx="3070774" cy="912430"/>
            </a:xfrm>
            <a:custGeom>
              <a:avLst/>
              <a:gdLst/>
              <a:ahLst/>
              <a:cxnLst/>
              <a:rect l="l" t="t" r="r" b="b"/>
              <a:pathLst>
                <a:path w="146769" h="43610" extrusionOk="0">
                  <a:moveTo>
                    <a:pt x="33735" y="1"/>
                  </a:moveTo>
                  <a:cubicBezTo>
                    <a:pt x="23610" y="2682"/>
                    <a:pt x="13810" y="6417"/>
                    <a:pt x="4487" y="11153"/>
                  </a:cubicBezTo>
                  <a:cubicBezTo>
                    <a:pt x="4487" y="11153"/>
                    <a:pt x="1" y="24136"/>
                    <a:pt x="2833" y="39800"/>
                  </a:cubicBezTo>
                  <a:lnTo>
                    <a:pt x="4963" y="39800"/>
                  </a:lnTo>
                  <a:lnTo>
                    <a:pt x="5640" y="37745"/>
                  </a:lnTo>
                  <a:lnTo>
                    <a:pt x="39851" y="37745"/>
                  </a:lnTo>
                  <a:lnTo>
                    <a:pt x="47670" y="40126"/>
                  </a:lnTo>
                  <a:lnTo>
                    <a:pt x="56166" y="40126"/>
                  </a:lnTo>
                  <a:lnTo>
                    <a:pt x="61630" y="41053"/>
                  </a:lnTo>
                  <a:cubicBezTo>
                    <a:pt x="61555" y="40327"/>
                    <a:pt x="61505" y="39600"/>
                    <a:pt x="61505" y="38873"/>
                  </a:cubicBezTo>
                  <a:cubicBezTo>
                    <a:pt x="61505" y="31504"/>
                    <a:pt x="65916" y="25489"/>
                    <a:pt x="71329" y="25489"/>
                  </a:cubicBezTo>
                  <a:lnTo>
                    <a:pt x="76192" y="25489"/>
                  </a:lnTo>
                  <a:cubicBezTo>
                    <a:pt x="81605" y="25489"/>
                    <a:pt x="86016" y="31504"/>
                    <a:pt x="86016" y="38873"/>
                  </a:cubicBezTo>
                  <a:cubicBezTo>
                    <a:pt x="86016" y="40477"/>
                    <a:pt x="85816" y="42081"/>
                    <a:pt x="85390" y="43610"/>
                  </a:cubicBezTo>
                  <a:lnTo>
                    <a:pt x="115014" y="43610"/>
                  </a:lnTo>
                  <a:cubicBezTo>
                    <a:pt x="114588" y="42081"/>
                    <a:pt x="114362" y="40477"/>
                    <a:pt x="114362" y="38873"/>
                  </a:cubicBezTo>
                  <a:cubicBezTo>
                    <a:pt x="114362" y="31504"/>
                    <a:pt x="118773" y="25489"/>
                    <a:pt x="124212" y="25489"/>
                  </a:cubicBezTo>
                  <a:lnTo>
                    <a:pt x="129049" y="25489"/>
                  </a:lnTo>
                  <a:cubicBezTo>
                    <a:pt x="134488" y="25489"/>
                    <a:pt x="138899" y="31504"/>
                    <a:pt x="138899" y="38873"/>
                  </a:cubicBezTo>
                  <a:cubicBezTo>
                    <a:pt x="138899" y="40477"/>
                    <a:pt x="138698" y="42056"/>
                    <a:pt x="138272" y="43610"/>
                  </a:cubicBezTo>
                  <a:lnTo>
                    <a:pt x="141255" y="43610"/>
                  </a:lnTo>
                  <a:cubicBezTo>
                    <a:pt x="143360" y="43585"/>
                    <a:pt x="145139" y="41981"/>
                    <a:pt x="145365" y="39875"/>
                  </a:cubicBezTo>
                  <a:lnTo>
                    <a:pt x="146568" y="28372"/>
                  </a:lnTo>
                  <a:cubicBezTo>
                    <a:pt x="146768" y="26342"/>
                    <a:pt x="145440" y="24487"/>
                    <a:pt x="143485" y="23961"/>
                  </a:cubicBezTo>
                  <a:lnTo>
                    <a:pt x="127219" y="19750"/>
                  </a:lnTo>
                  <a:cubicBezTo>
                    <a:pt x="123661" y="18848"/>
                    <a:pt x="120327" y="17169"/>
                    <a:pt x="117470" y="14863"/>
                  </a:cubicBezTo>
                  <a:lnTo>
                    <a:pt x="102107" y="2507"/>
                  </a:lnTo>
                  <a:cubicBezTo>
                    <a:pt x="100102" y="878"/>
                    <a:pt x="97620" y="1"/>
                    <a:pt x="95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958;p59">
              <a:extLst>
                <a:ext uri="{FF2B5EF4-FFF2-40B4-BE49-F238E27FC236}">
                  <a16:creationId xmlns:a16="http://schemas.microsoft.com/office/drawing/2014/main" id="{8E1A3128-88A7-4D9B-C2DF-4DA56FD5C40E}"/>
                </a:ext>
              </a:extLst>
            </p:cNvPr>
            <p:cNvSpPr/>
            <p:nvPr/>
          </p:nvSpPr>
          <p:spPr>
            <a:xfrm>
              <a:off x="4870663" y="3645616"/>
              <a:ext cx="1151553" cy="242806"/>
            </a:xfrm>
            <a:custGeom>
              <a:avLst/>
              <a:gdLst/>
              <a:ahLst/>
              <a:cxnLst/>
              <a:rect l="l" t="t" r="r" b="b"/>
              <a:pathLst>
                <a:path w="55039" h="11605" extrusionOk="0">
                  <a:moveTo>
                    <a:pt x="25013" y="0"/>
                  </a:moveTo>
                  <a:cubicBezTo>
                    <a:pt x="24287" y="0"/>
                    <a:pt x="23560" y="125"/>
                    <a:pt x="22858" y="351"/>
                  </a:cubicBezTo>
                  <a:cubicBezTo>
                    <a:pt x="15013" y="2983"/>
                    <a:pt x="7444" y="6416"/>
                    <a:pt x="251" y="10526"/>
                  </a:cubicBezTo>
                  <a:cubicBezTo>
                    <a:pt x="126" y="10627"/>
                    <a:pt x="51" y="10777"/>
                    <a:pt x="26" y="10953"/>
                  </a:cubicBezTo>
                  <a:cubicBezTo>
                    <a:pt x="1" y="11278"/>
                    <a:pt x="226" y="11554"/>
                    <a:pt x="552" y="11604"/>
                  </a:cubicBezTo>
                  <a:lnTo>
                    <a:pt x="39851" y="11604"/>
                  </a:lnTo>
                  <a:cubicBezTo>
                    <a:pt x="41730" y="11604"/>
                    <a:pt x="43510" y="10852"/>
                    <a:pt x="44813" y="9499"/>
                  </a:cubicBezTo>
                  <a:cubicBezTo>
                    <a:pt x="47896" y="6391"/>
                    <a:pt x="51229" y="3559"/>
                    <a:pt x="54813" y="1028"/>
                  </a:cubicBezTo>
                  <a:cubicBezTo>
                    <a:pt x="54913" y="927"/>
                    <a:pt x="54963" y="802"/>
                    <a:pt x="54988" y="677"/>
                  </a:cubicBezTo>
                  <a:cubicBezTo>
                    <a:pt x="55039" y="351"/>
                    <a:pt x="54788" y="50"/>
                    <a:pt x="54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959;p59">
              <a:extLst>
                <a:ext uri="{FF2B5EF4-FFF2-40B4-BE49-F238E27FC236}">
                  <a16:creationId xmlns:a16="http://schemas.microsoft.com/office/drawing/2014/main" id="{EE6B10F9-DBB9-1B8B-371D-0F61FD0E593A}"/>
                </a:ext>
              </a:extLst>
            </p:cNvPr>
            <p:cNvSpPr/>
            <p:nvPr/>
          </p:nvSpPr>
          <p:spPr>
            <a:xfrm>
              <a:off x="4723326" y="4027870"/>
              <a:ext cx="984257" cy="299443"/>
            </a:xfrm>
            <a:custGeom>
              <a:avLst/>
              <a:gdLst/>
              <a:ahLst/>
              <a:cxnLst/>
              <a:rect l="l" t="t" r="r" b="b"/>
              <a:pathLst>
                <a:path w="47043" h="14312" extrusionOk="0">
                  <a:moveTo>
                    <a:pt x="802" y="1"/>
                  </a:moveTo>
                  <a:cubicBezTo>
                    <a:pt x="125" y="4738"/>
                    <a:pt x="0" y="9550"/>
                    <a:pt x="401" y="14312"/>
                  </a:cubicBezTo>
                  <a:lnTo>
                    <a:pt x="47043" y="14312"/>
                  </a:lnTo>
                  <a:lnTo>
                    <a:pt x="45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960;p59">
              <a:extLst>
                <a:ext uri="{FF2B5EF4-FFF2-40B4-BE49-F238E27FC236}">
                  <a16:creationId xmlns:a16="http://schemas.microsoft.com/office/drawing/2014/main" id="{63D95529-1695-ADCD-63AB-C54BB8320B17}"/>
                </a:ext>
              </a:extLst>
            </p:cNvPr>
            <p:cNvSpPr/>
            <p:nvPr/>
          </p:nvSpPr>
          <p:spPr>
            <a:xfrm>
              <a:off x="5682393" y="4028393"/>
              <a:ext cx="181461" cy="298920"/>
            </a:xfrm>
            <a:custGeom>
              <a:avLst/>
              <a:gdLst/>
              <a:ahLst/>
              <a:cxnLst/>
              <a:rect l="l" t="t" r="r" b="b"/>
              <a:pathLst>
                <a:path w="8673" h="14287" extrusionOk="0">
                  <a:moveTo>
                    <a:pt x="1" y="1"/>
                  </a:moveTo>
                  <a:lnTo>
                    <a:pt x="1204" y="14287"/>
                  </a:lnTo>
                  <a:lnTo>
                    <a:pt x="8673" y="14287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961;p59">
              <a:extLst>
                <a:ext uri="{FF2B5EF4-FFF2-40B4-BE49-F238E27FC236}">
                  <a16:creationId xmlns:a16="http://schemas.microsoft.com/office/drawing/2014/main" id="{596A1900-535B-981D-7ADA-DBFAEF45D306}"/>
                </a:ext>
              </a:extLst>
            </p:cNvPr>
            <p:cNvSpPr/>
            <p:nvPr/>
          </p:nvSpPr>
          <p:spPr>
            <a:xfrm>
              <a:off x="5682393" y="4028393"/>
              <a:ext cx="25191" cy="298920"/>
            </a:xfrm>
            <a:custGeom>
              <a:avLst/>
              <a:gdLst/>
              <a:ahLst/>
              <a:cxnLst/>
              <a:rect l="l" t="t" r="r" b="b"/>
              <a:pathLst>
                <a:path w="1204" h="14287" extrusionOk="0">
                  <a:moveTo>
                    <a:pt x="1204" y="14287"/>
                  </a:moveTo>
                  <a:lnTo>
                    <a:pt x="1204" y="14287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04" y="14287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962;p59">
              <a:extLst>
                <a:ext uri="{FF2B5EF4-FFF2-40B4-BE49-F238E27FC236}">
                  <a16:creationId xmlns:a16="http://schemas.microsoft.com/office/drawing/2014/main" id="{B622BB4E-4F16-0020-A4AA-14CABFE9D32B}"/>
                </a:ext>
              </a:extLst>
            </p:cNvPr>
            <p:cNvSpPr/>
            <p:nvPr/>
          </p:nvSpPr>
          <p:spPr>
            <a:xfrm>
              <a:off x="5980769" y="3646118"/>
              <a:ext cx="340346" cy="304171"/>
            </a:xfrm>
            <a:custGeom>
              <a:avLst/>
              <a:gdLst/>
              <a:ahLst/>
              <a:cxnLst/>
              <a:rect l="l" t="t" r="r" b="b"/>
              <a:pathLst>
                <a:path w="16267" h="14538" extrusionOk="0">
                  <a:moveTo>
                    <a:pt x="12433" y="0"/>
                  </a:moveTo>
                  <a:cubicBezTo>
                    <a:pt x="12416" y="0"/>
                    <a:pt x="12399" y="1"/>
                    <a:pt x="12382" y="1"/>
                  </a:cubicBezTo>
                  <a:lnTo>
                    <a:pt x="7670" y="1"/>
                  </a:lnTo>
                  <a:cubicBezTo>
                    <a:pt x="6642" y="1"/>
                    <a:pt x="5665" y="578"/>
                    <a:pt x="5164" y="1480"/>
                  </a:cubicBezTo>
                  <a:lnTo>
                    <a:pt x="352" y="10252"/>
                  </a:lnTo>
                  <a:cubicBezTo>
                    <a:pt x="126" y="10678"/>
                    <a:pt x="1" y="11154"/>
                    <a:pt x="1" y="11655"/>
                  </a:cubicBezTo>
                  <a:cubicBezTo>
                    <a:pt x="1" y="13234"/>
                    <a:pt x="1279" y="14538"/>
                    <a:pt x="2883" y="14538"/>
                  </a:cubicBezTo>
                  <a:lnTo>
                    <a:pt x="14236" y="14538"/>
                  </a:lnTo>
                  <a:cubicBezTo>
                    <a:pt x="14362" y="14538"/>
                    <a:pt x="14462" y="14512"/>
                    <a:pt x="14562" y="14487"/>
                  </a:cubicBezTo>
                  <a:cubicBezTo>
                    <a:pt x="15565" y="14337"/>
                    <a:pt x="16266" y="13360"/>
                    <a:pt x="16091" y="12357"/>
                  </a:cubicBezTo>
                  <a:lnTo>
                    <a:pt x="14261" y="1555"/>
                  </a:lnTo>
                  <a:cubicBezTo>
                    <a:pt x="14114" y="645"/>
                    <a:pt x="13339" y="0"/>
                    <a:pt x="12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963;p59">
              <a:extLst>
                <a:ext uri="{FF2B5EF4-FFF2-40B4-BE49-F238E27FC236}">
                  <a16:creationId xmlns:a16="http://schemas.microsoft.com/office/drawing/2014/main" id="{24BD0923-F24C-1F6F-0E42-5DE747E0D5D4}"/>
                </a:ext>
              </a:extLst>
            </p:cNvPr>
            <p:cNvSpPr/>
            <p:nvPr/>
          </p:nvSpPr>
          <p:spPr>
            <a:xfrm>
              <a:off x="6321094" y="3646432"/>
              <a:ext cx="616168" cy="303857"/>
            </a:xfrm>
            <a:custGeom>
              <a:avLst/>
              <a:gdLst/>
              <a:ahLst/>
              <a:cxnLst/>
              <a:rect l="l" t="t" r="r" b="b"/>
              <a:pathLst>
                <a:path w="29450" h="14523" extrusionOk="0">
                  <a:moveTo>
                    <a:pt x="1917" y="1"/>
                  </a:moveTo>
                  <a:cubicBezTo>
                    <a:pt x="1846" y="1"/>
                    <a:pt x="1776" y="19"/>
                    <a:pt x="1705" y="36"/>
                  </a:cubicBezTo>
                  <a:cubicBezTo>
                    <a:pt x="677" y="187"/>
                    <a:pt x="0" y="1164"/>
                    <a:pt x="151" y="2167"/>
                  </a:cubicBezTo>
                  <a:lnTo>
                    <a:pt x="1980" y="12969"/>
                  </a:lnTo>
                  <a:cubicBezTo>
                    <a:pt x="2156" y="13846"/>
                    <a:pt x="2933" y="14523"/>
                    <a:pt x="3835" y="14523"/>
                  </a:cubicBezTo>
                  <a:lnTo>
                    <a:pt x="26266" y="14523"/>
                  </a:lnTo>
                  <a:cubicBezTo>
                    <a:pt x="26993" y="14523"/>
                    <a:pt x="27695" y="14247"/>
                    <a:pt x="28221" y="13746"/>
                  </a:cubicBezTo>
                  <a:cubicBezTo>
                    <a:pt x="29399" y="12668"/>
                    <a:pt x="29449" y="10838"/>
                    <a:pt x="28371" y="9685"/>
                  </a:cubicBezTo>
                  <a:lnTo>
                    <a:pt x="20226" y="964"/>
                  </a:lnTo>
                  <a:cubicBezTo>
                    <a:pt x="19675" y="387"/>
                    <a:pt x="18923" y="36"/>
                    <a:pt x="18146" y="36"/>
                  </a:cubicBezTo>
                  <a:lnTo>
                    <a:pt x="2005" y="11"/>
                  </a:lnTo>
                  <a:cubicBezTo>
                    <a:pt x="1976" y="4"/>
                    <a:pt x="1947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964;p59">
              <a:extLst>
                <a:ext uri="{FF2B5EF4-FFF2-40B4-BE49-F238E27FC236}">
                  <a16:creationId xmlns:a16="http://schemas.microsoft.com/office/drawing/2014/main" id="{9C3101A5-9C5D-B830-9E2D-F3919C43D084}"/>
                </a:ext>
              </a:extLst>
            </p:cNvPr>
            <p:cNvSpPr/>
            <p:nvPr/>
          </p:nvSpPr>
          <p:spPr>
            <a:xfrm>
              <a:off x="5475804" y="4100764"/>
              <a:ext cx="153132" cy="175686"/>
            </a:xfrm>
            <a:custGeom>
              <a:avLst/>
              <a:gdLst/>
              <a:ahLst/>
              <a:cxnLst/>
              <a:rect l="l" t="t" r="r" b="b"/>
              <a:pathLst>
                <a:path w="7319" h="8397" extrusionOk="0">
                  <a:moveTo>
                    <a:pt x="3659" y="1"/>
                  </a:moveTo>
                  <a:cubicBezTo>
                    <a:pt x="1654" y="1"/>
                    <a:pt x="0" y="1880"/>
                    <a:pt x="0" y="4186"/>
                  </a:cubicBezTo>
                  <a:cubicBezTo>
                    <a:pt x="0" y="6517"/>
                    <a:pt x="1654" y="8397"/>
                    <a:pt x="3659" y="8397"/>
                  </a:cubicBezTo>
                  <a:cubicBezTo>
                    <a:pt x="5689" y="8397"/>
                    <a:pt x="7319" y="6517"/>
                    <a:pt x="7319" y="4186"/>
                  </a:cubicBezTo>
                  <a:cubicBezTo>
                    <a:pt x="7319" y="1880"/>
                    <a:pt x="5689" y="1"/>
                    <a:pt x="3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965;p59">
              <a:extLst>
                <a:ext uri="{FF2B5EF4-FFF2-40B4-BE49-F238E27FC236}">
                  <a16:creationId xmlns:a16="http://schemas.microsoft.com/office/drawing/2014/main" id="{1E4177E2-BC3A-346A-D70A-05894EEB21C5}"/>
                </a:ext>
              </a:extLst>
            </p:cNvPr>
            <p:cNvSpPr/>
            <p:nvPr/>
          </p:nvSpPr>
          <p:spPr>
            <a:xfrm>
              <a:off x="4768414" y="4100764"/>
              <a:ext cx="153655" cy="175686"/>
            </a:xfrm>
            <a:custGeom>
              <a:avLst/>
              <a:gdLst/>
              <a:ahLst/>
              <a:cxnLst/>
              <a:rect l="l" t="t" r="r" b="b"/>
              <a:pathLst>
                <a:path w="7344" h="8397" extrusionOk="0">
                  <a:moveTo>
                    <a:pt x="3660" y="1"/>
                  </a:moveTo>
                  <a:cubicBezTo>
                    <a:pt x="1655" y="1"/>
                    <a:pt x="0" y="1880"/>
                    <a:pt x="0" y="4186"/>
                  </a:cubicBezTo>
                  <a:cubicBezTo>
                    <a:pt x="0" y="6517"/>
                    <a:pt x="1655" y="8397"/>
                    <a:pt x="3660" y="8397"/>
                  </a:cubicBezTo>
                  <a:cubicBezTo>
                    <a:pt x="5690" y="8397"/>
                    <a:pt x="7344" y="6517"/>
                    <a:pt x="7344" y="4186"/>
                  </a:cubicBezTo>
                  <a:cubicBezTo>
                    <a:pt x="7344" y="1880"/>
                    <a:pt x="5690" y="1"/>
                    <a:pt x="3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966;p59">
              <a:extLst>
                <a:ext uri="{FF2B5EF4-FFF2-40B4-BE49-F238E27FC236}">
                  <a16:creationId xmlns:a16="http://schemas.microsoft.com/office/drawing/2014/main" id="{D12A7970-AB96-32EF-5C26-6BB9F52F46F8}"/>
                </a:ext>
              </a:extLst>
            </p:cNvPr>
            <p:cNvSpPr/>
            <p:nvPr/>
          </p:nvSpPr>
          <p:spPr>
            <a:xfrm>
              <a:off x="6000708" y="4167883"/>
              <a:ext cx="280550" cy="507099"/>
            </a:xfrm>
            <a:custGeom>
              <a:avLst/>
              <a:gdLst/>
              <a:ahLst/>
              <a:cxnLst/>
              <a:rect l="l" t="t" r="r" b="b"/>
              <a:pathLst>
                <a:path w="13409" h="24237" extrusionOk="0">
                  <a:moveTo>
                    <a:pt x="8546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46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967;p59">
              <a:extLst>
                <a:ext uri="{FF2B5EF4-FFF2-40B4-BE49-F238E27FC236}">
                  <a16:creationId xmlns:a16="http://schemas.microsoft.com/office/drawing/2014/main" id="{B3E14538-E77D-8E25-DB2B-003280A5811E}"/>
                </a:ext>
              </a:extLst>
            </p:cNvPr>
            <p:cNvSpPr/>
            <p:nvPr/>
          </p:nvSpPr>
          <p:spPr>
            <a:xfrm>
              <a:off x="6102433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0" y="5439"/>
                    <a:pt x="0" y="12131"/>
                  </a:cubicBezTo>
                  <a:cubicBezTo>
                    <a:pt x="0" y="18823"/>
                    <a:pt x="3835" y="24236"/>
                    <a:pt x="8547" y="24236"/>
                  </a:cubicBezTo>
                  <a:cubicBezTo>
                    <a:pt x="13283" y="24236"/>
                    <a:pt x="17118" y="18823"/>
                    <a:pt x="17118" y="12131"/>
                  </a:cubicBezTo>
                  <a:cubicBezTo>
                    <a:pt x="17118" y="5439"/>
                    <a:pt x="13283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968;p59">
              <a:extLst>
                <a:ext uri="{FF2B5EF4-FFF2-40B4-BE49-F238E27FC236}">
                  <a16:creationId xmlns:a16="http://schemas.microsoft.com/office/drawing/2014/main" id="{6FC4ADC9-F369-CB05-47DE-01B3EFA8B316}"/>
                </a:ext>
              </a:extLst>
            </p:cNvPr>
            <p:cNvSpPr/>
            <p:nvPr/>
          </p:nvSpPr>
          <p:spPr>
            <a:xfrm>
              <a:off x="6169552" y="4262788"/>
              <a:ext cx="223390" cy="316223"/>
            </a:xfrm>
            <a:custGeom>
              <a:avLst/>
              <a:gdLst/>
              <a:ahLst/>
              <a:cxnLst/>
              <a:rect l="l" t="t" r="r" b="b"/>
              <a:pathLst>
                <a:path w="10677" h="15114" extrusionOk="0">
                  <a:moveTo>
                    <a:pt x="5339" y="1"/>
                  </a:moveTo>
                  <a:cubicBezTo>
                    <a:pt x="2406" y="1"/>
                    <a:pt x="0" y="3384"/>
                    <a:pt x="0" y="7570"/>
                  </a:cubicBezTo>
                  <a:cubicBezTo>
                    <a:pt x="0" y="11730"/>
                    <a:pt x="2406" y="15114"/>
                    <a:pt x="5339" y="15114"/>
                  </a:cubicBezTo>
                  <a:cubicBezTo>
                    <a:pt x="8296" y="15114"/>
                    <a:pt x="10677" y="11730"/>
                    <a:pt x="10677" y="7570"/>
                  </a:cubicBezTo>
                  <a:cubicBezTo>
                    <a:pt x="10677" y="3384"/>
                    <a:pt x="8296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969;p59">
              <a:extLst>
                <a:ext uri="{FF2B5EF4-FFF2-40B4-BE49-F238E27FC236}">
                  <a16:creationId xmlns:a16="http://schemas.microsoft.com/office/drawing/2014/main" id="{076E87BF-1A21-2BC8-4D69-CDB05FC55F55}"/>
                </a:ext>
              </a:extLst>
            </p:cNvPr>
            <p:cNvSpPr/>
            <p:nvPr/>
          </p:nvSpPr>
          <p:spPr>
            <a:xfrm>
              <a:off x="6195768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28" y="1"/>
                    <a:pt x="0" y="2206"/>
                    <a:pt x="0" y="4913"/>
                  </a:cubicBezTo>
                  <a:cubicBezTo>
                    <a:pt x="0" y="7645"/>
                    <a:pt x="953" y="9850"/>
                    <a:pt x="2858" y="9850"/>
                  </a:cubicBezTo>
                  <a:cubicBezTo>
                    <a:pt x="4787" y="9850"/>
                    <a:pt x="6341" y="7645"/>
                    <a:pt x="6341" y="4913"/>
                  </a:cubicBezTo>
                  <a:cubicBezTo>
                    <a:pt x="6341" y="2206"/>
                    <a:pt x="4812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970;p59">
              <a:extLst>
                <a:ext uri="{FF2B5EF4-FFF2-40B4-BE49-F238E27FC236}">
                  <a16:creationId xmlns:a16="http://schemas.microsoft.com/office/drawing/2014/main" id="{FA1AA5E4-E2AB-EEDC-8491-0D64A8290DD5}"/>
                </a:ext>
              </a:extLst>
            </p:cNvPr>
            <p:cNvSpPr/>
            <p:nvPr/>
          </p:nvSpPr>
          <p:spPr>
            <a:xfrm>
              <a:off x="7106608" y="4167883"/>
              <a:ext cx="280571" cy="507099"/>
            </a:xfrm>
            <a:custGeom>
              <a:avLst/>
              <a:gdLst/>
              <a:ahLst/>
              <a:cxnLst/>
              <a:rect l="l" t="t" r="r" b="b"/>
              <a:pathLst>
                <a:path w="13410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971;p59">
              <a:extLst>
                <a:ext uri="{FF2B5EF4-FFF2-40B4-BE49-F238E27FC236}">
                  <a16:creationId xmlns:a16="http://schemas.microsoft.com/office/drawing/2014/main" id="{60363733-945C-B3D0-230C-C0EA2A2DB413}"/>
                </a:ext>
              </a:extLst>
            </p:cNvPr>
            <p:cNvSpPr/>
            <p:nvPr/>
          </p:nvSpPr>
          <p:spPr>
            <a:xfrm>
              <a:off x="7208334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1" y="5439"/>
                    <a:pt x="1" y="12131"/>
                  </a:cubicBezTo>
                  <a:cubicBezTo>
                    <a:pt x="1" y="18823"/>
                    <a:pt x="3835" y="24236"/>
                    <a:pt x="8547" y="24236"/>
                  </a:cubicBezTo>
                  <a:cubicBezTo>
                    <a:pt x="13284" y="24236"/>
                    <a:pt x="17119" y="18823"/>
                    <a:pt x="17119" y="12131"/>
                  </a:cubicBezTo>
                  <a:cubicBezTo>
                    <a:pt x="17119" y="5439"/>
                    <a:pt x="13284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972;p59">
              <a:extLst>
                <a:ext uri="{FF2B5EF4-FFF2-40B4-BE49-F238E27FC236}">
                  <a16:creationId xmlns:a16="http://schemas.microsoft.com/office/drawing/2014/main" id="{0173D10C-54F7-8FF9-97FB-FD96825FF9C4}"/>
                </a:ext>
              </a:extLst>
            </p:cNvPr>
            <p:cNvSpPr/>
            <p:nvPr/>
          </p:nvSpPr>
          <p:spPr>
            <a:xfrm>
              <a:off x="7275976" y="4262788"/>
              <a:ext cx="222887" cy="316223"/>
            </a:xfrm>
            <a:custGeom>
              <a:avLst/>
              <a:gdLst/>
              <a:ahLst/>
              <a:cxnLst/>
              <a:rect l="l" t="t" r="r" b="b"/>
              <a:pathLst>
                <a:path w="10653" h="15114" extrusionOk="0">
                  <a:moveTo>
                    <a:pt x="5314" y="1"/>
                  </a:moveTo>
                  <a:cubicBezTo>
                    <a:pt x="2382" y="1"/>
                    <a:pt x="1" y="3384"/>
                    <a:pt x="1" y="7570"/>
                  </a:cubicBezTo>
                  <a:cubicBezTo>
                    <a:pt x="1" y="11730"/>
                    <a:pt x="2382" y="15114"/>
                    <a:pt x="5314" y="15114"/>
                  </a:cubicBezTo>
                  <a:cubicBezTo>
                    <a:pt x="8271" y="15114"/>
                    <a:pt x="10652" y="11730"/>
                    <a:pt x="10652" y="7570"/>
                  </a:cubicBezTo>
                  <a:cubicBezTo>
                    <a:pt x="10652" y="3384"/>
                    <a:pt x="8271" y="1"/>
                    <a:pt x="5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973;p59">
              <a:extLst>
                <a:ext uri="{FF2B5EF4-FFF2-40B4-BE49-F238E27FC236}">
                  <a16:creationId xmlns:a16="http://schemas.microsoft.com/office/drawing/2014/main" id="{AD9BCFEA-8901-87B2-10DC-FA5D54BD6832}"/>
                </a:ext>
              </a:extLst>
            </p:cNvPr>
            <p:cNvSpPr/>
            <p:nvPr/>
          </p:nvSpPr>
          <p:spPr>
            <a:xfrm>
              <a:off x="7301669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53" y="1"/>
                    <a:pt x="1" y="2206"/>
                    <a:pt x="1" y="4913"/>
                  </a:cubicBezTo>
                  <a:cubicBezTo>
                    <a:pt x="1" y="7645"/>
                    <a:pt x="953" y="9850"/>
                    <a:pt x="2858" y="9850"/>
                  </a:cubicBezTo>
                  <a:cubicBezTo>
                    <a:pt x="4788" y="9850"/>
                    <a:pt x="6342" y="7645"/>
                    <a:pt x="6342" y="4913"/>
                  </a:cubicBezTo>
                  <a:cubicBezTo>
                    <a:pt x="6342" y="2206"/>
                    <a:pt x="4788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974;p59">
              <a:extLst>
                <a:ext uri="{FF2B5EF4-FFF2-40B4-BE49-F238E27FC236}">
                  <a16:creationId xmlns:a16="http://schemas.microsoft.com/office/drawing/2014/main" id="{13762217-BC24-E20A-EECF-4F4F60BD720E}"/>
                </a:ext>
              </a:extLst>
            </p:cNvPr>
            <p:cNvSpPr/>
            <p:nvPr/>
          </p:nvSpPr>
          <p:spPr>
            <a:xfrm>
              <a:off x="6943517" y="3890221"/>
              <a:ext cx="175163" cy="126121"/>
            </a:xfrm>
            <a:custGeom>
              <a:avLst/>
              <a:gdLst/>
              <a:ahLst/>
              <a:cxnLst/>
              <a:rect l="l" t="t" r="r" b="b"/>
              <a:pathLst>
                <a:path w="8372" h="6028" extrusionOk="0">
                  <a:moveTo>
                    <a:pt x="5603" y="0"/>
                  </a:moveTo>
                  <a:cubicBezTo>
                    <a:pt x="5391" y="0"/>
                    <a:pt x="5177" y="29"/>
                    <a:pt x="4963" y="89"/>
                  </a:cubicBezTo>
                  <a:lnTo>
                    <a:pt x="1981" y="966"/>
                  </a:lnTo>
                  <a:cubicBezTo>
                    <a:pt x="728" y="1317"/>
                    <a:pt x="1" y="2620"/>
                    <a:pt x="352" y="3898"/>
                  </a:cubicBezTo>
                  <a:lnTo>
                    <a:pt x="477" y="4324"/>
                  </a:lnTo>
                  <a:cubicBezTo>
                    <a:pt x="786" y="5353"/>
                    <a:pt x="1720" y="6027"/>
                    <a:pt x="2738" y="6027"/>
                  </a:cubicBezTo>
                  <a:cubicBezTo>
                    <a:pt x="2960" y="6027"/>
                    <a:pt x="3185" y="5995"/>
                    <a:pt x="3409" y="5928"/>
                  </a:cubicBezTo>
                  <a:lnTo>
                    <a:pt x="6392" y="5076"/>
                  </a:lnTo>
                  <a:cubicBezTo>
                    <a:pt x="7645" y="4725"/>
                    <a:pt x="8372" y="3397"/>
                    <a:pt x="8021" y="2144"/>
                  </a:cubicBezTo>
                  <a:lnTo>
                    <a:pt x="7896" y="1718"/>
                  </a:lnTo>
                  <a:cubicBezTo>
                    <a:pt x="7584" y="678"/>
                    <a:pt x="6633" y="0"/>
                    <a:pt x="5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975;p59">
              <a:extLst>
                <a:ext uri="{FF2B5EF4-FFF2-40B4-BE49-F238E27FC236}">
                  <a16:creationId xmlns:a16="http://schemas.microsoft.com/office/drawing/2014/main" id="{B7953795-6F9D-8FC4-4ECA-4D62A75FA87A}"/>
                </a:ext>
              </a:extLst>
            </p:cNvPr>
            <p:cNvSpPr/>
            <p:nvPr/>
          </p:nvSpPr>
          <p:spPr>
            <a:xfrm>
              <a:off x="6866962" y="3926145"/>
              <a:ext cx="196671" cy="46176"/>
            </a:xfrm>
            <a:custGeom>
              <a:avLst/>
              <a:gdLst/>
              <a:ahLst/>
              <a:cxnLst/>
              <a:rect l="l" t="t" r="r" b="b"/>
              <a:pathLst>
                <a:path w="9400" h="2207" extrusionOk="0">
                  <a:moveTo>
                    <a:pt x="1104" y="1"/>
                  </a:moveTo>
                  <a:cubicBezTo>
                    <a:pt x="502" y="1"/>
                    <a:pt x="1" y="502"/>
                    <a:pt x="1" y="1103"/>
                  </a:cubicBezTo>
                  <a:cubicBezTo>
                    <a:pt x="1" y="1705"/>
                    <a:pt x="502" y="2206"/>
                    <a:pt x="1104" y="2206"/>
                  </a:cubicBezTo>
                  <a:lnTo>
                    <a:pt x="8297" y="2206"/>
                  </a:lnTo>
                  <a:cubicBezTo>
                    <a:pt x="8898" y="2206"/>
                    <a:pt x="9399" y="1705"/>
                    <a:pt x="9399" y="1103"/>
                  </a:cubicBezTo>
                  <a:cubicBezTo>
                    <a:pt x="9399" y="502"/>
                    <a:pt x="8898" y="1"/>
                    <a:pt x="8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976;p59">
              <a:extLst>
                <a:ext uri="{FF2B5EF4-FFF2-40B4-BE49-F238E27FC236}">
                  <a16:creationId xmlns:a16="http://schemas.microsoft.com/office/drawing/2014/main" id="{F85E3B29-746A-A40C-679B-5D7A73D70A83}"/>
                </a:ext>
              </a:extLst>
            </p:cNvPr>
            <p:cNvSpPr/>
            <p:nvPr/>
          </p:nvSpPr>
          <p:spPr>
            <a:xfrm>
              <a:off x="6958205" y="4233433"/>
              <a:ext cx="105428" cy="43017"/>
            </a:xfrm>
            <a:custGeom>
              <a:avLst/>
              <a:gdLst/>
              <a:ahLst/>
              <a:cxnLst/>
              <a:rect l="l" t="t" r="r" b="b"/>
              <a:pathLst>
                <a:path w="5039" h="2056" extrusionOk="0">
                  <a:moveTo>
                    <a:pt x="1028" y="0"/>
                  </a:moveTo>
                  <a:cubicBezTo>
                    <a:pt x="452" y="0"/>
                    <a:pt x="1" y="452"/>
                    <a:pt x="1" y="1028"/>
                  </a:cubicBezTo>
                  <a:cubicBezTo>
                    <a:pt x="1" y="1604"/>
                    <a:pt x="452" y="2056"/>
                    <a:pt x="1028" y="2056"/>
                  </a:cubicBezTo>
                  <a:lnTo>
                    <a:pt x="4011" y="2056"/>
                  </a:lnTo>
                  <a:cubicBezTo>
                    <a:pt x="4562" y="2056"/>
                    <a:pt x="5038" y="1604"/>
                    <a:pt x="5038" y="1028"/>
                  </a:cubicBezTo>
                  <a:cubicBezTo>
                    <a:pt x="5038" y="452"/>
                    <a:pt x="4562" y="0"/>
                    <a:pt x="4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977;p59">
              <a:extLst>
                <a:ext uri="{FF2B5EF4-FFF2-40B4-BE49-F238E27FC236}">
                  <a16:creationId xmlns:a16="http://schemas.microsoft.com/office/drawing/2014/main" id="{7743667F-4111-0E6D-EA34-20E02842326A}"/>
                </a:ext>
              </a:extLst>
            </p:cNvPr>
            <p:cNvSpPr/>
            <p:nvPr/>
          </p:nvSpPr>
          <p:spPr>
            <a:xfrm>
              <a:off x="6438030" y="3646662"/>
              <a:ext cx="84966" cy="21"/>
            </a:xfrm>
            <a:custGeom>
              <a:avLst/>
              <a:gdLst/>
              <a:ahLst/>
              <a:cxnLst/>
              <a:rect l="l" t="t" r="r" b="b"/>
              <a:pathLst>
                <a:path w="4061" h="1" extrusionOk="0">
                  <a:moveTo>
                    <a:pt x="4061" y="0"/>
                  </a:moveTo>
                  <a:lnTo>
                    <a:pt x="0" y="0"/>
                  </a:lnTo>
                  <a:lnTo>
                    <a:pt x="4061" y="0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978;p59">
              <a:extLst>
                <a:ext uri="{FF2B5EF4-FFF2-40B4-BE49-F238E27FC236}">
                  <a16:creationId xmlns:a16="http://schemas.microsoft.com/office/drawing/2014/main" id="{68C5A19A-3AA5-3B43-D116-DB613F1CA2B7}"/>
                </a:ext>
              </a:extLst>
            </p:cNvPr>
            <p:cNvSpPr/>
            <p:nvPr/>
          </p:nvSpPr>
          <p:spPr>
            <a:xfrm>
              <a:off x="6404993" y="3646662"/>
              <a:ext cx="228641" cy="303627"/>
            </a:xfrm>
            <a:custGeom>
              <a:avLst/>
              <a:gdLst/>
              <a:ahLst/>
              <a:cxnLst/>
              <a:rect l="l" t="t" r="r" b="b"/>
              <a:pathLst>
                <a:path w="10928" h="14512" extrusionOk="0">
                  <a:moveTo>
                    <a:pt x="0" y="0"/>
                  </a:moveTo>
                  <a:lnTo>
                    <a:pt x="5314" y="14512"/>
                  </a:lnTo>
                  <a:lnTo>
                    <a:pt x="10928" y="14512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979;p59">
              <a:extLst>
                <a:ext uri="{FF2B5EF4-FFF2-40B4-BE49-F238E27FC236}">
                  <a16:creationId xmlns:a16="http://schemas.microsoft.com/office/drawing/2014/main" id="{407C4519-3DFC-12B4-7E17-4521AEADA997}"/>
                </a:ext>
              </a:extLst>
            </p:cNvPr>
            <p:cNvSpPr/>
            <p:nvPr/>
          </p:nvSpPr>
          <p:spPr>
            <a:xfrm>
              <a:off x="6565448" y="3646662"/>
              <a:ext cx="59273" cy="544"/>
            </a:xfrm>
            <a:custGeom>
              <a:avLst/>
              <a:gdLst/>
              <a:ahLst/>
              <a:cxnLst/>
              <a:rect l="l" t="t" r="r" b="b"/>
              <a:pathLst>
                <a:path w="2833" h="26" extrusionOk="0">
                  <a:moveTo>
                    <a:pt x="1" y="0"/>
                  </a:moveTo>
                  <a:lnTo>
                    <a:pt x="2833" y="25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980;p59">
              <a:extLst>
                <a:ext uri="{FF2B5EF4-FFF2-40B4-BE49-F238E27FC236}">
                  <a16:creationId xmlns:a16="http://schemas.microsoft.com/office/drawing/2014/main" id="{ABF1D0EC-6AFF-EC55-2947-A4FEA02AF23D}"/>
                </a:ext>
              </a:extLst>
            </p:cNvPr>
            <p:cNvSpPr/>
            <p:nvPr/>
          </p:nvSpPr>
          <p:spPr>
            <a:xfrm>
              <a:off x="6565448" y="3646662"/>
              <a:ext cx="169912" cy="303627"/>
            </a:xfrm>
            <a:custGeom>
              <a:avLst/>
              <a:gdLst/>
              <a:ahLst/>
              <a:cxnLst/>
              <a:rect l="l" t="t" r="r" b="b"/>
              <a:pathLst>
                <a:path w="8121" h="14512" extrusionOk="0">
                  <a:moveTo>
                    <a:pt x="1" y="0"/>
                  </a:moveTo>
                  <a:lnTo>
                    <a:pt x="5314" y="14512"/>
                  </a:lnTo>
                  <a:lnTo>
                    <a:pt x="8121" y="14512"/>
                  </a:lnTo>
                  <a:lnTo>
                    <a:pt x="2833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981;p59">
              <a:extLst>
                <a:ext uri="{FF2B5EF4-FFF2-40B4-BE49-F238E27FC236}">
                  <a16:creationId xmlns:a16="http://schemas.microsoft.com/office/drawing/2014/main" id="{1802D512-0CE4-4793-A72C-DC9378B983D6}"/>
                </a:ext>
              </a:extLst>
            </p:cNvPr>
            <p:cNvSpPr/>
            <p:nvPr/>
          </p:nvSpPr>
          <p:spPr>
            <a:xfrm>
              <a:off x="6278621" y="3399149"/>
              <a:ext cx="140557" cy="65048"/>
            </a:xfrm>
            <a:custGeom>
              <a:avLst/>
              <a:gdLst/>
              <a:ahLst/>
              <a:cxnLst/>
              <a:rect l="l" t="t" r="r" b="b"/>
              <a:pathLst>
                <a:path w="6718" h="3109" extrusionOk="0">
                  <a:moveTo>
                    <a:pt x="6391" y="1379"/>
                  </a:moveTo>
                  <a:cubicBezTo>
                    <a:pt x="6397" y="1380"/>
                    <a:pt x="6403" y="1381"/>
                    <a:pt x="6408" y="1382"/>
                  </a:cubicBezTo>
                  <a:lnTo>
                    <a:pt x="6408" y="1382"/>
                  </a:lnTo>
                  <a:cubicBezTo>
                    <a:pt x="6420" y="1380"/>
                    <a:pt x="6431" y="1379"/>
                    <a:pt x="6441" y="1379"/>
                  </a:cubicBezTo>
                  <a:close/>
                  <a:moveTo>
                    <a:pt x="2030" y="1"/>
                  </a:moveTo>
                  <a:cubicBezTo>
                    <a:pt x="1855" y="1"/>
                    <a:pt x="1730" y="126"/>
                    <a:pt x="1705" y="276"/>
                  </a:cubicBezTo>
                  <a:cubicBezTo>
                    <a:pt x="1604" y="251"/>
                    <a:pt x="1529" y="226"/>
                    <a:pt x="1429" y="226"/>
                  </a:cubicBezTo>
                  <a:cubicBezTo>
                    <a:pt x="978" y="226"/>
                    <a:pt x="577" y="577"/>
                    <a:pt x="477" y="1028"/>
                  </a:cubicBezTo>
                  <a:lnTo>
                    <a:pt x="401" y="1003"/>
                  </a:lnTo>
                  <a:cubicBezTo>
                    <a:pt x="226" y="1003"/>
                    <a:pt x="50" y="1179"/>
                    <a:pt x="50" y="1354"/>
                  </a:cubicBezTo>
                  <a:cubicBezTo>
                    <a:pt x="50" y="1454"/>
                    <a:pt x="101" y="1529"/>
                    <a:pt x="176" y="1605"/>
                  </a:cubicBezTo>
                  <a:cubicBezTo>
                    <a:pt x="50" y="1755"/>
                    <a:pt x="0" y="1955"/>
                    <a:pt x="0" y="2156"/>
                  </a:cubicBezTo>
                  <a:cubicBezTo>
                    <a:pt x="0" y="2682"/>
                    <a:pt x="426" y="3108"/>
                    <a:pt x="978" y="3108"/>
                  </a:cubicBezTo>
                  <a:cubicBezTo>
                    <a:pt x="1379" y="3108"/>
                    <a:pt x="1730" y="2858"/>
                    <a:pt x="1880" y="2457"/>
                  </a:cubicBezTo>
                  <a:cubicBezTo>
                    <a:pt x="2062" y="2638"/>
                    <a:pt x="2296" y="2726"/>
                    <a:pt x="2532" y="2726"/>
                  </a:cubicBezTo>
                  <a:cubicBezTo>
                    <a:pt x="2785" y="2726"/>
                    <a:pt x="3039" y="2626"/>
                    <a:pt x="3233" y="2432"/>
                  </a:cubicBezTo>
                  <a:cubicBezTo>
                    <a:pt x="3309" y="2356"/>
                    <a:pt x="3384" y="2231"/>
                    <a:pt x="3434" y="2106"/>
                  </a:cubicBezTo>
                  <a:cubicBezTo>
                    <a:pt x="3616" y="2288"/>
                    <a:pt x="3875" y="2394"/>
                    <a:pt x="4131" y="2394"/>
                  </a:cubicBezTo>
                  <a:cubicBezTo>
                    <a:pt x="4262" y="2394"/>
                    <a:pt x="4393" y="2366"/>
                    <a:pt x="4512" y="2306"/>
                  </a:cubicBezTo>
                  <a:cubicBezTo>
                    <a:pt x="4651" y="2705"/>
                    <a:pt x="5028" y="2961"/>
                    <a:pt x="5429" y="2961"/>
                  </a:cubicBezTo>
                  <a:cubicBezTo>
                    <a:pt x="5532" y="2961"/>
                    <a:pt x="5637" y="2944"/>
                    <a:pt x="5740" y="2908"/>
                  </a:cubicBezTo>
                  <a:cubicBezTo>
                    <a:pt x="6116" y="2783"/>
                    <a:pt x="6366" y="2457"/>
                    <a:pt x="6391" y="2056"/>
                  </a:cubicBezTo>
                  <a:cubicBezTo>
                    <a:pt x="6567" y="2031"/>
                    <a:pt x="6717" y="1880"/>
                    <a:pt x="6692" y="1680"/>
                  </a:cubicBezTo>
                  <a:cubicBezTo>
                    <a:pt x="6668" y="1535"/>
                    <a:pt x="6551" y="1414"/>
                    <a:pt x="6408" y="1382"/>
                  </a:cubicBezTo>
                  <a:lnTo>
                    <a:pt x="6408" y="1382"/>
                  </a:lnTo>
                  <a:cubicBezTo>
                    <a:pt x="6368" y="1390"/>
                    <a:pt x="6325" y="1410"/>
                    <a:pt x="6266" y="1429"/>
                  </a:cubicBezTo>
                  <a:cubicBezTo>
                    <a:pt x="6166" y="1254"/>
                    <a:pt x="5990" y="1128"/>
                    <a:pt x="5790" y="1053"/>
                  </a:cubicBezTo>
                  <a:lnTo>
                    <a:pt x="5790" y="1003"/>
                  </a:lnTo>
                  <a:cubicBezTo>
                    <a:pt x="5790" y="727"/>
                    <a:pt x="5564" y="477"/>
                    <a:pt x="5264" y="427"/>
                  </a:cubicBezTo>
                  <a:cubicBezTo>
                    <a:pt x="5238" y="251"/>
                    <a:pt x="5113" y="151"/>
                    <a:pt x="4938" y="151"/>
                  </a:cubicBezTo>
                  <a:cubicBezTo>
                    <a:pt x="4762" y="151"/>
                    <a:pt x="4587" y="301"/>
                    <a:pt x="4587" y="477"/>
                  </a:cubicBezTo>
                  <a:lnTo>
                    <a:pt x="4587" y="577"/>
                  </a:lnTo>
                  <a:cubicBezTo>
                    <a:pt x="4461" y="502"/>
                    <a:pt x="4336" y="452"/>
                    <a:pt x="4186" y="452"/>
                  </a:cubicBezTo>
                  <a:lnTo>
                    <a:pt x="4186" y="377"/>
                  </a:lnTo>
                  <a:cubicBezTo>
                    <a:pt x="4186" y="201"/>
                    <a:pt x="4035" y="51"/>
                    <a:pt x="3835" y="51"/>
                  </a:cubicBezTo>
                  <a:cubicBezTo>
                    <a:pt x="3710" y="51"/>
                    <a:pt x="3584" y="126"/>
                    <a:pt x="3534" y="251"/>
                  </a:cubicBezTo>
                  <a:cubicBezTo>
                    <a:pt x="3459" y="226"/>
                    <a:pt x="3409" y="226"/>
                    <a:pt x="3334" y="226"/>
                  </a:cubicBezTo>
                  <a:cubicBezTo>
                    <a:pt x="3008" y="226"/>
                    <a:pt x="2757" y="477"/>
                    <a:pt x="2732" y="803"/>
                  </a:cubicBezTo>
                  <a:lnTo>
                    <a:pt x="2657" y="803"/>
                  </a:lnTo>
                  <a:cubicBezTo>
                    <a:pt x="2582" y="677"/>
                    <a:pt x="2456" y="552"/>
                    <a:pt x="2306" y="502"/>
                  </a:cubicBezTo>
                  <a:cubicBezTo>
                    <a:pt x="2356" y="452"/>
                    <a:pt x="2356" y="402"/>
                    <a:pt x="2356" y="351"/>
                  </a:cubicBezTo>
                  <a:cubicBezTo>
                    <a:pt x="2356" y="151"/>
                    <a:pt x="220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982;p59">
              <a:extLst>
                <a:ext uri="{FF2B5EF4-FFF2-40B4-BE49-F238E27FC236}">
                  <a16:creationId xmlns:a16="http://schemas.microsoft.com/office/drawing/2014/main" id="{CBAC5A7F-BA9A-2B77-9235-694D654233E4}"/>
                </a:ext>
              </a:extLst>
            </p:cNvPr>
            <p:cNvSpPr/>
            <p:nvPr/>
          </p:nvSpPr>
          <p:spPr>
            <a:xfrm>
              <a:off x="6335259" y="3400195"/>
              <a:ext cx="83397" cy="35150"/>
            </a:xfrm>
            <a:custGeom>
              <a:avLst/>
              <a:gdLst/>
              <a:ahLst/>
              <a:cxnLst/>
              <a:rect l="l" t="t" r="r" b="b"/>
              <a:pathLst>
                <a:path w="3986" h="1680" extrusionOk="0">
                  <a:moveTo>
                    <a:pt x="1128" y="1"/>
                  </a:moveTo>
                  <a:cubicBezTo>
                    <a:pt x="1003" y="1"/>
                    <a:pt x="877" y="76"/>
                    <a:pt x="827" y="201"/>
                  </a:cubicBezTo>
                  <a:cubicBezTo>
                    <a:pt x="752" y="176"/>
                    <a:pt x="702" y="176"/>
                    <a:pt x="627" y="176"/>
                  </a:cubicBezTo>
                  <a:cubicBezTo>
                    <a:pt x="301" y="176"/>
                    <a:pt x="50" y="427"/>
                    <a:pt x="25" y="753"/>
                  </a:cubicBezTo>
                  <a:lnTo>
                    <a:pt x="0" y="753"/>
                  </a:lnTo>
                  <a:cubicBezTo>
                    <a:pt x="0" y="753"/>
                    <a:pt x="0" y="753"/>
                    <a:pt x="0" y="778"/>
                  </a:cubicBezTo>
                  <a:lnTo>
                    <a:pt x="100" y="778"/>
                  </a:lnTo>
                  <a:cubicBezTo>
                    <a:pt x="100" y="627"/>
                    <a:pt x="150" y="502"/>
                    <a:pt x="251" y="377"/>
                  </a:cubicBezTo>
                  <a:lnTo>
                    <a:pt x="301" y="377"/>
                  </a:lnTo>
                  <a:cubicBezTo>
                    <a:pt x="577" y="377"/>
                    <a:pt x="852" y="402"/>
                    <a:pt x="1128" y="452"/>
                  </a:cubicBezTo>
                  <a:cubicBezTo>
                    <a:pt x="1454" y="477"/>
                    <a:pt x="1754" y="552"/>
                    <a:pt x="2055" y="677"/>
                  </a:cubicBezTo>
                  <a:cubicBezTo>
                    <a:pt x="2481" y="828"/>
                    <a:pt x="2857" y="1053"/>
                    <a:pt x="3208" y="1379"/>
                  </a:cubicBezTo>
                  <a:cubicBezTo>
                    <a:pt x="3283" y="1479"/>
                    <a:pt x="3359" y="1580"/>
                    <a:pt x="3434" y="1680"/>
                  </a:cubicBezTo>
                  <a:lnTo>
                    <a:pt x="3985" y="1680"/>
                  </a:lnTo>
                  <a:cubicBezTo>
                    <a:pt x="3985" y="1655"/>
                    <a:pt x="3985" y="1655"/>
                    <a:pt x="3985" y="1630"/>
                  </a:cubicBezTo>
                  <a:cubicBezTo>
                    <a:pt x="3960" y="1479"/>
                    <a:pt x="3860" y="1354"/>
                    <a:pt x="3684" y="1329"/>
                  </a:cubicBezTo>
                  <a:cubicBezTo>
                    <a:pt x="3659" y="1329"/>
                    <a:pt x="3609" y="1354"/>
                    <a:pt x="3559" y="1379"/>
                  </a:cubicBezTo>
                  <a:cubicBezTo>
                    <a:pt x="3459" y="1204"/>
                    <a:pt x="3283" y="1078"/>
                    <a:pt x="3083" y="1003"/>
                  </a:cubicBezTo>
                  <a:lnTo>
                    <a:pt x="3083" y="953"/>
                  </a:lnTo>
                  <a:cubicBezTo>
                    <a:pt x="3083" y="677"/>
                    <a:pt x="2857" y="427"/>
                    <a:pt x="2557" y="377"/>
                  </a:cubicBezTo>
                  <a:cubicBezTo>
                    <a:pt x="2531" y="201"/>
                    <a:pt x="2406" y="101"/>
                    <a:pt x="2231" y="101"/>
                  </a:cubicBezTo>
                  <a:cubicBezTo>
                    <a:pt x="2055" y="101"/>
                    <a:pt x="1880" y="251"/>
                    <a:pt x="1880" y="427"/>
                  </a:cubicBezTo>
                  <a:lnTo>
                    <a:pt x="1880" y="527"/>
                  </a:lnTo>
                  <a:cubicBezTo>
                    <a:pt x="1754" y="452"/>
                    <a:pt x="1629" y="402"/>
                    <a:pt x="1479" y="402"/>
                  </a:cubicBezTo>
                  <a:lnTo>
                    <a:pt x="1479" y="327"/>
                  </a:lnTo>
                  <a:cubicBezTo>
                    <a:pt x="1479" y="151"/>
                    <a:pt x="1328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983;p59">
              <a:extLst>
                <a:ext uri="{FF2B5EF4-FFF2-40B4-BE49-F238E27FC236}">
                  <a16:creationId xmlns:a16="http://schemas.microsoft.com/office/drawing/2014/main" id="{8A0B018A-A11D-C38F-C3E0-B461419D6BAD}"/>
                </a:ext>
              </a:extLst>
            </p:cNvPr>
            <p:cNvSpPr/>
            <p:nvPr/>
          </p:nvSpPr>
          <p:spPr>
            <a:xfrm>
              <a:off x="6279667" y="3420134"/>
              <a:ext cx="7888" cy="15211"/>
            </a:xfrm>
            <a:custGeom>
              <a:avLst/>
              <a:gdLst/>
              <a:ahLst/>
              <a:cxnLst/>
              <a:rect l="l" t="t" r="r" b="b"/>
              <a:pathLst>
                <a:path w="377" h="727" extrusionOk="0">
                  <a:moveTo>
                    <a:pt x="351" y="0"/>
                  </a:moveTo>
                  <a:cubicBezTo>
                    <a:pt x="176" y="0"/>
                    <a:pt x="0" y="176"/>
                    <a:pt x="0" y="351"/>
                  </a:cubicBezTo>
                  <a:cubicBezTo>
                    <a:pt x="0" y="451"/>
                    <a:pt x="51" y="526"/>
                    <a:pt x="126" y="602"/>
                  </a:cubicBezTo>
                  <a:cubicBezTo>
                    <a:pt x="101" y="627"/>
                    <a:pt x="76" y="677"/>
                    <a:pt x="51" y="727"/>
                  </a:cubicBezTo>
                  <a:lnTo>
                    <a:pt x="101" y="727"/>
                  </a:lnTo>
                  <a:cubicBezTo>
                    <a:pt x="126" y="677"/>
                    <a:pt x="151" y="627"/>
                    <a:pt x="176" y="602"/>
                  </a:cubicBezTo>
                  <a:cubicBezTo>
                    <a:pt x="101" y="551"/>
                    <a:pt x="76" y="451"/>
                    <a:pt x="76" y="351"/>
                  </a:cubicBezTo>
                  <a:cubicBezTo>
                    <a:pt x="76" y="176"/>
                    <a:pt x="201" y="25"/>
                    <a:pt x="376" y="25"/>
                  </a:cubicBezTo>
                  <a:lnTo>
                    <a:pt x="351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984;p59">
              <a:extLst>
                <a:ext uri="{FF2B5EF4-FFF2-40B4-BE49-F238E27FC236}">
                  <a16:creationId xmlns:a16="http://schemas.microsoft.com/office/drawing/2014/main" id="{3BE419E2-F03F-AA8F-D5B0-02F1FC46BB99}"/>
                </a:ext>
              </a:extLst>
            </p:cNvPr>
            <p:cNvSpPr/>
            <p:nvPr/>
          </p:nvSpPr>
          <p:spPr>
            <a:xfrm>
              <a:off x="6412337" y="3428001"/>
              <a:ext cx="1067" cy="21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ubicBezTo>
                    <a:pt x="25" y="0"/>
                    <a:pt x="25" y="0"/>
                    <a:pt x="0" y="0"/>
                  </a:cubicBezTo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985;p59">
              <a:extLst>
                <a:ext uri="{FF2B5EF4-FFF2-40B4-BE49-F238E27FC236}">
                  <a16:creationId xmlns:a16="http://schemas.microsoft.com/office/drawing/2014/main" id="{04F49FF2-39B2-D6A9-70F6-ACD2E41CA35C}"/>
                </a:ext>
              </a:extLst>
            </p:cNvPr>
            <p:cNvSpPr/>
            <p:nvPr/>
          </p:nvSpPr>
          <p:spPr>
            <a:xfrm>
              <a:off x="6413383" y="342800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986;p59">
              <a:extLst>
                <a:ext uri="{FF2B5EF4-FFF2-40B4-BE49-F238E27FC236}">
                  <a16:creationId xmlns:a16="http://schemas.microsoft.com/office/drawing/2014/main" id="{B3FB458C-0FA9-8C50-5FAC-D188E995D93D}"/>
                </a:ext>
              </a:extLst>
            </p:cNvPr>
            <p:cNvSpPr/>
            <p:nvPr/>
          </p:nvSpPr>
          <p:spPr>
            <a:xfrm>
              <a:off x="6289104" y="3399149"/>
              <a:ext cx="38832" cy="21529"/>
            </a:xfrm>
            <a:custGeom>
              <a:avLst/>
              <a:gdLst/>
              <a:ahLst/>
              <a:cxnLst/>
              <a:rect l="l" t="t" r="r" b="b"/>
              <a:pathLst>
                <a:path w="1856" h="1029" extrusionOk="0">
                  <a:moveTo>
                    <a:pt x="1529" y="1"/>
                  </a:moveTo>
                  <a:cubicBezTo>
                    <a:pt x="1354" y="1"/>
                    <a:pt x="1229" y="126"/>
                    <a:pt x="1204" y="276"/>
                  </a:cubicBezTo>
                  <a:cubicBezTo>
                    <a:pt x="1103" y="251"/>
                    <a:pt x="1028" y="226"/>
                    <a:pt x="928" y="226"/>
                  </a:cubicBezTo>
                  <a:cubicBezTo>
                    <a:pt x="477" y="226"/>
                    <a:pt x="76" y="577"/>
                    <a:pt x="1" y="1028"/>
                  </a:cubicBezTo>
                  <a:lnTo>
                    <a:pt x="51" y="1028"/>
                  </a:lnTo>
                  <a:cubicBezTo>
                    <a:pt x="76" y="903"/>
                    <a:pt x="126" y="752"/>
                    <a:pt x="201" y="652"/>
                  </a:cubicBezTo>
                  <a:cubicBezTo>
                    <a:pt x="527" y="577"/>
                    <a:pt x="828" y="552"/>
                    <a:pt x="1153" y="527"/>
                  </a:cubicBezTo>
                  <a:cubicBezTo>
                    <a:pt x="1379" y="502"/>
                    <a:pt x="1605" y="477"/>
                    <a:pt x="1830" y="452"/>
                  </a:cubicBezTo>
                  <a:cubicBezTo>
                    <a:pt x="1855" y="427"/>
                    <a:pt x="1855" y="377"/>
                    <a:pt x="1855" y="351"/>
                  </a:cubicBezTo>
                  <a:cubicBezTo>
                    <a:pt x="1855" y="151"/>
                    <a:pt x="1705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987;p59">
              <a:extLst>
                <a:ext uri="{FF2B5EF4-FFF2-40B4-BE49-F238E27FC236}">
                  <a16:creationId xmlns:a16="http://schemas.microsoft.com/office/drawing/2014/main" id="{6F1033A7-839C-EECA-122E-155FF241C986}"/>
                </a:ext>
              </a:extLst>
            </p:cNvPr>
            <p:cNvSpPr/>
            <p:nvPr/>
          </p:nvSpPr>
          <p:spPr>
            <a:xfrm>
              <a:off x="6271801" y="3438483"/>
              <a:ext cx="155245" cy="168865"/>
            </a:xfrm>
            <a:custGeom>
              <a:avLst/>
              <a:gdLst/>
              <a:ahLst/>
              <a:cxnLst/>
              <a:rect l="l" t="t" r="r" b="b"/>
              <a:pathLst>
                <a:path w="7420" h="8071" extrusionOk="0">
                  <a:moveTo>
                    <a:pt x="1" y="0"/>
                  </a:moveTo>
                  <a:lnTo>
                    <a:pt x="978" y="8070"/>
                  </a:lnTo>
                  <a:lnTo>
                    <a:pt x="6442" y="8070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988;p59">
              <a:extLst>
                <a:ext uri="{FF2B5EF4-FFF2-40B4-BE49-F238E27FC236}">
                  <a16:creationId xmlns:a16="http://schemas.microsoft.com/office/drawing/2014/main" id="{216A7BEF-FC27-6AFD-3DD5-D6E1A1989DED}"/>
                </a:ext>
              </a:extLst>
            </p:cNvPr>
            <p:cNvSpPr/>
            <p:nvPr/>
          </p:nvSpPr>
          <p:spPr>
            <a:xfrm>
              <a:off x="6293309" y="3438483"/>
              <a:ext cx="31467" cy="168865"/>
            </a:xfrm>
            <a:custGeom>
              <a:avLst/>
              <a:gdLst/>
              <a:ahLst/>
              <a:cxnLst/>
              <a:rect l="l" t="t" r="r" b="b"/>
              <a:pathLst>
                <a:path w="1504" h="8071" extrusionOk="0">
                  <a:moveTo>
                    <a:pt x="0" y="0"/>
                  </a:moveTo>
                  <a:lnTo>
                    <a:pt x="702" y="8070"/>
                  </a:lnTo>
                  <a:lnTo>
                    <a:pt x="1504" y="807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989;p59">
              <a:extLst>
                <a:ext uri="{FF2B5EF4-FFF2-40B4-BE49-F238E27FC236}">
                  <a16:creationId xmlns:a16="http://schemas.microsoft.com/office/drawing/2014/main" id="{020DA826-7E36-C830-CE5A-EC569A976FF6}"/>
                </a:ext>
              </a:extLst>
            </p:cNvPr>
            <p:cNvSpPr/>
            <p:nvPr/>
          </p:nvSpPr>
          <p:spPr>
            <a:xfrm>
              <a:off x="6338397" y="3438483"/>
              <a:ext cx="22052" cy="168865"/>
            </a:xfrm>
            <a:custGeom>
              <a:avLst/>
              <a:gdLst/>
              <a:ahLst/>
              <a:cxnLst/>
              <a:rect l="l" t="t" r="r" b="b"/>
              <a:pathLst>
                <a:path w="1054" h="8071" extrusionOk="0">
                  <a:moveTo>
                    <a:pt x="0" y="0"/>
                  </a:moveTo>
                  <a:lnTo>
                    <a:pt x="126" y="8070"/>
                  </a:lnTo>
                  <a:lnTo>
                    <a:pt x="928" y="807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990;p59">
              <a:extLst>
                <a:ext uri="{FF2B5EF4-FFF2-40B4-BE49-F238E27FC236}">
                  <a16:creationId xmlns:a16="http://schemas.microsoft.com/office/drawing/2014/main" id="{FFAABA82-C45A-494B-5847-DACFD9CC5F61}"/>
                </a:ext>
              </a:extLst>
            </p:cNvPr>
            <p:cNvSpPr/>
            <p:nvPr/>
          </p:nvSpPr>
          <p:spPr>
            <a:xfrm>
              <a:off x="6374572" y="3438483"/>
              <a:ext cx="30965" cy="168865"/>
            </a:xfrm>
            <a:custGeom>
              <a:avLst/>
              <a:gdLst/>
              <a:ahLst/>
              <a:cxnLst/>
              <a:rect l="l" t="t" r="r" b="b"/>
              <a:pathLst>
                <a:path w="1480" h="8071" extrusionOk="0">
                  <a:moveTo>
                    <a:pt x="402" y="0"/>
                  </a:moveTo>
                  <a:lnTo>
                    <a:pt x="1" y="8070"/>
                  </a:lnTo>
                  <a:lnTo>
                    <a:pt x="778" y="807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991;p59">
              <a:extLst>
                <a:ext uri="{FF2B5EF4-FFF2-40B4-BE49-F238E27FC236}">
                  <a16:creationId xmlns:a16="http://schemas.microsoft.com/office/drawing/2014/main" id="{535B76F4-EF7B-F64E-4DC5-6AB1A5A124BD}"/>
                </a:ext>
              </a:extLst>
            </p:cNvPr>
            <p:cNvSpPr/>
            <p:nvPr/>
          </p:nvSpPr>
          <p:spPr>
            <a:xfrm>
              <a:off x="6268662" y="3435324"/>
              <a:ext cx="161522" cy="7365"/>
            </a:xfrm>
            <a:custGeom>
              <a:avLst/>
              <a:gdLst/>
              <a:ahLst/>
              <a:cxnLst/>
              <a:rect l="l" t="t" r="r" b="b"/>
              <a:pathLst>
                <a:path w="7720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0" y="277"/>
                    <a:pt x="100" y="352"/>
                    <a:pt x="176" y="352"/>
                  </a:cubicBezTo>
                  <a:lnTo>
                    <a:pt x="7544" y="352"/>
                  </a:lnTo>
                  <a:cubicBezTo>
                    <a:pt x="7644" y="352"/>
                    <a:pt x="7719" y="277"/>
                    <a:pt x="7719" y="176"/>
                  </a:cubicBezTo>
                  <a:cubicBezTo>
                    <a:pt x="7719" y="76"/>
                    <a:pt x="7644" y="1"/>
                    <a:pt x="7544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992;p59">
              <a:extLst>
                <a:ext uri="{FF2B5EF4-FFF2-40B4-BE49-F238E27FC236}">
                  <a16:creationId xmlns:a16="http://schemas.microsoft.com/office/drawing/2014/main" id="{3D88084B-6487-49C3-5178-0A4FE428018B}"/>
                </a:ext>
              </a:extLst>
            </p:cNvPr>
            <p:cNvSpPr/>
            <p:nvPr/>
          </p:nvSpPr>
          <p:spPr>
            <a:xfrm>
              <a:off x="6292786" y="3607328"/>
              <a:ext cx="15211" cy="544"/>
            </a:xfrm>
            <a:custGeom>
              <a:avLst/>
              <a:gdLst/>
              <a:ahLst/>
              <a:cxnLst/>
              <a:rect l="l" t="t" r="r" b="b"/>
              <a:pathLst>
                <a:path w="727" h="26" extrusionOk="0">
                  <a:moveTo>
                    <a:pt x="0" y="0"/>
                  </a:moveTo>
                  <a:lnTo>
                    <a:pt x="0" y="26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90F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993;p59">
              <a:extLst>
                <a:ext uri="{FF2B5EF4-FFF2-40B4-BE49-F238E27FC236}">
                  <a16:creationId xmlns:a16="http://schemas.microsoft.com/office/drawing/2014/main" id="{E1006B90-817A-58D4-2CAF-9ACDF14E7FFF}"/>
                </a:ext>
              </a:extLst>
            </p:cNvPr>
            <p:cNvSpPr/>
            <p:nvPr/>
          </p:nvSpPr>
          <p:spPr>
            <a:xfrm>
              <a:off x="6326869" y="3408585"/>
              <a:ext cx="8411" cy="7365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25" y="1"/>
                  </a:moveTo>
                  <a:cubicBezTo>
                    <a:pt x="25" y="26"/>
                    <a:pt x="25" y="26"/>
                    <a:pt x="0" y="51"/>
                  </a:cubicBezTo>
                  <a:cubicBezTo>
                    <a:pt x="150" y="101"/>
                    <a:pt x="276" y="226"/>
                    <a:pt x="351" y="352"/>
                  </a:cubicBezTo>
                  <a:lnTo>
                    <a:pt x="401" y="352"/>
                  </a:lnTo>
                  <a:cubicBezTo>
                    <a:pt x="351" y="226"/>
                    <a:pt x="226" y="101"/>
                    <a:pt x="75" y="51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994;p59">
              <a:extLst>
                <a:ext uri="{FF2B5EF4-FFF2-40B4-BE49-F238E27FC236}">
                  <a16:creationId xmlns:a16="http://schemas.microsoft.com/office/drawing/2014/main" id="{636C7D84-E915-3A02-9E62-2A5B5F697C06}"/>
                </a:ext>
              </a:extLst>
            </p:cNvPr>
            <p:cNvSpPr/>
            <p:nvPr/>
          </p:nvSpPr>
          <p:spPr>
            <a:xfrm>
              <a:off x="6293832" y="3442668"/>
              <a:ext cx="30944" cy="164681"/>
            </a:xfrm>
            <a:custGeom>
              <a:avLst/>
              <a:gdLst/>
              <a:ahLst/>
              <a:cxnLst/>
              <a:rect l="l" t="t" r="r" b="b"/>
              <a:pathLst>
                <a:path w="1479" h="7871" extrusionOk="0">
                  <a:moveTo>
                    <a:pt x="0" y="1"/>
                  </a:moveTo>
                  <a:lnTo>
                    <a:pt x="677" y="7870"/>
                  </a:lnTo>
                  <a:lnTo>
                    <a:pt x="1479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995;p59">
              <a:extLst>
                <a:ext uri="{FF2B5EF4-FFF2-40B4-BE49-F238E27FC236}">
                  <a16:creationId xmlns:a16="http://schemas.microsoft.com/office/drawing/2014/main" id="{EFF3E4BC-6786-8E09-CA67-88443192FBD0}"/>
                </a:ext>
              </a:extLst>
            </p:cNvPr>
            <p:cNvSpPr/>
            <p:nvPr/>
          </p:nvSpPr>
          <p:spPr>
            <a:xfrm>
              <a:off x="6338397" y="3442668"/>
              <a:ext cx="22052" cy="164681"/>
            </a:xfrm>
            <a:custGeom>
              <a:avLst/>
              <a:gdLst/>
              <a:ahLst/>
              <a:cxnLst/>
              <a:rect l="l" t="t" r="r" b="b"/>
              <a:pathLst>
                <a:path w="1054" h="7871" extrusionOk="0">
                  <a:moveTo>
                    <a:pt x="0" y="1"/>
                  </a:moveTo>
                  <a:lnTo>
                    <a:pt x="126" y="7870"/>
                  </a:lnTo>
                  <a:lnTo>
                    <a:pt x="928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996;p59">
              <a:extLst>
                <a:ext uri="{FF2B5EF4-FFF2-40B4-BE49-F238E27FC236}">
                  <a16:creationId xmlns:a16="http://schemas.microsoft.com/office/drawing/2014/main" id="{B0A4BB48-6E5D-75E9-4236-F6C5E36F1384}"/>
                </a:ext>
              </a:extLst>
            </p:cNvPr>
            <p:cNvSpPr/>
            <p:nvPr/>
          </p:nvSpPr>
          <p:spPr>
            <a:xfrm>
              <a:off x="6374572" y="3442668"/>
              <a:ext cx="30965" cy="164681"/>
            </a:xfrm>
            <a:custGeom>
              <a:avLst/>
              <a:gdLst/>
              <a:ahLst/>
              <a:cxnLst/>
              <a:rect l="l" t="t" r="r" b="b"/>
              <a:pathLst>
                <a:path w="1480" h="7871" extrusionOk="0">
                  <a:moveTo>
                    <a:pt x="402" y="1"/>
                  </a:moveTo>
                  <a:lnTo>
                    <a:pt x="1" y="7870"/>
                  </a:lnTo>
                  <a:lnTo>
                    <a:pt x="778" y="7870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997;p59">
              <a:extLst>
                <a:ext uri="{FF2B5EF4-FFF2-40B4-BE49-F238E27FC236}">
                  <a16:creationId xmlns:a16="http://schemas.microsoft.com/office/drawing/2014/main" id="{12853296-E7B6-F158-761F-1FFB5B243ED0}"/>
                </a:ext>
              </a:extLst>
            </p:cNvPr>
            <p:cNvSpPr/>
            <p:nvPr/>
          </p:nvSpPr>
          <p:spPr>
            <a:xfrm>
              <a:off x="6269185" y="3435324"/>
              <a:ext cx="142127" cy="7365"/>
            </a:xfrm>
            <a:custGeom>
              <a:avLst/>
              <a:gdLst/>
              <a:ahLst/>
              <a:cxnLst/>
              <a:rect l="l" t="t" r="r" b="b"/>
              <a:pathLst>
                <a:path w="6793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25" y="277"/>
                    <a:pt x="75" y="352"/>
                    <a:pt x="176" y="352"/>
                  </a:cubicBezTo>
                  <a:lnTo>
                    <a:pt x="6792" y="352"/>
                  </a:lnTo>
                  <a:cubicBezTo>
                    <a:pt x="6742" y="226"/>
                    <a:pt x="6667" y="101"/>
                    <a:pt x="6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998;p59">
              <a:extLst>
                <a:ext uri="{FF2B5EF4-FFF2-40B4-BE49-F238E27FC236}">
                  <a16:creationId xmlns:a16="http://schemas.microsoft.com/office/drawing/2014/main" id="{17D0E174-2EB5-0671-DE8E-05828FEC37F3}"/>
                </a:ext>
              </a:extLst>
            </p:cNvPr>
            <p:cNvSpPr/>
            <p:nvPr/>
          </p:nvSpPr>
          <p:spPr>
            <a:xfrm>
              <a:off x="5943024" y="3157034"/>
              <a:ext cx="349238" cy="263895"/>
            </a:xfrm>
            <a:custGeom>
              <a:avLst/>
              <a:gdLst/>
              <a:ahLst/>
              <a:cxnLst/>
              <a:rect l="l" t="t" r="r" b="b"/>
              <a:pathLst>
                <a:path w="16692" h="12613" extrusionOk="0">
                  <a:moveTo>
                    <a:pt x="9699" y="8615"/>
                  </a:moveTo>
                  <a:cubicBezTo>
                    <a:pt x="9728" y="8627"/>
                    <a:pt x="9757" y="8638"/>
                    <a:pt x="9786" y="8650"/>
                  </a:cubicBezTo>
                  <a:lnTo>
                    <a:pt x="9786" y="8650"/>
                  </a:lnTo>
                  <a:cubicBezTo>
                    <a:pt x="9749" y="8639"/>
                    <a:pt x="9712" y="8628"/>
                    <a:pt x="9674" y="8615"/>
                  </a:cubicBezTo>
                  <a:close/>
                  <a:moveTo>
                    <a:pt x="10050" y="8791"/>
                  </a:moveTo>
                  <a:lnTo>
                    <a:pt x="10075" y="8816"/>
                  </a:lnTo>
                  <a:lnTo>
                    <a:pt x="10075" y="8816"/>
                  </a:lnTo>
                  <a:lnTo>
                    <a:pt x="10050" y="8791"/>
                  </a:lnTo>
                  <a:close/>
                  <a:moveTo>
                    <a:pt x="2585" y="0"/>
                  </a:moveTo>
                  <a:cubicBezTo>
                    <a:pt x="2172" y="0"/>
                    <a:pt x="1755" y="112"/>
                    <a:pt x="1379" y="344"/>
                  </a:cubicBezTo>
                  <a:cubicBezTo>
                    <a:pt x="326" y="996"/>
                    <a:pt x="0" y="2375"/>
                    <a:pt x="652" y="3452"/>
                  </a:cubicBezTo>
                  <a:cubicBezTo>
                    <a:pt x="1454" y="4755"/>
                    <a:pt x="2281" y="5958"/>
                    <a:pt x="3158" y="7162"/>
                  </a:cubicBezTo>
                  <a:cubicBezTo>
                    <a:pt x="4060" y="8415"/>
                    <a:pt x="5038" y="9593"/>
                    <a:pt x="6090" y="10695"/>
                  </a:cubicBezTo>
                  <a:cubicBezTo>
                    <a:pt x="6366" y="10971"/>
                    <a:pt x="6667" y="11247"/>
                    <a:pt x="6968" y="11522"/>
                  </a:cubicBezTo>
                  <a:lnTo>
                    <a:pt x="7218" y="11748"/>
                  </a:lnTo>
                  <a:lnTo>
                    <a:pt x="7344" y="11848"/>
                  </a:lnTo>
                  <a:lnTo>
                    <a:pt x="7394" y="11898"/>
                  </a:lnTo>
                  <a:lnTo>
                    <a:pt x="7444" y="11949"/>
                  </a:lnTo>
                  <a:lnTo>
                    <a:pt x="7569" y="12049"/>
                  </a:lnTo>
                  <a:cubicBezTo>
                    <a:pt x="7820" y="12224"/>
                    <a:pt x="8120" y="12375"/>
                    <a:pt x="8421" y="12450"/>
                  </a:cubicBezTo>
                  <a:cubicBezTo>
                    <a:pt x="8597" y="12525"/>
                    <a:pt x="8772" y="12550"/>
                    <a:pt x="8973" y="12575"/>
                  </a:cubicBezTo>
                  <a:cubicBezTo>
                    <a:pt x="9211" y="12600"/>
                    <a:pt x="9455" y="12613"/>
                    <a:pt x="9703" y="12613"/>
                  </a:cubicBezTo>
                  <a:cubicBezTo>
                    <a:pt x="9950" y="12613"/>
                    <a:pt x="10201" y="12600"/>
                    <a:pt x="10451" y="12575"/>
                  </a:cubicBezTo>
                  <a:cubicBezTo>
                    <a:pt x="10852" y="12550"/>
                    <a:pt x="11253" y="12475"/>
                    <a:pt x="11654" y="12400"/>
                  </a:cubicBezTo>
                  <a:cubicBezTo>
                    <a:pt x="13133" y="12074"/>
                    <a:pt x="14587" y="11598"/>
                    <a:pt x="15990" y="10996"/>
                  </a:cubicBezTo>
                  <a:cubicBezTo>
                    <a:pt x="16391" y="10821"/>
                    <a:pt x="16667" y="10420"/>
                    <a:pt x="16667" y="9969"/>
                  </a:cubicBezTo>
                  <a:cubicBezTo>
                    <a:pt x="16692" y="9342"/>
                    <a:pt x="16191" y="8816"/>
                    <a:pt x="15564" y="8791"/>
                  </a:cubicBezTo>
                  <a:lnTo>
                    <a:pt x="13559" y="8791"/>
                  </a:lnTo>
                  <a:cubicBezTo>
                    <a:pt x="13171" y="8803"/>
                    <a:pt x="12788" y="8809"/>
                    <a:pt x="12412" y="8809"/>
                  </a:cubicBezTo>
                  <a:cubicBezTo>
                    <a:pt x="12037" y="8809"/>
                    <a:pt x="11667" y="8803"/>
                    <a:pt x="11303" y="8791"/>
                  </a:cubicBezTo>
                  <a:cubicBezTo>
                    <a:pt x="10978" y="8791"/>
                    <a:pt x="10652" y="8766"/>
                    <a:pt x="10351" y="8740"/>
                  </a:cubicBezTo>
                  <a:cubicBezTo>
                    <a:pt x="10221" y="8740"/>
                    <a:pt x="10091" y="8724"/>
                    <a:pt x="9962" y="8695"/>
                  </a:cubicBezTo>
                  <a:lnTo>
                    <a:pt x="9962" y="8695"/>
                  </a:lnTo>
                  <a:lnTo>
                    <a:pt x="9850" y="8565"/>
                  </a:lnTo>
                  <a:cubicBezTo>
                    <a:pt x="9674" y="8365"/>
                    <a:pt x="9449" y="8114"/>
                    <a:pt x="9248" y="7863"/>
                  </a:cubicBezTo>
                  <a:cubicBezTo>
                    <a:pt x="8421" y="6836"/>
                    <a:pt x="7619" y="5683"/>
                    <a:pt x="6817" y="4530"/>
                  </a:cubicBezTo>
                  <a:cubicBezTo>
                    <a:pt x="6040" y="3402"/>
                    <a:pt x="5263" y="2199"/>
                    <a:pt x="4486" y="1046"/>
                  </a:cubicBezTo>
                  <a:lnTo>
                    <a:pt x="4486" y="1021"/>
                  </a:lnTo>
                  <a:cubicBezTo>
                    <a:pt x="4051" y="361"/>
                    <a:pt x="3326" y="0"/>
                    <a:pt x="25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999;p59">
              <a:extLst>
                <a:ext uri="{FF2B5EF4-FFF2-40B4-BE49-F238E27FC236}">
                  <a16:creationId xmlns:a16="http://schemas.microsoft.com/office/drawing/2014/main" id="{69CD5546-AB0B-F9FF-8BB5-83C6F7C98FCF}"/>
                </a:ext>
              </a:extLst>
            </p:cNvPr>
            <p:cNvSpPr/>
            <p:nvPr/>
          </p:nvSpPr>
          <p:spPr>
            <a:xfrm>
              <a:off x="5924654" y="3135525"/>
              <a:ext cx="173594" cy="179745"/>
            </a:xfrm>
            <a:custGeom>
              <a:avLst/>
              <a:gdLst/>
              <a:ahLst/>
              <a:cxnLst/>
              <a:rect l="l" t="t" r="r" b="b"/>
              <a:pathLst>
                <a:path w="8297" h="8591" extrusionOk="0">
                  <a:moveTo>
                    <a:pt x="3356" y="0"/>
                  </a:moveTo>
                  <a:cubicBezTo>
                    <a:pt x="2497" y="0"/>
                    <a:pt x="1742" y="581"/>
                    <a:pt x="1204" y="1598"/>
                  </a:cubicBezTo>
                  <a:cubicBezTo>
                    <a:pt x="1" y="3804"/>
                    <a:pt x="2407" y="5984"/>
                    <a:pt x="4312" y="8591"/>
                  </a:cubicBezTo>
                  <a:lnTo>
                    <a:pt x="8247" y="5558"/>
                  </a:lnTo>
                  <a:cubicBezTo>
                    <a:pt x="8247" y="5558"/>
                    <a:pt x="8297" y="5307"/>
                    <a:pt x="6542" y="2500"/>
                  </a:cubicBezTo>
                  <a:cubicBezTo>
                    <a:pt x="5459" y="761"/>
                    <a:pt x="4340" y="0"/>
                    <a:pt x="3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1000;p59">
            <a:extLst>
              <a:ext uri="{FF2B5EF4-FFF2-40B4-BE49-F238E27FC236}">
                <a16:creationId xmlns:a16="http://schemas.microsoft.com/office/drawing/2014/main" id="{D995B9B6-B701-9B4B-D92D-EEDB21A0D4D8}"/>
              </a:ext>
            </a:extLst>
          </p:cNvPr>
          <p:cNvGrpSpPr/>
          <p:nvPr/>
        </p:nvGrpSpPr>
        <p:grpSpPr>
          <a:xfrm flipH="1">
            <a:off x="16134059" y="1143453"/>
            <a:ext cx="146294" cy="146294"/>
            <a:chOff x="1449950" y="497675"/>
            <a:chExt cx="4719175" cy="4719175"/>
          </a:xfrm>
        </p:grpSpPr>
        <p:sp>
          <p:nvSpPr>
            <p:cNvPr id="2093" name="Google Shape;1001;p59">
              <a:extLst>
                <a:ext uri="{FF2B5EF4-FFF2-40B4-BE49-F238E27FC236}">
                  <a16:creationId xmlns:a16="http://schemas.microsoft.com/office/drawing/2014/main" id="{4DB2B3C6-B770-0ACA-DBCC-A34142148AA2}"/>
                </a:ext>
              </a:extLst>
            </p:cNvPr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002;p59">
              <a:extLst>
                <a:ext uri="{FF2B5EF4-FFF2-40B4-BE49-F238E27FC236}">
                  <a16:creationId xmlns:a16="http://schemas.microsoft.com/office/drawing/2014/main" id="{A35C8003-314E-0FCE-13B5-282BF3A9C906}"/>
                </a:ext>
              </a:extLst>
            </p:cNvPr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003;p59">
              <a:extLst>
                <a:ext uri="{FF2B5EF4-FFF2-40B4-BE49-F238E27FC236}">
                  <a16:creationId xmlns:a16="http://schemas.microsoft.com/office/drawing/2014/main" id="{DBD20D71-ED7F-B838-96E8-F0BC38BB7C35}"/>
                </a:ext>
              </a:extLst>
            </p:cNvPr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6" name="Google Shape;1004;p59">
            <a:extLst>
              <a:ext uri="{FF2B5EF4-FFF2-40B4-BE49-F238E27FC236}">
                <a16:creationId xmlns:a16="http://schemas.microsoft.com/office/drawing/2014/main" id="{FE48D07B-691A-DE42-3E41-DD898BB06467}"/>
              </a:ext>
            </a:extLst>
          </p:cNvPr>
          <p:cNvGrpSpPr/>
          <p:nvPr/>
        </p:nvGrpSpPr>
        <p:grpSpPr>
          <a:xfrm>
            <a:off x="14805322" y="1659853"/>
            <a:ext cx="146294" cy="146294"/>
            <a:chOff x="1449950" y="497675"/>
            <a:chExt cx="4719175" cy="4719175"/>
          </a:xfrm>
        </p:grpSpPr>
        <p:sp>
          <p:nvSpPr>
            <p:cNvPr id="2097" name="Google Shape;1005;p59">
              <a:extLst>
                <a:ext uri="{FF2B5EF4-FFF2-40B4-BE49-F238E27FC236}">
                  <a16:creationId xmlns:a16="http://schemas.microsoft.com/office/drawing/2014/main" id="{E344FFC2-CA5A-3D7E-BE1C-54E1C4120952}"/>
                </a:ext>
              </a:extLst>
            </p:cNvPr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006;p59">
              <a:extLst>
                <a:ext uri="{FF2B5EF4-FFF2-40B4-BE49-F238E27FC236}">
                  <a16:creationId xmlns:a16="http://schemas.microsoft.com/office/drawing/2014/main" id="{1BBD6BC4-2C08-E776-7B96-6FA5743CEC22}"/>
                </a:ext>
              </a:extLst>
            </p:cNvPr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007;p59">
              <a:extLst>
                <a:ext uri="{FF2B5EF4-FFF2-40B4-BE49-F238E27FC236}">
                  <a16:creationId xmlns:a16="http://schemas.microsoft.com/office/drawing/2014/main" id="{F087D503-EC29-68DF-3386-9DA6333856DD}"/>
                </a:ext>
              </a:extLst>
            </p:cNvPr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0" name="Google Shape;1008;p59">
            <a:extLst>
              <a:ext uri="{FF2B5EF4-FFF2-40B4-BE49-F238E27FC236}">
                <a16:creationId xmlns:a16="http://schemas.microsoft.com/office/drawing/2014/main" id="{4FA5D922-B084-8A9E-435B-89821EFA6DBE}"/>
              </a:ext>
            </a:extLst>
          </p:cNvPr>
          <p:cNvGrpSpPr/>
          <p:nvPr/>
        </p:nvGrpSpPr>
        <p:grpSpPr>
          <a:xfrm flipH="1">
            <a:off x="15113284" y="2331703"/>
            <a:ext cx="146294" cy="146294"/>
            <a:chOff x="1449950" y="497675"/>
            <a:chExt cx="4719175" cy="4719175"/>
          </a:xfrm>
        </p:grpSpPr>
        <p:sp>
          <p:nvSpPr>
            <p:cNvPr id="2101" name="Google Shape;1009;p59">
              <a:extLst>
                <a:ext uri="{FF2B5EF4-FFF2-40B4-BE49-F238E27FC236}">
                  <a16:creationId xmlns:a16="http://schemas.microsoft.com/office/drawing/2014/main" id="{E34CEB9C-DEB1-A03C-EABD-67D48C23453D}"/>
                </a:ext>
              </a:extLst>
            </p:cNvPr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010;p59">
              <a:extLst>
                <a:ext uri="{FF2B5EF4-FFF2-40B4-BE49-F238E27FC236}">
                  <a16:creationId xmlns:a16="http://schemas.microsoft.com/office/drawing/2014/main" id="{9347A4FB-7231-88F2-245B-4DDAC2CB2822}"/>
                </a:ext>
              </a:extLst>
            </p:cNvPr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011;p59">
              <a:extLst>
                <a:ext uri="{FF2B5EF4-FFF2-40B4-BE49-F238E27FC236}">
                  <a16:creationId xmlns:a16="http://schemas.microsoft.com/office/drawing/2014/main" id="{ED28117C-BD21-1BA6-56D5-431E9DCAA609}"/>
                </a:ext>
              </a:extLst>
            </p:cNvPr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4" name="Google Shape;1017;p60">
            <a:extLst>
              <a:ext uri="{FF2B5EF4-FFF2-40B4-BE49-F238E27FC236}">
                <a16:creationId xmlns:a16="http://schemas.microsoft.com/office/drawing/2014/main" id="{40D9010E-93EE-C1FD-BABF-B34F7405EC69}"/>
              </a:ext>
            </a:extLst>
          </p:cNvPr>
          <p:cNvSpPr txBox="1">
            <a:spLocks/>
          </p:cNvSpPr>
          <p:nvPr/>
        </p:nvSpPr>
        <p:spPr>
          <a:xfrm>
            <a:off x="10157142" y="2398877"/>
            <a:ext cx="3850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 algn="r" rtl="1">
              <a:buSzPct val="105000"/>
              <a:buFont typeface="+mj-lt"/>
              <a:buAutoNum type="arabicPeriod"/>
            </a:pPr>
            <a:r>
              <a:rPr lang="fa-IR" sz="1200">
                <a:latin typeface="Yekan Bakh" panose="00000500000000000000" pitchFamily="2" charset="-78"/>
                <a:cs typeface="Yekan Bakh" panose="00000500000000000000" pitchFamily="2" charset="-78"/>
              </a:rPr>
              <a:t>از مفاهیم تکامل استفاده می‌کند: انتخاب، تقاطع، جهش.</a:t>
            </a:r>
          </a:p>
          <a:p>
            <a:pPr marL="228600" indent="-228600" algn="r" rtl="1">
              <a:buSzPct val="105000"/>
              <a:buFont typeface="+mj-lt"/>
              <a:buAutoNum type="arabicPeriod"/>
            </a:pPr>
            <a:r>
              <a:rPr lang="fa-IR" sz="1200">
                <a:latin typeface="Yekan Bakh" panose="00000500000000000000" pitchFamily="2" charset="-78"/>
                <a:cs typeface="Yekan Bakh" panose="00000500000000000000" pitchFamily="2" charset="-78"/>
              </a:rPr>
              <a:t>جمعیتی از مسیرها را حفظ می‌کند.</a:t>
            </a:r>
          </a:p>
          <a:p>
            <a:pPr marL="228600" indent="-228600" algn="r" rtl="1">
              <a:buSzPct val="105000"/>
              <a:buFont typeface="+mj-lt"/>
              <a:buAutoNum type="arabicPeriod"/>
            </a:pPr>
            <a:r>
              <a:rPr lang="fa-IR" sz="1200">
                <a:latin typeface="Yekan Bakh" panose="00000500000000000000" pitchFamily="2" charset="-78"/>
                <a:cs typeface="Yekan Bakh" panose="00000500000000000000" pitchFamily="2" charset="-78"/>
              </a:rPr>
              <a:t>مسیرها را ترکیب و تغییر می‌دهد تا راه‌حل‌های بهتری ایجاد کند.</a:t>
            </a:r>
          </a:p>
          <a:p>
            <a:pPr marL="228600" indent="-228600" algn="r" rtl="1">
              <a:buSzPct val="105000"/>
              <a:buFont typeface="+mj-lt"/>
              <a:buAutoNum type="arabicPeriod"/>
            </a:pPr>
            <a:r>
              <a:rPr lang="fa-IR" sz="1200">
                <a:latin typeface="Yekan Bakh" panose="00000500000000000000" pitchFamily="2" charset="-78"/>
                <a:cs typeface="Yekan Bakh" panose="00000500000000000000" pitchFamily="2" charset="-78"/>
              </a:rPr>
              <a:t>به طور تکراری جمعیت را به سمت راه حل بهینه بهبود می بخشد</a:t>
            </a:r>
            <a:endParaRPr lang="fa-IR" sz="1200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8">
          <a:extLst>
            <a:ext uri="{FF2B5EF4-FFF2-40B4-BE49-F238E27FC236}">
              <a16:creationId xmlns:a16="http://schemas.microsoft.com/office/drawing/2014/main" id="{E09967E2-B96D-4533-76AC-7875FDF72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86">
            <a:extLst>
              <a:ext uri="{FF2B5EF4-FFF2-40B4-BE49-F238E27FC236}">
                <a16:creationId xmlns:a16="http://schemas.microsoft.com/office/drawing/2014/main" id="{6A74B5B3-E4FB-9DBA-EBCD-5A25759E3F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850" y="-3690366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2-Opt Algorithm</a:t>
            </a:r>
            <a:endParaRPr dirty="0"/>
          </a:p>
        </p:txBody>
      </p:sp>
      <p:sp>
        <p:nvSpPr>
          <p:cNvPr id="2000" name="Google Shape;2000;p86">
            <a:extLst>
              <a:ext uri="{FF2B5EF4-FFF2-40B4-BE49-F238E27FC236}">
                <a16:creationId xmlns:a16="http://schemas.microsoft.com/office/drawing/2014/main" id="{8702C81E-A56C-3A07-17AD-4B3636DE8328}"/>
              </a:ext>
            </a:extLst>
          </p:cNvPr>
          <p:cNvSpPr/>
          <p:nvPr/>
        </p:nvSpPr>
        <p:spPr>
          <a:xfrm>
            <a:off x="3521050" y="-2708275"/>
            <a:ext cx="2101827" cy="2298158"/>
          </a:xfrm>
          <a:custGeom>
            <a:avLst/>
            <a:gdLst/>
            <a:ahLst/>
            <a:cxnLst/>
            <a:rect l="l" t="t" r="r" b="b"/>
            <a:pathLst>
              <a:path w="99026" h="108276" extrusionOk="0">
                <a:moveTo>
                  <a:pt x="99025" y="0"/>
                </a:moveTo>
                <a:lnTo>
                  <a:pt x="76058" y="4513"/>
                </a:lnTo>
                <a:lnTo>
                  <a:pt x="71188" y="5477"/>
                </a:lnTo>
                <a:lnTo>
                  <a:pt x="64211" y="6846"/>
                </a:lnTo>
                <a:lnTo>
                  <a:pt x="53746" y="4858"/>
                </a:lnTo>
                <a:lnTo>
                  <a:pt x="48864" y="3929"/>
                </a:lnTo>
                <a:lnTo>
                  <a:pt x="33946" y="1084"/>
                </a:lnTo>
                <a:lnTo>
                  <a:pt x="1" y="5180"/>
                </a:lnTo>
                <a:lnTo>
                  <a:pt x="1" y="106597"/>
                </a:lnTo>
                <a:lnTo>
                  <a:pt x="26111" y="103466"/>
                </a:lnTo>
                <a:lnTo>
                  <a:pt x="31981" y="102751"/>
                </a:lnTo>
                <a:lnTo>
                  <a:pt x="33946" y="102513"/>
                </a:lnTo>
                <a:lnTo>
                  <a:pt x="64211" y="108276"/>
                </a:lnTo>
                <a:lnTo>
                  <a:pt x="71188" y="106906"/>
                </a:lnTo>
                <a:lnTo>
                  <a:pt x="76058" y="105942"/>
                </a:lnTo>
                <a:lnTo>
                  <a:pt x="99025" y="101418"/>
                </a:lnTo>
                <a:lnTo>
                  <a:pt x="990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p86">
            <a:extLst>
              <a:ext uri="{FF2B5EF4-FFF2-40B4-BE49-F238E27FC236}">
                <a16:creationId xmlns:a16="http://schemas.microsoft.com/office/drawing/2014/main" id="{59005047-DF70-B051-B3EB-B2C4EE5316E3}"/>
              </a:ext>
            </a:extLst>
          </p:cNvPr>
          <p:cNvSpPr/>
          <p:nvPr/>
        </p:nvSpPr>
        <p:spPr>
          <a:xfrm>
            <a:off x="3521050" y="-2625389"/>
            <a:ext cx="2101827" cy="2186727"/>
          </a:xfrm>
          <a:custGeom>
            <a:avLst/>
            <a:gdLst/>
            <a:ahLst/>
            <a:cxnLst/>
            <a:rect l="l" t="t" r="r" b="b"/>
            <a:pathLst>
              <a:path w="99026" h="103026" extrusionOk="0">
                <a:moveTo>
                  <a:pt x="48781" y="1"/>
                </a:moveTo>
                <a:lnTo>
                  <a:pt x="48781" y="6370"/>
                </a:lnTo>
                <a:cubicBezTo>
                  <a:pt x="48781" y="6442"/>
                  <a:pt x="48769" y="6513"/>
                  <a:pt x="48757" y="6585"/>
                </a:cubicBezTo>
                <a:cubicBezTo>
                  <a:pt x="48651" y="7166"/>
                  <a:pt x="48152" y="7569"/>
                  <a:pt x="47583" y="7569"/>
                </a:cubicBezTo>
                <a:cubicBezTo>
                  <a:pt x="47511" y="7569"/>
                  <a:pt x="47438" y="7563"/>
                  <a:pt x="47364" y="7549"/>
                </a:cubicBezTo>
                <a:lnTo>
                  <a:pt x="32183" y="4751"/>
                </a:lnTo>
                <a:cubicBezTo>
                  <a:pt x="32118" y="4739"/>
                  <a:pt x="32049" y="4733"/>
                  <a:pt x="31981" y="4733"/>
                </a:cubicBezTo>
                <a:cubicBezTo>
                  <a:pt x="31913" y="4733"/>
                  <a:pt x="31844" y="4739"/>
                  <a:pt x="31779" y="4751"/>
                </a:cubicBezTo>
                <a:lnTo>
                  <a:pt x="1" y="9752"/>
                </a:lnTo>
                <a:lnTo>
                  <a:pt x="1" y="14669"/>
                </a:lnTo>
                <a:lnTo>
                  <a:pt x="31719" y="9704"/>
                </a:lnTo>
                <a:cubicBezTo>
                  <a:pt x="31791" y="9692"/>
                  <a:pt x="31859" y="9686"/>
                  <a:pt x="31926" y="9686"/>
                </a:cubicBezTo>
                <a:cubicBezTo>
                  <a:pt x="31993" y="9686"/>
                  <a:pt x="32058" y="9692"/>
                  <a:pt x="32124" y="9704"/>
                </a:cubicBezTo>
                <a:lnTo>
                  <a:pt x="47804" y="12597"/>
                </a:lnTo>
                <a:cubicBezTo>
                  <a:pt x="48376" y="12693"/>
                  <a:pt x="48781" y="13193"/>
                  <a:pt x="48781" y="13776"/>
                </a:cubicBezTo>
                <a:lnTo>
                  <a:pt x="48781" y="42196"/>
                </a:lnTo>
                <a:cubicBezTo>
                  <a:pt x="48781" y="42768"/>
                  <a:pt x="48376" y="43268"/>
                  <a:pt x="47804" y="43375"/>
                </a:cubicBezTo>
                <a:lnTo>
                  <a:pt x="34779" y="45887"/>
                </a:lnTo>
                <a:cubicBezTo>
                  <a:pt x="34703" y="45902"/>
                  <a:pt x="34627" y="45909"/>
                  <a:pt x="34552" y="45909"/>
                </a:cubicBezTo>
                <a:cubicBezTo>
                  <a:pt x="34019" y="45909"/>
                  <a:pt x="33544" y="45552"/>
                  <a:pt x="33398" y="45030"/>
                </a:cubicBezTo>
                <a:lnTo>
                  <a:pt x="26754" y="20813"/>
                </a:lnTo>
                <a:cubicBezTo>
                  <a:pt x="26608" y="20291"/>
                  <a:pt x="26123" y="19934"/>
                  <a:pt x="25597" y="19934"/>
                </a:cubicBezTo>
                <a:cubicBezTo>
                  <a:pt x="25523" y="19934"/>
                  <a:pt x="25448" y="19941"/>
                  <a:pt x="25373" y="19955"/>
                </a:cubicBezTo>
                <a:lnTo>
                  <a:pt x="1" y="24849"/>
                </a:lnTo>
                <a:lnTo>
                  <a:pt x="1" y="29814"/>
                </a:lnTo>
                <a:lnTo>
                  <a:pt x="21873" y="25599"/>
                </a:lnTo>
                <a:cubicBezTo>
                  <a:pt x="21953" y="25582"/>
                  <a:pt x="22034" y="25573"/>
                  <a:pt x="22114" y="25573"/>
                </a:cubicBezTo>
                <a:cubicBezTo>
                  <a:pt x="22633" y="25573"/>
                  <a:pt x="23109" y="25930"/>
                  <a:pt x="23254" y="26456"/>
                </a:cubicBezTo>
                <a:lnTo>
                  <a:pt x="28564" y="45768"/>
                </a:lnTo>
                <a:cubicBezTo>
                  <a:pt x="28564" y="45792"/>
                  <a:pt x="28576" y="45828"/>
                  <a:pt x="28576" y="45852"/>
                </a:cubicBezTo>
                <a:cubicBezTo>
                  <a:pt x="28707" y="46506"/>
                  <a:pt x="28278" y="47137"/>
                  <a:pt x="27635" y="47268"/>
                </a:cubicBezTo>
                <a:lnTo>
                  <a:pt x="1" y="52567"/>
                </a:lnTo>
                <a:lnTo>
                  <a:pt x="1" y="57591"/>
                </a:lnTo>
                <a:lnTo>
                  <a:pt x="69783" y="44173"/>
                </a:lnTo>
                <a:cubicBezTo>
                  <a:pt x="69867" y="44161"/>
                  <a:pt x="69938" y="44161"/>
                  <a:pt x="70022" y="44161"/>
                </a:cubicBezTo>
                <a:cubicBezTo>
                  <a:pt x="70688" y="44161"/>
                  <a:pt x="71224" y="44697"/>
                  <a:pt x="71224" y="45363"/>
                </a:cubicBezTo>
                <a:lnTo>
                  <a:pt x="71224" y="52900"/>
                </a:lnTo>
                <a:cubicBezTo>
                  <a:pt x="71224" y="53472"/>
                  <a:pt x="70807" y="53972"/>
                  <a:pt x="70236" y="54079"/>
                </a:cubicBezTo>
                <a:lnTo>
                  <a:pt x="48531" y="57829"/>
                </a:lnTo>
                <a:cubicBezTo>
                  <a:pt x="48162" y="57889"/>
                  <a:pt x="47840" y="58115"/>
                  <a:pt x="47673" y="58448"/>
                </a:cubicBezTo>
                <a:lnTo>
                  <a:pt x="37529" y="77808"/>
                </a:lnTo>
                <a:cubicBezTo>
                  <a:pt x="37351" y="78153"/>
                  <a:pt x="37017" y="78391"/>
                  <a:pt x="36636" y="78439"/>
                </a:cubicBezTo>
                <a:lnTo>
                  <a:pt x="1" y="84023"/>
                </a:lnTo>
                <a:lnTo>
                  <a:pt x="1" y="88940"/>
                </a:lnTo>
                <a:lnTo>
                  <a:pt x="32076" y="84071"/>
                </a:lnTo>
                <a:cubicBezTo>
                  <a:pt x="32143" y="84060"/>
                  <a:pt x="32208" y="84055"/>
                  <a:pt x="32273" y="84055"/>
                </a:cubicBezTo>
                <a:cubicBezTo>
                  <a:pt x="33146" y="84055"/>
                  <a:pt x="33748" y="84999"/>
                  <a:pt x="33326" y="85809"/>
                </a:cubicBezTo>
                <a:lnTo>
                  <a:pt x="26123" y="99584"/>
                </a:lnTo>
                <a:lnTo>
                  <a:pt x="31993" y="98870"/>
                </a:lnTo>
                <a:lnTo>
                  <a:pt x="50852" y="62854"/>
                </a:lnTo>
                <a:cubicBezTo>
                  <a:pt x="51031" y="62520"/>
                  <a:pt x="51353" y="62282"/>
                  <a:pt x="51722" y="62223"/>
                </a:cubicBezTo>
                <a:lnTo>
                  <a:pt x="69819" y="59091"/>
                </a:lnTo>
                <a:cubicBezTo>
                  <a:pt x="69885" y="59080"/>
                  <a:pt x="69950" y="59075"/>
                  <a:pt x="70015" y="59075"/>
                </a:cubicBezTo>
                <a:cubicBezTo>
                  <a:pt x="70663" y="59075"/>
                  <a:pt x="71224" y="59600"/>
                  <a:pt x="71224" y="60282"/>
                </a:cubicBezTo>
                <a:lnTo>
                  <a:pt x="71224" y="103025"/>
                </a:lnTo>
                <a:lnTo>
                  <a:pt x="76094" y="102049"/>
                </a:lnTo>
                <a:lnTo>
                  <a:pt x="76094" y="85309"/>
                </a:lnTo>
                <a:cubicBezTo>
                  <a:pt x="76106" y="84713"/>
                  <a:pt x="76534" y="84213"/>
                  <a:pt x="77118" y="84130"/>
                </a:cubicBezTo>
                <a:lnTo>
                  <a:pt x="99025" y="80487"/>
                </a:lnTo>
                <a:lnTo>
                  <a:pt x="99025" y="75569"/>
                </a:lnTo>
                <a:lnTo>
                  <a:pt x="77499" y="79118"/>
                </a:lnTo>
                <a:cubicBezTo>
                  <a:pt x="77439" y="79129"/>
                  <a:pt x="77368" y="79129"/>
                  <a:pt x="77308" y="79129"/>
                </a:cubicBezTo>
                <a:cubicBezTo>
                  <a:pt x="77301" y="79130"/>
                  <a:pt x="77294" y="79130"/>
                  <a:pt x="77287" y="79130"/>
                </a:cubicBezTo>
                <a:cubicBezTo>
                  <a:pt x="76630" y="79130"/>
                  <a:pt x="76106" y="78587"/>
                  <a:pt x="76106" y="77939"/>
                </a:cubicBezTo>
                <a:lnTo>
                  <a:pt x="76106" y="43982"/>
                </a:lnTo>
                <a:cubicBezTo>
                  <a:pt x="76094" y="43411"/>
                  <a:pt x="76510" y="42911"/>
                  <a:pt x="77070" y="42804"/>
                </a:cubicBezTo>
                <a:lnTo>
                  <a:pt x="99025" y="38577"/>
                </a:lnTo>
                <a:lnTo>
                  <a:pt x="99025" y="33576"/>
                </a:lnTo>
                <a:lnTo>
                  <a:pt x="95037" y="34350"/>
                </a:lnTo>
                <a:cubicBezTo>
                  <a:pt x="94965" y="34362"/>
                  <a:pt x="94882" y="34362"/>
                  <a:pt x="94810" y="34362"/>
                </a:cubicBezTo>
                <a:cubicBezTo>
                  <a:pt x="94167" y="34362"/>
                  <a:pt x="93655" y="33838"/>
                  <a:pt x="93655" y="33207"/>
                </a:cubicBezTo>
                <a:lnTo>
                  <a:pt x="93655" y="13633"/>
                </a:lnTo>
                <a:cubicBezTo>
                  <a:pt x="93655" y="13086"/>
                  <a:pt x="94048" y="12609"/>
                  <a:pt x="94596" y="12502"/>
                </a:cubicBezTo>
                <a:lnTo>
                  <a:pt x="99025" y="11585"/>
                </a:lnTo>
                <a:lnTo>
                  <a:pt x="99025" y="6597"/>
                </a:lnTo>
                <a:lnTo>
                  <a:pt x="89738" y="8514"/>
                </a:lnTo>
                <a:cubicBezTo>
                  <a:pt x="89179" y="8609"/>
                  <a:pt x="88786" y="9097"/>
                  <a:pt x="88786" y="9669"/>
                </a:cubicBezTo>
                <a:lnTo>
                  <a:pt x="88786" y="34553"/>
                </a:lnTo>
                <a:cubicBezTo>
                  <a:pt x="88786" y="35136"/>
                  <a:pt x="88369" y="35636"/>
                  <a:pt x="87798" y="35743"/>
                </a:cubicBezTo>
                <a:lnTo>
                  <a:pt x="77546" y="37720"/>
                </a:lnTo>
                <a:cubicBezTo>
                  <a:pt x="77475" y="37731"/>
                  <a:pt x="77391" y="37743"/>
                  <a:pt x="77320" y="37743"/>
                </a:cubicBezTo>
                <a:cubicBezTo>
                  <a:pt x="76641" y="37743"/>
                  <a:pt x="76106" y="37196"/>
                  <a:pt x="76106" y="36529"/>
                </a:cubicBezTo>
                <a:lnTo>
                  <a:pt x="76106" y="572"/>
                </a:lnTo>
                <a:lnTo>
                  <a:pt x="71224" y="1548"/>
                </a:lnTo>
                <a:lnTo>
                  <a:pt x="71224" y="37922"/>
                </a:lnTo>
                <a:cubicBezTo>
                  <a:pt x="71224" y="38505"/>
                  <a:pt x="70807" y="39005"/>
                  <a:pt x="70236" y="39113"/>
                </a:cubicBezTo>
                <a:lnTo>
                  <a:pt x="55103" y="42030"/>
                </a:lnTo>
                <a:cubicBezTo>
                  <a:pt x="55020" y="42042"/>
                  <a:pt x="54948" y="42042"/>
                  <a:pt x="54877" y="42042"/>
                </a:cubicBezTo>
                <a:cubicBezTo>
                  <a:pt x="54198" y="42042"/>
                  <a:pt x="53662" y="41506"/>
                  <a:pt x="53650" y="40827"/>
                </a:cubicBezTo>
                <a:lnTo>
                  <a:pt x="53650" y="917"/>
                </a:lnTo>
                <a:lnTo>
                  <a:pt x="4878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2" name="Google Shape;2002;p86">
            <a:extLst>
              <a:ext uri="{FF2B5EF4-FFF2-40B4-BE49-F238E27FC236}">
                <a16:creationId xmlns:a16="http://schemas.microsoft.com/office/drawing/2014/main" id="{2316842E-A7A9-7C43-3AD4-C2C77DB9C470}"/>
              </a:ext>
            </a:extLst>
          </p:cNvPr>
          <p:cNvSpPr/>
          <p:nvPr/>
        </p:nvSpPr>
        <p:spPr>
          <a:xfrm>
            <a:off x="3521305" y="-2708275"/>
            <a:ext cx="2101572" cy="2298922"/>
          </a:xfrm>
          <a:custGeom>
            <a:avLst/>
            <a:gdLst/>
            <a:ahLst/>
            <a:cxnLst/>
            <a:rect l="l" t="t" r="r" b="b"/>
            <a:pathLst>
              <a:path w="99014" h="108312" extrusionOk="0">
                <a:moveTo>
                  <a:pt x="96560" y="2953"/>
                </a:moveTo>
                <a:lnTo>
                  <a:pt x="96560" y="99417"/>
                </a:lnTo>
                <a:lnTo>
                  <a:pt x="75570" y="103549"/>
                </a:lnTo>
                <a:lnTo>
                  <a:pt x="70700" y="104525"/>
                </a:lnTo>
                <a:lnTo>
                  <a:pt x="64187" y="105811"/>
                </a:lnTo>
                <a:lnTo>
                  <a:pt x="34422" y="100132"/>
                </a:lnTo>
                <a:lnTo>
                  <a:pt x="34041" y="100048"/>
                </a:lnTo>
                <a:lnTo>
                  <a:pt x="33660" y="100108"/>
                </a:lnTo>
                <a:lnTo>
                  <a:pt x="31719" y="100346"/>
                </a:lnTo>
                <a:lnTo>
                  <a:pt x="25861" y="101049"/>
                </a:lnTo>
                <a:lnTo>
                  <a:pt x="2430" y="103870"/>
                </a:lnTo>
                <a:lnTo>
                  <a:pt x="2430" y="7347"/>
                </a:lnTo>
                <a:lnTo>
                  <a:pt x="33850" y="3560"/>
                </a:lnTo>
                <a:lnTo>
                  <a:pt x="48400" y="6335"/>
                </a:lnTo>
                <a:lnTo>
                  <a:pt x="53269" y="7263"/>
                </a:lnTo>
                <a:lnTo>
                  <a:pt x="63735" y="9252"/>
                </a:lnTo>
                <a:lnTo>
                  <a:pt x="64223" y="9335"/>
                </a:lnTo>
                <a:lnTo>
                  <a:pt x="64687" y="9252"/>
                </a:lnTo>
                <a:lnTo>
                  <a:pt x="71664" y="7870"/>
                </a:lnTo>
                <a:lnTo>
                  <a:pt x="76534" y="6894"/>
                </a:lnTo>
                <a:lnTo>
                  <a:pt x="96560" y="2953"/>
                </a:lnTo>
                <a:close/>
                <a:moveTo>
                  <a:pt x="99013" y="0"/>
                </a:moveTo>
                <a:lnTo>
                  <a:pt x="76046" y="4525"/>
                </a:lnTo>
                <a:lnTo>
                  <a:pt x="71176" y="5501"/>
                </a:lnTo>
                <a:lnTo>
                  <a:pt x="64199" y="6823"/>
                </a:lnTo>
                <a:lnTo>
                  <a:pt x="53734" y="4834"/>
                </a:lnTo>
                <a:lnTo>
                  <a:pt x="48864" y="3906"/>
                </a:lnTo>
                <a:lnTo>
                  <a:pt x="33934" y="1060"/>
                </a:lnTo>
                <a:lnTo>
                  <a:pt x="1" y="5156"/>
                </a:lnTo>
                <a:lnTo>
                  <a:pt x="1" y="106633"/>
                </a:lnTo>
                <a:lnTo>
                  <a:pt x="26171" y="103477"/>
                </a:lnTo>
                <a:lnTo>
                  <a:pt x="32088" y="102775"/>
                </a:lnTo>
                <a:lnTo>
                  <a:pt x="34041" y="102537"/>
                </a:lnTo>
                <a:lnTo>
                  <a:pt x="64378" y="108311"/>
                </a:lnTo>
                <a:lnTo>
                  <a:pt x="71319" y="106942"/>
                </a:lnTo>
                <a:lnTo>
                  <a:pt x="76165" y="105978"/>
                </a:lnTo>
                <a:lnTo>
                  <a:pt x="99013" y="101477"/>
                </a:lnTo>
                <a:lnTo>
                  <a:pt x="99013" y="0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3" name="Google Shape;2003;p86">
            <a:extLst>
              <a:ext uri="{FF2B5EF4-FFF2-40B4-BE49-F238E27FC236}">
                <a16:creationId xmlns:a16="http://schemas.microsoft.com/office/drawing/2014/main" id="{6229B1C8-50E5-E098-3838-40A4C642A47F}"/>
              </a:ext>
            </a:extLst>
          </p:cNvPr>
          <p:cNvSpPr/>
          <p:nvPr/>
        </p:nvSpPr>
        <p:spPr>
          <a:xfrm>
            <a:off x="3521305" y="-2708662"/>
            <a:ext cx="2101572" cy="2298922"/>
          </a:xfrm>
          <a:custGeom>
            <a:avLst/>
            <a:gdLst/>
            <a:ahLst/>
            <a:cxnLst/>
            <a:rect l="l" t="t" r="r" b="b"/>
            <a:pathLst>
              <a:path w="99014" h="108312" extrusionOk="0">
                <a:moveTo>
                  <a:pt x="96560" y="2953"/>
                </a:moveTo>
                <a:lnTo>
                  <a:pt x="96560" y="99417"/>
                </a:lnTo>
                <a:lnTo>
                  <a:pt x="75570" y="103549"/>
                </a:lnTo>
                <a:lnTo>
                  <a:pt x="70700" y="104525"/>
                </a:lnTo>
                <a:lnTo>
                  <a:pt x="64187" y="105811"/>
                </a:lnTo>
                <a:lnTo>
                  <a:pt x="34422" y="100132"/>
                </a:lnTo>
                <a:lnTo>
                  <a:pt x="34041" y="100048"/>
                </a:lnTo>
                <a:lnTo>
                  <a:pt x="33660" y="100108"/>
                </a:lnTo>
                <a:lnTo>
                  <a:pt x="31719" y="100346"/>
                </a:lnTo>
                <a:lnTo>
                  <a:pt x="25861" y="101049"/>
                </a:lnTo>
                <a:lnTo>
                  <a:pt x="2430" y="103870"/>
                </a:lnTo>
                <a:lnTo>
                  <a:pt x="2430" y="7347"/>
                </a:lnTo>
                <a:lnTo>
                  <a:pt x="33850" y="3560"/>
                </a:lnTo>
                <a:lnTo>
                  <a:pt x="48400" y="6335"/>
                </a:lnTo>
                <a:lnTo>
                  <a:pt x="53269" y="7263"/>
                </a:lnTo>
                <a:lnTo>
                  <a:pt x="63735" y="9252"/>
                </a:lnTo>
                <a:lnTo>
                  <a:pt x="64223" y="9335"/>
                </a:lnTo>
                <a:lnTo>
                  <a:pt x="64687" y="9252"/>
                </a:lnTo>
                <a:lnTo>
                  <a:pt x="71664" y="7870"/>
                </a:lnTo>
                <a:lnTo>
                  <a:pt x="76534" y="6894"/>
                </a:lnTo>
                <a:lnTo>
                  <a:pt x="96560" y="2953"/>
                </a:lnTo>
                <a:close/>
                <a:moveTo>
                  <a:pt x="99013" y="0"/>
                </a:moveTo>
                <a:lnTo>
                  <a:pt x="76046" y="4525"/>
                </a:lnTo>
                <a:lnTo>
                  <a:pt x="71176" y="5501"/>
                </a:lnTo>
                <a:lnTo>
                  <a:pt x="64199" y="6823"/>
                </a:lnTo>
                <a:lnTo>
                  <a:pt x="53734" y="4834"/>
                </a:lnTo>
                <a:lnTo>
                  <a:pt x="48864" y="3906"/>
                </a:lnTo>
                <a:lnTo>
                  <a:pt x="33934" y="1060"/>
                </a:lnTo>
                <a:lnTo>
                  <a:pt x="1" y="5156"/>
                </a:lnTo>
                <a:lnTo>
                  <a:pt x="1" y="106633"/>
                </a:lnTo>
                <a:lnTo>
                  <a:pt x="26171" y="103477"/>
                </a:lnTo>
                <a:lnTo>
                  <a:pt x="32088" y="102775"/>
                </a:lnTo>
                <a:lnTo>
                  <a:pt x="34041" y="102537"/>
                </a:lnTo>
                <a:lnTo>
                  <a:pt x="64378" y="108311"/>
                </a:lnTo>
                <a:lnTo>
                  <a:pt x="71319" y="106942"/>
                </a:lnTo>
                <a:lnTo>
                  <a:pt x="76165" y="105978"/>
                </a:lnTo>
                <a:lnTo>
                  <a:pt x="99013" y="101477"/>
                </a:lnTo>
                <a:lnTo>
                  <a:pt x="99013" y="0"/>
                </a:ln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4" name="Google Shape;2004;p86">
            <a:extLst>
              <a:ext uri="{FF2B5EF4-FFF2-40B4-BE49-F238E27FC236}">
                <a16:creationId xmlns:a16="http://schemas.microsoft.com/office/drawing/2014/main" id="{FFE3AB51-CA60-541B-752C-5F5B947E7005}"/>
              </a:ext>
            </a:extLst>
          </p:cNvPr>
          <p:cNvGrpSpPr/>
          <p:nvPr/>
        </p:nvGrpSpPr>
        <p:grpSpPr>
          <a:xfrm>
            <a:off x="3695118" y="-1193485"/>
            <a:ext cx="533727" cy="533727"/>
            <a:chOff x="4936625" y="1954825"/>
            <a:chExt cx="1041825" cy="1041825"/>
          </a:xfrm>
        </p:grpSpPr>
        <p:sp>
          <p:nvSpPr>
            <p:cNvPr id="2005" name="Google Shape;2005;p86">
              <a:extLst>
                <a:ext uri="{FF2B5EF4-FFF2-40B4-BE49-F238E27FC236}">
                  <a16:creationId xmlns:a16="http://schemas.microsoft.com/office/drawing/2014/main" id="{9F751A6D-EE4F-B92E-84CB-F1320AF680EA}"/>
                </a:ext>
              </a:extLst>
            </p:cNvPr>
            <p:cNvSpPr/>
            <p:nvPr/>
          </p:nvSpPr>
          <p:spPr>
            <a:xfrm>
              <a:off x="4936625" y="1954825"/>
              <a:ext cx="1041825" cy="1041825"/>
            </a:xfrm>
            <a:custGeom>
              <a:avLst/>
              <a:gdLst/>
              <a:ahLst/>
              <a:cxnLst/>
              <a:rect l="l" t="t" r="r" b="b"/>
              <a:pathLst>
                <a:path w="41673" h="41673" extrusionOk="0">
                  <a:moveTo>
                    <a:pt x="20836" y="1"/>
                  </a:moveTo>
                  <a:cubicBezTo>
                    <a:pt x="9323" y="1"/>
                    <a:pt x="0" y="9323"/>
                    <a:pt x="0" y="20837"/>
                  </a:cubicBezTo>
                  <a:cubicBezTo>
                    <a:pt x="0" y="32338"/>
                    <a:pt x="9323" y="41673"/>
                    <a:pt x="20836" y="41673"/>
                  </a:cubicBezTo>
                  <a:cubicBezTo>
                    <a:pt x="32338" y="41673"/>
                    <a:pt x="41672" y="32338"/>
                    <a:pt x="41672" y="20837"/>
                  </a:cubicBezTo>
                  <a:cubicBezTo>
                    <a:pt x="41672" y="9323"/>
                    <a:pt x="32338" y="1"/>
                    <a:pt x="20836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86">
              <a:extLst>
                <a:ext uri="{FF2B5EF4-FFF2-40B4-BE49-F238E27FC236}">
                  <a16:creationId xmlns:a16="http://schemas.microsoft.com/office/drawing/2014/main" id="{421D3BD0-1BFB-D984-4AB8-9476B74AE106}"/>
                </a:ext>
              </a:extLst>
            </p:cNvPr>
            <p:cNvSpPr/>
            <p:nvPr/>
          </p:nvSpPr>
          <p:spPr>
            <a:xfrm>
              <a:off x="5288150" y="2318200"/>
              <a:ext cx="351850" cy="338525"/>
            </a:xfrm>
            <a:custGeom>
              <a:avLst/>
              <a:gdLst/>
              <a:ahLst/>
              <a:cxnLst/>
              <a:rect l="l" t="t" r="r" b="b"/>
              <a:pathLst>
                <a:path w="14074" h="13541" extrusionOk="0">
                  <a:moveTo>
                    <a:pt x="6775" y="1"/>
                  </a:moveTo>
                  <a:cubicBezTo>
                    <a:pt x="5904" y="1"/>
                    <a:pt x="5026" y="169"/>
                    <a:pt x="4191" y="515"/>
                  </a:cubicBezTo>
                  <a:cubicBezTo>
                    <a:pt x="1655" y="1563"/>
                    <a:pt x="12" y="4040"/>
                    <a:pt x="12" y="6778"/>
                  </a:cubicBezTo>
                  <a:cubicBezTo>
                    <a:pt x="0" y="10517"/>
                    <a:pt x="3037" y="13541"/>
                    <a:pt x="6775" y="13541"/>
                  </a:cubicBezTo>
                  <a:cubicBezTo>
                    <a:pt x="9514" y="13541"/>
                    <a:pt x="11978" y="11898"/>
                    <a:pt x="13026" y="9362"/>
                  </a:cubicBezTo>
                  <a:cubicBezTo>
                    <a:pt x="14074" y="6838"/>
                    <a:pt x="13502" y="3921"/>
                    <a:pt x="11561" y="1980"/>
                  </a:cubicBezTo>
                  <a:cubicBezTo>
                    <a:pt x="10271" y="689"/>
                    <a:pt x="8537" y="1"/>
                    <a:pt x="6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86">
              <a:extLst>
                <a:ext uri="{FF2B5EF4-FFF2-40B4-BE49-F238E27FC236}">
                  <a16:creationId xmlns:a16="http://schemas.microsoft.com/office/drawing/2014/main" id="{CF425FDA-5D48-B713-3108-D61415A12C1B}"/>
                </a:ext>
              </a:extLst>
            </p:cNvPr>
            <p:cNvSpPr/>
            <p:nvPr/>
          </p:nvSpPr>
          <p:spPr>
            <a:xfrm>
              <a:off x="5402099" y="2493000"/>
              <a:ext cx="52400" cy="423575"/>
            </a:xfrm>
            <a:custGeom>
              <a:avLst/>
              <a:gdLst/>
              <a:ahLst/>
              <a:cxnLst/>
              <a:rect l="l" t="t" r="r" b="b"/>
              <a:pathLst>
                <a:path w="2096" h="16943" extrusionOk="0">
                  <a:moveTo>
                    <a:pt x="2096" y="0"/>
                  </a:moveTo>
                  <a:lnTo>
                    <a:pt x="0" y="2096"/>
                  </a:lnTo>
                  <a:lnTo>
                    <a:pt x="215" y="3751"/>
                  </a:lnTo>
                  <a:lnTo>
                    <a:pt x="1965" y="16943"/>
                  </a:lnTo>
                  <a:lnTo>
                    <a:pt x="2096" y="10347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86">
              <a:extLst>
                <a:ext uri="{FF2B5EF4-FFF2-40B4-BE49-F238E27FC236}">
                  <a16:creationId xmlns:a16="http://schemas.microsoft.com/office/drawing/2014/main" id="{C888CD03-AEA7-E028-532F-4B7AEAFBA7CE}"/>
                </a:ext>
              </a:extLst>
            </p:cNvPr>
            <p:cNvSpPr/>
            <p:nvPr/>
          </p:nvSpPr>
          <p:spPr>
            <a:xfrm>
              <a:off x="5506625" y="2549850"/>
              <a:ext cx="118500" cy="107475"/>
            </a:xfrm>
            <a:custGeom>
              <a:avLst/>
              <a:gdLst/>
              <a:ahLst/>
              <a:cxnLst/>
              <a:rect l="l" t="t" r="r" b="b"/>
              <a:pathLst>
                <a:path w="4740" h="4299" extrusionOk="0">
                  <a:moveTo>
                    <a:pt x="263" y="0"/>
                  </a:moveTo>
                  <a:lnTo>
                    <a:pt x="1" y="1465"/>
                  </a:lnTo>
                  <a:lnTo>
                    <a:pt x="4739" y="4299"/>
                  </a:lnTo>
                  <a:lnTo>
                    <a:pt x="4739" y="4299"/>
                  </a:lnTo>
                  <a:lnTo>
                    <a:pt x="4692" y="4227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86">
              <a:extLst>
                <a:ext uri="{FF2B5EF4-FFF2-40B4-BE49-F238E27FC236}">
                  <a16:creationId xmlns:a16="http://schemas.microsoft.com/office/drawing/2014/main" id="{0159E42B-3B77-4832-F598-9E2A56F6DC77}"/>
                </a:ext>
              </a:extLst>
            </p:cNvPr>
            <p:cNvSpPr/>
            <p:nvPr/>
          </p:nvSpPr>
          <p:spPr>
            <a:xfrm>
              <a:off x="5286650" y="2307850"/>
              <a:ext cx="118200" cy="117300"/>
            </a:xfrm>
            <a:custGeom>
              <a:avLst/>
              <a:gdLst/>
              <a:ahLst/>
              <a:cxnLst/>
              <a:rect l="l" t="t" r="r" b="b"/>
              <a:pathLst>
                <a:path w="4728" h="4692" extrusionOk="0">
                  <a:moveTo>
                    <a:pt x="1" y="1"/>
                  </a:moveTo>
                  <a:lnTo>
                    <a:pt x="4525" y="4692"/>
                  </a:lnTo>
                  <a:lnTo>
                    <a:pt x="4728" y="3180"/>
                  </a:lnTo>
                  <a:lnTo>
                    <a:pt x="4692" y="3168"/>
                  </a:lnTo>
                  <a:cubicBezTo>
                    <a:pt x="4692" y="3168"/>
                    <a:pt x="549" y="45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86">
              <a:extLst>
                <a:ext uri="{FF2B5EF4-FFF2-40B4-BE49-F238E27FC236}">
                  <a16:creationId xmlns:a16="http://schemas.microsoft.com/office/drawing/2014/main" id="{825AE2D2-152E-5498-921D-FB23565EAA36}"/>
                </a:ext>
              </a:extLst>
            </p:cNvPr>
            <p:cNvSpPr/>
            <p:nvPr/>
          </p:nvSpPr>
          <p:spPr>
            <a:xfrm>
              <a:off x="5445360" y="2053950"/>
              <a:ext cx="64325" cy="433425"/>
            </a:xfrm>
            <a:custGeom>
              <a:avLst/>
              <a:gdLst/>
              <a:ahLst/>
              <a:cxnLst/>
              <a:rect l="l" t="t" r="r" b="b"/>
              <a:pathLst>
                <a:path w="2573" h="17337" extrusionOk="0">
                  <a:moveTo>
                    <a:pt x="1" y="1"/>
                  </a:moveTo>
                  <a:lnTo>
                    <a:pt x="346" y="17336"/>
                  </a:lnTo>
                  <a:lnTo>
                    <a:pt x="2573" y="14669"/>
                  </a:lnTo>
                  <a:lnTo>
                    <a:pt x="2346" y="133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86">
              <a:extLst>
                <a:ext uri="{FF2B5EF4-FFF2-40B4-BE49-F238E27FC236}">
                  <a16:creationId xmlns:a16="http://schemas.microsoft.com/office/drawing/2014/main" id="{07B9B05C-E338-7DD5-30E9-F66C40EB285F}"/>
                </a:ext>
              </a:extLst>
            </p:cNvPr>
            <p:cNvSpPr/>
            <p:nvPr/>
          </p:nvSpPr>
          <p:spPr>
            <a:xfrm>
              <a:off x="5513775" y="2305775"/>
              <a:ext cx="108375" cy="120875"/>
            </a:xfrm>
            <a:custGeom>
              <a:avLst/>
              <a:gdLst/>
              <a:ahLst/>
              <a:cxnLst/>
              <a:rect l="l" t="t" r="r" b="b"/>
              <a:pathLst>
                <a:path w="4335" h="4835" extrusionOk="0">
                  <a:moveTo>
                    <a:pt x="4334" y="0"/>
                  </a:moveTo>
                  <a:lnTo>
                    <a:pt x="0" y="4596"/>
                  </a:lnTo>
                  <a:lnTo>
                    <a:pt x="1738" y="4834"/>
                  </a:lnTo>
                  <a:lnTo>
                    <a:pt x="1738" y="4834"/>
                  </a:lnTo>
                  <a:cubicBezTo>
                    <a:pt x="1667" y="4813"/>
                    <a:pt x="4037" y="523"/>
                    <a:pt x="4334" y="0"/>
                  </a:cubicBezTo>
                  <a:close/>
                  <a:moveTo>
                    <a:pt x="1738" y="4834"/>
                  </a:moveTo>
                  <a:lnTo>
                    <a:pt x="1738" y="4834"/>
                  </a:lnTo>
                  <a:cubicBezTo>
                    <a:pt x="1738" y="4834"/>
                    <a:pt x="1738" y="4834"/>
                    <a:pt x="1739" y="4834"/>
                  </a:cubicBezTo>
                  <a:lnTo>
                    <a:pt x="1738" y="48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86">
              <a:extLst>
                <a:ext uri="{FF2B5EF4-FFF2-40B4-BE49-F238E27FC236}">
                  <a16:creationId xmlns:a16="http://schemas.microsoft.com/office/drawing/2014/main" id="{D96320F1-7637-6F04-468B-D6C65842A00C}"/>
                </a:ext>
              </a:extLst>
            </p:cNvPr>
            <p:cNvSpPr/>
            <p:nvPr/>
          </p:nvSpPr>
          <p:spPr>
            <a:xfrm>
              <a:off x="5456376" y="2470375"/>
              <a:ext cx="428950" cy="79500"/>
            </a:xfrm>
            <a:custGeom>
              <a:avLst/>
              <a:gdLst/>
              <a:ahLst/>
              <a:cxnLst/>
              <a:rect l="l" t="t" r="r" b="b"/>
              <a:pathLst>
                <a:path w="17158" h="3180" extrusionOk="0">
                  <a:moveTo>
                    <a:pt x="17158" y="0"/>
                  </a:moveTo>
                  <a:lnTo>
                    <a:pt x="1" y="643"/>
                  </a:lnTo>
                  <a:lnTo>
                    <a:pt x="2180" y="3179"/>
                  </a:lnTo>
                  <a:lnTo>
                    <a:pt x="3573" y="2882"/>
                  </a:lnTo>
                  <a:lnTo>
                    <a:pt x="171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86">
              <a:extLst>
                <a:ext uri="{FF2B5EF4-FFF2-40B4-BE49-F238E27FC236}">
                  <a16:creationId xmlns:a16="http://schemas.microsoft.com/office/drawing/2014/main" id="{0E2351D0-5272-A98B-06C2-8C4EFA777C5D}"/>
                </a:ext>
              </a:extLst>
            </p:cNvPr>
            <p:cNvSpPr/>
            <p:nvPr/>
          </p:nvSpPr>
          <p:spPr>
            <a:xfrm>
              <a:off x="5276550" y="2538525"/>
              <a:ext cx="123250" cy="111350"/>
            </a:xfrm>
            <a:custGeom>
              <a:avLst/>
              <a:gdLst/>
              <a:ahLst/>
              <a:cxnLst/>
              <a:rect l="l" t="t" r="r" b="b"/>
              <a:pathLst>
                <a:path w="4930" h="4454" extrusionOk="0">
                  <a:moveTo>
                    <a:pt x="3298" y="1"/>
                  </a:moveTo>
                  <a:lnTo>
                    <a:pt x="3298" y="13"/>
                  </a:lnTo>
                  <a:lnTo>
                    <a:pt x="0" y="4454"/>
                  </a:lnTo>
                  <a:lnTo>
                    <a:pt x="4929" y="275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86">
              <a:extLst>
                <a:ext uri="{FF2B5EF4-FFF2-40B4-BE49-F238E27FC236}">
                  <a16:creationId xmlns:a16="http://schemas.microsoft.com/office/drawing/2014/main" id="{CBEB3479-D5B2-6E23-19F8-D5B3B82EF94D}"/>
                </a:ext>
              </a:extLst>
            </p:cNvPr>
            <p:cNvSpPr/>
            <p:nvPr/>
          </p:nvSpPr>
          <p:spPr>
            <a:xfrm>
              <a:off x="5025025" y="2425125"/>
              <a:ext cx="427150" cy="62250"/>
            </a:xfrm>
            <a:custGeom>
              <a:avLst/>
              <a:gdLst/>
              <a:ahLst/>
              <a:cxnLst/>
              <a:rect l="l" t="t" r="r" b="b"/>
              <a:pathLst>
                <a:path w="17086" h="2490" extrusionOk="0">
                  <a:moveTo>
                    <a:pt x="14990" y="1"/>
                  </a:moveTo>
                  <a:lnTo>
                    <a:pt x="13085" y="310"/>
                  </a:lnTo>
                  <a:lnTo>
                    <a:pt x="0" y="2382"/>
                  </a:lnTo>
                  <a:lnTo>
                    <a:pt x="17086" y="2489"/>
                  </a:lnTo>
                  <a:lnTo>
                    <a:pt x="17086" y="2263"/>
                  </a:lnTo>
                  <a:lnTo>
                    <a:pt x="149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5" name="Google Shape;2015;p86">
              <a:extLst>
                <a:ext uri="{FF2B5EF4-FFF2-40B4-BE49-F238E27FC236}">
                  <a16:creationId xmlns:a16="http://schemas.microsoft.com/office/drawing/2014/main" id="{43E1874A-DA44-3BA9-850C-8218B96E4D36}"/>
                </a:ext>
              </a:extLst>
            </p:cNvPr>
            <p:cNvGrpSpPr/>
            <p:nvPr/>
          </p:nvGrpSpPr>
          <p:grpSpPr>
            <a:xfrm>
              <a:off x="5025025" y="2053950"/>
              <a:ext cx="860301" cy="862625"/>
              <a:chOff x="5025025" y="2053950"/>
              <a:chExt cx="860301" cy="862625"/>
            </a:xfrm>
          </p:grpSpPr>
          <p:sp>
            <p:nvSpPr>
              <p:cNvPr id="2016" name="Google Shape;2016;p86">
                <a:extLst>
                  <a:ext uri="{FF2B5EF4-FFF2-40B4-BE49-F238E27FC236}">
                    <a16:creationId xmlns:a16="http://schemas.microsoft.com/office/drawing/2014/main" id="{512053BA-A4F8-0B00-0DE9-D8E1F77DFC26}"/>
                  </a:ext>
                </a:extLst>
              </p:cNvPr>
              <p:cNvSpPr/>
              <p:nvPr/>
            </p:nvSpPr>
            <p:spPr>
              <a:xfrm>
                <a:off x="5456376" y="2420675"/>
                <a:ext cx="428950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17158" h="2632" extrusionOk="0">
                    <a:moveTo>
                      <a:pt x="2180" y="0"/>
                    </a:moveTo>
                    <a:lnTo>
                      <a:pt x="1" y="2631"/>
                    </a:lnTo>
                    <a:lnTo>
                      <a:pt x="17158" y="1988"/>
                    </a:lnTo>
                    <a:lnTo>
                      <a:pt x="3942" y="238"/>
                    </a:lnTo>
                    <a:lnTo>
                      <a:pt x="2203" y="12"/>
                    </a:lnTo>
                    <a:lnTo>
                      <a:pt x="2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86">
                <a:extLst>
                  <a:ext uri="{FF2B5EF4-FFF2-40B4-BE49-F238E27FC236}">
                    <a16:creationId xmlns:a16="http://schemas.microsoft.com/office/drawing/2014/main" id="{081DF4B4-9E79-1525-AE72-4E8DAAE078F4}"/>
                  </a:ext>
                </a:extLst>
              </p:cNvPr>
              <p:cNvSpPr/>
              <p:nvPr/>
            </p:nvSpPr>
            <p:spPr>
              <a:xfrm>
                <a:off x="5513175" y="2542400"/>
                <a:ext cx="110750" cy="113150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4526" extrusionOk="0">
                    <a:moveTo>
                      <a:pt x="1394" y="1"/>
                    </a:moveTo>
                    <a:lnTo>
                      <a:pt x="1" y="298"/>
                    </a:lnTo>
                    <a:lnTo>
                      <a:pt x="4430" y="4525"/>
                    </a:lnTo>
                    <a:lnTo>
                      <a:pt x="13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86">
                <a:extLst>
                  <a:ext uri="{FF2B5EF4-FFF2-40B4-BE49-F238E27FC236}">
                    <a16:creationId xmlns:a16="http://schemas.microsoft.com/office/drawing/2014/main" id="{79C50208-B8B4-E722-DEAF-998EC37A5429}"/>
                  </a:ext>
                </a:extLst>
              </p:cNvPr>
              <p:cNvSpPr/>
              <p:nvPr/>
            </p:nvSpPr>
            <p:spPr>
              <a:xfrm>
                <a:off x="5505501" y="2305437"/>
                <a:ext cx="11492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4597" h="4669" extrusionOk="0">
                    <a:moveTo>
                      <a:pt x="4596" y="1"/>
                    </a:moveTo>
                    <a:lnTo>
                      <a:pt x="0" y="3346"/>
                    </a:lnTo>
                    <a:lnTo>
                      <a:pt x="0" y="3358"/>
                    </a:lnTo>
                    <a:lnTo>
                      <a:pt x="226" y="4668"/>
                    </a:lnTo>
                    <a:lnTo>
                      <a:pt x="250" y="4668"/>
                    </a:lnTo>
                    <a:lnTo>
                      <a:pt x="4572" y="60"/>
                    </a:lnTo>
                    <a:cubicBezTo>
                      <a:pt x="4584" y="25"/>
                      <a:pt x="4596" y="1"/>
                      <a:pt x="4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86">
                <a:extLst>
                  <a:ext uri="{FF2B5EF4-FFF2-40B4-BE49-F238E27FC236}">
                    <a16:creationId xmlns:a16="http://schemas.microsoft.com/office/drawing/2014/main" id="{B9C80320-80AE-D450-705B-0AE069DF41D0}"/>
                  </a:ext>
                </a:extLst>
              </p:cNvPr>
              <p:cNvSpPr/>
              <p:nvPr/>
            </p:nvSpPr>
            <p:spPr>
              <a:xfrm>
                <a:off x="5399775" y="2053950"/>
                <a:ext cx="52400" cy="427750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7110" extrusionOk="0">
                    <a:moveTo>
                      <a:pt x="1965" y="1"/>
                    </a:moveTo>
                    <a:lnTo>
                      <a:pt x="203" y="13336"/>
                    </a:lnTo>
                    <a:lnTo>
                      <a:pt x="0" y="14848"/>
                    </a:lnTo>
                    <a:lnTo>
                      <a:pt x="2096" y="17110"/>
                    </a:lnTo>
                    <a:lnTo>
                      <a:pt x="2096" y="6668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86">
                <a:extLst>
                  <a:ext uri="{FF2B5EF4-FFF2-40B4-BE49-F238E27FC236}">
                    <a16:creationId xmlns:a16="http://schemas.microsoft.com/office/drawing/2014/main" id="{61AC9C26-B1DF-4188-A2BB-E144CEE2FC82}"/>
                  </a:ext>
                </a:extLst>
              </p:cNvPr>
              <p:cNvSpPr/>
              <p:nvPr/>
            </p:nvSpPr>
            <p:spPr>
              <a:xfrm>
                <a:off x="5025025" y="2484650"/>
                <a:ext cx="427150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17086" h="2430" extrusionOk="0">
                    <a:moveTo>
                      <a:pt x="0" y="1"/>
                    </a:moveTo>
                    <a:lnTo>
                      <a:pt x="13359" y="2156"/>
                    </a:lnTo>
                    <a:lnTo>
                      <a:pt x="14990" y="2430"/>
                    </a:lnTo>
                    <a:lnTo>
                      <a:pt x="17086" y="334"/>
                    </a:lnTo>
                    <a:lnTo>
                      <a:pt x="17086" y="1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86">
                <a:extLst>
                  <a:ext uri="{FF2B5EF4-FFF2-40B4-BE49-F238E27FC236}">
                    <a16:creationId xmlns:a16="http://schemas.microsoft.com/office/drawing/2014/main" id="{50B10545-EE08-F6E5-F039-67C8544E0CE7}"/>
                  </a:ext>
                </a:extLst>
              </p:cNvPr>
              <p:cNvSpPr/>
              <p:nvPr/>
            </p:nvSpPr>
            <p:spPr>
              <a:xfrm>
                <a:off x="5276550" y="2545375"/>
                <a:ext cx="1286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5144" h="4180" extrusionOk="0">
                    <a:moveTo>
                      <a:pt x="4929" y="1"/>
                    </a:moveTo>
                    <a:lnTo>
                      <a:pt x="0" y="4180"/>
                    </a:lnTo>
                    <a:lnTo>
                      <a:pt x="5144" y="1656"/>
                    </a:lnTo>
                    <a:lnTo>
                      <a:pt x="49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86">
                <a:extLst>
                  <a:ext uri="{FF2B5EF4-FFF2-40B4-BE49-F238E27FC236}">
                    <a16:creationId xmlns:a16="http://schemas.microsoft.com/office/drawing/2014/main" id="{D474E082-93C1-E106-8F25-E6B69A655C66}"/>
                  </a:ext>
                </a:extLst>
              </p:cNvPr>
              <p:cNvSpPr/>
              <p:nvPr/>
            </p:nvSpPr>
            <p:spPr>
              <a:xfrm>
                <a:off x="5286650" y="2307850"/>
                <a:ext cx="113150" cy="125050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5002" extrusionOk="0">
                    <a:moveTo>
                      <a:pt x="1" y="1"/>
                    </a:moveTo>
                    <a:cubicBezTo>
                      <a:pt x="418" y="703"/>
                      <a:pt x="2620" y="4966"/>
                      <a:pt x="2620" y="4966"/>
                    </a:cubicBezTo>
                    <a:lnTo>
                      <a:pt x="2620" y="5001"/>
                    </a:lnTo>
                    <a:lnTo>
                      <a:pt x="4525" y="46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86">
                <a:extLst>
                  <a:ext uri="{FF2B5EF4-FFF2-40B4-BE49-F238E27FC236}">
                    <a16:creationId xmlns:a16="http://schemas.microsoft.com/office/drawing/2014/main" id="{4EC7DB11-F67D-F3EF-EEF0-E2D9C37F4871}"/>
                  </a:ext>
                </a:extLst>
              </p:cNvPr>
              <p:cNvSpPr/>
              <p:nvPr/>
            </p:nvSpPr>
            <p:spPr>
              <a:xfrm>
                <a:off x="5447089" y="2487350"/>
                <a:ext cx="64325" cy="429225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7169" extrusionOk="0">
                    <a:moveTo>
                      <a:pt x="346" y="0"/>
                    </a:moveTo>
                    <a:lnTo>
                      <a:pt x="1" y="17169"/>
                    </a:lnTo>
                    <a:lnTo>
                      <a:pt x="2311" y="3965"/>
                    </a:lnTo>
                    <a:lnTo>
                      <a:pt x="2573" y="2500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24" name="Google Shape;2024;p86">
              <a:extLst>
                <a:ext uri="{FF2B5EF4-FFF2-40B4-BE49-F238E27FC236}">
                  <a16:creationId xmlns:a16="http://schemas.microsoft.com/office/drawing/2014/main" id="{02AA42A0-A259-9433-1400-464ACA6A6E20}"/>
                </a:ext>
              </a:extLst>
            </p:cNvPr>
            <p:cNvSpPr/>
            <p:nvPr/>
          </p:nvSpPr>
          <p:spPr>
            <a:xfrm>
              <a:off x="5448875" y="2053950"/>
              <a:ext cx="3300" cy="166725"/>
            </a:xfrm>
            <a:custGeom>
              <a:avLst/>
              <a:gdLst/>
              <a:ahLst/>
              <a:cxnLst/>
              <a:rect l="l" t="t" r="r" b="b"/>
              <a:pathLst>
                <a:path w="132" h="6669" extrusionOk="0">
                  <a:moveTo>
                    <a:pt x="1" y="1"/>
                  </a:moveTo>
                  <a:lnTo>
                    <a:pt x="132" y="6668"/>
                  </a:lnTo>
                  <a:lnTo>
                    <a:pt x="132" y="7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6A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5" name="Google Shape;2025;p86">
            <a:extLst>
              <a:ext uri="{FF2B5EF4-FFF2-40B4-BE49-F238E27FC236}">
                <a16:creationId xmlns:a16="http://schemas.microsoft.com/office/drawing/2014/main" id="{4C2F1C21-C9F5-99E8-13BF-C916E611D4FB}"/>
              </a:ext>
            </a:extLst>
          </p:cNvPr>
          <p:cNvSpPr/>
          <p:nvPr/>
        </p:nvSpPr>
        <p:spPr>
          <a:xfrm>
            <a:off x="4978494" y="-699176"/>
            <a:ext cx="533745" cy="156195"/>
          </a:xfrm>
          <a:custGeom>
            <a:avLst/>
            <a:gdLst/>
            <a:ahLst/>
            <a:cxnLst/>
            <a:rect l="l" t="t" r="r" b="b"/>
            <a:pathLst>
              <a:path w="25147" h="7359" extrusionOk="0">
                <a:moveTo>
                  <a:pt x="25146" y="1"/>
                </a:moveTo>
                <a:lnTo>
                  <a:pt x="24658" y="84"/>
                </a:lnTo>
                <a:lnTo>
                  <a:pt x="24658" y="2239"/>
                </a:lnTo>
                <a:lnTo>
                  <a:pt x="22574" y="2632"/>
                </a:lnTo>
                <a:lnTo>
                  <a:pt x="22574" y="1430"/>
                </a:lnTo>
                <a:lnTo>
                  <a:pt x="22301" y="1477"/>
                </a:lnTo>
                <a:lnTo>
                  <a:pt x="22301" y="2692"/>
                </a:lnTo>
                <a:lnTo>
                  <a:pt x="20217" y="3085"/>
                </a:lnTo>
                <a:lnTo>
                  <a:pt x="20217" y="941"/>
                </a:lnTo>
                <a:lnTo>
                  <a:pt x="19717" y="1037"/>
                </a:lnTo>
                <a:lnTo>
                  <a:pt x="19717" y="3168"/>
                </a:lnTo>
                <a:lnTo>
                  <a:pt x="17633" y="3561"/>
                </a:lnTo>
                <a:lnTo>
                  <a:pt x="17633" y="2370"/>
                </a:lnTo>
                <a:lnTo>
                  <a:pt x="17371" y="2418"/>
                </a:lnTo>
                <a:lnTo>
                  <a:pt x="17371" y="3620"/>
                </a:lnTo>
                <a:lnTo>
                  <a:pt x="15288" y="4013"/>
                </a:lnTo>
                <a:lnTo>
                  <a:pt x="15288" y="1882"/>
                </a:lnTo>
                <a:lnTo>
                  <a:pt x="14788" y="1977"/>
                </a:lnTo>
                <a:lnTo>
                  <a:pt x="14788" y="4097"/>
                </a:lnTo>
                <a:lnTo>
                  <a:pt x="12704" y="4490"/>
                </a:lnTo>
                <a:lnTo>
                  <a:pt x="12704" y="3299"/>
                </a:lnTo>
                <a:lnTo>
                  <a:pt x="12442" y="3358"/>
                </a:lnTo>
                <a:lnTo>
                  <a:pt x="12442" y="4549"/>
                </a:lnTo>
                <a:lnTo>
                  <a:pt x="10347" y="4942"/>
                </a:lnTo>
                <a:lnTo>
                  <a:pt x="10347" y="2835"/>
                </a:lnTo>
                <a:lnTo>
                  <a:pt x="9859" y="2930"/>
                </a:lnTo>
                <a:lnTo>
                  <a:pt x="9859" y="5025"/>
                </a:lnTo>
                <a:lnTo>
                  <a:pt x="7775" y="5418"/>
                </a:lnTo>
                <a:lnTo>
                  <a:pt x="7775" y="4240"/>
                </a:lnTo>
                <a:lnTo>
                  <a:pt x="7501" y="4299"/>
                </a:lnTo>
                <a:lnTo>
                  <a:pt x="7501" y="5478"/>
                </a:lnTo>
                <a:lnTo>
                  <a:pt x="5418" y="5871"/>
                </a:lnTo>
                <a:lnTo>
                  <a:pt x="5418" y="3775"/>
                </a:lnTo>
                <a:lnTo>
                  <a:pt x="4929" y="3870"/>
                </a:lnTo>
                <a:lnTo>
                  <a:pt x="4929" y="5954"/>
                </a:lnTo>
                <a:lnTo>
                  <a:pt x="2846" y="6347"/>
                </a:lnTo>
                <a:lnTo>
                  <a:pt x="2846" y="5180"/>
                </a:lnTo>
                <a:lnTo>
                  <a:pt x="2572" y="5228"/>
                </a:lnTo>
                <a:lnTo>
                  <a:pt x="2572" y="6406"/>
                </a:lnTo>
                <a:lnTo>
                  <a:pt x="488" y="6799"/>
                </a:lnTo>
                <a:lnTo>
                  <a:pt x="488" y="4716"/>
                </a:lnTo>
                <a:lnTo>
                  <a:pt x="0" y="4811"/>
                </a:lnTo>
                <a:lnTo>
                  <a:pt x="0" y="6883"/>
                </a:lnTo>
                <a:lnTo>
                  <a:pt x="0" y="7359"/>
                </a:lnTo>
                <a:lnTo>
                  <a:pt x="488" y="7276"/>
                </a:lnTo>
                <a:lnTo>
                  <a:pt x="2572" y="6883"/>
                </a:lnTo>
                <a:lnTo>
                  <a:pt x="2846" y="6835"/>
                </a:lnTo>
                <a:lnTo>
                  <a:pt x="4929" y="6442"/>
                </a:lnTo>
                <a:lnTo>
                  <a:pt x="5418" y="6347"/>
                </a:lnTo>
                <a:lnTo>
                  <a:pt x="7501" y="5954"/>
                </a:lnTo>
                <a:lnTo>
                  <a:pt x="7775" y="5906"/>
                </a:lnTo>
                <a:lnTo>
                  <a:pt x="9859" y="5513"/>
                </a:lnTo>
                <a:lnTo>
                  <a:pt x="10347" y="5418"/>
                </a:lnTo>
                <a:lnTo>
                  <a:pt x="12442" y="5025"/>
                </a:lnTo>
                <a:lnTo>
                  <a:pt x="12704" y="4978"/>
                </a:lnTo>
                <a:lnTo>
                  <a:pt x="14788" y="4585"/>
                </a:lnTo>
                <a:lnTo>
                  <a:pt x="15288" y="4490"/>
                </a:lnTo>
                <a:lnTo>
                  <a:pt x="17371" y="4109"/>
                </a:lnTo>
                <a:lnTo>
                  <a:pt x="17633" y="4049"/>
                </a:lnTo>
                <a:lnTo>
                  <a:pt x="19717" y="3668"/>
                </a:lnTo>
                <a:lnTo>
                  <a:pt x="20217" y="3573"/>
                </a:lnTo>
                <a:lnTo>
                  <a:pt x="22301" y="3180"/>
                </a:lnTo>
                <a:lnTo>
                  <a:pt x="22574" y="3132"/>
                </a:lnTo>
                <a:lnTo>
                  <a:pt x="24658" y="2739"/>
                </a:lnTo>
                <a:lnTo>
                  <a:pt x="25146" y="2644"/>
                </a:lnTo>
                <a:lnTo>
                  <a:pt x="25146" y="2156"/>
                </a:lnTo>
                <a:lnTo>
                  <a:pt x="251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6" name="Google Shape;2026;p86">
            <a:extLst>
              <a:ext uri="{FF2B5EF4-FFF2-40B4-BE49-F238E27FC236}">
                <a16:creationId xmlns:a16="http://schemas.microsoft.com/office/drawing/2014/main" id="{223D1C08-0234-7B88-AE41-A50FCA0AC70F}"/>
              </a:ext>
            </a:extLst>
          </p:cNvPr>
          <p:cNvGrpSpPr/>
          <p:nvPr/>
        </p:nvGrpSpPr>
        <p:grpSpPr>
          <a:xfrm>
            <a:off x="4662819" y="-2343511"/>
            <a:ext cx="382464" cy="381492"/>
            <a:chOff x="-20946600" y="3317850"/>
            <a:chExt cx="304825" cy="304050"/>
          </a:xfrm>
        </p:grpSpPr>
        <p:sp>
          <p:nvSpPr>
            <p:cNvPr id="2027" name="Google Shape;2027;p86">
              <a:extLst>
                <a:ext uri="{FF2B5EF4-FFF2-40B4-BE49-F238E27FC236}">
                  <a16:creationId xmlns:a16="http://schemas.microsoft.com/office/drawing/2014/main" id="{DB6C9C0F-2A17-A962-3B15-28A1C4D1C1C4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86">
              <a:extLst>
                <a:ext uri="{FF2B5EF4-FFF2-40B4-BE49-F238E27FC236}">
                  <a16:creationId xmlns:a16="http://schemas.microsoft.com/office/drawing/2014/main" id="{AEAC8274-C3F4-DB31-0997-B01709B4433A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86">
              <a:extLst>
                <a:ext uri="{FF2B5EF4-FFF2-40B4-BE49-F238E27FC236}">
                  <a16:creationId xmlns:a16="http://schemas.microsoft.com/office/drawing/2014/main" id="{409FFA27-6D7A-A4C2-C07F-56D09F4AC143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0" name="Google Shape;2030;p86">
            <a:extLst>
              <a:ext uri="{FF2B5EF4-FFF2-40B4-BE49-F238E27FC236}">
                <a16:creationId xmlns:a16="http://schemas.microsoft.com/office/drawing/2014/main" id="{0856C650-6FE6-6056-E95B-C1C33782DC02}"/>
              </a:ext>
            </a:extLst>
          </p:cNvPr>
          <p:cNvSpPr/>
          <p:nvPr/>
        </p:nvSpPr>
        <p:spPr>
          <a:xfrm>
            <a:off x="4662830" y="-1245974"/>
            <a:ext cx="315654" cy="314117"/>
          </a:xfrm>
          <a:custGeom>
            <a:avLst/>
            <a:gdLst/>
            <a:ahLst/>
            <a:cxnLst/>
            <a:rect l="l" t="t" r="r" b="b"/>
            <a:pathLst>
              <a:path w="12728" h="12666" extrusionOk="0">
                <a:moveTo>
                  <a:pt x="1859" y="3308"/>
                </a:moveTo>
                <a:lnTo>
                  <a:pt x="1859" y="5230"/>
                </a:lnTo>
                <a:lnTo>
                  <a:pt x="882" y="5230"/>
                </a:lnTo>
                <a:lnTo>
                  <a:pt x="882" y="3308"/>
                </a:lnTo>
                <a:close/>
                <a:moveTo>
                  <a:pt x="5765" y="2458"/>
                </a:moveTo>
                <a:cubicBezTo>
                  <a:pt x="5860" y="2458"/>
                  <a:pt x="5986" y="2584"/>
                  <a:pt x="5986" y="2710"/>
                </a:cubicBezTo>
                <a:lnTo>
                  <a:pt x="5986" y="5230"/>
                </a:lnTo>
                <a:lnTo>
                  <a:pt x="2678" y="5230"/>
                </a:lnTo>
                <a:lnTo>
                  <a:pt x="2678" y="2710"/>
                </a:lnTo>
                <a:cubicBezTo>
                  <a:pt x="2678" y="2584"/>
                  <a:pt x="2772" y="2458"/>
                  <a:pt x="2930" y="2458"/>
                </a:cubicBezTo>
                <a:close/>
                <a:moveTo>
                  <a:pt x="9893" y="2458"/>
                </a:moveTo>
                <a:cubicBezTo>
                  <a:pt x="10019" y="2458"/>
                  <a:pt x="10113" y="2584"/>
                  <a:pt x="10113" y="2710"/>
                </a:cubicBezTo>
                <a:lnTo>
                  <a:pt x="10113" y="5230"/>
                </a:lnTo>
                <a:lnTo>
                  <a:pt x="6837" y="5230"/>
                </a:lnTo>
                <a:lnTo>
                  <a:pt x="6837" y="2710"/>
                </a:lnTo>
                <a:cubicBezTo>
                  <a:pt x="6805" y="2584"/>
                  <a:pt x="6900" y="2458"/>
                  <a:pt x="7057" y="2458"/>
                </a:cubicBezTo>
                <a:close/>
                <a:moveTo>
                  <a:pt x="11940" y="3308"/>
                </a:moveTo>
                <a:lnTo>
                  <a:pt x="11940" y="5230"/>
                </a:lnTo>
                <a:lnTo>
                  <a:pt x="10964" y="5230"/>
                </a:lnTo>
                <a:lnTo>
                  <a:pt x="10964" y="3308"/>
                </a:lnTo>
                <a:close/>
                <a:moveTo>
                  <a:pt x="7215" y="6900"/>
                </a:moveTo>
                <a:cubicBezTo>
                  <a:pt x="7435" y="6900"/>
                  <a:pt x="7656" y="7089"/>
                  <a:pt x="7656" y="7278"/>
                </a:cubicBezTo>
                <a:cubicBezTo>
                  <a:pt x="7656" y="7530"/>
                  <a:pt x="7435" y="7719"/>
                  <a:pt x="7215" y="7719"/>
                </a:cubicBezTo>
                <a:lnTo>
                  <a:pt x="5545" y="7719"/>
                </a:lnTo>
                <a:cubicBezTo>
                  <a:pt x="5324" y="7719"/>
                  <a:pt x="5135" y="7530"/>
                  <a:pt x="5135" y="7278"/>
                </a:cubicBezTo>
                <a:cubicBezTo>
                  <a:pt x="5135" y="7026"/>
                  <a:pt x="5324" y="6900"/>
                  <a:pt x="5545" y="6900"/>
                </a:cubicBezTo>
                <a:close/>
                <a:moveTo>
                  <a:pt x="3088" y="6900"/>
                </a:moveTo>
                <a:cubicBezTo>
                  <a:pt x="3749" y="6900"/>
                  <a:pt x="4285" y="7436"/>
                  <a:pt x="4348" y="8097"/>
                </a:cubicBezTo>
                <a:cubicBezTo>
                  <a:pt x="4348" y="8790"/>
                  <a:pt x="3781" y="9326"/>
                  <a:pt x="3088" y="9326"/>
                </a:cubicBezTo>
                <a:cubicBezTo>
                  <a:pt x="2394" y="9326"/>
                  <a:pt x="1859" y="8790"/>
                  <a:pt x="1859" y="8097"/>
                </a:cubicBezTo>
                <a:cubicBezTo>
                  <a:pt x="1859" y="7436"/>
                  <a:pt x="2394" y="6900"/>
                  <a:pt x="3088" y="6900"/>
                </a:cubicBezTo>
                <a:close/>
                <a:moveTo>
                  <a:pt x="7215" y="8570"/>
                </a:moveTo>
                <a:cubicBezTo>
                  <a:pt x="7435" y="8570"/>
                  <a:pt x="7656" y="8790"/>
                  <a:pt x="7656" y="8979"/>
                </a:cubicBezTo>
                <a:cubicBezTo>
                  <a:pt x="7656" y="9168"/>
                  <a:pt x="7435" y="9357"/>
                  <a:pt x="7215" y="9357"/>
                </a:cubicBezTo>
                <a:lnTo>
                  <a:pt x="5545" y="9357"/>
                </a:lnTo>
                <a:cubicBezTo>
                  <a:pt x="5324" y="9357"/>
                  <a:pt x="5135" y="9168"/>
                  <a:pt x="5135" y="8979"/>
                </a:cubicBezTo>
                <a:cubicBezTo>
                  <a:pt x="5135" y="8727"/>
                  <a:pt x="5324" y="8570"/>
                  <a:pt x="5545" y="8570"/>
                </a:cubicBezTo>
                <a:close/>
                <a:moveTo>
                  <a:pt x="9790" y="6930"/>
                </a:moveTo>
                <a:cubicBezTo>
                  <a:pt x="10428" y="6930"/>
                  <a:pt x="10964" y="7456"/>
                  <a:pt x="10964" y="8160"/>
                </a:cubicBezTo>
                <a:cubicBezTo>
                  <a:pt x="10964" y="8822"/>
                  <a:pt x="10397" y="9357"/>
                  <a:pt x="9735" y="9357"/>
                </a:cubicBezTo>
                <a:cubicBezTo>
                  <a:pt x="9073" y="9357"/>
                  <a:pt x="8506" y="8822"/>
                  <a:pt x="8506" y="8160"/>
                </a:cubicBezTo>
                <a:cubicBezTo>
                  <a:pt x="8506" y="7467"/>
                  <a:pt x="9073" y="6931"/>
                  <a:pt x="9735" y="6931"/>
                </a:cubicBezTo>
                <a:cubicBezTo>
                  <a:pt x="9754" y="6931"/>
                  <a:pt x="9772" y="6930"/>
                  <a:pt x="9790" y="6930"/>
                </a:cubicBezTo>
                <a:close/>
                <a:moveTo>
                  <a:pt x="3875" y="0"/>
                </a:moveTo>
                <a:cubicBezTo>
                  <a:pt x="2709" y="0"/>
                  <a:pt x="1827" y="946"/>
                  <a:pt x="1764" y="2080"/>
                </a:cubicBezTo>
                <a:lnTo>
                  <a:pt x="1764" y="2458"/>
                </a:lnTo>
                <a:lnTo>
                  <a:pt x="410" y="2458"/>
                </a:lnTo>
                <a:cubicBezTo>
                  <a:pt x="158" y="2458"/>
                  <a:pt x="0" y="2678"/>
                  <a:pt x="0" y="2899"/>
                </a:cubicBezTo>
                <a:lnTo>
                  <a:pt x="0" y="5671"/>
                </a:lnTo>
                <a:cubicBezTo>
                  <a:pt x="32" y="5860"/>
                  <a:pt x="252" y="6049"/>
                  <a:pt x="473" y="6049"/>
                </a:cubicBezTo>
                <a:lnTo>
                  <a:pt x="1449" y="6049"/>
                </a:lnTo>
                <a:cubicBezTo>
                  <a:pt x="1197" y="6427"/>
                  <a:pt x="1040" y="6837"/>
                  <a:pt x="1040" y="7278"/>
                </a:cubicBezTo>
                <a:lnTo>
                  <a:pt x="1040" y="9767"/>
                </a:lnTo>
                <a:cubicBezTo>
                  <a:pt x="1040" y="10302"/>
                  <a:pt x="1386" y="10744"/>
                  <a:pt x="1859" y="10933"/>
                </a:cubicBezTo>
                <a:lnTo>
                  <a:pt x="1859" y="12256"/>
                </a:lnTo>
                <a:cubicBezTo>
                  <a:pt x="1859" y="12476"/>
                  <a:pt x="2048" y="12665"/>
                  <a:pt x="2300" y="12665"/>
                </a:cubicBezTo>
                <a:lnTo>
                  <a:pt x="3938" y="12665"/>
                </a:lnTo>
                <a:cubicBezTo>
                  <a:pt x="4190" y="12665"/>
                  <a:pt x="4348" y="12476"/>
                  <a:pt x="4348" y="12256"/>
                </a:cubicBezTo>
                <a:lnTo>
                  <a:pt x="4348" y="10996"/>
                </a:lnTo>
                <a:lnTo>
                  <a:pt x="8475" y="10996"/>
                </a:lnTo>
                <a:lnTo>
                  <a:pt x="8475" y="12256"/>
                </a:lnTo>
                <a:cubicBezTo>
                  <a:pt x="8475" y="12476"/>
                  <a:pt x="8664" y="12665"/>
                  <a:pt x="8884" y="12665"/>
                </a:cubicBezTo>
                <a:lnTo>
                  <a:pt x="10523" y="12665"/>
                </a:lnTo>
                <a:cubicBezTo>
                  <a:pt x="10775" y="12665"/>
                  <a:pt x="10901" y="12476"/>
                  <a:pt x="10901" y="12256"/>
                </a:cubicBezTo>
                <a:lnTo>
                  <a:pt x="10901" y="10933"/>
                </a:lnTo>
                <a:cubicBezTo>
                  <a:pt x="11373" y="10775"/>
                  <a:pt x="11751" y="10302"/>
                  <a:pt x="11751" y="9767"/>
                </a:cubicBezTo>
                <a:lnTo>
                  <a:pt x="11751" y="7278"/>
                </a:lnTo>
                <a:cubicBezTo>
                  <a:pt x="11751" y="6805"/>
                  <a:pt x="11594" y="6364"/>
                  <a:pt x="11310" y="6049"/>
                </a:cubicBezTo>
                <a:lnTo>
                  <a:pt x="12287" y="6049"/>
                </a:lnTo>
                <a:cubicBezTo>
                  <a:pt x="12539" y="6049"/>
                  <a:pt x="12728" y="5860"/>
                  <a:pt x="12728" y="5671"/>
                </a:cubicBezTo>
                <a:lnTo>
                  <a:pt x="12728" y="2899"/>
                </a:lnTo>
                <a:cubicBezTo>
                  <a:pt x="12728" y="2678"/>
                  <a:pt x="12539" y="2458"/>
                  <a:pt x="12287" y="2458"/>
                </a:cubicBezTo>
                <a:lnTo>
                  <a:pt x="10901" y="2458"/>
                </a:lnTo>
                <a:lnTo>
                  <a:pt x="10901" y="2080"/>
                </a:lnTo>
                <a:cubicBezTo>
                  <a:pt x="10901" y="946"/>
                  <a:pt x="9987" y="32"/>
                  <a:pt x="88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1" name="Google Shape;2031;p86">
            <a:extLst>
              <a:ext uri="{FF2B5EF4-FFF2-40B4-BE49-F238E27FC236}">
                <a16:creationId xmlns:a16="http://schemas.microsoft.com/office/drawing/2014/main" id="{33265529-2282-F5DF-80F5-14D6711B3144}"/>
              </a:ext>
            </a:extLst>
          </p:cNvPr>
          <p:cNvSpPr/>
          <p:nvPr/>
        </p:nvSpPr>
        <p:spPr>
          <a:xfrm>
            <a:off x="3972302" y="-1944384"/>
            <a:ext cx="315600" cy="1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p86">
            <a:extLst>
              <a:ext uri="{FF2B5EF4-FFF2-40B4-BE49-F238E27FC236}">
                <a16:creationId xmlns:a16="http://schemas.microsoft.com/office/drawing/2014/main" id="{85AFC706-F9B5-5BB0-0994-40DE3B8030C3}"/>
              </a:ext>
            </a:extLst>
          </p:cNvPr>
          <p:cNvSpPr txBox="1"/>
          <p:nvPr/>
        </p:nvSpPr>
        <p:spPr>
          <a:xfrm>
            <a:off x="6205725" y="-1391400"/>
            <a:ext cx="23010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Improves routes efficiently</a:t>
            </a:r>
            <a:endParaRPr sz="19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34" name="Google Shape;2034;p86">
            <a:extLst>
              <a:ext uri="{FF2B5EF4-FFF2-40B4-BE49-F238E27FC236}">
                <a16:creationId xmlns:a16="http://schemas.microsoft.com/office/drawing/2014/main" id="{6EF98015-A9FA-8168-ED49-5D1CD8245D57}"/>
              </a:ext>
            </a:extLst>
          </p:cNvPr>
          <p:cNvSpPr txBox="1"/>
          <p:nvPr/>
        </p:nvSpPr>
        <p:spPr>
          <a:xfrm>
            <a:off x="171450" y="-1391400"/>
            <a:ext cx="276675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Swap two edges to reduce total distance</a:t>
            </a:r>
            <a:endParaRPr sz="19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36" name="Google Shape;2036;p86">
            <a:extLst>
              <a:ext uri="{FF2B5EF4-FFF2-40B4-BE49-F238E27FC236}">
                <a16:creationId xmlns:a16="http://schemas.microsoft.com/office/drawing/2014/main" id="{4215A06C-80D6-C300-3554-B3BD3EE2AE05}"/>
              </a:ext>
            </a:extLst>
          </p:cNvPr>
          <p:cNvSpPr txBox="1"/>
          <p:nvPr/>
        </p:nvSpPr>
        <p:spPr>
          <a:xfrm>
            <a:off x="6205724" y="-2805150"/>
            <a:ext cx="2778679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Repeat until no improvements found</a:t>
            </a:r>
            <a:endParaRPr sz="19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38" name="Google Shape;2038;p86">
            <a:extLst>
              <a:ext uri="{FF2B5EF4-FFF2-40B4-BE49-F238E27FC236}">
                <a16:creationId xmlns:a16="http://schemas.microsoft.com/office/drawing/2014/main" id="{E257AF1B-1FF6-5F2F-1F50-E273F6D94A49}"/>
              </a:ext>
            </a:extLst>
          </p:cNvPr>
          <p:cNvSpPr txBox="1"/>
          <p:nvPr/>
        </p:nvSpPr>
        <p:spPr>
          <a:xfrm>
            <a:off x="349250" y="-2805150"/>
            <a:ext cx="258895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Start with any route</a:t>
            </a:r>
            <a:endParaRPr sz="19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40" name="Google Shape;2040;p86">
            <a:extLst>
              <a:ext uri="{FF2B5EF4-FFF2-40B4-BE49-F238E27FC236}">
                <a16:creationId xmlns:a16="http://schemas.microsoft.com/office/drawing/2014/main" id="{470D8816-A174-0DFC-319C-75FCF46AC150}"/>
              </a:ext>
            </a:extLst>
          </p:cNvPr>
          <p:cNvSpPr/>
          <p:nvPr/>
        </p:nvSpPr>
        <p:spPr>
          <a:xfrm>
            <a:off x="2938200" y="-2658825"/>
            <a:ext cx="756917" cy="154575"/>
          </a:xfrm>
          <a:custGeom>
            <a:avLst/>
            <a:gdLst/>
            <a:ahLst/>
            <a:cxnLst/>
            <a:rect l="l" t="t" r="r" b="b"/>
            <a:pathLst>
              <a:path w="27946" h="6183" extrusionOk="0">
                <a:moveTo>
                  <a:pt x="0" y="6183"/>
                </a:moveTo>
                <a:cubicBezTo>
                  <a:pt x="1031" y="5853"/>
                  <a:pt x="4246" y="4657"/>
                  <a:pt x="6183" y="4204"/>
                </a:cubicBezTo>
                <a:cubicBezTo>
                  <a:pt x="8120" y="3751"/>
                  <a:pt x="10264" y="3752"/>
                  <a:pt x="11624" y="3463"/>
                </a:cubicBezTo>
                <a:cubicBezTo>
                  <a:pt x="12984" y="3175"/>
                  <a:pt x="12902" y="3050"/>
                  <a:pt x="14344" y="2473"/>
                </a:cubicBezTo>
                <a:cubicBezTo>
                  <a:pt x="15787" y="1896"/>
                  <a:pt x="18012" y="0"/>
                  <a:pt x="20279" y="0"/>
                </a:cubicBezTo>
                <a:cubicBezTo>
                  <a:pt x="22546" y="0"/>
                  <a:pt x="26668" y="2061"/>
                  <a:pt x="27946" y="247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2041" name="Google Shape;2041;p86">
            <a:extLst>
              <a:ext uri="{FF2B5EF4-FFF2-40B4-BE49-F238E27FC236}">
                <a16:creationId xmlns:a16="http://schemas.microsoft.com/office/drawing/2014/main" id="{0F49F718-9EF5-4803-6D4F-5ADA5D077B71}"/>
              </a:ext>
            </a:extLst>
          </p:cNvPr>
          <p:cNvSpPr/>
          <p:nvPr/>
        </p:nvSpPr>
        <p:spPr>
          <a:xfrm>
            <a:off x="2938200" y="-1198292"/>
            <a:ext cx="870350" cy="106900"/>
          </a:xfrm>
          <a:custGeom>
            <a:avLst/>
            <a:gdLst/>
            <a:ahLst/>
            <a:cxnLst/>
            <a:rect l="l" t="t" r="r" b="b"/>
            <a:pathLst>
              <a:path w="34814" h="4276" extrusionOk="0">
                <a:moveTo>
                  <a:pt x="0" y="4276"/>
                </a:moveTo>
                <a:cubicBezTo>
                  <a:pt x="1117" y="3946"/>
                  <a:pt x="4600" y="2750"/>
                  <a:pt x="6699" y="2297"/>
                </a:cubicBezTo>
                <a:cubicBezTo>
                  <a:pt x="8798" y="1844"/>
                  <a:pt x="10628" y="1866"/>
                  <a:pt x="12593" y="1556"/>
                </a:cubicBezTo>
                <a:cubicBezTo>
                  <a:pt x="14559" y="1246"/>
                  <a:pt x="16272" y="665"/>
                  <a:pt x="18492" y="437"/>
                </a:cubicBezTo>
                <a:cubicBezTo>
                  <a:pt x="20712" y="209"/>
                  <a:pt x="23191" y="-263"/>
                  <a:pt x="25911" y="190"/>
                </a:cubicBezTo>
                <a:cubicBezTo>
                  <a:pt x="28631" y="644"/>
                  <a:pt x="33330" y="2663"/>
                  <a:pt x="34814" y="3158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2042" name="Google Shape;2042;p86">
            <a:extLst>
              <a:ext uri="{FF2B5EF4-FFF2-40B4-BE49-F238E27FC236}">
                <a16:creationId xmlns:a16="http://schemas.microsoft.com/office/drawing/2014/main" id="{27399AB4-2CEA-0648-7075-23958EBB8B7A}"/>
              </a:ext>
            </a:extLst>
          </p:cNvPr>
          <p:cNvSpPr/>
          <p:nvPr/>
        </p:nvSpPr>
        <p:spPr>
          <a:xfrm>
            <a:off x="4958500" y="-2592462"/>
            <a:ext cx="1247225" cy="360225"/>
          </a:xfrm>
          <a:custGeom>
            <a:avLst/>
            <a:gdLst/>
            <a:ahLst/>
            <a:cxnLst/>
            <a:rect l="l" t="t" r="r" b="b"/>
            <a:pathLst>
              <a:path w="49889" h="14409" extrusionOk="0">
                <a:moveTo>
                  <a:pt x="49889" y="3528"/>
                </a:moveTo>
                <a:cubicBezTo>
                  <a:pt x="48773" y="3198"/>
                  <a:pt x="46064" y="2126"/>
                  <a:pt x="43190" y="1549"/>
                </a:cubicBezTo>
                <a:cubicBezTo>
                  <a:pt x="40316" y="972"/>
                  <a:pt x="35844" y="-305"/>
                  <a:pt x="32644" y="66"/>
                </a:cubicBezTo>
                <a:cubicBezTo>
                  <a:pt x="29444" y="437"/>
                  <a:pt x="27244" y="2910"/>
                  <a:pt x="23988" y="3775"/>
                </a:cubicBezTo>
                <a:cubicBezTo>
                  <a:pt x="20732" y="4641"/>
                  <a:pt x="17105" y="3487"/>
                  <a:pt x="13107" y="5259"/>
                </a:cubicBezTo>
                <a:cubicBezTo>
                  <a:pt x="9109" y="7031"/>
                  <a:pt x="2185" y="12884"/>
                  <a:pt x="0" y="14409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2043" name="Google Shape;2043;p86">
            <a:extLst>
              <a:ext uri="{FF2B5EF4-FFF2-40B4-BE49-F238E27FC236}">
                <a16:creationId xmlns:a16="http://schemas.microsoft.com/office/drawing/2014/main" id="{CA9E2695-714F-CCD7-D601-F72A18EA89E6}"/>
              </a:ext>
            </a:extLst>
          </p:cNvPr>
          <p:cNvSpPr/>
          <p:nvPr/>
        </p:nvSpPr>
        <p:spPr>
          <a:xfrm>
            <a:off x="5496375" y="-1141511"/>
            <a:ext cx="741900" cy="436375"/>
          </a:xfrm>
          <a:custGeom>
            <a:avLst/>
            <a:gdLst/>
            <a:ahLst/>
            <a:cxnLst/>
            <a:rect l="l" t="t" r="r" b="b"/>
            <a:pathLst>
              <a:path w="29676" h="17455" extrusionOk="0">
                <a:moveTo>
                  <a:pt x="29676" y="2004"/>
                </a:moveTo>
                <a:cubicBezTo>
                  <a:pt x="28560" y="1674"/>
                  <a:pt x="25038" y="-242"/>
                  <a:pt x="22977" y="25"/>
                </a:cubicBezTo>
                <a:cubicBezTo>
                  <a:pt x="20916" y="292"/>
                  <a:pt x="19286" y="2391"/>
                  <a:pt x="17311" y="3606"/>
                </a:cubicBezTo>
                <a:cubicBezTo>
                  <a:pt x="15336" y="4821"/>
                  <a:pt x="13025" y="5873"/>
                  <a:pt x="11129" y="7316"/>
                </a:cubicBezTo>
                <a:cubicBezTo>
                  <a:pt x="9233" y="8759"/>
                  <a:pt x="7790" y="10572"/>
                  <a:pt x="5935" y="12262"/>
                </a:cubicBezTo>
                <a:cubicBezTo>
                  <a:pt x="4080" y="13952"/>
                  <a:pt x="989" y="16590"/>
                  <a:pt x="0" y="1745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2" name="Google Shape;312;p39">
            <a:extLst>
              <a:ext uri="{FF2B5EF4-FFF2-40B4-BE49-F238E27FC236}">
                <a16:creationId xmlns:a16="http://schemas.microsoft.com/office/drawing/2014/main" id="{9CF75F08-9878-2093-CEF1-7FC69D849992}"/>
              </a:ext>
            </a:extLst>
          </p:cNvPr>
          <p:cNvSpPr txBox="1">
            <a:spLocks/>
          </p:cNvSpPr>
          <p:nvPr/>
        </p:nvSpPr>
        <p:spPr>
          <a:xfrm>
            <a:off x="4248523" y="4741802"/>
            <a:ext cx="646954" cy="2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fa-IR" sz="1400" dirty="0">
                <a:latin typeface="Yekan Bakh" panose="00000500000000000000" pitchFamily="2" charset="-78"/>
                <a:cs typeface="Yekan Bakh" panose="00000500000000000000" pitchFamily="2" charset="-78"/>
              </a:rPr>
              <a:t>11</a:t>
            </a:r>
          </a:p>
        </p:txBody>
      </p:sp>
      <p:grpSp>
        <p:nvGrpSpPr>
          <p:cNvPr id="3" name="Google Shape;907;p59">
            <a:extLst>
              <a:ext uri="{FF2B5EF4-FFF2-40B4-BE49-F238E27FC236}">
                <a16:creationId xmlns:a16="http://schemas.microsoft.com/office/drawing/2014/main" id="{668EFB1D-79F3-87FA-FE28-0B4ECD97A198}"/>
              </a:ext>
            </a:extLst>
          </p:cNvPr>
          <p:cNvGrpSpPr/>
          <p:nvPr/>
        </p:nvGrpSpPr>
        <p:grpSpPr>
          <a:xfrm flipH="1">
            <a:off x="14298088" y="859246"/>
            <a:ext cx="2925373" cy="1982641"/>
            <a:chOff x="5044233" y="483096"/>
            <a:chExt cx="2925373" cy="1982641"/>
          </a:xfrm>
        </p:grpSpPr>
        <p:sp>
          <p:nvSpPr>
            <p:cNvPr id="4" name="Google Shape;908;p59">
              <a:extLst>
                <a:ext uri="{FF2B5EF4-FFF2-40B4-BE49-F238E27FC236}">
                  <a16:creationId xmlns:a16="http://schemas.microsoft.com/office/drawing/2014/main" id="{36C5A4DC-4458-8541-6175-CC009BC8C282}"/>
                </a:ext>
              </a:extLst>
            </p:cNvPr>
            <p:cNvSpPr/>
            <p:nvPr/>
          </p:nvSpPr>
          <p:spPr>
            <a:xfrm>
              <a:off x="5110296" y="557758"/>
              <a:ext cx="2793899" cy="1836618"/>
            </a:xfrm>
            <a:custGeom>
              <a:avLst/>
              <a:gdLst/>
              <a:ahLst/>
              <a:cxnLst/>
              <a:rect l="l" t="t" r="r" b="b"/>
              <a:pathLst>
                <a:path w="141338" h="92911" extrusionOk="0">
                  <a:moveTo>
                    <a:pt x="141305" y="0"/>
                  </a:moveTo>
                  <a:lnTo>
                    <a:pt x="108552" y="3877"/>
                  </a:lnTo>
                  <a:lnTo>
                    <a:pt x="101600" y="4713"/>
                  </a:lnTo>
                  <a:lnTo>
                    <a:pt x="91641" y="5883"/>
                  </a:lnTo>
                  <a:lnTo>
                    <a:pt x="76702" y="4178"/>
                  </a:lnTo>
                  <a:lnTo>
                    <a:pt x="74295" y="3877"/>
                  </a:lnTo>
                  <a:lnTo>
                    <a:pt x="48461" y="936"/>
                  </a:lnTo>
                  <a:lnTo>
                    <a:pt x="48427" y="936"/>
                  </a:lnTo>
                  <a:lnTo>
                    <a:pt x="0" y="4445"/>
                  </a:lnTo>
                  <a:lnTo>
                    <a:pt x="0" y="91440"/>
                  </a:lnTo>
                  <a:lnTo>
                    <a:pt x="37265" y="88767"/>
                  </a:lnTo>
                  <a:lnTo>
                    <a:pt x="45687" y="88132"/>
                  </a:lnTo>
                  <a:lnTo>
                    <a:pt x="47057" y="88065"/>
                  </a:lnTo>
                  <a:lnTo>
                    <a:pt x="48461" y="87931"/>
                  </a:lnTo>
                  <a:lnTo>
                    <a:pt x="91641" y="92911"/>
                  </a:lnTo>
                  <a:lnTo>
                    <a:pt x="101567" y="91741"/>
                  </a:lnTo>
                  <a:lnTo>
                    <a:pt x="108552" y="90906"/>
                  </a:lnTo>
                  <a:lnTo>
                    <a:pt x="141305" y="86995"/>
                  </a:lnTo>
                  <a:lnTo>
                    <a:pt x="141305" y="72424"/>
                  </a:lnTo>
                  <a:lnTo>
                    <a:pt x="141305" y="68179"/>
                  </a:lnTo>
                  <a:lnTo>
                    <a:pt x="141305" y="36429"/>
                  </a:lnTo>
                  <a:lnTo>
                    <a:pt x="141305" y="32151"/>
                  </a:lnTo>
                  <a:lnTo>
                    <a:pt x="141305" y="13269"/>
                  </a:lnTo>
                  <a:lnTo>
                    <a:pt x="141338" y="13269"/>
                  </a:lnTo>
                  <a:lnTo>
                    <a:pt x="141338" y="8991"/>
                  </a:lnTo>
                  <a:lnTo>
                    <a:pt x="141305" y="8991"/>
                  </a:lnTo>
                  <a:lnTo>
                    <a:pt x="141305" y="34"/>
                  </a:lnTo>
                  <a:lnTo>
                    <a:pt x="141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09;p59">
              <a:extLst>
                <a:ext uri="{FF2B5EF4-FFF2-40B4-BE49-F238E27FC236}">
                  <a16:creationId xmlns:a16="http://schemas.microsoft.com/office/drawing/2014/main" id="{93952953-0F5E-6382-45F5-FCC830235363}"/>
                </a:ext>
              </a:extLst>
            </p:cNvPr>
            <p:cNvSpPr/>
            <p:nvPr/>
          </p:nvSpPr>
          <p:spPr>
            <a:xfrm>
              <a:off x="5110296" y="562384"/>
              <a:ext cx="2797872" cy="1820765"/>
            </a:xfrm>
            <a:custGeom>
              <a:avLst/>
              <a:gdLst/>
              <a:ahLst/>
              <a:cxnLst/>
              <a:rect l="l" t="t" r="r" b="b"/>
              <a:pathLst>
                <a:path w="141539" h="92109" extrusionOk="0">
                  <a:moveTo>
                    <a:pt x="7353" y="3543"/>
                  </a:moveTo>
                  <a:lnTo>
                    <a:pt x="6785" y="3610"/>
                  </a:lnTo>
                  <a:lnTo>
                    <a:pt x="9124" y="5047"/>
                  </a:lnTo>
                  <a:cubicBezTo>
                    <a:pt x="9154" y="5077"/>
                    <a:pt x="9191" y="5094"/>
                    <a:pt x="9229" y="5094"/>
                  </a:cubicBezTo>
                  <a:cubicBezTo>
                    <a:pt x="9275" y="5094"/>
                    <a:pt x="9321" y="5069"/>
                    <a:pt x="9358" y="5014"/>
                  </a:cubicBezTo>
                  <a:cubicBezTo>
                    <a:pt x="9392" y="4947"/>
                    <a:pt x="9392" y="4846"/>
                    <a:pt x="9325" y="4780"/>
                  </a:cubicBezTo>
                  <a:lnTo>
                    <a:pt x="7353" y="3543"/>
                  </a:lnTo>
                  <a:close/>
                  <a:moveTo>
                    <a:pt x="72324" y="3309"/>
                  </a:moveTo>
                  <a:lnTo>
                    <a:pt x="71488" y="4846"/>
                  </a:lnTo>
                  <a:cubicBezTo>
                    <a:pt x="71455" y="4980"/>
                    <a:pt x="71488" y="5047"/>
                    <a:pt x="71588" y="5114"/>
                  </a:cubicBezTo>
                  <a:lnTo>
                    <a:pt x="71655" y="5114"/>
                  </a:lnTo>
                  <a:cubicBezTo>
                    <a:pt x="71689" y="5114"/>
                    <a:pt x="71789" y="5047"/>
                    <a:pt x="71822" y="5014"/>
                  </a:cubicBezTo>
                  <a:lnTo>
                    <a:pt x="72691" y="3343"/>
                  </a:lnTo>
                  <a:lnTo>
                    <a:pt x="72324" y="3309"/>
                  </a:lnTo>
                  <a:close/>
                  <a:moveTo>
                    <a:pt x="112128" y="3209"/>
                  </a:moveTo>
                  <a:lnTo>
                    <a:pt x="111727" y="3276"/>
                  </a:lnTo>
                  <a:lnTo>
                    <a:pt x="110657" y="5314"/>
                  </a:lnTo>
                  <a:lnTo>
                    <a:pt x="108920" y="4880"/>
                  </a:lnTo>
                  <a:lnTo>
                    <a:pt x="109287" y="3510"/>
                  </a:lnTo>
                  <a:lnTo>
                    <a:pt x="109287" y="3510"/>
                  </a:lnTo>
                  <a:lnTo>
                    <a:pt x="108920" y="3543"/>
                  </a:lnTo>
                  <a:lnTo>
                    <a:pt x="108585" y="4813"/>
                  </a:lnTo>
                  <a:lnTo>
                    <a:pt x="105912" y="4178"/>
                  </a:lnTo>
                  <a:lnTo>
                    <a:pt x="105878" y="3877"/>
                  </a:lnTo>
                  <a:lnTo>
                    <a:pt x="105544" y="3944"/>
                  </a:lnTo>
                  <a:lnTo>
                    <a:pt x="105544" y="4111"/>
                  </a:lnTo>
                  <a:lnTo>
                    <a:pt x="105043" y="3978"/>
                  </a:lnTo>
                  <a:lnTo>
                    <a:pt x="104040" y="4111"/>
                  </a:lnTo>
                  <a:lnTo>
                    <a:pt x="108619" y="5147"/>
                  </a:lnTo>
                  <a:lnTo>
                    <a:pt x="110724" y="5682"/>
                  </a:lnTo>
                  <a:lnTo>
                    <a:pt x="110758" y="5682"/>
                  </a:lnTo>
                  <a:cubicBezTo>
                    <a:pt x="110858" y="5682"/>
                    <a:pt x="110891" y="5649"/>
                    <a:pt x="110925" y="5615"/>
                  </a:cubicBezTo>
                  <a:lnTo>
                    <a:pt x="112128" y="3209"/>
                  </a:lnTo>
                  <a:close/>
                  <a:moveTo>
                    <a:pt x="68246" y="2841"/>
                  </a:moveTo>
                  <a:lnTo>
                    <a:pt x="71655" y="5682"/>
                  </a:lnTo>
                  <a:cubicBezTo>
                    <a:pt x="71697" y="5696"/>
                    <a:pt x="71732" y="5704"/>
                    <a:pt x="71767" y="5704"/>
                  </a:cubicBezTo>
                  <a:cubicBezTo>
                    <a:pt x="71816" y="5704"/>
                    <a:pt x="71864" y="5688"/>
                    <a:pt x="71922" y="5649"/>
                  </a:cubicBezTo>
                  <a:cubicBezTo>
                    <a:pt x="71956" y="5548"/>
                    <a:pt x="71956" y="5481"/>
                    <a:pt x="71856" y="5381"/>
                  </a:cubicBezTo>
                  <a:lnTo>
                    <a:pt x="68848" y="2941"/>
                  </a:lnTo>
                  <a:lnTo>
                    <a:pt x="68246" y="2841"/>
                  </a:lnTo>
                  <a:close/>
                  <a:moveTo>
                    <a:pt x="92978" y="5381"/>
                  </a:moveTo>
                  <a:lnTo>
                    <a:pt x="92009" y="5515"/>
                  </a:lnTo>
                  <a:lnTo>
                    <a:pt x="94181" y="6016"/>
                  </a:lnTo>
                  <a:cubicBezTo>
                    <a:pt x="94315" y="6016"/>
                    <a:pt x="94348" y="5983"/>
                    <a:pt x="94381" y="5882"/>
                  </a:cubicBezTo>
                  <a:cubicBezTo>
                    <a:pt x="94415" y="5816"/>
                    <a:pt x="94348" y="5715"/>
                    <a:pt x="94248" y="5682"/>
                  </a:cubicBezTo>
                  <a:lnTo>
                    <a:pt x="92978" y="5381"/>
                  </a:lnTo>
                  <a:close/>
                  <a:moveTo>
                    <a:pt x="73192" y="3476"/>
                  </a:moveTo>
                  <a:lnTo>
                    <a:pt x="75866" y="6451"/>
                  </a:lnTo>
                  <a:cubicBezTo>
                    <a:pt x="75866" y="6451"/>
                    <a:pt x="75933" y="6484"/>
                    <a:pt x="75966" y="6484"/>
                  </a:cubicBezTo>
                  <a:cubicBezTo>
                    <a:pt x="76000" y="6484"/>
                    <a:pt x="76033" y="6484"/>
                    <a:pt x="76100" y="6451"/>
                  </a:cubicBezTo>
                  <a:cubicBezTo>
                    <a:pt x="76167" y="6384"/>
                    <a:pt x="76167" y="6250"/>
                    <a:pt x="76100" y="6183"/>
                  </a:cubicBezTo>
                  <a:lnTo>
                    <a:pt x="73694" y="3510"/>
                  </a:lnTo>
                  <a:lnTo>
                    <a:pt x="73192" y="3476"/>
                  </a:lnTo>
                  <a:close/>
                  <a:moveTo>
                    <a:pt x="5080" y="3777"/>
                  </a:moveTo>
                  <a:lnTo>
                    <a:pt x="4679" y="3810"/>
                  </a:lnTo>
                  <a:lnTo>
                    <a:pt x="3409" y="6384"/>
                  </a:lnTo>
                  <a:cubicBezTo>
                    <a:pt x="3309" y="6484"/>
                    <a:pt x="3342" y="6551"/>
                    <a:pt x="3443" y="6618"/>
                  </a:cubicBezTo>
                  <a:lnTo>
                    <a:pt x="3510" y="6618"/>
                  </a:lnTo>
                  <a:cubicBezTo>
                    <a:pt x="3543" y="6618"/>
                    <a:pt x="3643" y="6551"/>
                    <a:pt x="3677" y="6517"/>
                  </a:cubicBezTo>
                  <a:lnTo>
                    <a:pt x="5080" y="3777"/>
                  </a:lnTo>
                  <a:close/>
                  <a:moveTo>
                    <a:pt x="116974" y="4211"/>
                  </a:moveTo>
                  <a:lnTo>
                    <a:pt x="115403" y="7888"/>
                  </a:lnTo>
                  <a:lnTo>
                    <a:pt x="111359" y="7654"/>
                  </a:lnTo>
                  <a:lnTo>
                    <a:pt x="111059" y="7520"/>
                  </a:lnTo>
                  <a:lnTo>
                    <a:pt x="116974" y="4211"/>
                  </a:lnTo>
                  <a:close/>
                  <a:moveTo>
                    <a:pt x="42211" y="1170"/>
                  </a:moveTo>
                  <a:lnTo>
                    <a:pt x="41710" y="1204"/>
                  </a:lnTo>
                  <a:lnTo>
                    <a:pt x="38769" y="4312"/>
                  </a:lnTo>
                  <a:cubicBezTo>
                    <a:pt x="38760" y="4307"/>
                    <a:pt x="38752" y="4305"/>
                    <a:pt x="38745" y="4305"/>
                  </a:cubicBezTo>
                  <a:cubicBezTo>
                    <a:pt x="38703" y="4305"/>
                    <a:pt x="38711" y="4388"/>
                    <a:pt x="38769" y="4445"/>
                  </a:cubicBezTo>
                  <a:cubicBezTo>
                    <a:pt x="38836" y="4479"/>
                    <a:pt x="38869" y="4479"/>
                    <a:pt x="38902" y="4479"/>
                  </a:cubicBezTo>
                  <a:cubicBezTo>
                    <a:pt x="38936" y="4479"/>
                    <a:pt x="39003" y="4479"/>
                    <a:pt x="39036" y="4445"/>
                  </a:cubicBezTo>
                  <a:lnTo>
                    <a:pt x="40206" y="3175"/>
                  </a:lnTo>
                  <a:lnTo>
                    <a:pt x="43448" y="5281"/>
                  </a:lnTo>
                  <a:lnTo>
                    <a:pt x="42011" y="7787"/>
                  </a:lnTo>
                  <a:cubicBezTo>
                    <a:pt x="41944" y="7854"/>
                    <a:pt x="42011" y="7955"/>
                    <a:pt x="42044" y="8021"/>
                  </a:cubicBezTo>
                  <a:cubicBezTo>
                    <a:pt x="42077" y="8021"/>
                    <a:pt x="42077" y="8055"/>
                    <a:pt x="42111" y="8055"/>
                  </a:cubicBezTo>
                  <a:cubicBezTo>
                    <a:pt x="42178" y="8055"/>
                    <a:pt x="42245" y="8021"/>
                    <a:pt x="42278" y="7988"/>
                  </a:cubicBezTo>
                  <a:lnTo>
                    <a:pt x="43849" y="5348"/>
                  </a:lnTo>
                  <a:cubicBezTo>
                    <a:pt x="43882" y="5281"/>
                    <a:pt x="43882" y="5181"/>
                    <a:pt x="43782" y="5147"/>
                  </a:cubicBezTo>
                  <a:lnTo>
                    <a:pt x="40440" y="3008"/>
                  </a:lnTo>
                  <a:lnTo>
                    <a:pt x="42211" y="1170"/>
                  </a:lnTo>
                  <a:close/>
                  <a:moveTo>
                    <a:pt x="124561" y="5047"/>
                  </a:moveTo>
                  <a:lnTo>
                    <a:pt x="125664" y="8289"/>
                  </a:lnTo>
                  <a:lnTo>
                    <a:pt x="123291" y="8824"/>
                  </a:lnTo>
                  <a:lnTo>
                    <a:pt x="121987" y="5649"/>
                  </a:lnTo>
                  <a:lnTo>
                    <a:pt x="124561" y="5047"/>
                  </a:lnTo>
                  <a:close/>
                  <a:moveTo>
                    <a:pt x="59824" y="4980"/>
                  </a:moveTo>
                  <a:cubicBezTo>
                    <a:pt x="60292" y="5014"/>
                    <a:pt x="60593" y="5348"/>
                    <a:pt x="60593" y="5348"/>
                  </a:cubicBezTo>
                  <a:lnTo>
                    <a:pt x="61963" y="6785"/>
                  </a:lnTo>
                  <a:lnTo>
                    <a:pt x="59390" y="9325"/>
                  </a:lnTo>
                  <a:lnTo>
                    <a:pt x="57719" y="7554"/>
                  </a:lnTo>
                  <a:cubicBezTo>
                    <a:pt x="57719" y="7520"/>
                    <a:pt x="57150" y="6685"/>
                    <a:pt x="58454" y="5548"/>
                  </a:cubicBezTo>
                  <a:cubicBezTo>
                    <a:pt x="58855" y="5181"/>
                    <a:pt x="59323" y="4980"/>
                    <a:pt x="59690" y="4980"/>
                  </a:cubicBezTo>
                  <a:close/>
                  <a:moveTo>
                    <a:pt x="65974" y="3276"/>
                  </a:moveTo>
                  <a:lnTo>
                    <a:pt x="67745" y="7554"/>
                  </a:lnTo>
                  <a:cubicBezTo>
                    <a:pt x="66742" y="8055"/>
                    <a:pt x="65472" y="8957"/>
                    <a:pt x="65372" y="8991"/>
                  </a:cubicBezTo>
                  <a:lnTo>
                    <a:pt x="65004" y="9358"/>
                  </a:lnTo>
                  <a:lnTo>
                    <a:pt x="62464" y="6718"/>
                  </a:lnTo>
                  <a:lnTo>
                    <a:pt x="65974" y="3276"/>
                  </a:lnTo>
                  <a:close/>
                  <a:moveTo>
                    <a:pt x="56315" y="7787"/>
                  </a:moveTo>
                  <a:lnTo>
                    <a:pt x="57485" y="7821"/>
                  </a:lnTo>
                  <a:lnTo>
                    <a:pt x="59156" y="9525"/>
                  </a:lnTo>
                  <a:lnTo>
                    <a:pt x="58554" y="10160"/>
                  </a:lnTo>
                  <a:lnTo>
                    <a:pt x="56315" y="7787"/>
                  </a:lnTo>
                  <a:close/>
                  <a:moveTo>
                    <a:pt x="85525" y="4846"/>
                  </a:moveTo>
                  <a:lnTo>
                    <a:pt x="85358" y="6183"/>
                  </a:lnTo>
                  <a:lnTo>
                    <a:pt x="82684" y="7353"/>
                  </a:lnTo>
                  <a:cubicBezTo>
                    <a:pt x="82651" y="7386"/>
                    <a:pt x="82617" y="7453"/>
                    <a:pt x="82617" y="7487"/>
                  </a:cubicBezTo>
                  <a:lnTo>
                    <a:pt x="82546" y="7710"/>
                  </a:lnTo>
                  <a:lnTo>
                    <a:pt x="85324" y="6651"/>
                  </a:lnTo>
                  <a:lnTo>
                    <a:pt x="85291" y="7052"/>
                  </a:lnTo>
                  <a:cubicBezTo>
                    <a:pt x="85291" y="7119"/>
                    <a:pt x="85291" y="7152"/>
                    <a:pt x="85324" y="7186"/>
                  </a:cubicBezTo>
                  <a:lnTo>
                    <a:pt x="87330" y="9057"/>
                  </a:lnTo>
                  <a:cubicBezTo>
                    <a:pt x="87363" y="9057"/>
                    <a:pt x="87363" y="9124"/>
                    <a:pt x="87396" y="9124"/>
                  </a:cubicBezTo>
                  <a:lnTo>
                    <a:pt x="91975" y="10327"/>
                  </a:lnTo>
                  <a:lnTo>
                    <a:pt x="92009" y="10327"/>
                  </a:lnTo>
                  <a:cubicBezTo>
                    <a:pt x="92075" y="10327"/>
                    <a:pt x="92176" y="10294"/>
                    <a:pt x="92176" y="10194"/>
                  </a:cubicBezTo>
                  <a:cubicBezTo>
                    <a:pt x="92176" y="10127"/>
                    <a:pt x="92142" y="10027"/>
                    <a:pt x="92042" y="9993"/>
                  </a:cubicBezTo>
                  <a:lnTo>
                    <a:pt x="87530" y="8790"/>
                  </a:lnTo>
                  <a:lnTo>
                    <a:pt x="85592" y="6985"/>
                  </a:lnTo>
                  <a:lnTo>
                    <a:pt x="85826" y="5381"/>
                  </a:lnTo>
                  <a:lnTo>
                    <a:pt x="89001" y="5715"/>
                  </a:lnTo>
                  <a:lnTo>
                    <a:pt x="89034" y="5715"/>
                  </a:lnTo>
                  <a:lnTo>
                    <a:pt x="90839" y="5481"/>
                  </a:lnTo>
                  <a:lnTo>
                    <a:pt x="89469" y="5314"/>
                  </a:lnTo>
                  <a:lnTo>
                    <a:pt x="89001" y="5348"/>
                  </a:lnTo>
                  <a:lnTo>
                    <a:pt x="85859" y="5047"/>
                  </a:lnTo>
                  <a:lnTo>
                    <a:pt x="85859" y="4880"/>
                  </a:lnTo>
                  <a:lnTo>
                    <a:pt x="85525" y="4846"/>
                  </a:lnTo>
                  <a:close/>
                  <a:moveTo>
                    <a:pt x="18115" y="4011"/>
                  </a:moveTo>
                  <a:lnTo>
                    <a:pt x="21824" y="7320"/>
                  </a:lnTo>
                  <a:lnTo>
                    <a:pt x="19953" y="10495"/>
                  </a:lnTo>
                  <a:lnTo>
                    <a:pt x="15675" y="6651"/>
                  </a:lnTo>
                  <a:lnTo>
                    <a:pt x="18115" y="4011"/>
                  </a:lnTo>
                  <a:close/>
                  <a:moveTo>
                    <a:pt x="24231" y="3810"/>
                  </a:moveTo>
                  <a:lnTo>
                    <a:pt x="26570" y="5782"/>
                  </a:lnTo>
                  <a:lnTo>
                    <a:pt x="24899" y="7687"/>
                  </a:lnTo>
                  <a:cubicBezTo>
                    <a:pt x="24832" y="7787"/>
                    <a:pt x="24832" y="7888"/>
                    <a:pt x="24899" y="7955"/>
                  </a:cubicBezTo>
                  <a:cubicBezTo>
                    <a:pt x="24966" y="7988"/>
                    <a:pt x="24999" y="7988"/>
                    <a:pt x="25033" y="7988"/>
                  </a:cubicBezTo>
                  <a:cubicBezTo>
                    <a:pt x="25066" y="7988"/>
                    <a:pt x="25133" y="7988"/>
                    <a:pt x="25166" y="7955"/>
                  </a:cubicBezTo>
                  <a:lnTo>
                    <a:pt x="26837" y="6016"/>
                  </a:lnTo>
                  <a:lnTo>
                    <a:pt x="29578" y="8356"/>
                  </a:lnTo>
                  <a:lnTo>
                    <a:pt x="26670" y="10962"/>
                  </a:lnTo>
                  <a:lnTo>
                    <a:pt x="22292" y="7219"/>
                  </a:lnTo>
                  <a:lnTo>
                    <a:pt x="24231" y="3810"/>
                  </a:lnTo>
                  <a:close/>
                  <a:moveTo>
                    <a:pt x="82546" y="7710"/>
                  </a:moveTo>
                  <a:lnTo>
                    <a:pt x="82517" y="7721"/>
                  </a:lnTo>
                  <a:lnTo>
                    <a:pt x="81404" y="11157"/>
                  </a:lnTo>
                  <a:lnTo>
                    <a:pt x="81481" y="11029"/>
                  </a:lnTo>
                  <a:lnTo>
                    <a:pt x="82546" y="7710"/>
                  </a:lnTo>
                  <a:close/>
                  <a:moveTo>
                    <a:pt x="62230" y="6985"/>
                  </a:moveTo>
                  <a:lnTo>
                    <a:pt x="64770" y="9559"/>
                  </a:lnTo>
                  <a:lnTo>
                    <a:pt x="62164" y="12166"/>
                  </a:lnTo>
                  <a:lnTo>
                    <a:pt x="59624" y="9525"/>
                  </a:lnTo>
                  <a:lnTo>
                    <a:pt x="62230" y="6985"/>
                  </a:lnTo>
                  <a:close/>
                  <a:moveTo>
                    <a:pt x="133785" y="3443"/>
                  </a:moveTo>
                  <a:lnTo>
                    <a:pt x="132348" y="12199"/>
                  </a:lnTo>
                  <a:lnTo>
                    <a:pt x="131011" y="12232"/>
                  </a:lnTo>
                  <a:lnTo>
                    <a:pt x="129474" y="7721"/>
                  </a:lnTo>
                  <a:cubicBezTo>
                    <a:pt x="129507" y="7687"/>
                    <a:pt x="129574" y="7620"/>
                    <a:pt x="129574" y="7520"/>
                  </a:cubicBezTo>
                  <a:cubicBezTo>
                    <a:pt x="129507" y="7453"/>
                    <a:pt x="129440" y="7386"/>
                    <a:pt x="129340" y="7386"/>
                  </a:cubicBezTo>
                  <a:lnTo>
                    <a:pt x="128638" y="5448"/>
                  </a:lnTo>
                  <a:lnTo>
                    <a:pt x="127970" y="3978"/>
                  </a:lnTo>
                  <a:lnTo>
                    <a:pt x="133785" y="3443"/>
                  </a:lnTo>
                  <a:close/>
                  <a:moveTo>
                    <a:pt x="15474" y="6885"/>
                  </a:moveTo>
                  <a:lnTo>
                    <a:pt x="19786" y="10795"/>
                  </a:lnTo>
                  <a:lnTo>
                    <a:pt x="17814" y="13035"/>
                  </a:lnTo>
                  <a:lnTo>
                    <a:pt x="13369" y="9158"/>
                  </a:lnTo>
                  <a:lnTo>
                    <a:pt x="15474" y="6885"/>
                  </a:lnTo>
                  <a:close/>
                  <a:moveTo>
                    <a:pt x="65004" y="9826"/>
                  </a:moveTo>
                  <a:lnTo>
                    <a:pt x="67578" y="12466"/>
                  </a:lnTo>
                  <a:lnTo>
                    <a:pt x="66408" y="13670"/>
                  </a:lnTo>
                  <a:lnTo>
                    <a:pt x="63768" y="11063"/>
                  </a:lnTo>
                  <a:lnTo>
                    <a:pt x="65004" y="9826"/>
                  </a:lnTo>
                  <a:close/>
                  <a:moveTo>
                    <a:pt x="22125" y="7554"/>
                  </a:moveTo>
                  <a:lnTo>
                    <a:pt x="26403" y="11196"/>
                  </a:lnTo>
                  <a:lnTo>
                    <a:pt x="23462" y="13803"/>
                  </a:lnTo>
                  <a:lnTo>
                    <a:pt x="20220" y="10729"/>
                  </a:lnTo>
                  <a:lnTo>
                    <a:pt x="22125" y="7554"/>
                  </a:lnTo>
                  <a:close/>
                  <a:moveTo>
                    <a:pt x="80378" y="12834"/>
                  </a:moveTo>
                  <a:lnTo>
                    <a:pt x="79657" y="14017"/>
                  </a:lnTo>
                  <a:lnTo>
                    <a:pt x="79676" y="1403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0378" y="12834"/>
                  </a:lnTo>
                  <a:close/>
                  <a:moveTo>
                    <a:pt x="132314" y="12533"/>
                  </a:moveTo>
                  <a:lnTo>
                    <a:pt x="131947" y="14873"/>
                  </a:lnTo>
                  <a:lnTo>
                    <a:pt x="131145" y="12567"/>
                  </a:lnTo>
                  <a:lnTo>
                    <a:pt x="132314" y="12533"/>
                  </a:lnTo>
                  <a:close/>
                  <a:moveTo>
                    <a:pt x="63500" y="11330"/>
                  </a:moveTo>
                  <a:lnTo>
                    <a:pt x="66141" y="13904"/>
                  </a:lnTo>
                  <a:lnTo>
                    <a:pt x="64971" y="15073"/>
                  </a:lnTo>
                  <a:lnTo>
                    <a:pt x="62397" y="12400"/>
                  </a:lnTo>
                  <a:lnTo>
                    <a:pt x="63500" y="11330"/>
                  </a:lnTo>
                  <a:close/>
                  <a:moveTo>
                    <a:pt x="67912" y="7888"/>
                  </a:moveTo>
                  <a:lnTo>
                    <a:pt x="71020" y="15541"/>
                  </a:lnTo>
                  <a:lnTo>
                    <a:pt x="67945" y="12366"/>
                  </a:lnTo>
                  <a:lnTo>
                    <a:pt x="65272" y="9592"/>
                  </a:lnTo>
                  <a:lnTo>
                    <a:pt x="65639" y="9225"/>
                  </a:lnTo>
                  <a:cubicBezTo>
                    <a:pt x="65639" y="9225"/>
                    <a:pt x="66909" y="8356"/>
                    <a:pt x="67912" y="7888"/>
                  </a:cubicBezTo>
                  <a:close/>
                  <a:moveTo>
                    <a:pt x="56783" y="10695"/>
                  </a:moveTo>
                  <a:lnTo>
                    <a:pt x="58788" y="13502"/>
                  </a:lnTo>
                  <a:lnTo>
                    <a:pt x="56047" y="16210"/>
                  </a:lnTo>
                  <a:lnTo>
                    <a:pt x="55914" y="15976"/>
                  </a:lnTo>
                  <a:lnTo>
                    <a:pt x="55880" y="15909"/>
                  </a:lnTo>
                  <a:lnTo>
                    <a:pt x="53474" y="13970"/>
                  </a:lnTo>
                  <a:lnTo>
                    <a:pt x="53474" y="12567"/>
                  </a:lnTo>
                  <a:lnTo>
                    <a:pt x="53808" y="11196"/>
                  </a:lnTo>
                  <a:lnTo>
                    <a:pt x="55112" y="11698"/>
                  </a:lnTo>
                  <a:cubicBezTo>
                    <a:pt x="55162" y="11714"/>
                    <a:pt x="55195" y="11723"/>
                    <a:pt x="55220" y="11723"/>
                  </a:cubicBezTo>
                  <a:cubicBezTo>
                    <a:pt x="55245" y="11723"/>
                    <a:pt x="55262" y="11714"/>
                    <a:pt x="55279" y="11698"/>
                  </a:cubicBezTo>
                  <a:lnTo>
                    <a:pt x="56783" y="10695"/>
                  </a:lnTo>
                  <a:close/>
                  <a:moveTo>
                    <a:pt x="20020" y="10996"/>
                  </a:moveTo>
                  <a:lnTo>
                    <a:pt x="23195" y="14004"/>
                  </a:lnTo>
                  <a:lnTo>
                    <a:pt x="20020" y="16811"/>
                  </a:lnTo>
                  <a:lnTo>
                    <a:pt x="17179" y="14305"/>
                  </a:lnTo>
                  <a:lnTo>
                    <a:pt x="17981" y="13369"/>
                  </a:lnTo>
                  <a:lnTo>
                    <a:pt x="20020" y="10996"/>
                  </a:lnTo>
                  <a:close/>
                  <a:moveTo>
                    <a:pt x="79149" y="14991"/>
                  </a:moveTo>
                  <a:lnTo>
                    <a:pt x="79141" y="15006"/>
                  </a:lnTo>
                  <a:lnTo>
                    <a:pt x="79367" y="17312"/>
                  </a:lnTo>
                  <a:lnTo>
                    <a:pt x="79149" y="14991"/>
                  </a:lnTo>
                  <a:close/>
                  <a:moveTo>
                    <a:pt x="79367" y="17312"/>
                  </a:moveTo>
                  <a:lnTo>
                    <a:pt x="79367" y="17312"/>
                  </a:lnTo>
                  <a:lnTo>
                    <a:pt x="79367" y="17312"/>
                  </a:lnTo>
                  <a:close/>
                  <a:moveTo>
                    <a:pt x="122789" y="11531"/>
                  </a:moveTo>
                  <a:lnTo>
                    <a:pt x="123926" y="12734"/>
                  </a:lnTo>
                  <a:cubicBezTo>
                    <a:pt x="123959" y="12767"/>
                    <a:pt x="123992" y="12767"/>
                    <a:pt x="124059" y="12767"/>
                  </a:cubicBezTo>
                  <a:lnTo>
                    <a:pt x="130744" y="12567"/>
                  </a:lnTo>
                  <a:lnTo>
                    <a:pt x="131746" y="15407"/>
                  </a:lnTo>
                  <a:lnTo>
                    <a:pt x="128003" y="16577"/>
                  </a:lnTo>
                  <a:lnTo>
                    <a:pt x="127268" y="14906"/>
                  </a:lnTo>
                  <a:cubicBezTo>
                    <a:pt x="127268" y="14873"/>
                    <a:pt x="127234" y="14839"/>
                    <a:pt x="127167" y="14839"/>
                  </a:cubicBezTo>
                  <a:cubicBezTo>
                    <a:pt x="127151" y="14823"/>
                    <a:pt x="127134" y="14814"/>
                    <a:pt x="127117" y="14814"/>
                  </a:cubicBezTo>
                  <a:cubicBezTo>
                    <a:pt x="127101" y="14814"/>
                    <a:pt x="127084" y="14823"/>
                    <a:pt x="127067" y="14839"/>
                  </a:cubicBezTo>
                  <a:lnTo>
                    <a:pt x="122489" y="17546"/>
                  </a:lnTo>
                  <a:lnTo>
                    <a:pt x="122489" y="17546"/>
                  </a:lnTo>
                  <a:lnTo>
                    <a:pt x="122789" y="11531"/>
                  </a:lnTo>
                  <a:close/>
                  <a:moveTo>
                    <a:pt x="48108" y="13884"/>
                  </a:moveTo>
                  <a:cubicBezTo>
                    <a:pt x="48080" y="13884"/>
                    <a:pt x="48051" y="13891"/>
                    <a:pt x="48026" y="13904"/>
                  </a:cubicBezTo>
                  <a:lnTo>
                    <a:pt x="42211" y="17814"/>
                  </a:lnTo>
                  <a:cubicBezTo>
                    <a:pt x="42111" y="17847"/>
                    <a:pt x="42111" y="17981"/>
                    <a:pt x="42178" y="18048"/>
                  </a:cubicBezTo>
                  <a:cubicBezTo>
                    <a:pt x="42211" y="18081"/>
                    <a:pt x="42245" y="18148"/>
                    <a:pt x="42278" y="18148"/>
                  </a:cubicBezTo>
                  <a:cubicBezTo>
                    <a:pt x="42345" y="18148"/>
                    <a:pt x="42378" y="18148"/>
                    <a:pt x="42378" y="18081"/>
                  </a:cubicBezTo>
                  <a:lnTo>
                    <a:pt x="48194" y="14204"/>
                  </a:lnTo>
                  <a:cubicBezTo>
                    <a:pt x="48260" y="14171"/>
                    <a:pt x="48260" y="14037"/>
                    <a:pt x="48227" y="13970"/>
                  </a:cubicBezTo>
                  <a:cubicBezTo>
                    <a:pt x="48206" y="13907"/>
                    <a:pt x="48158" y="13884"/>
                    <a:pt x="48108" y="13884"/>
                  </a:cubicBezTo>
                  <a:close/>
                  <a:moveTo>
                    <a:pt x="127067" y="15207"/>
                  </a:moveTo>
                  <a:lnTo>
                    <a:pt x="127736" y="16677"/>
                  </a:lnTo>
                  <a:lnTo>
                    <a:pt x="122455" y="18315"/>
                  </a:lnTo>
                  <a:lnTo>
                    <a:pt x="122455" y="17914"/>
                  </a:lnTo>
                  <a:lnTo>
                    <a:pt x="127067" y="15207"/>
                  </a:lnTo>
                  <a:close/>
                  <a:moveTo>
                    <a:pt x="29845" y="8623"/>
                  </a:moveTo>
                  <a:lnTo>
                    <a:pt x="34090" y="12232"/>
                  </a:lnTo>
                  <a:lnTo>
                    <a:pt x="37165" y="15641"/>
                  </a:lnTo>
                  <a:lnTo>
                    <a:pt x="35260" y="18382"/>
                  </a:lnTo>
                  <a:lnTo>
                    <a:pt x="26904" y="11163"/>
                  </a:lnTo>
                  <a:lnTo>
                    <a:pt x="29845" y="8623"/>
                  </a:lnTo>
                  <a:close/>
                  <a:moveTo>
                    <a:pt x="66408" y="14171"/>
                  </a:moveTo>
                  <a:lnTo>
                    <a:pt x="69650" y="17379"/>
                  </a:lnTo>
                  <a:lnTo>
                    <a:pt x="68480" y="18716"/>
                  </a:lnTo>
                  <a:lnTo>
                    <a:pt x="65238" y="15341"/>
                  </a:lnTo>
                  <a:lnTo>
                    <a:pt x="66408" y="14171"/>
                  </a:lnTo>
                  <a:close/>
                  <a:moveTo>
                    <a:pt x="67812" y="12734"/>
                  </a:moveTo>
                  <a:lnTo>
                    <a:pt x="71354" y="16377"/>
                  </a:lnTo>
                  <a:lnTo>
                    <a:pt x="71388" y="16577"/>
                  </a:lnTo>
                  <a:lnTo>
                    <a:pt x="68881" y="19184"/>
                  </a:lnTo>
                  <a:lnTo>
                    <a:pt x="68681" y="18984"/>
                  </a:lnTo>
                  <a:lnTo>
                    <a:pt x="69984" y="17513"/>
                  </a:lnTo>
                  <a:cubicBezTo>
                    <a:pt x="70084" y="17413"/>
                    <a:pt x="70084" y="17346"/>
                    <a:pt x="69984" y="17246"/>
                  </a:cubicBezTo>
                  <a:lnTo>
                    <a:pt x="66642" y="13904"/>
                  </a:lnTo>
                  <a:lnTo>
                    <a:pt x="67812" y="12734"/>
                  </a:lnTo>
                  <a:close/>
                  <a:moveTo>
                    <a:pt x="16945" y="14539"/>
                  </a:moveTo>
                  <a:lnTo>
                    <a:pt x="19719" y="17012"/>
                  </a:lnTo>
                  <a:lnTo>
                    <a:pt x="17179" y="19251"/>
                  </a:lnTo>
                  <a:lnTo>
                    <a:pt x="14672" y="17179"/>
                  </a:lnTo>
                  <a:lnTo>
                    <a:pt x="16945" y="14539"/>
                  </a:lnTo>
                  <a:close/>
                  <a:moveTo>
                    <a:pt x="117275" y="4312"/>
                  </a:moveTo>
                  <a:lnTo>
                    <a:pt x="119915" y="12032"/>
                  </a:lnTo>
                  <a:lnTo>
                    <a:pt x="119915" y="12333"/>
                  </a:lnTo>
                  <a:lnTo>
                    <a:pt x="115938" y="14204"/>
                  </a:lnTo>
                  <a:cubicBezTo>
                    <a:pt x="115905" y="14238"/>
                    <a:pt x="115871" y="14305"/>
                    <a:pt x="115871" y="14371"/>
                  </a:cubicBezTo>
                  <a:lnTo>
                    <a:pt x="115871" y="19685"/>
                  </a:lnTo>
                  <a:lnTo>
                    <a:pt x="112964" y="19886"/>
                  </a:lnTo>
                  <a:lnTo>
                    <a:pt x="112629" y="14706"/>
                  </a:lnTo>
                  <a:lnTo>
                    <a:pt x="115871" y="10695"/>
                  </a:lnTo>
                  <a:cubicBezTo>
                    <a:pt x="115905" y="10662"/>
                    <a:pt x="115905" y="10628"/>
                    <a:pt x="115905" y="10561"/>
                  </a:cubicBezTo>
                  <a:lnTo>
                    <a:pt x="115637" y="8122"/>
                  </a:lnTo>
                  <a:lnTo>
                    <a:pt x="117275" y="4312"/>
                  </a:lnTo>
                  <a:close/>
                  <a:moveTo>
                    <a:pt x="71689" y="16744"/>
                  </a:moveTo>
                  <a:lnTo>
                    <a:pt x="72290" y="17379"/>
                  </a:lnTo>
                  <a:lnTo>
                    <a:pt x="69683" y="19986"/>
                  </a:lnTo>
                  <a:lnTo>
                    <a:pt x="69149" y="19385"/>
                  </a:lnTo>
                  <a:lnTo>
                    <a:pt x="71689" y="16744"/>
                  </a:lnTo>
                  <a:close/>
                  <a:moveTo>
                    <a:pt x="23395" y="14238"/>
                  </a:moveTo>
                  <a:lnTo>
                    <a:pt x="28542" y="19084"/>
                  </a:lnTo>
                  <a:lnTo>
                    <a:pt x="27539" y="20187"/>
                  </a:lnTo>
                  <a:lnTo>
                    <a:pt x="21457" y="15976"/>
                  </a:lnTo>
                  <a:lnTo>
                    <a:pt x="23395" y="14238"/>
                  </a:lnTo>
                  <a:close/>
                  <a:moveTo>
                    <a:pt x="102035" y="6183"/>
                  </a:moveTo>
                  <a:lnTo>
                    <a:pt x="107683" y="6484"/>
                  </a:lnTo>
                  <a:lnTo>
                    <a:pt x="111192" y="7988"/>
                  </a:lnTo>
                  <a:lnTo>
                    <a:pt x="111226" y="7988"/>
                  </a:lnTo>
                  <a:lnTo>
                    <a:pt x="115270" y="8222"/>
                  </a:lnTo>
                  <a:lnTo>
                    <a:pt x="115470" y="10495"/>
                  </a:lnTo>
                  <a:lnTo>
                    <a:pt x="112262" y="14505"/>
                  </a:lnTo>
                  <a:cubicBezTo>
                    <a:pt x="112228" y="14539"/>
                    <a:pt x="112228" y="14572"/>
                    <a:pt x="112228" y="14605"/>
                  </a:cubicBezTo>
                  <a:lnTo>
                    <a:pt x="112596" y="19919"/>
                  </a:lnTo>
                  <a:lnTo>
                    <a:pt x="111426" y="20688"/>
                  </a:lnTo>
                  <a:lnTo>
                    <a:pt x="108184" y="19886"/>
                  </a:lnTo>
                  <a:lnTo>
                    <a:pt x="108184" y="17580"/>
                  </a:lnTo>
                  <a:lnTo>
                    <a:pt x="108184" y="17546"/>
                  </a:lnTo>
                  <a:lnTo>
                    <a:pt x="107549" y="15508"/>
                  </a:lnTo>
                  <a:cubicBezTo>
                    <a:pt x="107549" y="15407"/>
                    <a:pt x="107449" y="15374"/>
                    <a:pt x="107416" y="15374"/>
                  </a:cubicBezTo>
                  <a:lnTo>
                    <a:pt x="101767" y="14171"/>
                  </a:lnTo>
                  <a:lnTo>
                    <a:pt x="101901" y="9726"/>
                  </a:lnTo>
                  <a:lnTo>
                    <a:pt x="108552" y="11230"/>
                  </a:lnTo>
                  <a:cubicBezTo>
                    <a:pt x="108564" y="11236"/>
                    <a:pt x="108578" y="11239"/>
                    <a:pt x="108593" y="11239"/>
                  </a:cubicBezTo>
                  <a:cubicBezTo>
                    <a:pt x="108662" y="11239"/>
                    <a:pt x="108752" y="11179"/>
                    <a:pt x="108752" y="11096"/>
                  </a:cubicBezTo>
                  <a:cubicBezTo>
                    <a:pt x="108786" y="11029"/>
                    <a:pt x="108719" y="10896"/>
                    <a:pt x="108619" y="10896"/>
                  </a:cubicBezTo>
                  <a:lnTo>
                    <a:pt x="101935" y="9392"/>
                  </a:lnTo>
                  <a:lnTo>
                    <a:pt x="102035" y="6183"/>
                  </a:lnTo>
                  <a:close/>
                  <a:moveTo>
                    <a:pt x="127836" y="17012"/>
                  </a:moveTo>
                  <a:lnTo>
                    <a:pt x="128270" y="17914"/>
                  </a:lnTo>
                  <a:lnTo>
                    <a:pt x="127502" y="22025"/>
                  </a:lnTo>
                  <a:lnTo>
                    <a:pt x="122255" y="21590"/>
                  </a:lnTo>
                  <a:lnTo>
                    <a:pt x="122422" y="18683"/>
                  </a:lnTo>
                  <a:lnTo>
                    <a:pt x="127836" y="17012"/>
                  </a:lnTo>
                  <a:close/>
                  <a:moveTo>
                    <a:pt x="26670" y="11364"/>
                  </a:moveTo>
                  <a:lnTo>
                    <a:pt x="35092" y="18649"/>
                  </a:lnTo>
                  <a:lnTo>
                    <a:pt x="32252" y="22092"/>
                  </a:lnTo>
                  <a:lnTo>
                    <a:pt x="23696" y="14004"/>
                  </a:lnTo>
                  <a:lnTo>
                    <a:pt x="26670" y="11364"/>
                  </a:lnTo>
                  <a:close/>
                  <a:moveTo>
                    <a:pt x="131780" y="15809"/>
                  </a:moveTo>
                  <a:lnTo>
                    <a:pt x="130977" y="22292"/>
                  </a:lnTo>
                  <a:lnTo>
                    <a:pt x="127836" y="22058"/>
                  </a:lnTo>
                  <a:lnTo>
                    <a:pt x="128605" y="17914"/>
                  </a:lnTo>
                  <a:lnTo>
                    <a:pt x="128605" y="17847"/>
                  </a:lnTo>
                  <a:lnTo>
                    <a:pt x="128170" y="16911"/>
                  </a:lnTo>
                  <a:lnTo>
                    <a:pt x="131780" y="15809"/>
                  </a:lnTo>
                  <a:close/>
                  <a:moveTo>
                    <a:pt x="21189" y="16176"/>
                  </a:moveTo>
                  <a:lnTo>
                    <a:pt x="27339" y="20421"/>
                  </a:lnTo>
                  <a:lnTo>
                    <a:pt x="25534" y="22392"/>
                  </a:lnTo>
                  <a:lnTo>
                    <a:pt x="20220" y="17012"/>
                  </a:lnTo>
                  <a:lnTo>
                    <a:pt x="21189" y="16176"/>
                  </a:lnTo>
                  <a:close/>
                  <a:moveTo>
                    <a:pt x="119815" y="12634"/>
                  </a:moveTo>
                  <a:lnTo>
                    <a:pt x="119614" y="15541"/>
                  </a:lnTo>
                  <a:lnTo>
                    <a:pt x="117208" y="20989"/>
                  </a:lnTo>
                  <a:lnTo>
                    <a:pt x="112395" y="21423"/>
                  </a:lnTo>
                  <a:cubicBezTo>
                    <a:pt x="112329" y="21423"/>
                    <a:pt x="112295" y="21490"/>
                    <a:pt x="112262" y="21524"/>
                  </a:cubicBezTo>
                  <a:lnTo>
                    <a:pt x="111560" y="22727"/>
                  </a:lnTo>
                  <a:lnTo>
                    <a:pt x="108218" y="21356"/>
                  </a:lnTo>
                  <a:lnTo>
                    <a:pt x="108218" y="20220"/>
                  </a:lnTo>
                  <a:lnTo>
                    <a:pt x="111426" y="21022"/>
                  </a:lnTo>
                  <a:lnTo>
                    <a:pt x="111460" y="21022"/>
                  </a:lnTo>
                  <a:cubicBezTo>
                    <a:pt x="111493" y="21022"/>
                    <a:pt x="111493" y="20989"/>
                    <a:pt x="111560" y="20989"/>
                  </a:cubicBezTo>
                  <a:lnTo>
                    <a:pt x="112863" y="20153"/>
                  </a:lnTo>
                  <a:lnTo>
                    <a:pt x="115971" y="19886"/>
                  </a:lnTo>
                  <a:cubicBezTo>
                    <a:pt x="116072" y="19886"/>
                    <a:pt x="116139" y="19819"/>
                    <a:pt x="116139" y="19719"/>
                  </a:cubicBezTo>
                  <a:lnTo>
                    <a:pt x="116139" y="14371"/>
                  </a:lnTo>
                  <a:lnTo>
                    <a:pt x="119815" y="12634"/>
                  </a:lnTo>
                  <a:close/>
                  <a:moveTo>
                    <a:pt x="79041" y="19986"/>
                  </a:moveTo>
                  <a:lnTo>
                    <a:pt x="77011" y="23413"/>
                  </a:lnTo>
                  <a:lnTo>
                    <a:pt x="77011" y="23413"/>
                  </a:lnTo>
                  <a:lnTo>
                    <a:pt x="77036" y="23429"/>
                  </a:lnTo>
                  <a:lnTo>
                    <a:pt x="79058" y="19995"/>
                  </a:lnTo>
                  <a:lnTo>
                    <a:pt x="79041" y="19986"/>
                  </a:lnTo>
                  <a:close/>
                  <a:moveTo>
                    <a:pt x="85491" y="17012"/>
                  </a:moveTo>
                  <a:lnTo>
                    <a:pt x="86026" y="17513"/>
                  </a:lnTo>
                  <a:lnTo>
                    <a:pt x="88466" y="19819"/>
                  </a:lnTo>
                  <a:lnTo>
                    <a:pt x="86461" y="23529"/>
                  </a:lnTo>
                  <a:lnTo>
                    <a:pt x="83954" y="22192"/>
                  </a:lnTo>
                  <a:lnTo>
                    <a:pt x="85491" y="17012"/>
                  </a:lnTo>
                  <a:close/>
                  <a:moveTo>
                    <a:pt x="61762" y="17906"/>
                  </a:moveTo>
                  <a:cubicBezTo>
                    <a:pt x="61721" y="17906"/>
                    <a:pt x="61679" y="17931"/>
                    <a:pt x="61629" y="17981"/>
                  </a:cubicBezTo>
                  <a:cubicBezTo>
                    <a:pt x="61562" y="18048"/>
                    <a:pt x="61562" y="18148"/>
                    <a:pt x="61629" y="18215"/>
                  </a:cubicBezTo>
                  <a:lnTo>
                    <a:pt x="67076" y="23562"/>
                  </a:lnTo>
                  <a:cubicBezTo>
                    <a:pt x="67110" y="23596"/>
                    <a:pt x="67143" y="23596"/>
                    <a:pt x="67177" y="23596"/>
                  </a:cubicBezTo>
                  <a:cubicBezTo>
                    <a:pt x="67244" y="23596"/>
                    <a:pt x="67277" y="23596"/>
                    <a:pt x="67310" y="23562"/>
                  </a:cubicBezTo>
                  <a:cubicBezTo>
                    <a:pt x="67411" y="23495"/>
                    <a:pt x="67411" y="23395"/>
                    <a:pt x="67310" y="23328"/>
                  </a:cubicBezTo>
                  <a:lnTo>
                    <a:pt x="61896" y="17981"/>
                  </a:lnTo>
                  <a:cubicBezTo>
                    <a:pt x="61846" y="17931"/>
                    <a:pt x="61804" y="17906"/>
                    <a:pt x="61762" y="17906"/>
                  </a:cubicBezTo>
                  <a:close/>
                  <a:moveTo>
                    <a:pt x="95986" y="19017"/>
                  </a:moveTo>
                  <a:lnTo>
                    <a:pt x="98225" y="19351"/>
                  </a:lnTo>
                  <a:lnTo>
                    <a:pt x="104909" y="22493"/>
                  </a:lnTo>
                  <a:lnTo>
                    <a:pt x="104575" y="24231"/>
                  </a:lnTo>
                  <a:lnTo>
                    <a:pt x="94749" y="19986"/>
                  </a:lnTo>
                  <a:lnTo>
                    <a:pt x="95986" y="19017"/>
                  </a:lnTo>
                  <a:close/>
                  <a:moveTo>
                    <a:pt x="55993" y="20036"/>
                  </a:moveTo>
                  <a:cubicBezTo>
                    <a:pt x="55947" y="20036"/>
                    <a:pt x="55897" y="20053"/>
                    <a:pt x="55847" y="20086"/>
                  </a:cubicBezTo>
                  <a:lnTo>
                    <a:pt x="51235" y="24264"/>
                  </a:lnTo>
                  <a:cubicBezTo>
                    <a:pt x="51135" y="24364"/>
                    <a:pt x="51135" y="24431"/>
                    <a:pt x="51235" y="24531"/>
                  </a:cubicBezTo>
                  <a:cubicBezTo>
                    <a:pt x="51268" y="24565"/>
                    <a:pt x="51302" y="24565"/>
                    <a:pt x="51335" y="24565"/>
                  </a:cubicBezTo>
                  <a:cubicBezTo>
                    <a:pt x="51402" y="24565"/>
                    <a:pt x="51435" y="24565"/>
                    <a:pt x="51469" y="24531"/>
                  </a:cubicBezTo>
                  <a:lnTo>
                    <a:pt x="56114" y="20354"/>
                  </a:lnTo>
                  <a:cubicBezTo>
                    <a:pt x="56181" y="20254"/>
                    <a:pt x="56181" y="20187"/>
                    <a:pt x="56114" y="20086"/>
                  </a:cubicBezTo>
                  <a:cubicBezTo>
                    <a:pt x="56081" y="20053"/>
                    <a:pt x="56039" y="20036"/>
                    <a:pt x="55993" y="20036"/>
                  </a:cubicBezTo>
                  <a:close/>
                  <a:moveTo>
                    <a:pt x="139366" y="25334"/>
                  </a:moveTo>
                  <a:cubicBezTo>
                    <a:pt x="139299" y="25334"/>
                    <a:pt x="139199" y="25400"/>
                    <a:pt x="139199" y="25501"/>
                  </a:cubicBezTo>
                  <a:cubicBezTo>
                    <a:pt x="139166" y="25567"/>
                    <a:pt x="139266" y="25668"/>
                    <a:pt x="139333" y="25668"/>
                  </a:cubicBezTo>
                  <a:lnTo>
                    <a:pt x="141338" y="25735"/>
                  </a:lnTo>
                  <a:lnTo>
                    <a:pt x="141338" y="25400"/>
                  </a:lnTo>
                  <a:lnTo>
                    <a:pt x="139366" y="25334"/>
                  </a:lnTo>
                  <a:close/>
                  <a:moveTo>
                    <a:pt x="28809" y="19351"/>
                  </a:moveTo>
                  <a:lnTo>
                    <a:pt x="32018" y="22359"/>
                  </a:lnTo>
                  <a:lnTo>
                    <a:pt x="29177" y="26035"/>
                  </a:lnTo>
                  <a:lnTo>
                    <a:pt x="25735" y="22660"/>
                  </a:lnTo>
                  <a:lnTo>
                    <a:pt x="28809" y="19351"/>
                  </a:lnTo>
                  <a:close/>
                  <a:moveTo>
                    <a:pt x="19986" y="17246"/>
                  </a:moveTo>
                  <a:lnTo>
                    <a:pt x="25334" y="22660"/>
                  </a:lnTo>
                  <a:lnTo>
                    <a:pt x="21925" y="26336"/>
                  </a:lnTo>
                  <a:lnTo>
                    <a:pt x="17680" y="19685"/>
                  </a:lnTo>
                  <a:lnTo>
                    <a:pt x="17647" y="19652"/>
                  </a:lnTo>
                  <a:lnTo>
                    <a:pt x="17446" y="19485"/>
                  </a:lnTo>
                  <a:lnTo>
                    <a:pt x="19986" y="17246"/>
                  </a:lnTo>
                  <a:close/>
                  <a:moveTo>
                    <a:pt x="2440" y="13603"/>
                  </a:moveTo>
                  <a:lnTo>
                    <a:pt x="11364" y="24431"/>
                  </a:lnTo>
                  <a:lnTo>
                    <a:pt x="8456" y="27071"/>
                  </a:lnTo>
                  <a:lnTo>
                    <a:pt x="4078" y="20487"/>
                  </a:lnTo>
                  <a:lnTo>
                    <a:pt x="4011" y="20421"/>
                  </a:lnTo>
                  <a:lnTo>
                    <a:pt x="2841" y="19518"/>
                  </a:lnTo>
                  <a:lnTo>
                    <a:pt x="2440" y="13603"/>
                  </a:lnTo>
                  <a:close/>
                  <a:moveTo>
                    <a:pt x="88733" y="20020"/>
                  </a:moveTo>
                  <a:lnTo>
                    <a:pt x="90070" y="20588"/>
                  </a:lnTo>
                  <a:lnTo>
                    <a:pt x="92410" y="24565"/>
                  </a:lnTo>
                  <a:cubicBezTo>
                    <a:pt x="92476" y="24598"/>
                    <a:pt x="92543" y="24665"/>
                    <a:pt x="92577" y="24665"/>
                  </a:cubicBezTo>
                  <a:cubicBezTo>
                    <a:pt x="92644" y="24665"/>
                    <a:pt x="92644" y="24598"/>
                    <a:pt x="92677" y="24598"/>
                  </a:cubicBezTo>
                  <a:cubicBezTo>
                    <a:pt x="92744" y="24565"/>
                    <a:pt x="92744" y="24498"/>
                    <a:pt x="92677" y="24431"/>
                  </a:cubicBezTo>
                  <a:lnTo>
                    <a:pt x="90571" y="20889"/>
                  </a:lnTo>
                  <a:lnTo>
                    <a:pt x="94448" y="22593"/>
                  </a:lnTo>
                  <a:lnTo>
                    <a:pt x="92844" y="27239"/>
                  </a:lnTo>
                  <a:lnTo>
                    <a:pt x="87965" y="24331"/>
                  </a:lnTo>
                  <a:lnTo>
                    <a:pt x="86728" y="23696"/>
                  </a:lnTo>
                  <a:lnTo>
                    <a:pt x="88733" y="20020"/>
                  </a:lnTo>
                  <a:close/>
                  <a:moveTo>
                    <a:pt x="35293" y="18883"/>
                  </a:moveTo>
                  <a:lnTo>
                    <a:pt x="40406" y="24398"/>
                  </a:lnTo>
                  <a:lnTo>
                    <a:pt x="36496" y="27406"/>
                  </a:lnTo>
                  <a:lnTo>
                    <a:pt x="32486" y="22359"/>
                  </a:lnTo>
                  <a:lnTo>
                    <a:pt x="35293" y="18883"/>
                  </a:lnTo>
                  <a:close/>
                  <a:moveTo>
                    <a:pt x="37432" y="15842"/>
                  </a:moveTo>
                  <a:lnTo>
                    <a:pt x="44584" y="23830"/>
                  </a:lnTo>
                  <a:lnTo>
                    <a:pt x="46289" y="25735"/>
                  </a:lnTo>
                  <a:lnTo>
                    <a:pt x="44116" y="27840"/>
                  </a:lnTo>
                  <a:lnTo>
                    <a:pt x="35560" y="18582"/>
                  </a:lnTo>
                  <a:lnTo>
                    <a:pt x="37432" y="15842"/>
                  </a:lnTo>
                  <a:close/>
                  <a:moveTo>
                    <a:pt x="76769" y="23896"/>
                  </a:moveTo>
                  <a:lnTo>
                    <a:pt x="79977" y="25868"/>
                  </a:lnTo>
                  <a:lnTo>
                    <a:pt x="78640" y="27840"/>
                  </a:lnTo>
                  <a:lnTo>
                    <a:pt x="78607" y="27773"/>
                  </a:lnTo>
                  <a:lnTo>
                    <a:pt x="75666" y="25735"/>
                  </a:lnTo>
                  <a:lnTo>
                    <a:pt x="76769" y="23896"/>
                  </a:lnTo>
                  <a:close/>
                  <a:moveTo>
                    <a:pt x="2975" y="20086"/>
                  </a:moveTo>
                  <a:lnTo>
                    <a:pt x="3777" y="20721"/>
                  </a:lnTo>
                  <a:lnTo>
                    <a:pt x="8155" y="27372"/>
                  </a:lnTo>
                  <a:lnTo>
                    <a:pt x="6016" y="29277"/>
                  </a:lnTo>
                  <a:lnTo>
                    <a:pt x="2975" y="20086"/>
                  </a:lnTo>
                  <a:close/>
                  <a:moveTo>
                    <a:pt x="122221" y="21891"/>
                  </a:moveTo>
                  <a:lnTo>
                    <a:pt x="127502" y="22326"/>
                  </a:lnTo>
                  <a:cubicBezTo>
                    <a:pt x="127569" y="22359"/>
                    <a:pt x="127602" y="22392"/>
                    <a:pt x="127635" y="22392"/>
                  </a:cubicBezTo>
                  <a:lnTo>
                    <a:pt x="127669" y="22392"/>
                  </a:lnTo>
                  <a:cubicBezTo>
                    <a:pt x="127736" y="22392"/>
                    <a:pt x="127769" y="22392"/>
                    <a:pt x="127802" y="22359"/>
                  </a:cubicBezTo>
                  <a:lnTo>
                    <a:pt x="130977" y="22593"/>
                  </a:lnTo>
                  <a:lnTo>
                    <a:pt x="130142" y="29377"/>
                  </a:lnTo>
                  <a:lnTo>
                    <a:pt x="121653" y="27740"/>
                  </a:lnTo>
                  <a:lnTo>
                    <a:pt x="122221" y="21891"/>
                  </a:lnTo>
                  <a:close/>
                  <a:moveTo>
                    <a:pt x="25534" y="22860"/>
                  </a:moveTo>
                  <a:lnTo>
                    <a:pt x="28910" y="26269"/>
                  </a:lnTo>
                  <a:lnTo>
                    <a:pt x="24130" y="29712"/>
                  </a:lnTo>
                  <a:lnTo>
                    <a:pt x="22125" y="26570"/>
                  </a:lnTo>
                  <a:lnTo>
                    <a:pt x="25534" y="22860"/>
                  </a:lnTo>
                  <a:close/>
                  <a:moveTo>
                    <a:pt x="121887" y="22326"/>
                  </a:moveTo>
                  <a:lnTo>
                    <a:pt x="121152" y="29545"/>
                  </a:lnTo>
                  <a:lnTo>
                    <a:pt x="118745" y="29779"/>
                  </a:lnTo>
                  <a:lnTo>
                    <a:pt x="118745" y="26169"/>
                  </a:lnTo>
                  <a:lnTo>
                    <a:pt x="121887" y="22326"/>
                  </a:lnTo>
                  <a:close/>
                  <a:moveTo>
                    <a:pt x="83018" y="22058"/>
                  </a:moveTo>
                  <a:lnTo>
                    <a:pt x="86427" y="23863"/>
                  </a:lnTo>
                  <a:lnTo>
                    <a:pt x="87831" y="24565"/>
                  </a:lnTo>
                  <a:lnTo>
                    <a:pt x="91908" y="27038"/>
                  </a:lnTo>
                  <a:lnTo>
                    <a:pt x="90906" y="30213"/>
                  </a:lnTo>
                  <a:lnTo>
                    <a:pt x="81381" y="24398"/>
                  </a:lnTo>
                  <a:lnTo>
                    <a:pt x="83018" y="22058"/>
                  </a:lnTo>
                  <a:close/>
                  <a:moveTo>
                    <a:pt x="94816" y="22693"/>
                  </a:moveTo>
                  <a:lnTo>
                    <a:pt x="104508" y="27038"/>
                  </a:lnTo>
                  <a:lnTo>
                    <a:pt x="104207" y="28442"/>
                  </a:lnTo>
                  <a:lnTo>
                    <a:pt x="98225" y="28442"/>
                  </a:lnTo>
                  <a:cubicBezTo>
                    <a:pt x="98158" y="28442"/>
                    <a:pt x="98058" y="28542"/>
                    <a:pt x="98058" y="28609"/>
                  </a:cubicBezTo>
                  <a:lnTo>
                    <a:pt x="97824" y="30982"/>
                  </a:lnTo>
                  <a:lnTo>
                    <a:pt x="94883" y="28575"/>
                  </a:lnTo>
                  <a:lnTo>
                    <a:pt x="95986" y="25969"/>
                  </a:lnTo>
                  <a:lnTo>
                    <a:pt x="98191" y="26804"/>
                  </a:lnTo>
                  <a:cubicBezTo>
                    <a:pt x="98211" y="26824"/>
                    <a:pt x="98233" y="26832"/>
                    <a:pt x="98256" y="26832"/>
                  </a:cubicBezTo>
                  <a:cubicBezTo>
                    <a:pt x="98311" y="26832"/>
                    <a:pt x="98368" y="26784"/>
                    <a:pt x="98392" y="26737"/>
                  </a:cubicBezTo>
                  <a:cubicBezTo>
                    <a:pt x="98425" y="26637"/>
                    <a:pt x="98392" y="26570"/>
                    <a:pt x="98325" y="26537"/>
                  </a:cubicBezTo>
                  <a:lnTo>
                    <a:pt x="95986" y="25601"/>
                  </a:lnTo>
                  <a:cubicBezTo>
                    <a:pt x="95961" y="25593"/>
                    <a:pt x="95938" y="25588"/>
                    <a:pt x="95916" y="25588"/>
                  </a:cubicBezTo>
                  <a:cubicBezTo>
                    <a:pt x="95852" y="25588"/>
                    <a:pt x="95802" y="25626"/>
                    <a:pt x="95752" y="25701"/>
                  </a:cubicBezTo>
                  <a:lnTo>
                    <a:pt x="94649" y="28308"/>
                  </a:lnTo>
                  <a:lnTo>
                    <a:pt x="94315" y="28041"/>
                  </a:lnTo>
                  <a:lnTo>
                    <a:pt x="93178" y="27372"/>
                  </a:lnTo>
                  <a:lnTo>
                    <a:pt x="94816" y="22693"/>
                  </a:lnTo>
                  <a:close/>
                  <a:moveTo>
                    <a:pt x="40674" y="24665"/>
                  </a:moveTo>
                  <a:lnTo>
                    <a:pt x="43849" y="28074"/>
                  </a:lnTo>
                  <a:lnTo>
                    <a:pt x="41710" y="30213"/>
                  </a:lnTo>
                  <a:lnTo>
                    <a:pt x="39337" y="31015"/>
                  </a:lnTo>
                  <a:lnTo>
                    <a:pt x="36697" y="27706"/>
                  </a:lnTo>
                  <a:lnTo>
                    <a:pt x="40674" y="24665"/>
                  </a:lnTo>
                  <a:close/>
                  <a:moveTo>
                    <a:pt x="68348" y="23640"/>
                  </a:moveTo>
                  <a:cubicBezTo>
                    <a:pt x="68282" y="23640"/>
                    <a:pt x="68231" y="23711"/>
                    <a:pt x="68179" y="23763"/>
                  </a:cubicBezTo>
                  <a:lnTo>
                    <a:pt x="66475" y="30848"/>
                  </a:lnTo>
                  <a:cubicBezTo>
                    <a:pt x="66441" y="30948"/>
                    <a:pt x="66475" y="31049"/>
                    <a:pt x="66609" y="31049"/>
                  </a:cubicBezTo>
                  <a:cubicBezTo>
                    <a:pt x="66742" y="31049"/>
                    <a:pt x="66776" y="31015"/>
                    <a:pt x="66809" y="30915"/>
                  </a:cubicBezTo>
                  <a:lnTo>
                    <a:pt x="68514" y="23863"/>
                  </a:lnTo>
                  <a:cubicBezTo>
                    <a:pt x="68580" y="23763"/>
                    <a:pt x="68480" y="23696"/>
                    <a:pt x="68413" y="23662"/>
                  </a:cubicBezTo>
                  <a:cubicBezTo>
                    <a:pt x="68390" y="23647"/>
                    <a:pt x="68368" y="23640"/>
                    <a:pt x="68348" y="23640"/>
                  </a:cubicBezTo>
                  <a:close/>
                  <a:moveTo>
                    <a:pt x="101534" y="28776"/>
                  </a:moveTo>
                  <a:lnTo>
                    <a:pt x="101534" y="31450"/>
                  </a:lnTo>
                  <a:lnTo>
                    <a:pt x="98325" y="30748"/>
                  </a:lnTo>
                  <a:lnTo>
                    <a:pt x="98225" y="30748"/>
                  </a:lnTo>
                  <a:lnTo>
                    <a:pt x="98425" y="28776"/>
                  </a:lnTo>
                  <a:close/>
                  <a:moveTo>
                    <a:pt x="89469" y="14438"/>
                  </a:moveTo>
                  <a:lnTo>
                    <a:pt x="91908" y="15608"/>
                  </a:lnTo>
                  <a:lnTo>
                    <a:pt x="94716" y="19418"/>
                  </a:lnTo>
                  <a:lnTo>
                    <a:pt x="94214" y="19786"/>
                  </a:lnTo>
                  <a:cubicBezTo>
                    <a:pt x="94181" y="19852"/>
                    <a:pt x="94181" y="19919"/>
                    <a:pt x="94181" y="19953"/>
                  </a:cubicBezTo>
                  <a:cubicBezTo>
                    <a:pt x="94181" y="20020"/>
                    <a:pt x="94214" y="20053"/>
                    <a:pt x="94248" y="20086"/>
                  </a:cubicBezTo>
                  <a:lnTo>
                    <a:pt x="104441" y="24498"/>
                  </a:lnTo>
                  <a:cubicBezTo>
                    <a:pt x="104508" y="24531"/>
                    <a:pt x="104541" y="24565"/>
                    <a:pt x="104575" y="24565"/>
                  </a:cubicBezTo>
                  <a:lnTo>
                    <a:pt x="104675" y="24565"/>
                  </a:lnTo>
                  <a:lnTo>
                    <a:pt x="109588" y="26704"/>
                  </a:lnTo>
                  <a:lnTo>
                    <a:pt x="108017" y="31717"/>
                  </a:lnTo>
                  <a:lnTo>
                    <a:pt x="106346" y="27472"/>
                  </a:lnTo>
                  <a:cubicBezTo>
                    <a:pt x="106346" y="27439"/>
                    <a:pt x="106279" y="27406"/>
                    <a:pt x="106246" y="27406"/>
                  </a:cubicBezTo>
                  <a:lnTo>
                    <a:pt x="104742" y="26737"/>
                  </a:lnTo>
                  <a:lnTo>
                    <a:pt x="88733" y="19585"/>
                  </a:lnTo>
                  <a:lnTo>
                    <a:pt x="86327" y="17312"/>
                  </a:lnTo>
                  <a:lnTo>
                    <a:pt x="87029" y="15341"/>
                  </a:lnTo>
                  <a:lnTo>
                    <a:pt x="89469" y="14438"/>
                  </a:lnTo>
                  <a:close/>
                  <a:moveTo>
                    <a:pt x="93211" y="31750"/>
                  </a:moveTo>
                  <a:lnTo>
                    <a:pt x="93211" y="31750"/>
                  </a:lnTo>
                  <a:cubicBezTo>
                    <a:pt x="93211" y="31751"/>
                    <a:pt x="93211" y="31751"/>
                    <a:pt x="93211" y="31751"/>
                  </a:cubicBezTo>
                  <a:lnTo>
                    <a:pt x="93211" y="31751"/>
                  </a:lnTo>
                  <a:lnTo>
                    <a:pt x="93212" y="31750"/>
                  </a:lnTo>
                  <a:lnTo>
                    <a:pt x="93211" y="31750"/>
                  </a:lnTo>
                  <a:close/>
                  <a:moveTo>
                    <a:pt x="32319" y="22593"/>
                  </a:moveTo>
                  <a:lnTo>
                    <a:pt x="36362" y="27740"/>
                  </a:lnTo>
                  <a:lnTo>
                    <a:pt x="39003" y="31082"/>
                  </a:lnTo>
                  <a:lnTo>
                    <a:pt x="35360" y="32285"/>
                  </a:lnTo>
                  <a:lnTo>
                    <a:pt x="32151" y="28943"/>
                  </a:lnTo>
                  <a:lnTo>
                    <a:pt x="29444" y="26269"/>
                  </a:lnTo>
                  <a:lnTo>
                    <a:pt x="32319" y="22593"/>
                  </a:lnTo>
                  <a:close/>
                  <a:moveTo>
                    <a:pt x="121252" y="29879"/>
                  </a:moveTo>
                  <a:lnTo>
                    <a:pt x="124895" y="31550"/>
                  </a:lnTo>
                  <a:lnTo>
                    <a:pt x="120617" y="32786"/>
                  </a:lnTo>
                  <a:lnTo>
                    <a:pt x="118812" y="30113"/>
                  </a:lnTo>
                  <a:lnTo>
                    <a:pt x="121252" y="29879"/>
                  </a:lnTo>
                  <a:close/>
                  <a:moveTo>
                    <a:pt x="104876" y="27205"/>
                  </a:moveTo>
                  <a:lnTo>
                    <a:pt x="106112" y="27740"/>
                  </a:lnTo>
                  <a:lnTo>
                    <a:pt x="108117" y="32887"/>
                  </a:lnTo>
                  <a:lnTo>
                    <a:pt x="108117" y="32887"/>
                  </a:lnTo>
                  <a:lnTo>
                    <a:pt x="101868" y="31516"/>
                  </a:lnTo>
                  <a:lnTo>
                    <a:pt x="101868" y="28776"/>
                  </a:lnTo>
                  <a:lnTo>
                    <a:pt x="104374" y="28776"/>
                  </a:lnTo>
                  <a:cubicBezTo>
                    <a:pt x="104441" y="28776"/>
                    <a:pt x="104541" y="28742"/>
                    <a:pt x="104541" y="28676"/>
                  </a:cubicBezTo>
                  <a:lnTo>
                    <a:pt x="104876" y="27205"/>
                  </a:lnTo>
                  <a:close/>
                  <a:moveTo>
                    <a:pt x="78005" y="29344"/>
                  </a:moveTo>
                  <a:lnTo>
                    <a:pt x="78807" y="31516"/>
                  </a:lnTo>
                  <a:lnTo>
                    <a:pt x="74964" y="33756"/>
                  </a:lnTo>
                  <a:lnTo>
                    <a:pt x="78005" y="29344"/>
                  </a:lnTo>
                  <a:close/>
                  <a:moveTo>
                    <a:pt x="31951" y="29344"/>
                  </a:moveTo>
                  <a:lnTo>
                    <a:pt x="35026" y="32419"/>
                  </a:lnTo>
                  <a:lnTo>
                    <a:pt x="31516" y="33589"/>
                  </a:lnTo>
                  <a:lnTo>
                    <a:pt x="30414" y="33956"/>
                  </a:lnTo>
                  <a:lnTo>
                    <a:pt x="29377" y="31851"/>
                  </a:lnTo>
                  <a:lnTo>
                    <a:pt x="31951" y="29344"/>
                  </a:lnTo>
                  <a:close/>
                  <a:moveTo>
                    <a:pt x="118478" y="30113"/>
                  </a:moveTo>
                  <a:lnTo>
                    <a:pt x="120316" y="32887"/>
                  </a:lnTo>
                  <a:lnTo>
                    <a:pt x="116606" y="33956"/>
                  </a:lnTo>
                  <a:lnTo>
                    <a:pt x="115704" y="30414"/>
                  </a:lnTo>
                  <a:lnTo>
                    <a:pt x="118478" y="30113"/>
                  </a:lnTo>
                  <a:close/>
                  <a:moveTo>
                    <a:pt x="99829" y="32653"/>
                  </a:moveTo>
                  <a:lnTo>
                    <a:pt x="99819" y="32673"/>
                  </a:lnTo>
                  <a:lnTo>
                    <a:pt x="101467" y="34056"/>
                  </a:lnTo>
                  <a:lnTo>
                    <a:pt x="101467" y="34017"/>
                  </a:lnTo>
                  <a:lnTo>
                    <a:pt x="99829" y="32653"/>
                  </a:lnTo>
                  <a:close/>
                  <a:moveTo>
                    <a:pt x="121620" y="28074"/>
                  </a:moveTo>
                  <a:lnTo>
                    <a:pt x="130109" y="29712"/>
                  </a:lnTo>
                  <a:lnTo>
                    <a:pt x="129474" y="34558"/>
                  </a:lnTo>
                  <a:lnTo>
                    <a:pt x="125430" y="31416"/>
                  </a:lnTo>
                  <a:lnTo>
                    <a:pt x="121452" y="29578"/>
                  </a:lnTo>
                  <a:lnTo>
                    <a:pt x="121620" y="28074"/>
                  </a:lnTo>
                  <a:close/>
                  <a:moveTo>
                    <a:pt x="29177" y="26503"/>
                  </a:moveTo>
                  <a:lnTo>
                    <a:pt x="31717" y="29077"/>
                  </a:lnTo>
                  <a:lnTo>
                    <a:pt x="29043" y="31684"/>
                  </a:lnTo>
                  <a:cubicBezTo>
                    <a:pt x="29010" y="31750"/>
                    <a:pt x="28976" y="31784"/>
                    <a:pt x="29010" y="31884"/>
                  </a:cubicBezTo>
                  <a:lnTo>
                    <a:pt x="30079" y="34090"/>
                  </a:lnTo>
                  <a:lnTo>
                    <a:pt x="27239" y="35026"/>
                  </a:lnTo>
                  <a:lnTo>
                    <a:pt x="27005" y="34224"/>
                  </a:lnTo>
                  <a:lnTo>
                    <a:pt x="27005" y="34190"/>
                  </a:lnTo>
                  <a:lnTo>
                    <a:pt x="24331" y="29946"/>
                  </a:lnTo>
                  <a:lnTo>
                    <a:pt x="29177" y="26503"/>
                  </a:lnTo>
                  <a:close/>
                  <a:moveTo>
                    <a:pt x="43013" y="29411"/>
                  </a:moveTo>
                  <a:lnTo>
                    <a:pt x="44851" y="33756"/>
                  </a:lnTo>
                  <a:lnTo>
                    <a:pt x="38902" y="35393"/>
                  </a:lnTo>
                  <a:lnTo>
                    <a:pt x="35661" y="32619"/>
                  </a:lnTo>
                  <a:lnTo>
                    <a:pt x="39337" y="31383"/>
                  </a:lnTo>
                  <a:lnTo>
                    <a:pt x="41877" y="30514"/>
                  </a:lnTo>
                  <a:cubicBezTo>
                    <a:pt x="41910" y="30514"/>
                    <a:pt x="41944" y="30447"/>
                    <a:pt x="41944" y="30447"/>
                  </a:cubicBezTo>
                  <a:lnTo>
                    <a:pt x="43013" y="29411"/>
                  </a:lnTo>
                  <a:close/>
                  <a:moveTo>
                    <a:pt x="101868" y="31851"/>
                  </a:moveTo>
                  <a:lnTo>
                    <a:pt x="108285" y="33254"/>
                  </a:lnTo>
                  <a:lnTo>
                    <a:pt x="109387" y="35995"/>
                  </a:lnTo>
                  <a:lnTo>
                    <a:pt x="109387" y="35995"/>
                  </a:lnTo>
                  <a:lnTo>
                    <a:pt x="101868" y="35092"/>
                  </a:lnTo>
                  <a:lnTo>
                    <a:pt x="101868" y="34391"/>
                  </a:lnTo>
                  <a:lnTo>
                    <a:pt x="101868" y="31851"/>
                  </a:lnTo>
                  <a:close/>
                  <a:moveTo>
                    <a:pt x="115370" y="30447"/>
                  </a:moveTo>
                  <a:lnTo>
                    <a:pt x="116272" y="34090"/>
                  </a:lnTo>
                  <a:lnTo>
                    <a:pt x="109722" y="35995"/>
                  </a:lnTo>
                  <a:lnTo>
                    <a:pt x="108285" y="32385"/>
                  </a:lnTo>
                  <a:lnTo>
                    <a:pt x="113231" y="30681"/>
                  </a:lnTo>
                  <a:lnTo>
                    <a:pt x="115370" y="30447"/>
                  </a:lnTo>
                  <a:close/>
                  <a:moveTo>
                    <a:pt x="8322" y="27606"/>
                  </a:moveTo>
                  <a:lnTo>
                    <a:pt x="13001" y="34056"/>
                  </a:lnTo>
                  <a:lnTo>
                    <a:pt x="9525" y="36563"/>
                  </a:lnTo>
                  <a:lnTo>
                    <a:pt x="4746" y="30915"/>
                  </a:lnTo>
                  <a:lnTo>
                    <a:pt x="6016" y="29712"/>
                  </a:lnTo>
                  <a:lnTo>
                    <a:pt x="8322" y="27606"/>
                  </a:lnTo>
                  <a:close/>
                  <a:moveTo>
                    <a:pt x="40574" y="35226"/>
                  </a:moveTo>
                  <a:lnTo>
                    <a:pt x="41041" y="37098"/>
                  </a:lnTo>
                  <a:lnTo>
                    <a:pt x="41041" y="37098"/>
                  </a:lnTo>
                  <a:lnTo>
                    <a:pt x="39237" y="35594"/>
                  </a:lnTo>
                  <a:lnTo>
                    <a:pt x="40574" y="35226"/>
                  </a:lnTo>
                  <a:close/>
                  <a:moveTo>
                    <a:pt x="17212" y="19652"/>
                  </a:moveTo>
                  <a:lnTo>
                    <a:pt x="17446" y="19819"/>
                  </a:lnTo>
                  <a:lnTo>
                    <a:pt x="23863" y="29845"/>
                  </a:lnTo>
                  <a:lnTo>
                    <a:pt x="22326" y="30948"/>
                  </a:lnTo>
                  <a:cubicBezTo>
                    <a:pt x="22225" y="31049"/>
                    <a:pt x="22225" y="31115"/>
                    <a:pt x="22292" y="31216"/>
                  </a:cubicBezTo>
                  <a:cubicBezTo>
                    <a:pt x="22292" y="31249"/>
                    <a:pt x="22359" y="31282"/>
                    <a:pt x="22392" y="31282"/>
                  </a:cubicBezTo>
                  <a:cubicBezTo>
                    <a:pt x="22392" y="31282"/>
                    <a:pt x="22459" y="31282"/>
                    <a:pt x="22493" y="31249"/>
                  </a:cubicBezTo>
                  <a:lnTo>
                    <a:pt x="24030" y="30180"/>
                  </a:lnTo>
                  <a:lnTo>
                    <a:pt x="26704" y="34357"/>
                  </a:lnTo>
                  <a:lnTo>
                    <a:pt x="26971" y="35126"/>
                  </a:lnTo>
                  <a:lnTo>
                    <a:pt x="22994" y="36530"/>
                  </a:lnTo>
                  <a:lnTo>
                    <a:pt x="20254" y="37632"/>
                  </a:lnTo>
                  <a:lnTo>
                    <a:pt x="18115" y="34257"/>
                  </a:lnTo>
                  <a:lnTo>
                    <a:pt x="20320" y="32519"/>
                  </a:lnTo>
                  <a:cubicBezTo>
                    <a:pt x="20387" y="32419"/>
                    <a:pt x="20387" y="32352"/>
                    <a:pt x="20354" y="32252"/>
                  </a:cubicBezTo>
                  <a:cubicBezTo>
                    <a:pt x="20315" y="32213"/>
                    <a:pt x="20264" y="32196"/>
                    <a:pt x="20215" y="32196"/>
                  </a:cubicBezTo>
                  <a:cubicBezTo>
                    <a:pt x="20181" y="32196"/>
                    <a:pt x="20148" y="32204"/>
                    <a:pt x="20120" y="32218"/>
                  </a:cubicBezTo>
                  <a:lnTo>
                    <a:pt x="17881" y="33923"/>
                  </a:lnTo>
                  <a:lnTo>
                    <a:pt x="15608" y="30380"/>
                  </a:lnTo>
                  <a:lnTo>
                    <a:pt x="17680" y="28676"/>
                  </a:lnTo>
                  <a:cubicBezTo>
                    <a:pt x="17747" y="28575"/>
                    <a:pt x="17747" y="28509"/>
                    <a:pt x="17714" y="28408"/>
                  </a:cubicBezTo>
                  <a:cubicBezTo>
                    <a:pt x="17674" y="28369"/>
                    <a:pt x="17624" y="28353"/>
                    <a:pt x="17575" y="28353"/>
                  </a:cubicBezTo>
                  <a:cubicBezTo>
                    <a:pt x="17541" y="28353"/>
                    <a:pt x="17507" y="28361"/>
                    <a:pt x="17480" y="28375"/>
                  </a:cubicBezTo>
                  <a:lnTo>
                    <a:pt x="15441" y="30046"/>
                  </a:lnTo>
                  <a:lnTo>
                    <a:pt x="11831" y="24498"/>
                  </a:lnTo>
                  <a:lnTo>
                    <a:pt x="13536" y="22894"/>
                  </a:lnTo>
                  <a:lnTo>
                    <a:pt x="17212" y="19652"/>
                  </a:lnTo>
                  <a:close/>
                  <a:moveTo>
                    <a:pt x="84296" y="33375"/>
                  </a:moveTo>
                  <a:cubicBezTo>
                    <a:pt x="84239" y="33375"/>
                    <a:pt x="84179" y="33406"/>
                    <a:pt x="84155" y="33455"/>
                  </a:cubicBezTo>
                  <a:lnTo>
                    <a:pt x="82617" y="37866"/>
                  </a:lnTo>
                  <a:cubicBezTo>
                    <a:pt x="82550" y="37933"/>
                    <a:pt x="82617" y="38034"/>
                    <a:pt x="82684" y="38067"/>
                  </a:cubicBezTo>
                  <a:lnTo>
                    <a:pt x="82717" y="38100"/>
                  </a:lnTo>
                  <a:cubicBezTo>
                    <a:pt x="82818" y="38100"/>
                    <a:pt x="82851" y="38067"/>
                    <a:pt x="82885" y="37967"/>
                  </a:cubicBezTo>
                  <a:lnTo>
                    <a:pt x="84422" y="33589"/>
                  </a:lnTo>
                  <a:cubicBezTo>
                    <a:pt x="84489" y="33522"/>
                    <a:pt x="84422" y="33421"/>
                    <a:pt x="84355" y="33388"/>
                  </a:cubicBezTo>
                  <a:cubicBezTo>
                    <a:pt x="84337" y="33379"/>
                    <a:pt x="84317" y="33375"/>
                    <a:pt x="84296" y="33375"/>
                  </a:cubicBezTo>
                  <a:close/>
                  <a:moveTo>
                    <a:pt x="62264" y="37933"/>
                  </a:moveTo>
                  <a:lnTo>
                    <a:pt x="62241" y="37941"/>
                  </a:lnTo>
                  <a:lnTo>
                    <a:pt x="62241" y="37941"/>
                  </a:lnTo>
                  <a:lnTo>
                    <a:pt x="63601" y="38936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2264" y="37933"/>
                  </a:lnTo>
                  <a:close/>
                  <a:moveTo>
                    <a:pt x="11531" y="24765"/>
                  </a:moveTo>
                  <a:lnTo>
                    <a:pt x="19886" y="37766"/>
                  </a:lnTo>
                  <a:lnTo>
                    <a:pt x="16978" y="38969"/>
                  </a:lnTo>
                  <a:lnTo>
                    <a:pt x="8623" y="27406"/>
                  </a:lnTo>
                  <a:lnTo>
                    <a:pt x="11531" y="24765"/>
                  </a:lnTo>
                  <a:close/>
                  <a:moveTo>
                    <a:pt x="86749" y="34162"/>
                  </a:moveTo>
                  <a:cubicBezTo>
                    <a:pt x="86692" y="34162"/>
                    <a:pt x="86651" y="34210"/>
                    <a:pt x="86628" y="34257"/>
                  </a:cubicBezTo>
                  <a:lnTo>
                    <a:pt x="84689" y="38769"/>
                  </a:lnTo>
                  <a:cubicBezTo>
                    <a:pt x="84656" y="38869"/>
                    <a:pt x="84689" y="38936"/>
                    <a:pt x="84756" y="38969"/>
                  </a:cubicBezTo>
                  <a:lnTo>
                    <a:pt x="84823" y="38969"/>
                  </a:lnTo>
                  <a:cubicBezTo>
                    <a:pt x="84890" y="38969"/>
                    <a:pt x="84957" y="38936"/>
                    <a:pt x="84990" y="38902"/>
                  </a:cubicBezTo>
                  <a:lnTo>
                    <a:pt x="86895" y="34391"/>
                  </a:lnTo>
                  <a:cubicBezTo>
                    <a:pt x="86962" y="34290"/>
                    <a:pt x="86895" y="34224"/>
                    <a:pt x="86828" y="34190"/>
                  </a:cubicBezTo>
                  <a:cubicBezTo>
                    <a:pt x="86799" y="34171"/>
                    <a:pt x="86772" y="34162"/>
                    <a:pt x="86749" y="34162"/>
                  </a:cubicBezTo>
                  <a:close/>
                  <a:moveTo>
                    <a:pt x="92563" y="35332"/>
                  </a:moveTo>
                  <a:cubicBezTo>
                    <a:pt x="92504" y="35332"/>
                    <a:pt x="92457" y="35379"/>
                    <a:pt x="92410" y="35427"/>
                  </a:cubicBezTo>
                  <a:lnTo>
                    <a:pt x="90337" y="41209"/>
                  </a:lnTo>
                  <a:cubicBezTo>
                    <a:pt x="90271" y="41275"/>
                    <a:pt x="90337" y="41376"/>
                    <a:pt x="90404" y="41409"/>
                  </a:cubicBezTo>
                  <a:cubicBezTo>
                    <a:pt x="90404" y="41442"/>
                    <a:pt x="90471" y="41442"/>
                    <a:pt x="90471" y="41442"/>
                  </a:cubicBezTo>
                  <a:cubicBezTo>
                    <a:pt x="90538" y="41442"/>
                    <a:pt x="90571" y="41409"/>
                    <a:pt x="90605" y="41309"/>
                  </a:cubicBezTo>
                  <a:lnTo>
                    <a:pt x="92710" y="35560"/>
                  </a:lnTo>
                  <a:cubicBezTo>
                    <a:pt x="92744" y="35460"/>
                    <a:pt x="92710" y="35393"/>
                    <a:pt x="92644" y="35360"/>
                  </a:cubicBezTo>
                  <a:cubicBezTo>
                    <a:pt x="92614" y="35340"/>
                    <a:pt x="92588" y="35332"/>
                    <a:pt x="92563" y="35332"/>
                  </a:cubicBezTo>
                  <a:close/>
                  <a:moveTo>
                    <a:pt x="128605" y="41710"/>
                  </a:moveTo>
                  <a:lnTo>
                    <a:pt x="128601" y="41743"/>
                  </a:lnTo>
                  <a:lnTo>
                    <a:pt x="139769" y="41743"/>
                  </a:lnTo>
                  <a:lnTo>
                    <a:pt x="139767" y="41710"/>
                  </a:lnTo>
                  <a:close/>
                  <a:moveTo>
                    <a:pt x="4579" y="31115"/>
                  </a:moveTo>
                  <a:lnTo>
                    <a:pt x="9459" y="36897"/>
                  </a:lnTo>
                  <a:cubicBezTo>
                    <a:pt x="9492" y="36931"/>
                    <a:pt x="9525" y="36931"/>
                    <a:pt x="9592" y="36931"/>
                  </a:cubicBezTo>
                  <a:cubicBezTo>
                    <a:pt x="9592" y="36931"/>
                    <a:pt x="9626" y="36931"/>
                    <a:pt x="9659" y="36897"/>
                  </a:cubicBezTo>
                  <a:lnTo>
                    <a:pt x="13269" y="34290"/>
                  </a:lnTo>
                  <a:lnTo>
                    <a:pt x="16677" y="39070"/>
                  </a:lnTo>
                  <a:lnTo>
                    <a:pt x="14004" y="40172"/>
                  </a:lnTo>
                  <a:lnTo>
                    <a:pt x="9191" y="43481"/>
                  </a:lnTo>
                  <a:lnTo>
                    <a:pt x="6685" y="40239"/>
                  </a:lnTo>
                  <a:lnTo>
                    <a:pt x="5983" y="39270"/>
                  </a:lnTo>
                  <a:lnTo>
                    <a:pt x="7854" y="38167"/>
                  </a:lnTo>
                  <a:cubicBezTo>
                    <a:pt x="7921" y="38100"/>
                    <a:pt x="7955" y="38000"/>
                    <a:pt x="7921" y="37933"/>
                  </a:cubicBezTo>
                  <a:cubicBezTo>
                    <a:pt x="7852" y="37910"/>
                    <a:pt x="7799" y="37871"/>
                    <a:pt x="7739" y="37871"/>
                  </a:cubicBezTo>
                  <a:cubicBezTo>
                    <a:pt x="7713" y="37871"/>
                    <a:pt x="7685" y="37879"/>
                    <a:pt x="7654" y="37900"/>
                  </a:cubicBezTo>
                  <a:lnTo>
                    <a:pt x="5782" y="38969"/>
                  </a:lnTo>
                  <a:lnTo>
                    <a:pt x="5749" y="39003"/>
                  </a:lnTo>
                  <a:lnTo>
                    <a:pt x="1671" y="33722"/>
                  </a:lnTo>
                  <a:lnTo>
                    <a:pt x="4579" y="31115"/>
                  </a:lnTo>
                  <a:close/>
                  <a:moveTo>
                    <a:pt x="120383" y="39237"/>
                  </a:moveTo>
                  <a:lnTo>
                    <a:pt x="124460" y="41844"/>
                  </a:lnTo>
                  <a:lnTo>
                    <a:pt x="121987" y="44952"/>
                  </a:lnTo>
                  <a:lnTo>
                    <a:pt x="120383" y="39237"/>
                  </a:lnTo>
                  <a:close/>
                  <a:moveTo>
                    <a:pt x="110457" y="44384"/>
                  </a:moveTo>
                  <a:lnTo>
                    <a:pt x="111393" y="47124"/>
                  </a:lnTo>
                  <a:lnTo>
                    <a:pt x="106781" y="48093"/>
                  </a:lnTo>
                  <a:lnTo>
                    <a:pt x="107583" y="45486"/>
                  </a:lnTo>
                  <a:lnTo>
                    <a:pt x="110390" y="44450"/>
                  </a:lnTo>
                  <a:cubicBezTo>
                    <a:pt x="110424" y="44417"/>
                    <a:pt x="110457" y="44417"/>
                    <a:pt x="110457" y="44384"/>
                  </a:cubicBezTo>
                  <a:close/>
                  <a:moveTo>
                    <a:pt x="91374" y="44417"/>
                  </a:moveTo>
                  <a:lnTo>
                    <a:pt x="87864" y="48494"/>
                  </a:lnTo>
                  <a:lnTo>
                    <a:pt x="81381" y="44484"/>
                  </a:lnTo>
                  <a:lnTo>
                    <a:pt x="91374" y="44417"/>
                  </a:lnTo>
                  <a:close/>
                  <a:moveTo>
                    <a:pt x="118044" y="33923"/>
                  </a:moveTo>
                  <a:lnTo>
                    <a:pt x="119915" y="38936"/>
                  </a:lnTo>
                  <a:lnTo>
                    <a:pt x="121753" y="45420"/>
                  </a:lnTo>
                  <a:cubicBezTo>
                    <a:pt x="121753" y="45486"/>
                    <a:pt x="121820" y="45553"/>
                    <a:pt x="121887" y="45553"/>
                  </a:cubicBezTo>
                  <a:lnTo>
                    <a:pt x="121920" y="45553"/>
                  </a:lnTo>
                  <a:cubicBezTo>
                    <a:pt x="121954" y="45553"/>
                    <a:pt x="121987" y="45486"/>
                    <a:pt x="122054" y="45453"/>
                  </a:cubicBezTo>
                  <a:lnTo>
                    <a:pt x="124761" y="42111"/>
                  </a:lnTo>
                  <a:lnTo>
                    <a:pt x="128003" y="44216"/>
                  </a:lnTo>
                  <a:lnTo>
                    <a:pt x="127970" y="44484"/>
                  </a:lnTo>
                  <a:lnTo>
                    <a:pt x="112462" y="49163"/>
                  </a:lnTo>
                  <a:lnTo>
                    <a:pt x="110056" y="42044"/>
                  </a:lnTo>
                  <a:lnTo>
                    <a:pt x="109789" y="36362"/>
                  </a:lnTo>
                  <a:lnTo>
                    <a:pt x="116372" y="34424"/>
                  </a:lnTo>
                  <a:lnTo>
                    <a:pt x="117709" y="39571"/>
                  </a:lnTo>
                  <a:cubicBezTo>
                    <a:pt x="117743" y="39638"/>
                    <a:pt x="117776" y="39705"/>
                    <a:pt x="117843" y="39705"/>
                  </a:cubicBezTo>
                  <a:lnTo>
                    <a:pt x="117910" y="39705"/>
                  </a:lnTo>
                  <a:cubicBezTo>
                    <a:pt x="117977" y="39638"/>
                    <a:pt x="118077" y="39571"/>
                    <a:pt x="118044" y="39471"/>
                  </a:cubicBezTo>
                  <a:lnTo>
                    <a:pt x="116707" y="34290"/>
                  </a:lnTo>
                  <a:lnTo>
                    <a:pt x="118044" y="33923"/>
                  </a:lnTo>
                  <a:close/>
                  <a:moveTo>
                    <a:pt x="92309" y="43916"/>
                  </a:moveTo>
                  <a:lnTo>
                    <a:pt x="95384" y="46155"/>
                  </a:lnTo>
                  <a:lnTo>
                    <a:pt x="95384" y="49096"/>
                  </a:lnTo>
                  <a:lnTo>
                    <a:pt x="94482" y="50199"/>
                  </a:lnTo>
                  <a:lnTo>
                    <a:pt x="91975" y="44283"/>
                  </a:lnTo>
                  <a:lnTo>
                    <a:pt x="92309" y="43916"/>
                  </a:lnTo>
                  <a:close/>
                  <a:moveTo>
                    <a:pt x="91708" y="44584"/>
                  </a:moveTo>
                  <a:lnTo>
                    <a:pt x="94214" y="50466"/>
                  </a:lnTo>
                  <a:lnTo>
                    <a:pt x="94214" y="50466"/>
                  </a:lnTo>
                  <a:lnTo>
                    <a:pt x="88165" y="48661"/>
                  </a:lnTo>
                  <a:lnTo>
                    <a:pt x="91708" y="44584"/>
                  </a:lnTo>
                  <a:close/>
                  <a:moveTo>
                    <a:pt x="21913" y="48615"/>
                  </a:moveTo>
                  <a:cubicBezTo>
                    <a:pt x="21893" y="48615"/>
                    <a:pt x="21874" y="48620"/>
                    <a:pt x="21858" y="48628"/>
                  </a:cubicBezTo>
                  <a:lnTo>
                    <a:pt x="16845" y="50600"/>
                  </a:lnTo>
                  <a:cubicBezTo>
                    <a:pt x="16778" y="50600"/>
                    <a:pt x="16711" y="50667"/>
                    <a:pt x="16778" y="50767"/>
                  </a:cubicBezTo>
                  <a:cubicBezTo>
                    <a:pt x="16811" y="50834"/>
                    <a:pt x="16845" y="50901"/>
                    <a:pt x="16945" y="50901"/>
                  </a:cubicBezTo>
                  <a:lnTo>
                    <a:pt x="16978" y="50901"/>
                  </a:lnTo>
                  <a:lnTo>
                    <a:pt x="21991" y="48929"/>
                  </a:lnTo>
                  <a:cubicBezTo>
                    <a:pt x="22058" y="48895"/>
                    <a:pt x="22125" y="48795"/>
                    <a:pt x="22058" y="48728"/>
                  </a:cubicBezTo>
                  <a:cubicBezTo>
                    <a:pt x="22033" y="48653"/>
                    <a:pt x="21971" y="48615"/>
                    <a:pt x="21913" y="48615"/>
                  </a:cubicBezTo>
                  <a:close/>
                  <a:moveTo>
                    <a:pt x="48628" y="42880"/>
                  </a:moveTo>
                  <a:lnTo>
                    <a:pt x="44384" y="50967"/>
                  </a:lnTo>
                  <a:lnTo>
                    <a:pt x="43247" y="44551"/>
                  </a:lnTo>
                  <a:lnTo>
                    <a:pt x="48628" y="42880"/>
                  </a:lnTo>
                  <a:close/>
                  <a:moveTo>
                    <a:pt x="111526" y="47425"/>
                  </a:moveTo>
                  <a:lnTo>
                    <a:pt x="112128" y="49263"/>
                  </a:lnTo>
                  <a:lnTo>
                    <a:pt x="105878" y="51168"/>
                  </a:lnTo>
                  <a:lnTo>
                    <a:pt x="106714" y="48427"/>
                  </a:lnTo>
                  <a:lnTo>
                    <a:pt x="111526" y="47425"/>
                  </a:lnTo>
                  <a:close/>
                  <a:moveTo>
                    <a:pt x="101901" y="35427"/>
                  </a:moveTo>
                  <a:lnTo>
                    <a:pt x="109488" y="36362"/>
                  </a:lnTo>
                  <a:lnTo>
                    <a:pt x="109755" y="42077"/>
                  </a:lnTo>
                  <a:lnTo>
                    <a:pt x="109755" y="42111"/>
                  </a:lnTo>
                  <a:lnTo>
                    <a:pt x="110424" y="44116"/>
                  </a:lnTo>
                  <a:lnTo>
                    <a:pt x="110290" y="44116"/>
                  </a:lnTo>
                  <a:lnTo>
                    <a:pt x="107583" y="45119"/>
                  </a:lnTo>
                  <a:lnTo>
                    <a:pt x="106914" y="43080"/>
                  </a:lnTo>
                  <a:cubicBezTo>
                    <a:pt x="106889" y="42978"/>
                    <a:pt x="106824" y="42934"/>
                    <a:pt x="106765" y="42934"/>
                  </a:cubicBezTo>
                  <a:cubicBezTo>
                    <a:pt x="106747" y="42934"/>
                    <a:pt x="106730" y="42939"/>
                    <a:pt x="106714" y="42946"/>
                  </a:cubicBezTo>
                  <a:cubicBezTo>
                    <a:pt x="106580" y="42980"/>
                    <a:pt x="106547" y="43080"/>
                    <a:pt x="106580" y="43147"/>
                  </a:cubicBezTo>
                  <a:lnTo>
                    <a:pt x="107282" y="45319"/>
                  </a:lnTo>
                  <a:lnTo>
                    <a:pt x="106146" y="48996"/>
                  </a:lnTo>
                  <a:lnTo>
                    <a:pt x="104274" y="43916"/>
                  </a:lnTo>
                  <a:cubicBezTo>
                    <a:pt x="104249" y="43840"/>
                    <a:pt x="104186" y="43803"/>
                    <a:pt x="104128" y="43803"/>
                  </a:cubicBezTo>
                  <a:cubicBezTo>
                    <a:pt x="104109" y="43803"/>
                    <a:pt x="104090" y="43807"/>
                    <a:pt x="104074" y="43815"/>
                  </a:cubicBezTo>
                  <a:cubicBezTo>
                    <a:pt x="103973" y="43882"/>
                    <a:pt x="103940" y="43949"/>
                    <a:pt x="103973" y="44049"/>
                  </a:cubicBezTo>
                  <a:lnTo>
                    <a:pt x="106012" y="49497"/>
                  </a:lnTo>
                  <a:lnTo>
                    <a:pt x="106045" y="49564"/>
                  </a:lnTo>
                  <a:lnTo>
                    <a:pt x="105511" y="51302"/>
                  </a:lnTo>
                  <a:lnTo>
                    <a:pt x="104508" y="51602"/>
                  </a:lnTo>
                  <a:lnTo>
                    <a:pt x="101901" y="44417"/>
                  </a:lnTo>
                  <a:lnTo>
                    <a:pt x="101901" y="35427"/>
                  </a:lnTo>
                  <a:close/>
                  <a:moveTo>
                    <a:pt x="128304" y="44417"/>
                  </a:moveTo>
                  <a:lnTo>
                    <a:pt x="128939" y="44785"/>
                  </a:lnTo>
                  <a:lnTo>
                    <a:pt x="140269" y="49831"/>
                  </a:lnTo>
                  <a:lnTo>
                    <a:pt x="140436" y="52672"/>
                  </a:lnTo>
                  <a:lnTo>
                    <a:pt x="132481" y="51469"/>
                  </a:lnTo>
                  <a:lnTo>
                    <a:pt x="127602" y="50734"/>
                  </a:lnTo>
                  <a:lnTo>
                    <a:pt x="128304" y="44417"/>
                  </a:lnTo>
                  <a:close/>
                  <a:moveTo>
                    <a:pt x="21524" y="45787"/>
                  </a:moveTo>
                  <a:cubicBezTo>
                    <a:pt x="21457" y="45821"/>
                    <a:pt x="21390" y="45921"/>
                    <a:pt x="21390" y="45988"/>
                  </a:cubicBezTo>
                  <a:lnTo>
                    <a:pt x="23161" y="52639"/>
                  </a:lnTo>
                  <a:cubicBezTo>
                    <a:pt x="23161" y="52672"/>
                    <a:pt x="23195" y="52705"/>
                    <a:pt x="23228" y="52705"/>
                  </a:cubicBezTo>
                  <a:cubicBezTo>
                    <a:pt x="23261" y="52705"/>
                    <a:pt x="23261" y="52772"/>
                    <a:pt x="23328" y="52772"/>
                  </a:cubicBezTo>
                  <a:lnTo>
                    <a:pt x="23362" y="52772"/>
                  </a:lnTo>
                  <a:lnTo>
                    <a:pt x="30012" y="50867"/>
                  </a:lnTo>
                  <a:cubicBezTo>
                    <a:pt x="30079" y="50834"/>
                    <a:pt x="30113" y="50767"/>
                    <a:pt x="30113" y="50667"/>
                  </a:cubicBezTo>
                  <a:cubicBezTo>
                    <a:pt x="30087" y="50615"/>
                    <a:pt x="30042" y="50544"/>
                    <a:pt x="29977" y="50544"/>
                  </a:cubicBezTo>
                  <a:cubicBezTo>
                    <a:pt x="29957" y="50544"/>
                    <a:pt x="29936" y="50551"/>
                    <a:pt x="29912" y="50566"/>
                  </a:cubicBezTo>
                  <a:lnTo>
                    <a:pt x="23462" y="52405"/>
                  </a:lnTo>
                  <a:lnTo>
                    <a:pt x="21724" y="45921"/>
                  </a:lnTo>
                  <a:cubicBezTo>
                    <a:pt x="21691" y="45821"/>
                    <a:pt x="21624" y="45787"/>
                    <a:pt x="21524" y="45787"/>
                  </a:cubicBezTo>
                  <a:close/>
                  <a:moveTo>
                    <a:pt x="59891" y="52839"/>
                  </a:moveTo>
                  <a:lnTo>
                    <a:pt x="53106" y="53106"/>
                  </a:lnTo>
                  <a:cubicBezTo>
                    <a:pt x="53040" y="53106"/>
                    <a:pt x="52939" y="53173"/>
                    <a:pt x="52939" y="53274"/>
                  </a:cubicBezTo>
                  <a:cubicBezTo>
                    <a:pt x="52939" y="53340"/>
                    <a:pt x="53040" y="53441"/>
                    <a:pt x="53106" y="53441"/>
                  </a:cubicBezTo>
                  <a:lnTo>
                    <a:pt x="59891" y="53173"/>
                  </a:lnTo>
                  <a:cubicBezTo>
                    <a:pt x="59958" y="53173"/>
                    <a:pt x="60025" y="53106"/>
                    <a:pt x="60025" y="53006"/>
                  </a:cubicBezTo>
                  <a:cubicBezTo>
                    <a:pt x="60025" y="52939"/>
                    <a:pt x="59958" y="52839"/>
                    <a:pt x="59891" y="52839"/>
                  </a:cubicBezTo>
                  <a:close/>
                  <a:moveTo>
                    <a:pt x="18657" y="52492"/>
                  </a:moveTo>
                  <a:cubicBezTo>
                    <a:pt x="18633" y="52492"/>
                    <a:pt x="18608" y="52496"/>
                    <a:pt x="18582" y="52505"/>
                  </a:cubicBezTo>
                  <a:lnTo>
                    <a:pt x="16009" y="53574"/>
                  </a:lnTo>
                  <a:cubicBezTo>
                    <a:pt x="15875" y="53574"/>
                    <a:pt x="15842" y="53641"/>
                    <a:pt x="15875" y="53741"/>
                  </a:cubicBezTo>
                  <a:cubicBezTo>
                    <a:pt x="15942" y="53808"/>
                    <a:pt x="15976" y="53842"/>
                    <a:pt x="16042" y="53842"/>
                  </a:cubicBezTo>
                  <a:lnTo>
                    <a:pt x="16143" y="53842"/>
                  </a:lnTo>
                  <a:lnTo>
                    <a:pt x="18716" y="52806"/>
                  </a:lnTo>
                  <a:cubicBezTo>
                    <a:pt x="18816" y="52772"/>
                    <a:pt x="18850" y="52672"/>
                    <a:pt x="18816" y="52605"/>
                  </a:cubicBezTo>
                  <a:cubicBezTo>
                    <a:pt x="18791" y="52530"/>
                    <a:pt x="18729" y="52492"/>
                    <a:pt x="18657" y="52492"/>
                  </a:cubicBezTo>
                  <a:close/>
                  <a:moveTo>
                    <a:pt x="97256" y="49296"/>
                  </a:moveTo>
                  <a:lnTo>
                    <a:pt x="103873" y="50867"/>
                  </a:lnTo>
                  <a:lnTo>
                    <a:pt x="104174" y="51636"/>
                  </a:lnTo>
                  <a:lnTo>
                    <a:pt x="103840" y="51770"/>
                  </a:lnTo>
                  <a:cubicBezTo>
                    <a:pt x="103739" y="51803"/>
                    <a:pt x="103639" y="51870"/>
                    <a:pt x="103706" y="51970"/>
                  </a:cubicBezTo>
                  <a:cubicBezTo>
                    <a:pt x="103739" y="52070"/>
                    <a:pt x="103773" y="52104"/>
                    <a:pt x="103873" y="52104"/>
                  </a:cubicBezTo>
                  <a:lnTo>
                    <a:pt x="103906" y="52104"/>
                  </a:lnTo>
                  <a:lnTo>
                    <a:pt x="112262" y="49564"/>
                  </a:lnTo>
                  <a:lnTo>
                    <a:pt x="113866" y="54276"/>
                  </a:lnTo>
                  <a:lnTo>
                    <a:pt x="104508" y="53407"/>
                  </a:lnTo>
                  <a:cubicBezTo>
                    <a:pt x="104508" y="53407"/>
                    <a:pt x="104441" y="53340"/>
                    <a:pt x="104408" y="53340"/>
                  </a:cubicBezTo>
                  <a:cubicBezTo>
                    <a:pt x="104374" y="53340"/>
                    <a:pt x="104341" y="53340"/>
                    <a:pt x="104274" y="53407"/>
                  </a:cubicBezTo>
                  <a:lnTo>
                    <a:pt x="103906" y="53340"/>
                  </a:lnTo>
                  <a:lnTo>
                    <a:pt x="96687" y="51235"/>
                  </a:lnTo>
                  <a:lnTo>
                    <a:pt x="97256" y="49296"/>
                  </a:lnTo>
                  <a:close/>
                  <a:moveTo>
                    <a:pt x="119280" y="47458"/>
                  </a:moveTo>
                  <a:lnTo>
                    <a:pt x="116907" y="54610"/>
                  </a:lnTo>
                  <a:lnTo>
                    <a:pt x="114267" y="54343"/>
                  </a:lnTo>
                  <a:lnTo>
                    <a:pt x="112596" y="49497"/>
                  </a:lnTo>
                  <a:lnTo>
                    <a:pt x="119280" y="47458"/>
                  </a:lnTo>
                  <a:close/>
                  <a:moveTo>
                    <a:pt x="30848" y="53140"/>
                  </a:moveTo>
                  <a:lnTo>
                    <a:pt x="25735" y="54844"/>
                  </a:lnTo>
                  <a:cubicBezTo>
                    <a:pt x="25634" y="54911"/>
                    <a:pt x="25567" y="54978"/>
                    <a:pt x="25634" y="55078"/>
                  </a:cubicBezTo>
                  <a:cubicBezTo>
                    <a:pt x="25668" y="55145"/>
                    <a:pt x="25701" y="55179"/>
                    <a:pt x="25801" y="55179"/>
                  </a:cubicBezTo>
                  <a:lnTo>
                    <a:pt x="25835" y="55179"/>
                  </a:lnTo>
                  <a:lnTo>
                    <a:pt x="30915" y="53474"/>
                  </a:lnTo>
                  <a:cubicBezTo>
                    <a:pt x="31015" y="53441"/>
                    <a:pt x="31049" y="53340"/>
                    <a:pt x="31049" y="53274"/>
                  </a:cubicBezTo>
                  <a:cubicBezTo>
                    <a:pt x="31015" y="53173"/>
                    <a:pt x="30915" y="53140"/>
                    <a:pt x="30848" y="53140"/>
                  </a:cubicBezTo>
                  <a:close/>
                  <a:moveTo>
                    <a:pt x="490" y="55166"/>
                  </a:moveTo>
                  <a:cubicBezTo>
                    <a:pt x="470" y="55166"/>
                    <a:pt x="452" y="55170"/>
                    <a:pt x="435" y="55179"/>
                  </a:cubicBezTo>
                  <a:lnTo>
                    <a:pt x="0" y="55412"/>
                  </a:lnTo>
                  <a:lnTo>
                    <a:pt x="0" y="55780"/>
                  </a:lnTo>
                  <a:lnTo>
                    <a:pt x="602" y="55479"/>
                  </a:lnTo>
                  <a:cubicBezTo>
                    <a:pt x="669" y="55446"/>
                    <a:pt x="736" y="55312"/>
                    <a:pt x="669" y="55279"/>
                  </a:cubicBezTo>
                  <a:cubicBezTo>
                    <a:pt x="619" y="55204"/>
                    <a:pt x="550" y="55166"/>
                    <a:pt x="490" y="55166"/>
                  </a:cubicBezTo>
                  <a:close/>
                  <a:moveTo>
                    <a:pt x="127569" y="51101"/>
                  </a:moveTo>
                  <a:lnTo>
                    <a:pt x="132281" y="51803"/>
                  </a:lnTo>
                  <a:lnTo>
                    <a:pt x="131479" y="55814"/>
                  </a:lnTo>
                  <a:lnTo>
                    <a:pt x="126666" y="54443"/>
                  </a:lnTo>
                  <a:lnTo>
                    <a:pt x="127569" y="51101"/>
                  </a:lnTo>
                  <a:close/>
                  <a:moveTo>
                    <a:pt x="33822" y="43481"/>
                  </a:moveTo>
                  <a:lnTo>
                    <a:pt x="44083" y="51569"/>
                  </a:lnTo>
                  <a:lnTo>
                    <a:pt x="41844" y="55914"/>
                  </a:lnTo>
                  <a:lnTo>
                    <a:pt x="33822" y="43481"/>
                  </a:lnTo>
                  <a:close/>
                  <a:moveTo>
                    <a:pt x="66025" y="51161"/>
                  </a:moveTo>
                  <a:cubicBezTo>
                    <a:pt x="66009" y="51161"/>
                    <a:pt x="65992" y="51163"/>
                    <a:pt x="65974" y="51168"/>
                  </a:cubicBezTo>
                  <a:cubicBezTo>
                    <a:pt x="65907" y="51168"/>
                    <a:pt x="65806" y="51268"/>
                    <a:pt x="65840" y="51402"/>
                  </a:cubicBezTo>
                  <a:lnTo>
                    <a:pt x="65974" y="52304"/>
                  </a:lnTo>
                  <a:lnTo>
                    <a:pt x="64135" y="52471"/>
                  </a:lnTo>
                  <a:cubicBezTo>
                    <a:pt x="64069" y="52471"/>
                    <a:pt x="63968" y="52538"/>
                    <a:pt x="63968" y="52639"/>
                  </a:cubicBezTo>
                  <a:cubicBezTo>
                    <a:pt x="63968" y="52705"/>
                    <a:pt x="64069" y="52806"/>
                    <a:pt x="64135" y="52806"/>
                  </a:cubicBezTo>
                  <a:lnTo>
                    <a:pt x="65974" y="52639"/>
                  </a:lnTo>
                  <a:lnTo>
                    <a:pt x="66375" y="55412"/>
                  </a:lnTo>
                  <a:lnTo>
                    <a:pt x="60994" y="56449"/>
                  </a:lnTo>
                  <a:cubicBezTo>
                    <a:pt x="60960" y="56449"/>
                    <a:pt x="60894" y="56515"/>
                    <a:pt x="60927" y="56616"/>
                  </a:cubicBezTo>
                  <a:cubicBezTo>
                    <a:pt x="60927" y="56682"/>
                    <a:pt x="60994" y="56749"/>
                    <a:pt x="61094" y="56749"/>
                  </a:cubicBezTo>
                  <a:lnTo>
                    <a:pt x="61127" y="56749"/>
                  </a:lnTo>
                  <a:lnTo>
                    <a:pt x="70017" y="55011"/>
                  </a:lnTo>
                  <a:cubicBezTo>
                    <a:pt x="70118" y="55011"/>
                    <a:pt x="70185" y="54911"/>
                    <a:pt x="70151" y="54811"/>
                  </a:cubicBezTo>
                  <a:cubicBezTo>
                    <a:pt x="70151" y="54753"/>
                    <a:pt x="70052" y="54671"/>
                    <a:pt x="69981" y="54671"/>
                  </a:cubicBezTo>
                  <a:cubicBezTo>
                    <a:pt x="69970" y="54671"/>
                    <a:pt x="69960" y="54673"/>
                    <a:pt x="69951" y="54677"/>
                  </a:cubicBezTo>
                  <a:lnTo>
                    <a:pt x="66776" y="55312"/>
                  </a:lnTo>
                  <a:lnTo>
                    <a:pt x="66341" y="52572"/>
                  </a:lnTo>
                  <a:lnTo>
                    <a:pt x="68012" y="52405"/>
                  </a:lnTo>
                  <a:cubicBezTo>
                    <a:pt x="68112" y="52405"/>
                    <a:pt x="68179" y="52304"/>
                    <a:pt x="68179" y="52237"/>
                  </a:cubicBezTo>
                  <a:cubicBezTo>
                    <a:pt x="68179" y="52137"/>
                    <a:pt x="68112" y="52070"/>
                    <a:pt x="68012" y="52070"/>
                  </a:cubicBezTo>
                  <a:lnTo>
                    <a:pt x="66308" y="52237"/>
                  </a:lnTo>
                  <a:lnTo>
                    <a:pt x="66174" y="51302"/>
                  </a:lnTo>
                  <a:cubicBezTo>
                    <a:pt x="66174" y="51244"/>
                    <a:pt x="66124" y="51161"/>
                    <a:pt x="66025" y="51161"/>
                  </a:cubicBezTo>
                  <a:close/>
                  <a:moveTo>
                    <a:pt x="121051" y="46924"/>
                  </a:moveTo>
                  <a:lnTo>
                    <a:pt x="123959" y="56783"/>
                  </a:lnTo>
                  <a:lnTo>
                    <a:pt x="117208" y="54644"/>
                  </a:lnTo>
                  <a:lnTo>
                    <a:pt x="119648" y="47325"/>
                  </a:lnTo>
                  <a:lnTo>
                    <a:pt x="120918" y="46957"/>
                  </a:lnTo>
                  <a:lnTo>
                    <a:pt x="121051" y="46924"/>
                  </a:lnTo>
                  <a:close/>
                  <a:moveTo>
                    <a:pt x="127936" y="44818"/>
                  </a:moveTo>
                  <a:lnTo>
                    <a:pt x="127268" y="50834"/>
                  </a:lnTo>
                  <a:lnTo>
                    <a:pt x="126332" y="54343"/>
                  </a:lnTo>
                  <a:cubicBezTo>
                    <a:pt x="126265" y="54343"/>
                    <a:pt x="126165" y="54376"/>
                    <a:pt x="126131" y="54477"/>
                  </a:cubicBezTo>
                  <a:cubicBezTo>
                    <a:pt x="126131" y="54544"/>
                    <a:pt x="126165" y="54644"/>
                    <a:pt x="126265" y="54677"/>
                  </a:cubicBezTo>
                  <a:lnTo>
                    <a:pt x="125563" y="57317"/>
                  </a:lnTo>
                  <a:lnTo>
                    <a:pt x="124394" y="56950"/>
                  </a:lnTo>
                  <a:lnTo>
                    <a:pt x="121386" y="46823"/>
                  </a:lnTo>
                  <a:lnTo>
                    <a:pt x="127936" y="44818"/>
                  </a:lnTo>
                  <a:close/>
                  <a:moveTo>
                    <a:pt x="126599" y="54777"/>
                  </a:moveTo>
                  <a:lnTo>
                    <a:pt x="131445" y="56181"/>
                  </a:lnTo>
                  <a:lnTo>
                    <a:pt x="131078" y="58086"/>
                  </a:lnTo>
                  <a:lnTo>
                    <a:pt x="125931" y="57418"/>
                  </a:lnTo>
                  <a:lnTo>
                    <a:pt x="126599" y="54777"/>
                  </a:lnTo>
                  <a:close/>
                  <a:moveTo>
                    <a:pt x="76936" y="51168"/>
                  </a:moveTo>
                  <a:lnTo>
                    <a:pt x="83453" y="53507"/>
                  </a:lnTo>
                  <a:lnTo>
                    <a:pt x="82049" y="55112"/>
                  </a:lnTo>
                  <a:lnTo>
                    <a:pt x="78272" y="54744"/>
                  </a:lnTo>
                  <a:cubicBezTo>
                    <a:pt x="78172" y="54744"/>
                    <a:pt x="78105" y="54811"/>
                    <a:pt x="78105" y="54911"/>
                  </a:cubicBezTo>
                  <a:cubicBezTo>
                    <a:pt x="78105" y="54978"/>
                    <a:pt x="78172" y="55078"/>
                    <a:pt x="78272" y="55078"/>
                  </a:cubicBezTo>
                  <a:lnTo>
                    <a:pt x="81849" y="55412"/>
                  </a:lnTo>
                  <a:lnTo>
                    <a:pt x="78974" y="58554"/>
                  </a:lnTo>
                  <a:lnTo>
                    <a:pt x="75331" y="57351"/>
                  </a:lnTo>
                  <a:lnTo>
                    <a:pt x="76936" y="51168"/>
                  </a:lnTo>
                  <a:close/>
                  <a:moveTo>
                    <a:pt x="94482" y="50934"/>
                  </a:moveTo>
                  <a:lnTo>
                    <a:pt x="96387" y="51502"/>
                  </a:lnTo>
                  <a:lnTo>
                    <a:pt x="103840" y="53741"/>
                  </a:lnTo>
                  <a:lnTo>
                    <a:pt x="104174" y="53775"/>
                  </a:lnTo>
                  <a:lnTo>
                    <a:pt x="103706" y="56281"/>
                  </a:lnTo>
                  <a:lnTo>
                    <a:pt x="102737" y="59256"/>
                  </a:lnTo>
                  <a:lnTo>
                    <a:pt x="92677" y="55646"/>
                  </a:lnTo>
                  <a:lnTo>
                    <a:pt x="94482" y="50934"/>
                  </a:lnTo>
                  <a:close/>
                  <a:moveTo>
                    <a:pt x="2332" y="57331"/>
                  </a:moveTo>
                  <a:cubicBezTo>
                    <a:pt x="2297" y="57331"/>
                    <a:pt x="2264" y="57339"/>
                    <a:pt x="2240" y="57351"/>
                  </a:cubicBezTo>
                  <a:lnTo>
                    <a:pt x="0" y="58922"/>
                  </a:lnTo>
                  <a:lnTo>
                    <a:pt x="0" y="59323"/>
                  </a:lnTo>
                  <a:lnTo>
                    <a:pt x="2440" y="57652"/>
                  </a:lnTo>
                  <a:cubicBezTo>
                    <a:pt x="2474" y="57585"/>
                    <a:pt x="2507" y="57485"/>
                    <a:pt x="2474" y="57418"/>
                  </a:cubicBezTo>
                  <a:cubicBezTo>
                    <a:pt x="2452" y="57354"/>
                    <a:pt x="2391" y="57331"/>
                    <a:pt x="2332" y="57331"/>
                  </a:cubicBezTo>
                  <a:close/>
                  <a:moveTo>
                    <a:pt x="44684" y="51970"/>
                  </a:moveTo>
                  <a:lnTo>
                    <a:pt x="46188" y="53140"/>
                  </a:lnTo>
                  <a:lnTo>
                    <a:pt x="52572" y="58153"/>
                  </a:lnTo>
                  <a:lnTo>
                    <a:pt x="47224" y="59323"/>
                  </a:lnTo>
                  <a:lnTo>
                    <a:pt x="44684" y="51970"/>
                  </a:lnTo>
                  <a:close/>
                  <a:moveTo>
                    <a:pt x="85692" y="51569"/>
                  </a:moveTo>
                  <a:lnTo>
                    <a:pt x="84656" y="54610"/>
                  </a:lnTo>
                  <a:lnTo>
                    <a:pt x="82784" y="59624"/>
                  </a:lnTo>
                  <a:lnTo>
                    <a:pt x="79442" y="58654"/>
                  </a:lnTo>
                  <a:lnTo>
                    <a:pt x="83854" y="53641"/>
                  </a:lnTo>
                  <a:lnTo>
                    <a:pt x="84021" y="53741"/>
                  </a:lnTo>
                  <a:lnTo>
                    <a:pt x="84054" y="53741"/>
                  </a:lnTo>
                  <a:cubicBezTo>
                    <a:pt x="84155" y="53741"/>
                    <a:pt x="84188" y="53675"/>
                    <a:pt x="84221" y="53608"/>
                  </a:cubicBezTo>
                  <a:cubicBezTo>
                    <a:pt x="84288" y="53507"/>
                    <a:pt x="84221" y="53441"/>
                    <a:pt x="84155" y="53407"/>
                  </a:cubicBezTo>
                  <a:lnTo>
                    <a:pt x="84121" y="53340"/>
                  </a:lnTo>
                  <a:lnTo>
                    <a:pt x="85692" y="51569"/>
                  </a:lnTo>
                  <a:close/>
                  <a:moveTo>
                    <a:pt x="32887" y="59089"/>
                  </a:moveTo>
                  <a:lnTo>
                    <a:pt x="20120" y="59791"/>
                  </a:lnTo>
                  <a:cubicBezTo>
                    <a:pt x="19986" y="59791"/>
                    <a:pt x="19953" y="59857"/>
                    <a:pt x="19953" y="59958"/>
                  </a:cubicBezTo>
                  <a:cubicBezTo>
                    <a:pt x="19953" y="60025"/>
                    <a:pt x="20020" y="60125"/>
                    <a:pt x="20120" y="60125"/>
                  </a:cubicBezTo>
                  <a:lnTo>
                    <a:pt x="32887" y="59390"/>
                  </a:lnTo>
                  <a:cubicBezTo>
                    <a:pt x="32987" y="59390"/>
                    <a:pt x="33054" y="59323"/>
                    <a:pt x="33054" y="59256"/>
                  </a:cubicBezTo>
                  <a:cubicBezTo>
                    <a:pt x="33054" y="59156"/>
                    <a:pt x="32987" y="59089"/>
                    <a:pt x="32887" y="59089"/>
                  </a:cubicBezTo>
                  <a:close/>
                  <a:moveTo>
                    <a:pt x="104508" y="53741"/>
                  </a:moveTo>
                  <a:lnTo>
                    <a:pt x="116740" y="54911"/>
                  </a:lnTo>
                  <a:lnTo>
                    <a:pt x="114969" y="60125"/>
                  </a:lnTo>
                  <a:lnTo>
                    <a:pt x="104040" y="56148"/>
                  </a:lnTo>
                  <a:lnTo>
                    <a:pt x="104508" y="53741"/>
                  </a:lnTo>
                  <a:close/>
                  <a:moveTo>
                    <a:pt x="87998" y="48962"/>
                  </a:moveTo>
                  <a:lnTo>
                    <a:pt x="94147" y="50800"/>
                  </a:lnTo>
                  <a:lnTo>
                    <a:pt x="90003" y="61762"/>
                  </a:lnTo>
                  <a:lnTo>
                    <a:pt x="83152" y="59757"/>
                  </a:lnTo>
                  <a:lnTo>
                    <a:pt x="85024" y="54744"/>
                  </a:lnTo>
                  <a:lnTo>
                    <a:pt x="86327" y="50901"/>
                  </a:lnTo>
                  <a:lnTo>
                    <a:pt x="86895" y="50232"/>
                  </a:lnTo>
                  <a:lnTo>
                    <a:pt x="87965" y="48962"/>
                  </a:lnTo>
                  <a:close/>
                  <a:moveTo>
                    <a:pt x="92543" y="55981"/>
                  </a:moveTo>
                  <a:lnTo>
                    <a:pt x="102670" y="59557"/>
                  </a:lnTo>
                  <a:lnTo>
                    <a:pt x="101767" y="62331"/>
                  </a:lnTo>
                  <a:lnTo>
                    <a:pt x="91240" y="59356"/>
                  </a:lnTo>
                  <a:lnTo>
                    <a:pt x="92543" y="55981"/>
                  </a:lnTo>
                  <a:close/>
                  <a:moveTo>
                    <a:pt x="116974" y="55011"/>
                  </a:moveTo>
                  <a:lnTo>
                    <a:pt x="121987" y="56616"/>
                  </a:lnTo>
                  <a:lnTo>
                    <a:pt x="121319" y="58387"/>
                  </a:lnTo>
                  <a:lnTo>
                    <a:pt x="119046" y="57485"/>
                  </a:lnTo>
                  <a:cubicBezTo>
                    <a:pt x="119019" y="57476"/>
                    <a:pt x="118995" y="57471"/>
                    <a:pt x="118972" y="57471"/>
                  </a:cubicBezTo>
                  <a:cubicBezTo>
                    <a:pt x="118910" y="57471"/>
                    <a:pt x="118861" y="57502"/>
                    <a:pt x="118812" y="57551"/>
                  </a:cubicBezTo>
                  <a:cubicBezTo>
                    <a:pt x="118779" y="57652"/>
                    <a:pt x="118812" y="57719"/>
                    <a:pt x="118912" y="57785"/>
                  </a:cubicBezTo>
                  <a:lnTo>
                    <a:pt x="121386" y="58788"/>
                  </a:lnTo>
                  <a:lnTo>
                    <a:pt x="122455" y="59189"/>
                  </a:lnTo>
                  <a:lnTo>
                    <a:pt x="122555" y="59189"/>
                  </a:lnTo>
                  <a:cubicBezTo>
                    <a:pt x="122622" y="59189"/>
                    <a:pt x="122656" y="59156"/>
                    <a:pt x="122722" y="59055"/>
                  </a:cubicBezTo>
                  <a:cubicBezTo>
                    <a:pt x="122756" y="58989"/>
                    <a:pt x="122722" y="58888"/>
                    <a:pt x="122622" y="58855"/>
                  </a:cubicBezTo>
                  <a:lnTo>
                    <a:pt x="121720" y="58487"/>
                  </a:lnTo>
                  <a:lnTo>
                    <a:pt x="122422" y="56649"/>
                  </a:lnTo>
                  <a:lnTo>
                    <a:pt x="125430" y="57618"/>
                  </a:lnTo>
                  <a:lnTo>
                    <a:pt x="122823" y="62966"/>
                  </a:lnTo>
                  <a:lnTo>
                    <a:pt x="115303" y="60225"/>
                  </a:lnTo>
                  <a:lnTo>
                    <a:pt x="116974" y="55011"/>
                  </a:lnTo>
                  <a:close/>
                  <a:moveTo>
                    <a:pt x="62863" y="61486"/>
                  </a:moveTo>
                  <a:cubicBezTo>
                    <a:pt x="62844" y="61486"/>
                    <a:pt x="62822" y="61489"/>
                    <a:pt x="62799" y="61495"/>
                  </a:cubicBezTo>
                  <a:lnTo>
                    <a:pt x="52739" y="62966"/>
                  </a:lnTo>
                  <a:cubicBezTo>
                    <a:pt x="52639" y="62999"/>
                    <a:pt x="52605" y="63099"/>
                    <a:pt x="52605" y="63166"/>
                  </a:cubicBezTo>
                  <a:cubicBezTo>
                    <a:pt x="52605" y="63233"/>
                    <a:pt x="52705" y="63300"/>
                    <a:pt x="52772" y="63300"/>
                  </a:cubicBezTo>
                  <a:lnTo>
                    <a:pt x="52806" y="63300"/>
                  </a:lnTo>
                  <a:lnTo>
                    <a:pt x="62899" y="61829"/>
                  </a:lnTo>
                  <a:cubicBezTo>
                    <a:pt x="62966" y="61829"/>
                    <a:pt x="63066" y="61762"/>
                    <a:pt x="62999" y="61629"/>
                  </a:cubicBezTo>
                  <a:cubicBezTo>
                    <a:pt x="62999" y="61546"/>
                    <a:pt x="62954" y="61486"/>
                    <a:pt x="62863" y="61486"/>
                  </a:cubicBezTo>
                  <a:close/>
                  <a:moveTo>
                    <a:pt x="103940" y="56515"/>
                  </a:moveTo>
                  <a:lnTo>
                    <a:pt x="112930" y="59757"/>
                  </a:lnTo>
                  <a:lnTo>
                    <a:pt x="108084" y="62865"/>
                  </a:lnTo>
                  <a:lnTo>
                    <a:pt x="106680" y="60091"/>
                  </a:lnTo>
                  <a:cubicBezTo>
                    <a:pt x="106630" y="60016"/>
                    <a:pt x="106580" y="59979"/>
                    <a:pt x="106516" y="59979"/>
                  </a:cubicBezTo>
                  <a:cubicBezTo>
                    <a:pt x="106494" y="59979"/>
                    <a:pt x="106471" y="59983"/>
                    <a:pt x="106446" y="59991"/>
                  </a:cubicBezTo>
                  <a:cubicBezTo>
                    <a:pt x="106380" y="60091"/>
                    <a:pt x="106346" y="60158"/>
                    <a:pt x="106313" y="60259"/>
                  </a:cubicBezTo>
                  <a:lnTo>
                    <a:pt x="107817" y="63266"/>
                  </a:lnTo>
                  <a:cubicBezTo>
                    <a:pt x="107884" y="63300"/>
                    <a:pt x="107917" y="63333"/>
                    <a:pt x="107950" y="63333"/>
                  </a:cubicBezTo>
                  <a:lnTo>
                    <a:pt x="108017" y="63333"/>
                  </a:lnTo>
                  <a:cubicBezTo>
                    <a:pt x="108051" y="63333"/>
                    <a:pt x="108051" y="63300"/>
                    <a:pt x="108084" y="63300"/>
                  </a:cubicBezTo>
                  <a:lnTo>
                    <a:pt x="113298" y="59924"/>
                  </a:lnTo>
                  <a:lnTo>
                    <a:pt x="114802" y="60459"/>
                  </a:lnTo>
                  <a:lnTo>
                    <a:pt x="113097" y="65539"/>
                  </a:lnTo>
                  <a:lnTo>
                    <a:pt x="102068" y="62431"/>
                  </a:lnTo>
                  <a:lnTo>
                    <a:pt x="103940" y="56515"/>
                  </a:lnTo>
                  <a:close/>
                  <a:moveTo>
                    <a:pt x="64603" y="66675"/>
                  </a:moveTo>
                  <a:lnTo>
                    <a:pt x="52572" y="68112"/>
                  </a:lnTo>
                  <a:cubicBezTo>
                    <a:pt x="52538" y="68146"/>
                    <a:pt x="52438" y="68213"/>
                    <a:pt x="52438" y="68313"/>
                  </a:cubicBezTo>
                  <a:cubicBezTo>
                    <a:pt x="52438" y="68380"/>
                    <a:pt x="52505" y="68480"/>
                    <a:pt x="52605" y="68480"/>
                  </a:cubicBezTo>
                  <a:lnTo>
                    <a:pt x="64637" y="67043"/>
                  </a:lnTo>
                  <a:cubicBezTo>
                    <a:pt x="64704" y="67043"/>
                    <a:pt x="64804" y="66976"/>
                    <a:pt x="64804" y="66842"/>
                  </a:cubicBezTo>
                  <a:cubicBezTo>
                    <a:pt x="64804" y="66776"/>
                    <a:pt x="64704" y="66675"/>
                    <a:pt x="64603" y="66675"/>
                  </a:cubicBezTo>
                  <a:close/>
                  <a:moveTo>
                    <a:pt x="81013" y="67310"/>
                  </a:moveTo>
                  <a:lnTo>
                    <a:pt x="80846" y="68781"/>
                  </a:lnTo>
                  <a:lnTo>
                    <a:pt x="79776" y="68781"/>
                  </a:lnTo>
                  <a:lnTo>
                    <a:pt x="79776" y="67310"/>
                  </a:lnTo>
                  <a:close/>
                  <a:moveTo>
                    <a:pt x="132582" y="51836"/>
                  </a:moveTo>
                  <a:lnTo>
                    <a:pt x="140335" y="53006"/>
                  </a:lnTo>
                  <a:lnTo>
                    <a:pt x="139466" y="55613"/>
                  </a:lnTo>
                  <a:lnTo>
                    <a:pt x="138631" y="59991"/>
                  </a:lnTo>
                  <a:lnTo>
                    <a:pt x="137795" y="70318"/>
                  </a:lnTo>
                  <a:lnTo>
                    <a:pt x="137662" y="70586"/>
                  </a:lnTo>
                  <a:lnTo>
                    <a:pt x="130643" y="68714"/>
                  </a:lnTo>
                  <a:lnTo>
                    <a:pt x="136024" y="59824"/>
                  </a:lnTo>
                  <a:cubicBezTo>
                    <a:pt x="136124" y="59724"/>
                    <a:pt x="136091" y="59624"/>
                    <a:pt x="135991" y="59557"/>
                  </a:cubicBezTo>
                  <a:cubicBezTo>
                    <a:pt x="135955" y="59533"/>
                    <a:pt x="135920" y="59522"/>
                    <a:pt x="135886" y="59522"/>
                  </a:cubicBezTo>
                  <a:cubicBezTo>
                    <a:pt x="135824" y="59522"/>
                    <a:pt x="135766" y="59559"/>
                    <a:pt x="135723" y="59624"/>
                  </a:cubicBezTo>
                  <a:lnTo>
                    <a:pt x="130309" y="68580"/>
                  </a:lnTo>
                  <a:lnTo>
                    <a:pt x="129206" y="68179"/>
                  </a:lnTo>
                  <a:lnTo>
                    <a:pt x="130877" y="61896"/>
                  </a:lnTo>
                  <a:cubicBezTo>
                    <a:pt x="130877" y="61829"/>
                    <a:pt x="130844" y="61729"/>
                    <a:pt x="130777" y="61696"/>
                  </a:cubicBezTo>
                  <a:cubicBezTo>
                    <a:pt x="130677" y="61696"/>
                    <a:pt x="130610" y="61729"/>
                    <a:pt x="130543" y="61829"/>
                  </a:cubicBezTo>
                  <a:lnTo>
                    <a:pt x="128872" y="68046"/>
                  </a:lnTo>
                  <a:lnTo>
                    <a:pt x="122455" y="65539"/>
                  </a:lnTo>
                  <a:lnTo>
                    <a:pt x="123090" y="63367"/>
                  </a:lnTo>
                  <a:lnTo>
                    <a:pt x="125530" y="64236"/>
                  </a:lnTo>
                  <a:cubicBezTo>
                    <a:pt x="125559" y="64255"/>
                    <a:pt x="125586" y="64263"/>
                    <a:pt x="125610" y="64263"/>
                  </a:cubicBezTo>
                  <a:cubicBezTo>
                    <a:pt x="125669" y="64263"/>
                    <a:pt x="125717" y="64216"/>
                    <a:pt x="125764" y="64169"/>
                  </a:cubicBezTo>
                  <a:cubicBezTo>
                    <a:pt x="125797" y="64069"/>
                    <a:pt x="125764" y="64002"/>
                    <a:pt x="125664" y="63968"/>
                  </a:cubicBezTo>
                  <a:lnTo>
                    <a:pt x="123190" y="63066"/>
                  </a:lnTo>
                  <a:lnTo>
                    <a:pt x="125797" y="57719"/>
                  </a:lnTo>
                  <a:lnTo>
                    <a:pt x="131011" y="58387"/>
                  </a:lnTo>
                  <a:cubicBezTo>
                    <a:pt x="131078" y="58487"/>
                    <a:pt x="131111" y="58521"/>
                    <a:pt x="131145" y="58521"/>
                  </a:cubicBezTo>
                  <a:lnTo>
                    <a:pt x="131178" y="58521"/>
                  </a:lnTo>
                  <a:cubicBezTo>
                    <a:pt x="131245" y="58521"/>
                    <a:pt x="131278" y="58487"/>
                    <a:pt x="131312" y="58454"/>
                  </a:cubicBezTo>
                  <a:lnTo>
                    <a:pt x="137428" y="59222"/>
                  </a:lnTo>
                  <a:lnTo>
                    <a:pt x="137461" y="59222"/>
                  </a:lnTo>
                  <a:cubicBezTo>
                    <a:pt x="137528" y="59222"/>
                    <a:pt x="137628" y="59156"/>
                    <a:pt x="137628" y="59055"/>
                  </a:cubicBezTo>
                  <a:cubicBezTo>
                    <a:pt x="137628" y="58955"/>
                    <a:pt x="137528" y="58855"/>
                    <a:pt x="137461" y="58855"/>
                  </a:cubicBezTo>
                  <a:lnTo>
                    <a:pt x="131345" y="58086"/>
                  </a:lnTo>
                  <a:lnTo>
                    <a:pt x="132582" y="51836"/>
                  </a:lnTo>
                  <a:close/>
                  <a:moveTo>
                    <a:pt x="6116" y="69650"/>
                  </a:moveTo>
                  <a:lnTo>
                    <a:pt x="6183" y="71054"/>
                  </a:lnTo>
                  <a:lnTo>
                    <a:pt x="401" y="71054"/>
                  </a:lnTo>
                  <a:lnTo>
                    <a:pt x="234" y="69884"/>
                  </a:lnTo>
                  <a:lnTo>
                    <a:pt x="6116" y="69650"/>
                  </a:lnTo>
                  <a:close/>
                  <a:moveTo>
                    <a:pt x="102035" y="62698"/>
                  </a:moveTo>
                  <a:lnTo>
                    <a:pt x="113064" y="65840"/>
                  </a:lnTo>
                  <a:lnTo>
                    <a:pt x="111861" y="69449"/>
                  </a:lnTo>
                  <a:lnTo>
                    <a:pt x="111259" y="71555"/>
                  </a:lnTo>
                  <a:lnTo>
                    <a:pt x="105912" y="70051"/>
                  </a:lnTo>
                  <a:lnTo>
                    <a:pt x="106714" y="66508"/>
                  </a:lnTo>
                  <a:cubicBezTo>
                    <a:pt x="106747" y="66441"/>
                    <a:pt x="106647" y="66308"/>
                    <a:pt x="106580" y="66308"/>
                  </a:cubicBezTo>
                  <a:cubicBezTo>
                    <a:pt x="106562" y="66302"/>
                    <a:pt x="106546" y="66299"/>
                    <a:pt x="106530" y="66299"/>
                  </a:cubicBezTo>
                  <a:cubicBezTo>
                    <a:pt x="106457" y="66299"/>
                    <a:pt x="106407" y="66359"/>
                    <a:pt x="106380" y="66441"/>
                  </a:cubicBezTo>
                  <a:lnTo>
                    <a:pt x="105577" y="69984"/>
                  </a:lnTo>
                  <a:lnTo>
                    <a:pt x="100197" y="68480"/>
                  </a:lnTo>
                  <a:lnTo>
                    <a:pt x="102035" y="62698"/>
                  </a:lnTo>
                  <a:close/>
                  <a:moveTo>
                    <a:pt x="122321" y="65873"/>
                  </a:moveTo>
                  <a:lnTo>
                    <a:pt x="130075" y="68881"/>
                  </a:lnTo>
                  <a:lnTo>
                    <a:pt x="128839" y="70886"/>
                  </a:lnTo>
                  <a:lnTo>
                    <a:pt x="124828" y="72624"/>
                  </a:lnTo>
                  <a:lnTo>
                    <a:pt x="120751" y="71321"/>
                  </a:lnTo>
                  <a:lnTo>
                    <a:pt x="122321" y="65873"/>
                  </a:lnTo>
                  <a:close/>
                  <a:moveTo>
                    <a:pt x="100063" y="68781"/>
                  </a:moveTo>
                  <a:lnTo>
                    <a:pt x="105511" y="70318"/>
                  </a:lnTo>
                  <a:lnTo>
                    <a:pt x="104942" y="72691"/>
                  </a:lnTo>
                  <a:lnTo>
                    <a:pt x="99261" y="71287"/>
                  </a:lnTo>
                  <a:lnTo>
                    <a:pt x="100063" y="68781"/>
                  </a:lnTo>
                  <a:close/>
                  <a:moveTo>
                    <a:pt x="6183" y="71388"/>
                  </a:moveTo>
                  <a:lnTo>
                    <a:pt x="6284" y="72825"/>
                  </a:lnTo>
                  <a:lnTo>
                    <a:pt x="635" y="73226"/>
                  </a:lnTo>
                  <a:lnTo>
                    <a:pt x="401" y="71388"/>
                  </a:lnTo>
                  <a:close/>
                  <a:moveTo>
                    <a:pt x="69474" y="69290"/>
                  </a:moveTo>
                  <a:cubicBezTo>
                    <a:pt x="69733" y="69290"/>
                    <a:pt x="70006" y="69371"/>
                    <a:pt x="70318" y="69516"/>
                  </a:cubicBezTo>
                  <a:lnTo>
                    <a:pt x="71354" y="73159"/>
                  </a:lnTo>
                  <a:lnTo>
                    <a:pt x="69349" y="73827"/>
                  </a:lnTo>
                  <a:lnTo>
                    <a:pt x="68246" y="70352"/>
                  </a:lnTo>
                  <a:cubicBezTo>
                    <a:pt x="68280" y="70185"/>
                    <a:pt x="68514" y="69616"/>
                    <a:pt x="69015" y="69382"/>
                  </a:cubicBezTo>
                  <a:cubicBezTo>
                    <a:pt x="69166" y="69319"/>
                    <a:pt x="69318" y="69290"/>
                    <a:pt x="69474" y="69290"/>
                  </a:cubicBezTo>
                  <a:close/>
                  <a:moveTo>
                    <a:pt x="12199" y="53608"/>
                  </a:moveTo>
                  <a:lnTo>
                    <a:pt x="14873" y="59557"/>
                  </a:lnTo>
                  <a:lnTo>
                    <a:pt x="8456" y="61061"/>
                  </a:lnTo>
                  <a:cubicBezTo>
                    <a:pt x="8356" y="61127"/>
                    <a:pt x="8289" y="61194"/>
                    <a:pt x="8322" y="61295"/>
                  </a:cubicBezTo>
                  <a:cubicBezTo>
                    <a:pt x="8322" y="61361"/>
                    <a:pt x="8422" y="61428"/>
                    <a:pt x="8489" y="61428"/>
                  </a:cubicBezTo>
                  <a:lnTo>
                    <a:pt x="8523" y="61428"/>
                  </a:lnTo>
                  <a:lnTo>
                    <a:pt x="15040" y="59857"/>
                  </a:lnTo>
                  <a:lnTo>
                    <a:pt x="20354" y="71689"/>
                  </a:lnTo>
                  <a:lnTo>
                    <a:pt x="21323" y="75131"/>
                  </a:lnTo>
                  <a:lnTo>
                    <a:pt x="9191" y="75499"/>
                  </a:lnTo>
                  <a:lnTo>
                    <a:pt x="6618" y="72925"/>
                  </a:lnTo>
                  <a:lnTo>
                    <a:pt x="6451" y="69650"/>
                  </a:lnTo>
                  <a:lnTo>
                    <a:pt x="8924" y="69516"/>
                  </a:lnTo>
                  <a:cubicBezTo>
                    <a:pt x="8991" y="69516"/>
                    <a:pt x="9091" y="69416"/>
                    <a:pt x="9091" y="69349"/>
                  </a:cubicBezTo>
                  <a:cubicBezTo>
                    <a:pt x="9091" y="69282"/>
                    <a:pt x="8991" y="69182"/>
                    <a:pt x="8924" y="69182"/>
                  </a:cubicBezTo>
                  <a:lnTo>
                    <a:pt x="6350" y="69316"/>
                  </a:lnTo>
                  <a:lnTo>
                    <a:pt x="769" y="61762"/>
                  </a:lnTo>
                  <a:lnTo>
                    <a:pt x="12199" y="53608"/>
                  </a:lnTo>
                  <a:close/>
                  <a:moveTo>
                    <a:pt x="115236" y="60593"/>
                  </a:moveTo>
                  <a:lnTo>
                    <a:pt x="122756" y="63300"/>
                  </a:lnTo>
                  <a:lnTo>
                    <a:pt x="120383" y="71388"/>
                  </a:lnTo>
                  <a:lnTo>
                    <a:pt x="119314" y="75799"/>
                  </a:lnTo>
                  <a:lnTo>
                    <a:pt x="104541" y="75799"/>
                  </a:lnTo>
                  <a:lnTo>
                    <a:pt x="105176" y="73059"/>
                  </a:lnTo>
                  <a:lnTo>
                    <a:pt x="109588" y="74162"/>
                  </a:lnTo>
                  <a:lnTo>
                    <a:pt x="109621" y="74162"/>
                  </a:lnTo>
                  <a:cubicBezTo>
                    <a:pt x="109722" y="74162"/>
                    <a:pt x="109789" y="74128"/>
                    <a:pt x="109789" y="74028"/>
                  </a:cubicBezTo>
                  <a:cubicBezTo>
                    <a:pt x="109822" y="73961"/>
                    <a:pt x="109755" y="73861"/>
                    <a:pt x="109688" y="73827"/>
                  </a:cubicBezTo>
                  <a:lnTo>
                    <a:pt x="105243" y="72725"/>
                  </a:lnTo>
                  <a:lnTo>
                    <a:pt x="105778" y="70385"/>
                  </a:lnTo>
                  <a:lnTo>
                    <a:pt x="111125" y="71889"/>
                  </a:lnTo>
                  <a:lnTo>
                    <a:pt x="110858" y="72959"/>
                  </a:lnTo>
                  <a:cubicBezTo>
                    <a:pt x="110858" y="73025"/>
                    <a:pt x="110891" y="73126"/>
                    <a:pt x="110958" y="73159"/>
                  </a:cubicBezTo>
                  <a:lnTo>
                    <a:pt x="111025" y="73159"/>
                  </a:lnTo>
                  <a:cubicBezTo>
                    <a:pt x="111092" y="73159"/>
                    <a:pt x="111125" y="73126"/>
                    <a:pt x="111192" y="73025"/>
                  </a:cubicBezTo>
                  <a:lnTo>
                    <a:pt x="111526" y="72023"/>
                  </a:lnTo>
                  <a:lnTo>
                    <a:pt x="112295" y="72223"/>
                  </a:lnTo>
                  <a:lnTo>
                    <a:pt x="112362" y="72223"/>
                  </a:lnTo>
                  <a:cubicBezTo>
                    <a:pt x="112429" y="72223"/>
                    <a:pt x="112462" y="72190"/>
                    <a:pt x="112529" y="72123"/>
                  </a:cubicBezTo>
                  <a:cubicBezTo>
                    <a:pt x="112529" y="72023"/>
                    <a:pt x="112462" y="71956"/>
                    <a:pt x="112395" y="71889"/>
                  </a:cubicBezTo>
                  <a:lnTo>
                    <a:pt x="111593" y="71689"/>
                  </a:lnTo>
                  <a:lnTo>
                    <a:pt x="112195" y="69550"/>
                  </a:lnTo>
                  <a:lnTo>
                    <a:pt x="115236" y="60593"/>
                  </a:lnTo>
                  <a:close/>
                  <a:moveTo>
                    <a:pt x="120650" y="71655"/>
                  </a:moveTo>
                  <a:lnTo>
                    <a:pt x="124728" y="72959"/>
                  </a:lnTo>
                  <a:lnTo>
                    <a:pt x="125831" y="75833"/>
                  </a:lnTo>
                  <a:lnTo>
                    <a:pt x="119748" y="75833"/>
                  </a:lnTo>
                  <a:lnTo>
                    <a:pt x="120650" y="71655"/>
                  </a:lnTo>
                  <a:close/>
                  <a:moveTo>
                    <a:pt x="32252" y="74195"/>
                  </a:moveTo>
                  <a:lnTo>
                    <a:pt x="30180" y="78139"/>
                  </a:lnTo>
                  <a:lnTo>
                    <a:pt x="23963" y="78272"/>
                  </a:lnTo>
                  <a:lnTo>
                    <a:pt x="23495" y="75198"/>
                  </a:lnTo>
                  <a:lnTo>
                    <a:pt x="32252" y="74195"/>
                  </a:lnTo>
                  <a:close/>
                  <a:moveTo>
                    <a:pt x="97886" y="73852"/>
                  </a:moveTo>
                  <a:cubicBezTo>
                    <a:pt x="97824" y="73852"/>
                    <a:pt x="97751" y="73912"/>
                    <a:pt x="97724" y="73995"/>
                  </a:cubicBezTo>
                  <a:lnTo>
                    <a:pt x="96320" y="79375"/>
                  </a:lnTo>
                  <a:cubicBezTo>
                    <a:pt x="96253" y="79442"/>
                    <a:pt x="96353" y="79542"/>
                    <a:pt x="96420" y="79576"/>
                  </a:cubicBezTo>
                  <a:lnTo>
                    <a:pt x="96487" y="79576"/>
                  </a:lnTo>
                  <a:cubicBezTo>
                    <a:pt x="96554" y="79576"/>
                    <a:pt x="96587" y="79542"/>
                    <a:pt x="96654" y="79442"/>
                  </a:cubicBezTo>
                  <a:lnTo>
                    <a:pt x="98058" y="74061"/>
                  </a:lnTo>
                  <a:cubicBezTo>
                    <a:pt x="98091" y="73995"/>
                    <a:pt x="98024" y="73894"/>
                    <a:pt x="97924" y="73861"/>
                  </a:cubicBezTo>
                  <a:cubicBezTo>
                    <a:pt x="97912" y="73855"/>
                    <a:pt x="97899" y="73852"/>
                    <a:pt x="97886" y="73852"/>
                  </a:cubicBezTo>
                  <a:close/>
                  <a:moveTo>
                    <a:pt x="100261" y="75189"/>
                  </a:moveTo>
                  <a:cubicBezTo>
                    <a:pt x="100206" y="75189"/>
                    <a:pt x="100151" y="75249"/>
                    <a:pt x="100096" y="75331"/>
                  </a:cubicBezTo>
                  <a:lnTo>
                    <a:pt x="98893" y="79643"/>
                  </a:lnTo>
                  <a:cubicBezTo>
                    <a:pt x="98860" y="79710"/>
                    <a:pt x="98927" y="79810"/>
                    <a:pt x="99027" y="79843"/>
                  </a:cubicBezTo>
                  <a:lnTo>
                    <a:pt x="99060" y="79843"/>
                  </a:lnTo>
                  <a:cubicBezTo>
                    <a:pt x="99161" y="79843"/>
                    <a:pt x="99194" y="79810"/>
                    <a:pt x="99227" y="79710"/>
                  </a:cubicBezTo>
                  <a:lnTo>
                    <a:pt x="100431" y="75398"/>
                  </a:lnTo>
                  <a:cubicBezTo>
                    <a:pt x="100497" y="75331"/>
                    <a:pt x="100397" y="75231"/>
                    <a:pt x="100297" y="75198"/>
                  </a:cubicBezTo>
                  <a:cubicBezTo>
                    <a:pt x="100285" y="75192"/>
                    <a:pt x="100273" y="75189"/>
                    <a:pt x="100261" y="75189"/>
                  </a:cubicBezTo>
                  <a:close/>
                  <a:moveTo>
                    <a:pt x="130409" y="69015"/>
                  </a:moveTo>
                  <a:lnTo>
                    <a:pt x="137461" y="70886"/>
                  </a:lnTo>
                  <a:lnTo>
                    <a:pt x="136826" y="72691"/>
                  </a:lnTo>
                  <a:lnTo>
                    <a:pt x="135757" y="75231"/>
                  </a:lnTo>
                  <a:lnTo>
                    <a:pt x="129941" y="75231"/>
                  </a:lnTo>
                  <a:cubicBezTo>
                    <a:pt x="129841" y="75231"/>
                    <a:pt x="129774" y="75331"/>
                    <a:pt x="129774" y="75398"/>
                  </a:cubicBezTo>
                  <a:cubicBezTo>
                    <a:pt x="129774" y="75499"/>
                    <a:pt x="129841" y="75565"/>
                    <a:pt x="129941" y="75565"/>
                  </a:cubicBezTo>
                  <a:lnTo>
                    <a:pt x="135590" y="75565"/>
                  </a:lnTo>
                  <a:lnTo>
                    <a:pt x="133584" y="80311"/>
                  </a:lnTo>
                  <a:lnTo>
                    <a:pt x="128437" y="75866"/>
                  </a:lnTo>
                  <a:cubicBezTo>
                    <a:pt x="128437" y="75833"/>
                    <a:pt x="128404" y="75833"/>
                    <a:pt x="128404" y="75833"/>
                  </a:cubicBezTo>
                  <a:lnTo>
                    <a:pt x="126265" y="75833"/>
                  </a:lnTo>
                  <a:lnTo>
                    <a:pt x="125095" y="72892"/>
                  </a:lnTo>
                  <a:lnTo>
                    <a:pt x="128905" y="71287"/>
                  </a:lnTo>
                  <a:lnTo>
                    <a:pt x="130911" y="75031"/>
                  </a:lnTo>
                  <a:cubicBezTo>
                    <a:pt x="130944" y="75064"/>
                    <a:pt x="131011" y="75131"/>
                    <a:pt x="131078" y="75131"/>
                  </a:cubicBezTo>
                  <a:lnTo>
                    <a:pt x="131145" y="75131"/>
                  </a:lnTo>
                  <a:cubicBezTo>
                    <a:pt x="131245" y="75031"/>
                    <a:pt x="131278" y="74930"/>
                    <a:pt x="131245" y="74864"/>
                  </a:cubicBezTo>
                  <a:lnTo>
                    <a:pt x="129173" y="71054"/>
                  </a:lnTo>
                  <a:lnTo>
                    <a:pt x="130409" y="69015"/>
                  </a:lnTo>
                  <a:close/>
                  <a:moveTo>
                    <a:pt x="128337" y="76301"/>
                  </a:moveTo>
                  <a:lnTo>
                    <a:pt x="133083" y="80345"/>
                  </a:lnTo>
                  <a:lnTo>
                    <a:pt x="133083" y="80345"/>
                  </a:lnTo>
                  <a:lnTo>
                    <a:pt x="127167" y="79743"/>
                  </a:lnTo>
                  <a:lnTo>
                    <a:pt x="128337" y="76301"/>
                  </a:lnTo>
                  <a:close/>
                  <a:moveTo>
                    <a:pt x="30079" y="78508"/>
                  </a:moveTo>
                  <a:lnTo>
                    <a:pt x="30079" y="80712"/>
                  </a:lnTo>
                  <a:lnTo>
                    <a:pt x="24331" y="80980"/>
                  </a:lnTo>
                  <a:lnTo>
                    <a:pt x="23997" y="78674"/>
                  </a:lnTo>
                  <a:lnTo>
                    <a:pt x="30079" y="78508"/>
                  </a:lnTo>
                  <a:close/>
                  <a:moveTo>
                    <a:pt x="54042" y="68814"/>
                  </a:moveTo>
                  <a:cubicBezTo>
                    <a:pt x="53942" y="68814"/>
                    <a:pt x="53875" y="68881"/>
                    <a:pt x="53875" y="68981"/>
                  </a:cubicBezTo>
                  <a:lnTo>
                    <a:pt x="53608" y="72658"/>
                  </a:lnTo>
                  <a:lnTo>
                    <a:pt x="53608" y="72691"/>
                  </a:lnTo>
                  <a:lnTo>
                    <a:pt x="55747" y="81046"/>
                  </a:lnTo>
                  <a:cubicBezTo>
                    <a:pt x="55747" y="81113"/>
                    <a:pt x="55814" y="81180"/>
                    <a:pt x="55914" y="81180"/>
                  </a:cubicBezTo>
                  <a:lnTo>
                    <a:pt x="55947" y="81180"/>
                  </a:lnTo>
                  <a:cubicBezTo>
                    <a:pt x="56047" y="81113"/>
                    <a:pt x="56081" y="81046"/>
                    <a:pt x="56081" y="80980"/>
                  </a:cubicBezTo>
                  <a:lnTo>
                    <a:pt x="53942" y="72658"/>
                  </a:lnTo>
                  <a:lnTo>
                    <a:pt x="54209" y="69015"/>
                  </a:lnTo>
                  <a:cubicBezTo>
                    <a:pt x="54209" y="68881"/>
                    <a:pt x="54109" y="68814"/>
                    <a:pt x="54042" y="68814"/>
                  </a:cubicBezTo>
                  <a:close/>
                  <a:moveTo>
                    <a:pt x="0" y="77203"/>
                  </a:moveTo>
                  <a:lnTo>
                    <a:pt x="0" y="77604"/>
                  </a:lnTo>
                  <a:lnTo>
                    <a:pt x="9492" y="84021"/>
                  </a:lnTo>
                  <a:cubicBezTo>
                    <a:pt x="9492" y="84054"/>
                    <a:pt x="9525" y="84054"/>
                    <a:pt x="9592" y="84054"/>
                  </a:cubicBezTo>
                  <a:cubicBezTo>
                    <a:pt x="9626" y="84054"/>
                    <a:pt x="9692" y="84021"/>
                    <a:pt x="9692" y="83987"/>
                  </a:cubicBezTo>
                  <a:cubicBezTo>
                    <a:pt x="9759" y="83887"/>
                    <a:pt x="9759" y="83820"/>
                    <a:pt x="9659" y="83720"/>
                  </a:cubicBezTo>
                  <a:lnTo>
                    <a:pt x="0" y="77203"/>
                  </a:lnTo>
                  <a:close/>
                  <a:moveTo>
                    <a:pt x="86294" y="66174"/>
                  </a:moveTo>
                  <a:lnTo>
                    <a:pt x="92844" y="69015"/>
                  </a:lnTo>
                  <a:lnTo>
                    <a:pt x="91474" y="74596"/>
                  </a:lnTo>
                  <a:lnTo>
                    <a:pt x="91474" y="74663"/>
                  </a:lnTo>
                  <a:lnTo>
                    <a:pt x="91708" y="84188"/>
                  </a:lnTo>
                  <a:lnTo>
                    <a:pt x="84556" y="83820"/>
                  </a:lnTo>
                  <a:lnTo>
                    <a:pt x="86294" y="66174"/>
                  </a:lnTo>
                  <a:close/>
                  <a:moveTo>
                    <a:pt x="69683" y="85191"/>
                  </a:moveTo>
                  <a:lnTo>
                    <a:pt x="69750" y="85358"/>
                  </a:lnTo>
                  <a:lnTo>
                    <a:pt x="69449" y="86995"/>
                  </a:lnTo>
                  <a:lnTo>
                    <a:pt x="66174" y="86895"/>
                  </a:lnTo>
                  <a:lnTo>
                    <a:pt x="69683" y="85191"/>
                  </a:lnTo>
                  <a:close/>
                  <a:moveTo>
                    <a:pt x="4152" y="86051"/>
                  </a:moveTo>
                  <a:cubicBezTo>
                    <a:pt x="4137" y="86051"/>
                    <a:pt x="4123" y="86054"/>
                    <a:pt x="4111" y="86060"/>
                  </a:cubicBezTo>
                  <a:lnTo>
                    <a:pt x="0" y="86895"/>
                  </a:lnTo>
                  <a:lnTo>
                    <a:pt x="0" y="87229"/>
                  </a:lnTo>
                  <a:lnTo>
                    <a:pt x="4178" y="86394"/>
                  </a:lnTo>
                  <a:cubicBezTo>
                    <a:pt x="4278" y="86360"/>
                    <a:pt x="4312" y="86260"/>
                    <a:pt x="4312" y="86193"/>
                  </a:cubicBezTo>
                  <a:cubicBezTo>
                    <a:pt x="4312" y="86111"/>
                    <a:pt x="4221" y="86051"/>
                    <a:pt x="4152" y="86051"/>
                  </a:cubicBezTo>
                  <a:close/>
                  <a:moveTo>
                    <a:pt x="40536" y="83613"/>
                  </a:moveTo>
                  <a:cubicBezTo>
                    <a:pt x="40526" y="83613"/>
                    <a:pt x="40516" y="83615"/>
                    <a:pt x="40507" y="83620"/>
                  </a:cubicBezTo>
                  <a:cubicBezTo>
                    <a:pt x="40406" y="83620"/>
                    <a:pt x="40340" y="83720"/>
                    <a:pt x="40340" y="83787"/>
                  </a:cubicBezTo>
                  <a:lnTo>
                    <a:pt x="40774" y="88065"/>
                  </a:lnTo>
                  <a:lnTo>
                    <a:pt x="41108" y="88031"/>
                  </a:lnTo>
                  <a:lnTo>
                    <a:pt x="40674" y="83720"/>
                  </a:lnTo>
                  <a:cubicBezTo>
                    <a:pt x="40674" y="83691"/>
                    <a:pt x="40600" y="83613"/>
                    <a:pt x="40536" y="83613"/>
                  </a:cubicBezTo>
                  <a:close/>
                  <a:moveTo>
                    <a:pt x="50399" y="803"/>
                  </a:moveTo>
                  <a:lnTo>
                    <a:pt x="55981" y="4546"/>
                  </a:lnTo>
                  <a:lnTo>
                    <a:pt x="55212" y="6183"/>
                  </a:lnTo>
                  <a:lnTo>
                    <a:pt x="55145" y="6150"/>
                  </a:lnTo>
                  <a:lnTo>
                    <a:pt x="49965" y="2607"/>
                  </a:lnTo>
                  <a:cubicBezTo>
                    <a:pt x="49935" y="2577"/>
                    <a:pt x="49891" y="2561"/>
                    <a:pt x="49849" y="2561"/>
                  </a:cubicBezTo>
                  <a:cubicBezTo>
                    <a:pt x="49798" y="2561"/>
                    <a:pt x="49749" y="2585"/>
                    <a:pt x="49731" y="2641"/>
                  </a:cubicBezTo>
                  <a:cubicBezTo>
                    <a:pt x="49697" y="2708"/>
                    <a:pt x="49697" y="2841"/>
                    <a:pt x="49764" y="2875"/>
                  </a:cubicBezTo>
                  <a:lnTo>
                    <a:pt x="54945" y="6451"/>
                  </a:lnTo>
                  <a:cubicBezTo>
                    <a:pt x="54978" y="6484"/>
                    <a:pt x="54978" y="6484"/>
                    <a:pt x="55011" y="6484"/>
                  </a:cubicBezTo>
                  <a:lnTo>
                    <a:pt x="54510" y="7487"/>
                  </a:lnTo>
                  <a:lnTo>
                    <a:pt x="54510" y="7554"/>
                  </a:lnTo>
                  <a:lnTo>
                    <a:pt x="54510" y="7587"/>
                  </a:lnTo>
                  <a:cubicBezTo>
                    <a:pt x="54577" y="7587"/>
                    <a:pt x="54577" y="7654"/>
                    <a:pt x="54577" y="7654"/>
                  </a:cubicBezTo>
                  <a:lnTo>
                    <a:pt x="56582" y="10394"/>
                  </a:lnTo>
                  <a:lnTo>
                    <a:pt x="55145" y="11364"/>
                  </a:lnTo>
                  <a:lnTo>
                    <a:pt x="53741" y="10829"/>
                  </a:lnTo>
                  <a:cubicBezTo>
                    <a:pt x="53725" y="10795"/>
                    <a:pt x="53700" y="10779"/>
                    <a:pt x="53675" y="10779"/>
                  </a:cubicBezTo>
                  <a:cubicBezTo>
                    <a:pt x="53650" y="10779"/>
                    <a:pt x="53624" y="10795"/>
                    <a:pt x="53608" y="10829"/>
                  </a:cubicBezTo>
                  <a:cubicBezTo>
                    <a:pt x="53574" y="10862"/>
                    <a:pt x="53541" y="10896"/>
                    <a:pt x="53541" y="10929"/>
                  </a:cubicBezTo>
                  <a:lnTo>
                    <a:pt x="53207" y="12266"/>
                  </a:lnTo>
                  <a:lnTo>
                    <a:pt x="48728" y="8924"/>
                  </a:lnTo>
                  <a:cubicBezTo>
                    <a:pt x="48692" y="8912"/>
                    <a:pt x="48655" y="8904"/>
                    <a:pt x="48620" y="8904"/>
                  </a:cubicBezTo>
                  <a:cubicBezTo>
                    <a:pt x="48559" y="8904"/>
                    <a:pt x="48503" y="8927"/>
                    <a:pt x="48461" y="8991"/>
                  </a:cubicBezTo>
                  <a:cubicBezTo>
                    <a:pt x="48427" y="9057"/>
                    <a:pt x="48427" y="9191"/>
                    <a:pt x="48528" y="9225"/>
                  </a:cubicBezTo>
                  <a:lnTo>
                    <a:pt x="53140" y="12667"/>
                  </a:lnTo>
                  <a:lnTo>
                    <a:pt x="53140" y="13937"/>
                  </a:lnTo>
                  <a:lnTo>
                    <a:pt x="50633" y="16778"/>
                  </a:lnTo>
                  <a:lnTo>
                    <a:pt x="48929" y="16945"/>
                  </a:lnTo>
                  <a:cubicBezTo>
                    <a:pt x="48795" y="16945"/>
                    <a:pt x="48762" y="17045"/>
                    <a:pt x="48762" y="17112"/>
                  </a:cubicBezTo>
                  <a:cubicBezTo>
                    <a:pt x="48762" y="17212"/>
                    <a:pt x="48862" y="17279"/>
                    <a:pt x="48929" y="17279"/>
                  </a:cubicBezTo>
                  <a:lnTo>
                    <a:pt x="50734" y="17112"/>
                  </a:lnTo>
                  <a:cubicBezTo>
                    <a:pt x="50767" y="17112"/>
                    <a:pt x="50800" y="17112"/>
                    <a:pt x="50867" y="17079"/>
                  </a:cubicBezTo>
                  <a:lnTo>
                    <a:pt x="53307" y="14271"/>
                  </a:lnTo>
                  <a:lnTo>
                    <a:pt x="55580" y="16109"/>
                  </a:lnTo>
                  <a:lnTo>
                    <a:pt x="55747" y="16477"/>
                  </a:lnTo>
                  <a:lnTo>
                    <a:pt x="46456" y="25501"/>
                  </a:lnTo>
                  <a:lnTo>
                    <a:pt x="44885" y="23729"/>
                  </a:lnTo>
                  <a:lnTo>
                    <a:pt x="49898" y="19251"/>
                  </a:lnTo>
                  <a:cubicBezTo>
                    <a:pt x="49931" y="19184"/>
                    <a:pt x="49965" y="19084"/>
                    <a:pt x="49898" y="19017"/>
                  </a:cubicBezTo>
                  <a:cubicBezTo>
                    <a:pt x="49843" y="18980"/>
                    <a:pt x="49798" y="18954"/>
                    <a:pt x="49752" y="18954"/>
                  </a:cubicBezTo>
                  <a:cubicBezTo>
                    <a:pt x="49714" y="18954"/>
                    <a:pt x="49676" y="18972"/>
                    <a:pt x="49631" y="19017"/>
                  </a:cubicBezTo>
                  <a:lnTo>
                    <a:pt x="44718" y="23529"/>
                  </a:lnTo>
                  <a:lnTo>
                    <a:pt x="42178" y="20688"/>
                  </a:lnTo>
                  <a:lnTo>
                    <a:pt x="48929" y="16377"/>
                  </a:lnTo>
                  <a:cubicBezTo>
                    <a:pt x="49029" y="16276"/>
                    <a:pt x="49029" y="16210"/>
                    <a:pt x="48962" y="16109"/>
                  </a:cubicBezTo>
                  <a:cubicBezTo>
                    <a:pt x="48923" y="16070"/>
                    <a:pt x="48872" y="16054"/>
                    <a:pt x="48824" y="16054"/>
                  </a:cubicBezTo>
                  <a:cubicBezTo>
                    <a:pt x="48789" y="16054"/>
                    <a:pt x="48756" y="16062"/>
                    <a:pt x="48728" y="16076"/>
                  </a:cubicBezTo>
                  <a:lnTo>
                    <a:pt x="41910" y="20421"/>
                  </a:lnTo>
                  <a:lnTo>
                    <a:pt x="39771" y="18048"/>
                  </a:lnTo>
                  <a:lnTo>
                    <a:pt x="45219" y="14271"/>
                  </a:lnTo>
                  <a:cubicBezTo>
                    <a:pt x="45286" y="14204"/>
                    <a:pt x="45286" y="14104"/>
                    <a:pt x="45252" y="14037"/>
                  </a:cubicBezTo>
                  <a:cubicBezTo>
                    <a:pt x="45213" y="13998"/>
                    <a:pt x="45163" y="13982"/>
                    <a:pt x="45114" y="13982"/>
                  </a:cubicBezTo>
                  <a:cubicBezTo>
                    <a:pt x="45080" y="13982"/>
                    <a:pt x="45046" y="13990"/>
                    <a:pt x="45019" y="14004"/>
                  </a:cubicBezTo>
                  <a:lnTo>
                    <a:pt x="39537" y="17814"/>
                  </a:lnTo>
                  <a:lnTo>
                    <a:pt x="37599" y="15675"/>
                  </a:lnTo>
                  <a:lnTo>
                    <a:pt x="43849" y="9425"/>
                  </a:lnTo>
                  <a:cubicBezTo>
                    <a:pt x="43916" y="9358"/>
                    <a:pt x="43916" y="9258"/>
                    <a:pt x="43849" y="9191"/>
                  </a:cubicBezTo>
                  <a:cubicBezTo>
                    <a:pt x="43799" y="9158"/>
                    <a:pt x="43757" y="9141"/>
                    <a:pt x="43715" y="9141"/>
                  </a:cubicBezTo>
                  <a:cubicBezTo>
                    <a:pt x="43673" y="9141"/>
                    <a:pt x="43632" y="9158"/>
                    <a:pt x="43581" y="9191"/>
                  </a:cubicBezTo>
                  <a:lnTo>
                    <a:pt x="37399" y="15374"/>
                  </a:lnTo>
                  <a:lnTo>
                    <a:pt x="34524" y="12099"/>
                  </a:lnTo>
                  <a:lnTo>
                    <a:pt x="40340" y="5715"/>
                  </a:lnTo>
                  <a:cubicBezTo>
                    <a:pt x="40406" y="5649"/>
                    <a:pt x="40406" y="5548"/>
                    <a:pt x="40340" y="5481"/>
                  </a:cubicBezTo>
                  <a:cubicBezTo>
                    <a:pt x="40289" y="5431"/>
                    <a:pt x="40248" y="5406"/>
                    <a:pt x="40206" y="5406"/>
                  </a:cubicBezTo>
                  <a:cubicBezTo>
                    <a:pt x="40164" y="5406"/>
                    <a:pt x="40122" y="5431"/>
                    <a:pt x="40072" y="5481"/>
                  </a:cubicBezTo>
                  <a:lnTo>
                    <a:pt x="34257" y="11865"/>
                  </a:lnTo>
                  <a:lnTo>
                    <a:pt x="30146" y="8356"/>
                  </a:lnTo>
                  <a:lnTo>
                    <a:pt x="36931" y="2306"/>
                  </a:lnTo>
                  <a:lnTo>
                    <a:pt x="37766" y="1270"/>
                  </a:lnTo>
                  <a:lnTo>
                    <a:pt x="37332" y="1304"/>
                  </a:lnTo>
                  <a:lnTo>
                    <a:pt x="36697" y="2106"/>
                  </a:lnTo>
                  <a:lnTo>
                    <a:pt x="29912" y="8021"/>
                  </a:lnTo>
                  <a:lnTo>
                    <a:pt x="27138" y="5649"/>
                  </a:lnTo>
                  <a:lnTo>
                    <a:pt x="30514" y="1805"/>
                  </a:lnTo>
                  <a:lnTo>
                    <a:pt x="30012" y="1839"/>
                  </a:lnTo>
                  <a:lnTo>
                    <a:pt x="26871" y="5448"/>
                  </a:lnTo>
                  <a:lnTo>
                    <a:pt x="24498" y="3443"/>
                  </a:lnTo>
                  <a:lnTo>
                    <a:pt x="25200" y="2173"/>
                  </a:lnTo>
                  <a:lnTo>
                    <a:pt x="24799" y="2206"/>
                  </a:lnTo>
                  <a:lnTo>
                    <a:pt x="24197" y="3209"/>
                  </a:lnTo>
                  <a:lnTo>
                    <a:pt x="23195" y="2340"/>
                  </a:lnTo>
                  <a:lnTo>
                    <a:pt x="22693" y="2373"/>
                  </a:lnTo>
                  <a:lnTo>
                    <a:pt x="24030" y="3510"/>
                  </a:lnTo>
                  <a:lnTo>
                    <a:pt x="22025" y="6952"/>
                  </a:lnTo>
                  <a:lnTo>
                    <a:pt x="18349" y="3677"/>
                  </a:lnTo>
                  <a:lnTo>
                    <a:pt x="19318" y="2641"/>
                  </a:lnTo>
                  <a:lnTo>
                    <a:pt x="18816" y="2674"/>
                  </a:lnTo>
                  <a:lnTo>
                    <a:pt x="18115" y="3476"/>
                  </a:lnTo>
                  <a:lnTo>
                    <a:pt x="17346" y="2808"/>
                  </a:lnTo>
                  <a:lnTo>
                    <a:pt x="16878" y="2841"/>
                  </a:lnTo>
                  <a:lnTo>
                    <a:pt x="17881" y="3710"/>
                  </a:lnTo>
                  <a:lnTo>
                    <a:pt x="15474" y="6350"/>
                  </a:lnTo>
                  <a:lnTo>
                    <a:pt x="11965" y="3209"/>
                  </a:lnTo>
                  <a:lnTo>
                    <a:pt x="11497" y="3276"/>
                  </a:lnTo>
                  <a:lnTo>
                    <a:pt x="15207" y="6651"/>
                  </a:lnTo>
                  <a:lnTo>
                    <a:pt x="13436" y="9057"/>
                  </a:lnTo>
                  <a:lnTo>
                    <a:pt x="9291" y="5448"/>
                  </a:lnTo>
                  <a:cubicBezTo>
                    <a:pt x="9241" y="5398"/>
                    <a:pt x="9191" y="5373"/>
                    <a:pt x="9145" y="5373"/>
                  </a:cubicBezTo>
                  <a:cubicBezTo>
                    <a:pt x="9099" y="5373"/>
                    <a:pt x="9057" y="5398"/>
                    <a:pt x="9024" y="5448"/>
                  </a:cubicBezTo>
                  <a:cubicBezTo>
                    <a:pt x="8957" y="5515"/>
                    <a:pt x="8957" y="5649"/>
                    <a:pt x="9024" y="5682"/>
                  </a:cubicBezTo>
                  <a:lnTo>
                    <a:pt x="13168" y="9325"/>
                  </a:lnTo>
                  <a:lnTo>
                    <a:pt x="13101" y="9392"/>
                  </a:lnTo>
                  <a:cubicBezTo>
                    <a:pt x="13001" y="9492"/>
                    <a:pt x="13001" y="9559"/>
                    <a:pt x="13101" y="9659"/>
                  </a:cubicBezTo>
                  <a:cubicBezTo>
                    <a:pt x="13135" y="9692"/>
                    <a:pt x="13168" y="9692"/>
                    <a:pt x="13202" y="9692"/>
                  </a:cubicBezTo>
                  <a:cubicBezTo>
                    <a:pt x="13269" y="9692"/>
                    <a:pt x="13302" y="9692"/>
                    <a:pt x="13335" y="9659"/>
                  </a:cubicBezTo>
                  <a:lnTo>
                    <a:pt x="13436" y="9559"/>
                  </a:lnTo>
                  <a:lnTo>
                    <a:pt x="17847" y="13469"/>
                  </a:lnTo>
                  <a:lnTo>
                    <a:pt x="14605" y="17212"/>
                  </a:lnTo>
                  <a:cubicBezTo>
                    <a:pt x="14539" y="17246"/>
                    <a:pt x="14539" y="17312"/>
                    <a:pt x="14539" y="17346"/>
                  </a:cubicBezTo>
                  <a:cubicBezTo>
                    <a:pt x="14539" y="17379"/>
                    <a:pt x="14539" y="17413"/>
                    <a:pt x="14605" y="17480"/>
                  </a:cubicBezTo>
                  <a:lnTo>
                    <a:pt x="17179" y="19652"/>
                  </a:lnTo>
                  <a:lnTo>
                    <a:pt x="13502" y="22860"/>
                  </a:lnTo>
                  <a:lnTo>
                    <a:pt x="11798" y="24398"/>
                  </a:lnTo>
                  <a:lnTo>
                    <a:pt x="2808" y="13536"/>
                  </a:lnTo>
                  <a:lnTo>
                    <a:pt x="3844" y="12366"/>
                  </a:lnTo>
                  <a:cubicBezTo>
                    <a:pt x="3944" y="12299"/>
                    <a:pt x="3944" y="12166"/>
                    <a:pt x="3844" y="12132"/>
                  </a:cubicBezTo>
                  <a:cubicBezTo>
                    <a:pt x="3810" y="12082"/>
                    <a:pt x="3760" y="12057"/>
                    <a:pt x="3714" y="12057"/>
                  </a:cubicBezTo>
                  <a:cubicBezTo>
                    <a:pt x="3668" y="12057"/>
                    <a:pt x="3627" y="12082"/>
                    <a:pt x="3610" y="12132"/>
                  </a:cubicBezTo>
                  <a:lnTo>
                    <a:pt x="2607" y="13235"/>
                  </a:lnTo>
                  <a:lnTo>
                    <a:pt x="2507" y="13168"/>
                  </a:lnTo>
                  <a:cubicBezTo>
                    <a:pt x="2484" y="13145"/>
                    <a:pt x="2445" y="13106"/>
                    <a:pt x="2390" y="13106"/>
                  </a:cubicBezTo>
                  <a:cubicBezTo>
                    <a:pt x="2365" y="13106"/>
                    <a:pt x="2338" y="13114"/>
                    <a:pt x="2306" y="13135"/>
                  </a:cubicBezTo>
                  <a:cubicBezTo>
                    <a:pt x="2240" y="13168"/>
                    <a:pt x="2173" y="13202"/>
                    <a:pt x="2173" y="13302"/>
                  </a:cubicBezTo>
                  <a:lnTo>
                    <a:pt x="2240" y="13670"/>
                  </a:lnTo>
                  <a:lnTo>
                    <a:pt x="167" y="16009"/>
                  </a:lnTo>
                  <a:lnTo>
                    <a:pt x="167" y="16510"/>
                  </a:lnTo>
                  <a:lnTo>
                    <a:pt x="2240" y="14137"/>
                  </a:lnTo>
                  <a:lnTo>
                    <a:pt x="2641" y="19351"/>
                  </a:lnTo>
                  <a:lnTo>
                    <a:pt x="167" y="17379"/>
                  </a:lnTo>
                  <a:lnTo>
                    <a:pt x="167" y="17814"/>
                  </a:lnTo>
                  <a:lnTo>
                    <a:pt x="2674" y="19819"/>
                  </a:lnTo>
                  <a:lnTo>
                    <a:pt x="2674" y="19886"/>
                  </a:lnTo>
                  <a:lnTo>
                    <a:pt x="2674" y="19919"/>
                  </a:lnTo>
                  <a:lnTo>
                    <a:pt x="5916" y="29611"/>
                  </a:lnTo>
                  <a:lnTo>
                    <a:pt x="4512" y="30881"/>
                  </a:lnTo>
                  <a:lnTo>
                    <a:pt x="4445" y="30948"/>
                  </a:lnTo>
                  <a:cubicBezTo>
                    <a:pt x="4412" y="30948"/>
                    <a:pt x="4412" y="30915"/>
                    <a:pt x="4412" y="30915"/>
                  </a:cubicBezTo>
                  <a:lnTo>
                    <a:pt x="1270" y="27071"/>
                  </a:lnTo>
                  <a:lnTo>
                    <a:pt x="1504" y="26837"/>
                  </a:lnTo>
                  <a:cubicBezTo>
                    <a:pt x="1504" y="26771"/>
                    <a:pt x="1571" y="26737"/>
                    <a:pt x="1571" y="26704"/>
                  </a:cubicBezTo>
                  <a:cubicBezTo>
                    <a:pt x="1571" y="26670"/>
                    <a:pt x="1571" y="26604"/>
                    <a:pt x="1504" y="26570"/>
                  </a:cubicBezTo>
                  <a:lnTo>
                    <a:pt x="101" y="25200"/>
                  </a:lnTo>
                  <a:lnTo>
                    <a:pt x="101" y="25668"/>
                  </a:lnTo>
                  <a:lnTo>
                    <a:pt x="1137" y="26704"/>
                  </a:lnTo>
                  <a:lnTo>
                    <a:pt x="268" y="27506"/>
                  </a:lnTo>
                  <a:lnTo>
                    <a:pt x="101" y="27339"/>
                  </a:lnTo>
                  <a:lnTo>
                    <a:pt x="101" y="28107"/>
                  </a:lnTo>
                  <a:lnTo>
                    <a:pt x="1003" y="27339"/>
                  </a:lnTo>
                  <a:lnTo>
                    <a:pt x="4111" y="31182"/>
                  </a:lnTo>
                  <a:cubicBezTo>
                    <a:pt x="4111" y="31182"/>
                    <a:pt x="4111" y="31216"/>
                    <a:pt x="4145" y="31216"/>
                  </a:cubicBezTo>
                  <a:lnTo>
                    <a:pt x="3342" y="31917"/>
                  </a:lnTo>
                  <a:lnTo>
                    <a:pt x="67" y="28843"/>
                  </a:lnTo>
                  <a:lnTo>
                    <a:pt x="67" y="29277"/>
                  </a:lnTo>
                  <a:lnTo>
                    <a:pt x="3109" y="32118"/>
                  </a:lnTo>
                  <a:lnTo>
                    <a:pt x="1437" y="33622"/>
                  </a:lnTo>
                  <a:lnTo>
                    <a:pt x="67" y="32619"/>
                  </a:lnTo>
                  <a:lnTo>
                    <a:pt x="67" y="33054"/>
                  </a:lnTo>
                  <a:lnTo>
                    <a:pt x="1170" y="33856"/>
                  </a:lnTo>
                  <a:lnTo>
                    <a:pt x="67" y="34859"/>
                  </a:lnTo>
                  <a:lnTo>
                    <a:pt x="67" y="35293"/>
                  </a:lnTo>
                  <a:lnTo>
                    <a:pt x="1437" y="34056"/>
                  </a:lnTo>
                  <a:lnTo>
                    <a:pt x="6284" y="40406"/>
                  </a:lnTo>
                  <a:lnTo>
                    <a:pt x="5247" y="41242"/>
                  </a:lnTo>
                  <a:lnTo>
                    <a:pt x="4078" y="39939"/>
                  </a:lnTo>
                  <a:cubicBezTo>
                    <a:pt x="4020" y="39919"/>
                    <a:pt x="3973" y="39900"/>
                    <a:pt x="3925" y="39900"/>
                  </a:cubicBezTo>
                  <a:cubicBezTo>
                    <a:pt x="3889" y="39900"/>
                    <a:pt x="3853" y="39910"/>
                    <a:pt x="3810" y="39939"/>
                  </a:cubicBezTo>
                  <a:cubicBezTo>
                    <a:pt x="3777" y="40039"/>
                    <a:pt x="3744" y="40106"/>
                    <a:pt x="3810" y="40206"/>
                  </a:cubicBezTo>
                  <a:lnTo>
                    <a:pt x="4980" y="41442"/>
                  </a:lnTo>
                  <a:lnTo>
                    <a:pt x="3309" y="42779"/>
                  </a:lnTo>
                  <a:lnTo>
                    <a:pt x="67" y="38902"/>
                  </a:lnTo>
                  <a:lnTo>
                    <a:pt x="67" y="39437"/>
                  </a:lnTo>
                  <a:lnTo>
                    <a:pt x="3075" y="43047"/>
                  </a:lnTo>
                  <a:lnTo>
                    <a:pt x="67" y="45453"/>
                  </a:lnTo>
                  <a:lnTo>
                    <a:pt x="67" y="45887"/>
                  </a:lnTo>
                  <a:lnTo>
                    <a:pt x="3276" y="43281"/>
                  </a:lnTo>
                  <a:lnTo>
                    <a:pt x="6183" y="46790"/>
                  </a:lnTo>
                  <a:cubicBezTo>
                    <a:pt x="6250" y="46823"/>
                    <a:pt x="6284" y="46823"/>
                    <a:pt x="6317" y="46823"/>
                  </a:cubicBezTo>
                  <a:cubicBezTo>
                    <a:pt x="6350" y="46823"/>
                    <a:pt x="6417" y="46823"/>
                    <a:pt x="6451" y="46790"/>
                  </a:cubicBezTo>
                  <a:cubicBezTo>
                    <a:pt x="6517" y="46723"/>
                    <a:pt x="6517" y="46623"/>
                    <a:pt x="6484" y="46556"/>
                  </a:cubicBezTo>
                  <a:lnTo>
                    <a:pt x="3576" y="43047"/>
                  </a:lnTo>
                  <a:lnTo>
                    <a:pt x="6517" y="40640"/>
                  </a:lnTo>
                  <a:lnTo>
                    <a:pt x="9024" y="43916"/>
                  </a:lnTo>
                  <a:lnTo>
                    <a:pt x="12433" y="48561"/>
                  </a:lnTo>
                  <a:cubicBezTo>
                    <a:pt x="12466" y="48595"/>
                    <a:pt x="12500" y="48628"/>
                    <a:pt x="12533" y="48628"/>
                  </a:cubicBezTo>
                  <a:cubicBezTo>
                    <a:pt x="12533" y="48628"/>
                    <a:pt x="12600" y="48628"/>
                    <a:pt x="12634" y="48595"/>
                  </a:cubicBezTo>
                  <a:cubicBezTo>
                    <a:pt x="12700" y="48494"/>
                    <a:pt x="12700" y="48427"/>
                    <a:pt x="12667" y="48327"/>
                  </a:cubicBezTo>
                  <a:lnTo>
                    <a:pt x="9358" y="43815"/>
                  </a:lnTo>
                  <a:lnTo>
                    <a:pt x="14004" y="40640"/>
                  </a:lnTo>
                  <a:lnTo>
                    <a:pt x="17981" y="47091"/>
                  </a:lnTo>
                  <a:cubicBezTo>
                    <a:pt x="17981" y="47124"/>
                    <a:pt x="18048" y="47157"/>
                    <a:pt x="18115" y="47157"/>
                  </a:cubicBezTo>
                  <a:cubicBezTo>
                    <a:pt x="18148" y="47157"/>
                    <a:pt x="18148" y="47124"/>
                    <a:pt x="18181" y="47124"/>
                  </a:cubicBezTo>
                  <a:cubicBezTo>
                    <a:pt x="18282" y="47057"/>
                    <a:pt x="18282" y="46957"/>
                    <a:pt x="18215" y="46890"/>
                  </a:cubicBezTo>
                  <a:lnTo>
                    <a:pt x="14271" y="40473"/>
                  </a:lnTo>
                  <a:lnTo>
                    <a:pt x="18850" y="38602"/>
                  </a:lnTo>
                  <a:lnTo>
                    <a:pt x="20387" y="42479"/>
                  </a:lnTo>
                  <a:lnTo>
                    <a:pt x="21791" y="45988"/>
                  </a:lnTo>
                  <a:cubicBezTo>
                    <a:pt x="21824" y="46088"/>
                    <a:pt x="21858" y="46121"/>
                    <a:pt x="21958" y="46121"/>
                  </a:cubicBezTo>
                  <a:lnTo>
                    <a:pt x="21991" y="46121"/>
                  </a:lnTo>
                  <a:cubicBezTo>
                    <a:pt x="22058" y="46088"/>
                    <a:pt x="22125" y="45988"/>
                    <a:pt x="22058" y="45921"/>
                  </a:cubicBezTo>
                  <a:lnTo>
                    <a:pt x="20788" y="42646"/>
                  </a:lnTo>
                  <a:lnTo>
                    <a:pt x="21791" y="42646"/>
                  </a:lnTo>
                  <a:lnTo>
                    <a:pt x="23161" y="45654"/>
                  </a:lnTo>
                  <a:cubicBezTo>
                    <a:pt x="23195" y="45720"/>
                    <a:pt x="23228" y="45754"/>
                    <a:pt x="23328" y="45754"/>
                  </a:cubicBezTo>
                  <a:lnTo>
                    <a:pt x="23395" y="45754"/>
                  </a:lnTo>
                  <a:cubicBezTo>
                    <a:pt x="23495" y="45720"/>
                    <a:pt x="23529" y="45620"/>
                    <a:pt x="23495" y="45553"/>
                  </a:cubicBezTo>
                  <a:lnTo>
                    <a:pt x="22058" y="42412"/>
                  </a:lnTo>
                  <a:cubicBezTo>
                    <a:pt x="22025" y="42378"/>
                    <a:pt x="21991" y="42311"/>
                    <a:pt x="21891" y="42311"/>
                  </a:cubicBezTo>
                  <a:lnTo>
                    <a:pt x="20655" y="42311"/>
                  </a:lnTo>
                  <a:lnTo>
                    <a:pt x="19151" y="38535"/>
                  </a:lnTo>
                  <a:lnTo>
                    <a:pt x="21457" y="37566"/>
                  </a:lnTo>
                  <a:lnTo>
                    <a:pt x="24899" y="45152"/>
                  </a:lnTo>
                  <a:cubicBezTo>
                    <a:pt x="24966" y="45219"/>
                    <a:pt x="24999" y="45252"/>
                    <a:pt x="25066" y="45252"/>
                  </a:cubicBezTo>
                  <a:lnTo>
                    <a:pt x="25166" y="45252"/>
                  </a:lnTo>
                  <a:cubicBezTo>
                    <a:pt x="25233" y="45219"/>
                    <a:pt x="25300" y="45119"/>
                    <a:pt x="25233" y="45052"/>
                  </a:cubicBezTo>
                  <a:lnTo>
                    <a:pt x="21791" y="37432"/>
                  </a:lnTo>
                  <a:lnTo>
                    <a:pt x="23061" y="36897"/>
                  </a:lnTo>
                  <a:lnTo>
                    <a:pt x="27071" y="35560"/>
                  </a:lnTo>
                  <a:lnTo>
                    <a:pt x="29745" y="43782"/>
                  </a:lnTo>
                  <a:cubicBezTo>
                    <a:pt x="29812" y="43882"/>
                    <a:pt x="29845" y="43916"/>
                    <a:pt x="29912" y="43916"/>
                  </a:cubicBezTo>
                  <a:lnTo>
                    <a:pt x="29979" y="43916"/>
                  </a:lnTo>
                  <a:cubicBezTo>
                    <a:pt x="30079" y="43882"/>
                    <a:pt x="30146" y="43782"/>
                    <a:pt x="30079" y="43715"/>
                  </a:cubicBezTo>
                  <a:lnTo>
                    <a:pt x="27406" y="35460"/>
                  </a:lnTo>
                  <a:lnTo>
                    <a:pt x="31483" y="34090"/>
                  </a:lnTo>
                  <a:lnTo>
                    <a:pt x="34157" y="42545"/>
                  </a:lnTo>
                  <a:cubicBezTo>
                    <a:pt x="34190" y="42612"/>
                    <a:pt x="34224" y="42646"/>
                    <a:pt x="34324" y="42646"/>
                  </a:cubicBezTo>
                  <a:lnTo>
                    <a:pt x="34357" y="42646"/>
                  </a:lnTo>
                  <a:cubicBezTo>
                    <a:pt x="34424" y="42612"/>
                    <a:pt x="34524" y="42545"/>
                    <a:pt x="34491" y="42445"/>
                  </a:cubicBezTo>
                  <a:lnTo>
                    <a:pt x="31817" y="34023"/>
                  </a:lnTo>
                  <a:lnTo>
                    <a:pt x="35326" y="32786"/>
                  </a:lnTo>
                  <a:lnTo>
                    <a:pt x="36362" y="33689"/>
                  </a:lnTo>
                  <a:lnTo>
                    <a:pt x="38669" y="41242"/>
                  </a:lnTo>
                  <a:lnTo>
                    <a:pt x="43849" y="50967"/>
                  </a:lnTo>
                  <a:lnTo>
                    <a:pt x="33221" y="42712"/>
                  </a:lnTo>
                  <a:cubicBezTo>
                    <a:pt x="33204" y="42679"/>
                    <a:pt x="33162" y="42662"/>
                    <a:pt x="33121" y="42662"/>
                  </a:cubicBezTo>
                  <a:cubicBezTo>
                    <a:pt x="33079" y="42662"/>
                    <a:pt x="33037" y="42679"/>
                    <a:pt x="33020" y="42712"/>
                  </a:cubicBezTo>
                  <a:cubicBezTo>
                    <a:pt x="32920" y="42746"/>
                    <a:pt x="32920" y="42813"/>
                    <a:pt x="32987" y="42913"/>
                  </a:cubicBezTo>
                  <a:lnTo>
                    <a:pt x="41676" y="56315"/>
                  </a:lnTo>
                  <a:lnTo>
                    <a:pt x="32419" y="73995"/>
                  </a:lnTo>
                  <a:cubicBezTo>
                    <a:pt x="32385" y="73961"/>
                    <a:pt x="32352" y="73961"/>
                    <a:pt x="32319" y="73961"/>
                  </a:cubicBezTo>
                  <a:lnTo>
                    <a:pt x="23529" y="74964"/>
                  </a:lnTo>
                  <a:lnTo>
                    <a:pt x="25233" y="66341"/>
                  </a:lnTo>
                  <a:lnTo>
                    <a:pt x="34324" y="63367"/>
                  </a:lnTo>
                  <a:cubicBezTo>
                    <a:pt x="34424" y="63333"/>
                    <a:pt x="34491" y="63233"/>
                    <a:pt x="34424" y="63166"/>
                  </a:cubicBezTo>
                  <a:cubicBezTo>
                    <a:pt x="34399" y="63064"/>
                    <a:pt x="34353" y="63020"/>
                    <a:pt x="34289" y="63020"/>
                  </a:cubicBezTo>
                  <a:cubicBezTo>
                    <a:pt x="34269" y="63020"/>
                    <a:pt x="34247" y="63025"/>
                    <a:pt x="34224" y="63032"/>
                  </a:cubicBezTo>
                  <a:lnTo>
                    <a:pt x="25066" y="66007"/>
                  </a:lnTo>
                  <a:cubicBezTo>
                    <a:pt x="24999" y="66007"/>
                    <a:pt x="24966" y="66074"/>
                    <a:pt x="24966" y="66141"/>
                  </a:cubicBezTo>
                  <a:lnTo>
                    <a:pt x="23195" y="74964"/>
                  </a:lnTo>
                  <a:lnTo>
                    <a:pt x="21691" y="75131"/>
                  </a:lnTo>
                  <a:lnTo>
                    <a:pt x="20688" y="71555"/>
                  </a:lnTo>
                  <a:lnTo>
                    <a:pt x="15374" y="59757"/>
                  </a:lnTo>
                  <a:lnTo>
                    <a:pt x="31717" y="55914"/>
                  </a:lnTo>
                  <a:cubicBezTo>
                    <a:pt x="31817" y="55847"/>
                    <a:pt x="31884" y="55780"/>
                    <a:pt x="31851" y="55680"/>
                  </a:cubicBezTo>
                  <a:cubicBezTo>
                    <a:pt x="31825" y="55629"/>
                    <a:pt x="31760" y="55558"/>
                    <a:pt x="31701" y="55558"/>
                  </a:cubicBezTo>
                  <a:cubicBezTo>
                    <a:pt x="31683" y="55558"/>
                    <a:pt x="31666" y="55564"/>
                    <a:pt x="31650" y="55580"/>
                  </a:cubicBezTo>
                  <a:lnTo>
                    <a:pt x="15207" y="59456"/>
                  </a:lnTo>
                  <a:lnTo>
                    <a:pt x="12500" y="53340"/>
                  </a:lnTo>
                  <a:lnTo>
                    <a:pt x="14839" y="51669"/>
                  </a:lnTo>
                  <a:cubicBezTo>
                    <a:pt x="14940" y="51602"/>
                    <a:pt x="14940" y="51502"/>
                    <a:pt x="14873" y="51435"/>
                  </a:cubicBezTo>
                  <a:cubicBezTo>
                    <a:pt x="14836" y="51380"/>
                    <a:pt x="14789" y="51355"/>
                    <a:pt x="14743" y="51355"/>
                  </a:cubicBezTo>
                  <a:cubicBezTo>
                    <a:pt x="14706" y="51355"/>
                    <a:pt x="14669" y="51372"/>
                    <a:pt x="14639" y="51402"/>
                  </a:cubicBezTo>
                  <a:lnTo>
                    <a:pt x="401" y="61529"/>
                  </a:lnTo>
                  <a:lnTo>
                    <a:pt x="0" y="61829"/>
                  </a:lnTo>
                  <a:lnTo>
                    <a:pt x="0" y="62264"/>
                  </a:lnTo>
                  <a:lnTo>
                    <a:pt x="468" y="61896"/>
                  </a:lnTo>
                  <a:lnTo>
                    <a:pt x="5949" y="69349"/>
                  </a:lnTo>
                  <a:lnTo>
                    <a:pt x="0" y="69583"/>
                  </a:lnTo>
                  <a:lnTo>
                    <a:pt x="0" y="70853"/>
                  </a:lnTo>
                  <a:lnTo>
                    <a:pt x="335" y="73393"/>
                  </a:lnTo>
                  <a:lnTo>
                    <a:pt x="0" y="73694"/>
                  </a:lnTo>
                  <a:lnTo>
                    <a:pt x="0" y="74162"/>
                  </a:lnTo>
                  <a:lnTo>
                    <a:pt x="602" y="73594"/>
                  </a:lnTo>
                  <a:lnTo>
                    <a:pt x="6417" y="73159"/>
                  </a:lnTo>
                  <a:lnTo>
                    <a:pt x="8757" y="75432"/>
                  </a:lnTo>
                  <a:lnTo>
                    <a:pt x="0" y="75699"/>
                  </a:lnTo>
                  <a:lnTo>
                    <a:pt x="0" y="76033"/>
                  </a:lnTo>
                  <a:lnTo>
                    <a:pt x="9158" y="75766"/>
                  </a:lnTo>
                  <a:lnTo>
                    <a:pt x="21557" y="75432"/>
                  </a:lnTo>
                  <a:lnTo>
                    <a:pt x="23161" y="75265"/>
                  </a:lnTo>
                  <a:lnTo>
                    <a:pt x="23997" y="81013"/>
                  </a:lnTo>
                  <a:lnTo>
                    <a:pt x="21858" y="81080"/>
                  </a:lnTo>
                  <a:lnTo>
                    <a:pt x="9492" y="82885"/>
                  </a:lnTo>
                  <a:cubicBezTo>
                    <a:pt x="9425" y="82918"/>
                    <a:pt x="9358" y="83018"/>
                    <a:pt x="9358" y="83085"/>
                  </a:cubicBezTo>
                  <a:cubicBezTo>
                    <a:pt x="9425" y="83185"/>
                    <a:pt x="9492" y="83219"/>
                    <a:pt x="9592" y="83219"/>
                  </a:cubicBezTo>
                  <a:lnTo>
                    <a:pt x="19284" y="81815"/>
                  </a:lnTo>
                  <a:lnTo>
                    <a:pt x="20354" y="88399"/>
                  </a:lnTo>
                  <a:cubicBezTo>
                    <a:pt x="20354" y="88466"/>
                    <a:pt x="20421" y="88533"/>
                    <a:pt x="20521" y="88533"/>
                  </a:cubicBezTo>
                  <a:lnTo>
                    <a:pt x="20554" y="88533"/>
                  </a:lnTo>
                  <a:cubicBezTo>
                    <a:pt x="20655" y="88466"/>
                    <a:pt x="20688" y="88399"/>
                    <a:pt x="20688" y="88332"/>
                  </a:cubicBezTo>
                  <a:lnTo>
                    <a:pt x="19919" y="83586"/>
                  </a:lnTo>
                  <a:lnTo>
                    <a:pt x="23362" y="83085"/>
                  </a:lnTo>
                  <a:cubicBezTo>
                    <a:pt x="23429" y="83052"/>
                    <a:pt x="23495" y="82951"/>
                    <a:pt x="23495" y="82885"/>
                  </a:cubicBezTo>
                  <a:cubicBezTo>
                    <a:pt x="23429" y="82784"/>
                    <a:pt x="23362" y="82751"/>
                    <a:pt x="23261" y="82751"/>
                  </a:cubicBezTo>
                  <a:lnTo>
                    <a:pt x="19852" y="83252"/>
                  </a:lnTo>
                  <a:lnTo>
                    <a:pt x="19585" y="81681"/>
                  </a:lnTo>
                  <a:lnTo>
                    <a:pt x="21891" y="81347"/>
                  </a:lnTo>
                  <a:lnTo>
                    <a:pt x="24030" y="81247"/>
                  </a:lnTo>
                  <a:lnTo>
                    <a:pt x="24565" y="84890"/>
                  </a:lnTo>
                  <a:cubicBezTo>
                    <a:pt x="24565" y="84957"/>
                    <a:pt x="24665" y="85024"/>
                    <a:pt x="24732" y="85024"/>
                  </a:cubicBezTo>
                  <a:lnTo>
                    <a:pt x="24765" y="85024"/>
                  </a:lnTo>
                  <a:cubicBezTo>
                    <a:pt x="24866" y="84957"/>
                    <a:pt x="24899" y="84890"/>
                    <a:pt x="24899" y="84790"/>
                  </a:cubicBezTo>
                  <a:lnTo>
                    <a:pt x="24364" y="81214"/>
                  </a:lnTo>
                  <a:lnTo>
                    <a:pt x="36964" y="80612"/>
                  </a:lnTo>
                  <a:lnTo>
                    <a:pt x="42077" y="83553"/>
                  </a:lnTo>
                  <a:lnTo>
                    <a:pt x="45720" y="87597"/>
                  </a:lnTo>
                  <a:lnTo>
                    <a:pt x="46121" y="87564"/>
                  </a:lnTo>
                  <a:lnTo>
                    <a:pt x="45219" y="86527"/>
                  </a:lnTo>
                  <a:lnTo>
                    <a:pt x="51569" y="86527"/>
                  </a:lnTo>
                  <a:cubicBezTo>
                    <a:pt x="51636" y="86527"/>
                    <a:pt x="51736" y="86427"/>
                    <a:pt x="51736" y="86360"/>
                  </a:cubicBezTo>
                  <a:cubicBezTo>
                    <a:pt x="51736" y="86260"/>
                    <a:pt x="51636" y="86193"/>
                    <a:pt x="51569" y="86193"/>
                  </a:cubicBezTo>
                  <a:lnTo>
                    <a:pt x="44918" y="86193"/>
                  </a:lnTo>
                  <a:lnTo>
                    <a:pt x="42311" y="83252"/>
                  </a:lnTo>
                  <a:cubicBezTo>
                    <a:pt x="42311" y="83219"/>
                    <a:pt x="42278" y="83219"/>
                    <a:pt x="42278" y="83219"/>
                  </a:cubicBezTo>
                  <a:lnTo>
                    <a:pt x="37098" y="80244"/>
                  </a:lnTo>
                  <a:cubicBezTo>
                    <a:pt x="37098" y="80211"/>
                    <a:pt x="37064" y="80211"/>
                    <a:pt x="37031" y="80211"/>
                  </a:cubicBezTo>
                  <a:lnTo>
                    <a:pt x="30447" y="80512"/>
                  </a:lnTo>
                  <a:lnTo>
                    <a:pt x="30447" y="78172"/>
                  </a:lnTo>
                  <a:lnTo>
                    <a:pt x="33187" y="72925"/>
                  </a:lnTo>
                  <a:lnTo>
                    <a:pt x="37365" y="71922"/>
                  </a:lnTo>
                  <a:cubicBezTo>
                    <a:pt x="37432" y="71889"/>
                    <a:pt x="37532" y="71822"/>
                    <a:pt x="37465" y="71722"/>
                  </a:cubicBezTo>
                  <a:cubicBezTo>
                    <a:pt x="37437" y="71664"/>
                    <a:pt x="37383" y="71582"/>
                    <a:pt x="37304" y="71582"/>
                  </a:cubicBezTo>
                  <a:cubicBezTo>
                    <a:pt x="37292" y="71582"/>
                    <a:pt x="37279" y="71584"/>
                    <a:pt x="37265" y="71588"/>
                  </a:cubicBezTo>
                  <a:lnTo>
                    <a:pt x="33388" y="72524"/>
                  </a:lnTo>
                  <a:lnTo>
                    <a:pt x="44250" y="51703"/>
                  </a:lnTo>
                  <a:lnTo>
                    <a:pt x="46823" y="59189"/>
                  </a:lnTo>
                  <a:lnTo>
                    <a:pt x="41242" y="60392"/>
                  </a:lnTo>
                  <a:cubicBezTo>
                    <a:pt x="41142" y="60459"/>
                    <a:pt x="41108" y="60526"/>
                    <a:pt x="41108" y="60626"/>
                  </a:cubicBezTo>
                  <a:cubicBezTo>
                    <a:pt x="41108" y="60693"/>
                    <a:pt x="41209" y="60726"/>
                    <a:pt x="41275" y="60726"/>
                  </a:cubicBezTo>
                  <a:lnTo>
                    <a:pt x="41309" y="60726"/>
                  </a:lnTo>
                  <a:lnTo>
                    <a:pt x="46957" y="59523"/>
                  </a:lnTo>
                  <a:cubicBezTo>
                    <a:pt x="46990" y="59557"/>
                    <a:pt x="47057" y="59557"/>
                    <a:pt x="47091" y="59557"/>
                  </a:cubicBezTo>
                  <a:lnTo>
                    <a:pt x="47124" y="59557"/>
                  </a:lnTo>
                  <a:cubicBezTo>
                    <a:pt x="47157" y="59557"/>
                    <a:pt x="47224" y="59523"/>
                    <a:pt x="47224" y="59490"/>
                  </a:cubicBezTo>
                  <a:lnTo>
                    <a:pt x="52906" y="58220"/>
                  </a:lnTo>
                  <a:lnTo>
                    <a:pt x="61462" y="57952"/>
                  </a:lnTo>
                  <a:cubicBezTo>
                    <a:pt x="61529" y="57952"/>
                    <a:pt x="61629" y="57852"/>
                    <a:pt x="61629" y="57785"/>
                  </a:cubicBezTo>
                  <a:cubicBezTo>
                    <a:pt x="61629" y="57685"/>
                    <a:pt x="61529" y="57618"/>
                    <a:pt x="61462" y="57618"/>
                  </a:cubicBezTo>
                  <a:lnTo>
                    <a:pt x="52939" y="57886"/>
                  </a:lnTo>
                  <a:lnTo>
                    <a:pt x="46589" y="52939"/>
                  </a:lnTo>
                  <a:lnTo>
                    <a:pt x="53307" y="51502"/>
                  </a:lnTo>
                  <a:cubicBezTo>
                    <a:pt x="53407" y="51469"/>
                    <a:pt x="53441" y="51369"/>
                    <a:pt x="53441" y="51302"/>
                  </a:cubicBezTo>
                  <a:cubicBezTo>
                    <a:pt x="53407" y="51201"/>
                    <a:pt x="53307" y="51168"/>
                    <a:pt x="53240" y="51168"/>
                  </a:cubicBezTo>
                  <a:lnTo>
                    <a:pt x="46222" y="52672"/>
                  </a:lnTo>
                  <a:lnTo>
                    <a:pt x="44450" y="51302"/>
                  </a:lnTo>
                  <a:lnTo>
                    <a:pt x="52070" y="36730"/>
                  </a:lnTo>
                  <a:cubicBezTo>
                    <a:pt x="52104" y="36630"/>
                    <a:pt x="52070" y="36563"/>
                    <a:pt x="51970" y="36496"/>
                  </a:cubicBezTo>
                  <a:cubicBezTo>
                    <a:pt x="51962" y="36488"/>
                    <a:pt x="51947" y="36484"/>
                    <a:pt x="51929" y="36484"/>
                  </a:cubicBezTo>
                  <a:cubicBezTo>
                    <a:pt x="51876" y="36484"/>
                    <a:pt x="51795" y="36521"/>
                    <a:pt x="51770" y="36596"/>
                  </a:cubicBezTo>
                  <a:lnTo>
                    <a:pt x="48795" y="42311"/>
                  </a:lnTo>
                  <a:lnTo>
                    <a:pt x="43114" y="44116"/>
                  </a:lnTo>
                  <a:lnTo>
                    <a:pt x="42378" y="39838"/>
                  </a:lnTo>
                  <a:cubicBezTo>
                    <a:pt x="42311" y="39771"/>
                    <a:pt x="42245" y="39738"/>
                    <a:pt x="42144" y="39738"/>
                  </a:cubicBezTo>
                  <a:cubicBezTo>
                    <a:pt x="42077" y="39771"/>
                    <a:pt x="42044" y="39838"/>
                    <a:pt x="42044" y="39939"/>
                  </a:cubicBezTo>
                  <a:lnTo>
                    <a:pt x="43916" y="50366"/>
                  </a:lnTo>
                  <a:lnTo>
                    <a:pt x="43916" y="50366"/>
                  </a:lnTo>
                  <a:lnTo>
                    <a:pt x="38869" y="40908"/>
                  </a:lnTo>
                  <a:lnTo>
                    <a:pt x="36730" y="33889"/>
                  </a:lnTo>
                  <a:lnTo>
                    <a:pt x="43548" y="39604"/>
                  </a:lnTo>
                  <a:cubicBezTo>
                    <a:pt x="43581" y="39638"/>
                    <a:pt x="43615" y="39638"/>
                    <a:pt x="43648" y="39638"/>
                  </a:cubicBezTo>
                  <a:cubicBezTo>
                    <a:pt x="43715" y="39638"/>
                    <a:pt x="43749" y="39638"/>
                    <a:pt x="43782" y="39604"/>
                  </a:cubicBezTo>
                  <a:cubicBezTo>
                    <a:pt x="43815" y="39504"/>
                    <a:pt x="43815" y="39404"/>
                    <a:pt x="43749" y="39337"/>
                  </a:cubicBezTo>
                  <a:lnTo>
                    <a:pt x="41409" y="37399"/>
                  </a:lnTo>
                  <a:lnTo>
                    <a:pt x="40807" y="35059"/>
                  </a:lnTo>
                  <a:lnTo>
                    <a:pt x="44918" y="33923"/>
                  </a:lnTo>
                  <a:lnTo>
                    <a:pt x="46890" y="38468"/>
                  </a:lnTo>
                  <a:cubicBezTo>
                    <a:pt x="46924" y="38501"/>
                    <a:pt x="46957" y="38568"/>
                    <a:pt x="47057" y="38568"/>
                  </a:cubicBezTo>
                  <a:lnTo>
                    <a:pt x="47124" y="38568"/>
                  </a:lnTo>
                  <a:cubicBezTo>
                    <a:pt x="47224" y="38501"/>
                    <a:pt x="47258" y="38435"/>
                    <a:pt x="47224" y="38334"/>
                  </a:cubicBezTo>
                  <a:lnTo>
                    <a:pt x="43214" y="29110"/>
                  </a:lnTo>
                  <a:lnTo>
                    <a:pt x="44150" y="28208"/>
                  </a:lnTo>
                  <a:lnTo>
                    <a:pt x="45085" y="27305"/>
                  </a:lnTo>
                  <a:lnTo>
                    <a:pt x="48327" y="38067"/>
                  </a:lnTo>
                  <a:cubicBezTo>
                    <a:pt x="48394" y="38134"/>
                    <a:pt x="48427" y="38167"/>
                    <a:pt x="48494" y="38167"/>
                  </a:cubicBezTo>
                  <a:lnTo>
                    <a:pt x="48561" y="38167"/>
                  </a:lnTo>
                  <a:cubicBezTo>
                    <a:pt x="48628" y="38134"/>
                    <a:pt x="48728" y="38067"/>
                    <a:pt x="48661" y="37967"/>
                  </a:cubicBezTo>
                  <a:lnTo>
                    <a:pt x="45386" y="27071"/>
                  </a:lnTo>
                  <a:lnTo>
                    <a:pt x="46456" y="26035"/>
                  </a:lnTo>
                  <a:lnTo>
                    <a:pt x="53173" y="36396"/>
                  </a:lnTo>
                  <a:cubicBezTo>
                    <a:pt x="53173" y="36429"/>
                    <a:pt x="53274" y="36463"/>
                    <a:pt x="53307" y="36463"/>
                  </a:cubicBezTo>
                  <a:cubicBezTo>
                    <a:pt x="53340" y="36463"/>
                    <a:pt x="53340" y="36429"/>
                    <a:pt x="53407" y="36429"/>
                  </a:cubicBezTo>
                  <a:cubicBezTo>
                    <a:pt x="53474" y="36362"/>
                    <a:pt x="53474" y="36262"/>
                    <a:pt x="53441" y="36195"/>
                  </a:cubicBezTo>
                  <a:lnTo>
                    <a:pt x="46656" y="25735"/>
                  </a:lnTo>
                  <a:lnTo>
                    <a:pt x="55914" y="16744"/>
                  </a:lnTo>
                  <a:lnTo>
                    <a:pt x="56749" y="18582"/>
                  </a:lnTo>
                  <a:lnTo>
                    <a:pt x="56783" y="18649"/>
                  </a:lnTo>
                  <a:lnTo>
                    <a:pt x="59657" y="21858"/>
                  </a:lnTo>
                  <a:lnTo>
                    <a:pt x="55947" y="25567"/>
                  </a:lnTo>
                  <a:lnTo>
                    <a:pt x="52438" y="25969"/>
                  </a:lnTo>
                  <a:lnTo>
                    <a:pt x="52438" y="25969"/>
                  </a:lnTo>
                  <a:lnTo>
                    <a:pt x="55245" y="23529"/>
                  </a:lnTo>
                  <a:cubicBezTo>
                    <a:pt x="55279" y="23429"/>
                    <a:pt x="55279" y="23362"/>
                    <a:pt x="55245" y="23261"/>
                  </a:cubicBezTo>
                  <a:cubicBezTo>
                    <a:pt x="55195" y="23245"/>
                    <a:pt x="55153" y="23236"/>
                    <a:pt x="55112" y="23236"/>
                  </a:cubicBezTo>
                  <a:cubicBezTo>
                    <a:pt x="55070" y="23236"/>
                    <a:pt x="55028" y="23245"/>
                    <a:pt x="54978" y="23261"/>
                  </a:cubicBezTo>
                  <a:lnTo>
                    <a:pt x="51770" y="26102"/>
                  </a:lnTo>
                  <a:cubicBezTo>
                    <a:pt x="51736" y="26169"/>
                    <a:pt x="51669" y="26236"/>
                    <a:pt x="51736" y="26336"/>
                  </a:cubicBezTo>
                  <a:cubicBezTo>
                    <a:pt x="51770" y="26370"/>
                    <a:pt x="51803" y="26403"/>
                    <a:pt x="51903" y="26403"/>
                  </a:cubicBezTo>
                  <a:lnTo>
                    <a:pt x="55981" y="25902"/>
                  </a:lnTo>
                  <a:cubicBezTo>
                    <a:pt x="56014" y="25902"/>
                    <a:pt x="56014" y="25902"/>
                    <a:pt x="56081" y="25868"/>
                  </a:cubicBezTo>
                  <a:lnTo>
                    <a:pt x="59824" y="22092"/>
                  </a:lnTo>
                  <a:lnTo>
                    <a:pt x="61361" y="23863"/>
                  </a:lnTo>
                  <a:lnTo>
                    <a:pt x="61495" y="27539"/>
                  </a:lnTo>
                  <a:lnTo>
                    <a:pt x="60259" y="26737"/>
                  </a:lnTo>
                  <a:cubicBezTo>
                    <a:pt x="60239" y="26727"/>
                    <a:pt x="60217" y="26723"/>
                    <a:pt x="60193" y="26723"/>
                  </a:cubicBezTo>
                  <a:cubicBezTo>
                    <a:pt x="60136" y="26723"/>
                    <a:pt x="60072" y="26747"/>
                    <a:pt x="60025" y="26771"/>
                  </a:cubicBezTo>
                  <a:lnTo>
                    <a:pt x="58153" y="28843"/>
                  </a:lnTo>
                  <a:lnTo>
                    <a:pt x="56081" y="26771"/>
                  </a:lnTo>
                  <a:cubicBezTo>
                    <a:pt x="56023" y="26751"/>
                    <a:pt x="55976" y="26732"/>
                    <a:pt x="55928" y="26732"/>
                  </a:cubicBezTo>
                  <a:cubicBezTo>
                    <a:pt x="55892" y="26732"/>
                    <a:pt x="55856" y="26742"/>
                    <a:pt x="55814" y="26771"/>
                  </a:cubicBezTo>
                  <a:lnTo>
                    <a:pt x="52772" y="29712"/>
                  </a:lnTo>
                  <a:cubicBezTo>
                    <a:pt x="52739" y="29779"/>
                    <a:pt x="52672" y="29879"/>
                    <a:pt x="52772" y="29946"/>
                  </a:cubicBezTo>
                  <a:cubicBezTo>
                    <a:pt x="52806" y="29979"/>
                    <a:pt x="52839" y="29979"/>
                    <a:pt x="52906" y="29979"/>
                  </a:cubicBezTo>
                  <a:cubicBezTo>
                    <a:pt x="52939" y="29979"/>
                    <a:pt x="52973" y="29979"/>
                    <a:pt x="53006" y="29946"/>
                  </a:cubicBezTo>
                  <a:lnTo>
                    <a:pt x="55947" y="27172"/>
                  </a:lnTo>
                  <a:lnTo>
                    <a:pt x="58086" y="29244"/>
                  </a:lnTo>
                  <a:cubicBezTo>
                    <a:pt x="58120" y="29277"/>
                    <a:pt x="58153" y="29277"/>
                    <a:pt x="58186" y="29277"/>
                  </a:cubicBezTo>
                  <a:cubicBezTo>
                    <a:pt x="58253" y="29277"/>
                    <a:pt x="58287" y="29277"/>
                    <a:pt x="58320" y="29244"/>
                  </a:cubicBezTo>
                  <a:lnTo>
                    <a:pt x="60259" y="27172"/>
                  </a:lnTo>
                  <a:lnTo>
                    <a:pt x="61595" y="28041"/>
                  </a:lnTo>
                  <a:lnTo>
                    <a:pt x="61662" y="29879"/>
                  </a:lnTo>
                  <a:cubicBezTo>
                    <a:pt x="61662" y="29946"/>
                    <a:pt x="61762" y="30046"/>
                    <a:pt x="61829" y="30046"/>
                  </a:cubicBezTo>
                  <a:cubicBezTo>
                    <a:pt x="61930" y="30046"/>
                    <a:pt x="61996" y="29946"/>
                    <a:pt x="61996" y="29879"/>
                  </a:cubicBezTo>
                  <a:lnTo>
                    <a:pt x="61762" y="23863"/>
                  </a:lnTo>
                  <a:cubicBezTo>
                    <a:pt x="61762" y="23796"/>
                    <a:pt x="61762" y="23763"/>
                    <a:pt x="61696" y="23729"/>
                  </a:cubicBezTo>
                  <a:lnTo>
                    <a:pt x="57017" y="18449"/>
                  </a:lnTo>
                  <a:lnTo>
                    <a:pt x="56148" y="16544"/>
                  </a:lnTo>
                  <a:lnTo>
                    <a:pt x="59122" y="13670"/>
                  </a:lnTo>
                  <a:cubicBezTo>
                    <a:pt x="59156" y="13603"/>
                    <a:pt x="59156" y="13536"/>
                    <a:pt x="59122" y="13436"/>
                  </a:cubicBezTo>
                  <a:lnTo>
                    <a:pt x="56950" y="10394"/>
                  </a:lnTo>
                  <a:lnTo>
                    <a:pt x="55078" y="7754"/>
                  </a:lnTo>
                  <a:lnTo>
                    <a:pt x="55814" y="7821"/>
                  </a:lnTo>
                  <a:lnTo>
                    <a:pt x="58287" y="10495"/>
                  </a:lnTo>
                  <a:cubicBezTo>
                    <a:pt x="58287" y="10561"/>
                    <a:pt x="58287" y="10595"/>
                    <a:pt x="58320" y="10662"/>
                  </a:cubicBezTo>
                  <a:cubicBezTo>
                    <a:pt x="58354" y="10695"/>
                    <a:pt x="58420" y="10695"/>
                    <a:pt x="58454" y="10695"/>
                  </a:cubicBezTo>
                  <a:lnTo>
                    <a:pt x="58487" y="10695"/>
                  </a:lnTo>
                  <a:lnTo>
                    <a:pt x="60359" y="12734"/>
                  </a:lnTo>
                  <a:cubicBezTo>
                    <a:pt x="60420" y="12754"/>
                    <a:pt x="60468" y="12787"/>
                    <a:pt x="60520" y="12787"/>
                  </a:cubicBezTo>
                  <a:cubicBezTo>
                    <a:pt x="60553" y="12787"/>
                    <a:pt x="60587" y="12773"/>
                    <a:pt x="60626" y="12734"/>
                  </a:cubicBezTo>
                  <a:cubicBezTo>
                    <a:pt x="60660" y="12667"/>
                    <a:pt x="60693" y="12567"/>
                    <a:pt x="60626" y="12500"/>
                  </a:cubicBezTo>
                  <a:lnTo>
                    <a:pt x="58755" y="10428"/>
                  </a:lnTo>
                  <a:lnTo>
                    <a:pt x="59356" y="9826"/>
                  </a:lnTo>
                  <a:lnTo>
                    <a:pt x="61930" y="12433"/>
                  </a:lnTo>
                  <a:lnTo>
                    <a:pt x="59456" y="14873"/>
                  </a:lnTo>
                  <a:cubicBezTo>
                    <a:pt x="59423" y="14906"/>
                    <a:pt x="59423" y="14973"/>
                    <a:pt x="59423" y="15006"/>
                  </a:cubicBezTo>
                  <a:cubicBezTo>
                    <a:pt x="59423" y="15040"/>
                    <a:pt x="59423" y="15073"/>
                    <a:pt x="59456" y="15140"/>
                  </a:cubicBezTo>
                  <a:lnTo>
                    <a:pt x="67611" y="22994"/>
                  </a:lnTo>
                  <a:cubicBezTo>
                    <a:pt x="67645" y="23027"/>
                    <a:pt x="67678" y="23027"/>
                    <a:pt x="67711" y="23027"/>
                  </a:cubicBezTo>
                  <a:cubicBezTo>
                    <a:pt x="67778" y="23027"/>
                    <a:pt x="67812" y="23027"/>
                    <a:pt x="67845" y="22994"/>
                  </a:cubicBezTo>
                  <a:cubicBezTo>
                    <a:pt x="67945" y="22894"/>
                    <a:pt x="67945" y="22827"/>
                    <a:pt x="67845" y="22727"/>
                  </a:cubicBezTo>
                  <a:lnTo>
                    <a:pt x="59824" y="15006"/>
                  </a:lnTo>
                  <a:lnTo>
                    <a:pt x="60660" y="14171"/>
                  </a:lnTo>
                  <a:lnTo>
                    <a:pt x="68380" y="21891"/>
                  </a:lnTo>
                  <a:cubicBezTo>
                    <a:pt x="68447" y="21925"/>
                    <a:pt x="68480" y="21925"/>
                    <a:pt x="68514" y="21925"/>
                  </a:cubicBezTo>
                  <a:cubicBezTo>
                    <a:pt x="68547" y="21925"/>
                    <a:pt x="68614" y="21925"/>
                    <a:pt x="68647" y="21891"/>
                  </a:cubicBezTo>
                  <a:cubicBezTo>
                    <a:pt x="68714" y="21824"/>
                    <a:pt x="68714" y="21724"/>
                    <a:pt x="68647" y="21657"/>
                  </a:cubicBezTo>
                  <a:lnTo>
                    <a:pt x="60927" y="13904"/>
                  </a:lnTo>
                  <a:lnTo>
                    <a:pt x="62164" y="12667"/>
                  </a:lnTo>
                  <a:lnTo>
                    <a:pt x="69550" y="20320"/>
                  </a:lnTo>
                  <a:cubicBezTo>
                    <a:pt x="69616" y="20354"/>
                    <a:pt x="69650" y="20354"/>
                    <a:pt x="69683" y="20354"/>
                  </a:cubicBezTo>
                  <a:cubicBezTo>
                    <a:pt x="69717" y="20354"/>
                    <a:pt x="69784" y="20354"/>
                    <a:pt x="69817" y="20320"/>
                  </a:cubicBezTo>
                  <a:lnTo>
                    <a:pt x="72658" y="17480"/>
                  </a:lnTo>
                  <a:cubicBezTo>
                    <a:pt x="72725" y="17379"/>
                    <a:pt x="72725" y="17312"/>
                    <a:pt x="72658" y="17212"/>
                  </a:cubicBezTo>
                  <a:lnTo>
                    <a:pt x="71622" y="16176"/>
                  </a:lnTo>
                  <a:lnTo>
                    <a:pt x="70853" y="14371"/>
                  </a:lnTo>
                  <a:lnTo>
                    <a:pt x="71789" y="14071"/>
                  </a:lnTo>
                  <a:cubicBezTo>
                    <a:pt x="71856" y="14037"/>
                    <a:pt x="71889" y="13970"/>
                    <a:pt x="71889" y="13870"/>
                  </a:cubicBezTo>
                  <a:lnTo>
                    <a:pt x="71354" y="11029"/>
                  </a:lnTo>
                  <a:cubicBezTo>
                    <a:pt x="71321" y="10962"/>
                    <a:pt x="71221" y="10896"/>
                    <a:pt x="71154" y="10896"/>
                  </a:cubicBezTo>
                  <a:cubicBezTo>
                    <a:pt x="71054" y="10962"/>
                    <a:pt x="71020" y="11029"/>
                    <a:pt x="71020" y="11130"/>
                  </a:cubicBezTo>
                  <a:lnTo>
                    <a:pt x="71521" y="13837"/>
                  </a:lnTo>
                  <a:lnTo>
                    <a:pt x="70719" y="14071"/>
                  </a:lnTo>
                  <a:lnTo>
                    <a:pt x="68146" y="7787"/>
                  </a:lnTo>
                  <a:cubicBezTo>
                    <a:pt x="68313" y="7687"/>
                    <a:pt x="68480" y="7654"/>
                    <a:pt x="68681" y="7554"/>
                  </a:cubicBezTo>
                  <a:cubicBezTo>
                    <a:pt x="69616" y="7286"/>
                    <a:pt x="70619" y="6952"/>
                    <a:pt x="70419" y="5849"/>
                  </a:cubicBezTo>
                  <a:cubicBezTo>
                    <a:pt x="70251" y="5014"/>
                    <a:pt x="68647" y="3643"/>
                    <a:pt x="67611" y="2841"/>
                  </a:cubicBezTo>
                  <a:lnTo>
                    <a:pt x="66943" y="2774"/>
                  </a:lnTo>
                  <a:lnTo>
                    <a:pt x="66943" y="2774"/>
                  </a:lnTo>
                  <a:cubicBezTo>
                    <a:pt x="68012" y="3610"/>
                    <a:pt x="69951" y="5147"/>
                    <a:pt x="70084" y="5949"/>
                  </a:cubicBezTo>
                  <a:cubicBezTo>
                    <a:pt x="70185" y="6685"/>
                    <a:pt x="69616" y="6952"/>
                    <a:pt x="68614" y="7286"/>
                  </a:cubicBezTo>
                  <a:cubicBezTo>
                    <a:pt x="68413" y="7353"/>
                    <a:pt x="68179" y="7386"/>
                    <a:pt x="68012" y="7487"/>
                  </a:cubicBezTo>
                  <a:lnTo>
                    <a:pt x="66174" y="3042"/>
                  </a:lnTo>
                  <a:lnTo>
                    <a:pt x="66508" y="2708"/>
                  </a:lnTo>
                  <a:lnTo>
                    <a:pt x="66107" y="2674"/>
                  </a:lnTo>
                  <a:lnTo>
                    <a:pt x="66007" y="2774"/>
                  </a:lnTo>
                  <a:lnTo>
                    <a:pt x="65840" y="2641"/>
                  </a:lnTo>
                  <a:lnTo>
                    <a:pt x="65171" y="2540"/>
                  </a:lnTo>
                  <a:lnTo>
                    <a:pt x="65773" y="3008"/>
                  </a:lnTo>
                  <a:lnTo>
                    <a:pt x="62230" y="6517"/>
                  </a:lnTo>
                  <a:lnTo>
                    <a:pt x="60827" y="5114"/>
                  </a:lnTo>
                  <a:cubicBezTo>
                    <a:pt x="60827" y="5114"/>
                    <a:pt x="60793" y="5014"/>
                    <a:pt x="60660" y="4947"/>
                  </a:cubicBezTo>
                  <a:lnTo>
                    <a:pt x="60760" y="2039"/>
                  </a:lnTo>
                  <a:lnTo>
                    <a:pt x="60426" y="2006"/>
                  </a:lnTo>
                  <a:lnTo>
                    <a:pt x="60325" y="4713"/>
                  </a:lnTo>
                  <a:cubicBezTo>
                    <a:pt x="60225" y="4646"/>
                    <a:pt x="60025" y="4579"/>
                    <a:pt x="59891" y="4579"/>
                  </a:cubicBezTo>
                  <a:cubicBezTo>
                    <a:pt x="59859" y="4577"/>
                    <a:pt x="59828" y="4576"/>
                    <a:pt x="59795" y="4576"/>
                  </a:cubicBezTo>
                  <a:cubicBezTo>
                    <a:pt x="59314" y="4576"/>
                    <a:pt x="58754" y="4809"/>
                    <a:pt x="58253" y="5247"/>
                  </a:cubicBezTo>
                  <a:cubicBezTo>
                    <a:pt x="57117" y="6217"/>
                    <a:pt x="57150" y="7052"/>
                    <a:pt x="57284" y="7487"/>
                  </a:cubicBezTo>
                  <a:lnTo>
                    <a:pt x="56114" y="7453"/>
                  </a:lnTo>
                  <a:lnTo>
                    <a:pt x="59256" y="1839"/>
                  </a:lnTo>
                  <a:lnTo>
                    <a:pt x="58888" y="1805"/>
                  </a:lnTo>
                  <a:lnTo>
                    <a:pt x="55747" y="7386"/>
                  </a:lnTo>
                  <a:lnTo>
                    <a:pt x="54978" y="7353"/>
                  </a:lnTo>
                  <a:lnTo>
                    <a:pt x="57819" y="1638"/>
                  </a:lnTo>
                  <a:lnTo>
                    <a:pt x="57451" y="1605"/>
                  </a:lnTo>
                  <a:lnTo>
                    <a:pt x="56148" y="4211"/>
                  </a:lnTo>
                  <a:lnTo>
                    <a:pt x="51135" y="869"/>
                  </a:lnTo>
                  <a:lnTo>
                    <a:pt x="50399" y="803"/>
                  </a:lnTo>
                  <a:close/>
                  <a:moveTo>
                    <a:pt x="23963" y="87196"/>
                  </a:moveTo>
                  <a:cubicBezTo>
                    <a:pt x="23863" y="87196"/>
                    <a:pt x="23796" y="87263"/>
                    <a:pt x="23796" y="87363"/>
                  </a:cubicBezTo>
                  <a:lnTo>
                    <a:pt x="23896" y="89268"/>
                  </a:lnTo>
                  <a:lnTo>
                    <a:pt x="24231" y="89235"/>
                  </a:lnTo>
                  <a:lnTo>
                    <a:pt x="24164" y="87296"/>
                  </a:lnTo>
                  <a:cubicBezTo>
                    <a:pt x="24130" y="87263"/>
                    <a:pt x="24030" y="87196"/>
                    <a:pt x="23963" y="87196"/>
                  </a:cubicBezTo>
                  <a:close/>
                  <a:moveTo>
                    <a:pt x="73059" y="83586"/>
                  </a:moveTo>
                  <a:lnTo>
                    <a:pt x="84188" y="84188"/>
                  </a:lnTo>
                  <a:lnTo>
                    <a:pt x="84389" y="89502"/>
                  </a:lnTo>
                  <a:lnTo>
                    <a:pt x="84389" y="89502"/>
                  </a:lnTo>
                  <a:lnTo>
                    <a:pt x="81214" y="89368"/>
                  </a:lnTo>
                  <a:lnTo>
                    <a:pt x="78841" y="89268"/>
                  </a:lnTo>
                  <a:lnTo>
                    <a:pt x="74529" y="89101"/>
                  </a:lnTo>
                  <a:lnTo>
                    <a:pt x="69449" y="89301"/>
                  </a:lnTo>
                  <a:lnTo>
                    <a:pt x="69449" y="89301"/>
                  </a:lnTo>
                  <a:lnTo>
                    <a:pt x="69784" y="87363"/>
                  </a:lnTo>
                  <a:lnTo>
                    <a:pt x="73995" y="87497"/>
                  </a:lnTo>
                  <a:cubicBezTo>
                    <a:pt x="74061" y="87497"/>
                    <a:pt x="74162" y="87396"/>
                    <a:pt x="74162" y="87330"/>
                  </a:cubicBezTo>
                  <a:cubicBezTo>
                    <a:pt x="74162" y="87229"/>
                    <a:pt x="74061" y="87162"/>
                    <a:pt x="73995" y="87162"/>
                  </a:cubicBezTo>
                  <a:lnTo>
                    <a:pt x="69817" y="87029"/>
                  </a:lnTo>
                  <a:lnTo>
                    <a:pt x="70118" y="85391"/>
                  </a:lnTo>
                  <a:lnTo>
                    <a:pt x="70118" y="85324"/>
                  </a:lnTo>
                  <a:lnTo>
                    <a:pt x="70017" y="85057"/>
                  </a:lnTo>
                  <a:lnTo>
                    <a:pt x="73059" y="83586"/>
                  </a:lnTo>
                  <a:close/>
                  <a:moveTo>
                    <a:pt x="140636" y="0"/>
                  </a:moveTo>
                  <a:lnTo>
                    <a:pt x="140001" y="67"/>
                  </a:lnTo>
                  <a:lnTo>
                    <a:pt x="139600" y="401"/>
                  </a:lnTo>
                  <a:lnTo>
                    <a:pt x="134186" y="3175"/>
                  </a:lnTo>
                  <a:lnTo>
                    <a:pt x="134186" y="3175"/>
                  </a:lnTo>
                  <a:lnTo>
                    <a:pt x="134520" y="1204"/>
                  </a:lnTo>
                  <a:lnTo>
                    <a:pt x="134587" y="702"/>
                  </a:lnTo>
                  <a:lnTo>
                    <a:pt x="134253" y="736"/>
                  </a:lnTo>
                  <a:lnTo>
                    <a:pt x="134186" y="1170"/>
                  </a:lnTo>
                  <a:lnTo>
                    <a:pt x="133852" y="3343"/>
                  </a:lnTo>
                  <a:lnTo>
                    <a:pt x="127836" y="3877"/>
                  </a:lnTo>
                  <a:lnTo>
                    <a:pt x="126833" y="1638"/>
                  </a:lnTo>
                  <a:lnTo>
                    <a:pt x="126499" y="1671"/>
                  </a:lnTo>
                  <a:lnTo>
                    <a:pt x="127635" y="4145"/>
                  </a:lnTo>
                  <a:lnTo>
                    <a:pt x="128404" y="5749"/>
                  </a:lnTo>
                  <a:lnTo>
                    <a:pt x="129072" y="7687"/>
                  </a:lnTo>
                  <a:lnTo>
                    <a:pt x="126098" y="8389"/>
                  </a:lnTo>
                  <a:lnTo>
                    <a:pt x="124962" y="5181"/>
                  </a:lnTo>
                  <a:lnTo>
                    <a:pt x="126332" y="4846"/>
                  </a:lnTo>
                  <a:cubicBezTo>
                    <a:pt x="126432" y="4813"/>
                    <a:pt x="126499" y="4713"/>
                    <a:pt x="126466" y="4646"/>
                  </a:cubicBezTo>
                  <a:cubicBezTo>
                    <a:pt x="126432" y="4546"/>
                    <a:pt x="126332" y="4512"/>
                    <a:pt x="126265" y="4512"/>
                  </a:cubicBezTo>
                  <a:lnTo>
                    <a:pt x="124795" y="4846"/>
                  </a:lnTo>
                  <a:lnTo>
                    <a:pt x="123224" y="3042"/>
                  </a:lnTo>
                  <a:cubicBezTo>
                    <a:pt x="123166" y="3022"/>
                    <a:pt x="123119" y="3003"/>
                    <a:pt x="123071" y="3003"/>
                  </a:cubicBezTo>
                  <a:cubicBezTo>
                    <a:pt x="123035" y="3003"/>
                    <a:pt x="122999" y="3013"/>
                    <a:pt x="122956" y="3042"/>
                  </a:cubicBezTo>
                  <a:cubicBezTo>
                    <a:pt x="122923" y="3142"/>
                    <a:pt x="122890" y="3209"/>
                    <a:pt x="122956" y="3309"/>
                  </a:cubicBezTo>
                  <a:lnTo>
                    <a:pt x="124427" y="4913"/>
                  </a:lnTo>
                  <a:lnTo>
                    <a:pt x="121954" y="5515"/>
                  </a:lnTo>
                  <a:lnTo>
                    <a:pt x="120617" y="2306"/>
                  </a:lnTo>
                  <a:lnTo>
                    <a:pt x="120283" y="2340"/>
                  </a:lnTo>
                  <a:lnTo>
                    <a:pt x="123157" y="9225"/>
                  </a:lnTo>
                  <a:cubicBezTo>
                    <a:pt x="123224" y="9325"/>
                    <a:pt x="123257" y="9358"/>
                    <a:pt x="123324" y="9358"/>
                  </a:cubicBezTo>
                  <a:lnTo>
                    <a:pt x="123391" y="9358"/>
                  </a:lnTo>
                  <a:lnTo>
                    <a:pt x="129240" y="7921"/>
                  </a:lnTo>
                  <a:lnTo>
                    <a:pt x="130777" y="12400"/>
                  </a:lnTo>
                  <a:lnTo>
                    <a:pt x="124260" y="12600"/>
                  </a:lnTo>
                  <a:lnTo>
                    <a:pt x="122923" y="11163"/>
                  </a:lnTo>
                  <a:cubicBezTo>
                    <a:pt x="122890" y="11163"/>
                    <a:pt x="122890" y="11096"/>
                    <a:pt x="122823" y="11096"/>
                  </a:cubicBezTo>
                  <a:lnTo>
                    <a:pt x="122756" y="11096"/>
                  </a:lnTo>
                  <a:lnTo>
                    <a:pt x="120383" y="12232"/>
                  </a:lnTo>
                  <a:lnTo>
                    <a:pt x="120383" y="12166"/>
                  </a:lnTo>
                  <a:lnTo>
                    <a:pt x="120383" y="12065"/>
                  </a:lnTo>
                  <a:lnTo>
                    <a:pt x="117576" y="3877"/>
                  </a:lnTo>
                  <a:lnTo>
                    <a:pt x="117576" y="3844"/>
                  </a:lnTo>
                  <a:lnTo>
                    <a:pt x="117576" y="3810"/>
                  </a:lnTo>
                  <a:cubicBezTo>
                    <a:pt x="117576" y="3744"/>
                    <a:pt x="117542" y="3744"/>
                    <a:pt x="117542" y="3744"/>
                  </a:cubicBezTo>
                  <a:lnTo>
                    <a:pt x="117475" y="3744"/>
                  </a:lnTo>
                  <a:lnTo>
                    <a:pt x="114969" y="2908"/>
                  </a:lnTo>
                  <a:lnTo>
                    <a:pt x="114200" y="3008"/>
                  </a:lnTo>
                  <a:lnTo>
                    <a:pt x="117041" y="3911"/>
                  </a:lnTo>
                  <a:lnTo>
                    <a:pt x="110791" y="7420"/>
                  </a:lnTo>
                  <a:lnTo>
                    <a:pt x="107950" y="6217"/>
                  </a:lnTo>
                  <a:lnTo>
                    <a:pt x="107917" y="6217"/>
                  </a:lnTo>
                  <a:lnTo>
                    <a:pt x="102269" y="5916"/>
                  </a:lnTo>
                  <a:lnTo>
                    <a:pt x="102570" y="4379"/>
                  </a:lnTo>
                  <a:lnTo>
                    <a:pt x="102570" y="4379"/>
                  </a:lnTo>
                  <a:lnTo>
                    <a:pt x="102235" y="4412"/>
                  </a:lnTo>
                  <a:lnTo>
                    <a:pt x="102001" y="5849"/>
                  </a:lnTo>
                  <a:lnTo>
                    <a:pt x="99829" y="5047"/>
                  </a:lnTo>
                  <a:lnTo>
                    <a:pt x="99862" y="4679"/>
                  </a:lnTo>
                  <a:lnTo>
                    <a:pt x="99528" y="4713"/>
                  </a:lnTo>
                  <a:lnTo>
                    <a:pt x="99495" y="4913"/>
                  </a:lnTo>
                  <a:lnTo>
                    <a:pt x="99060" y="4813"/>
                  </a:lnTo>
                  <a:lnTo>
                    <a:pt x="98325" y="4880"/>
                  </a:lnTo>
                  <a:lnTo>
                    <a:pt x="101935" y="6217"/>
                  </a:lnTo>
                  <a:lnTo>
                    <a:pt x="101868" y="9358"/>
                  </a:lnTo>
                  <a:lnTo>
                    <a:pt x="95852" y="6250"/>
                  </a:lnTo>
                  <a:lnTo>
                    <a:pt x="95718" y="6250"/>
                  </a:lnTo>
                  <a:cubicBezTo>
                    <a:pt x="95685" y="6250"/>
                    <a:pt x="95651" y="6317"/>
                    <a:pt x="95651" y="6350"/>
                  </a:cubicBezTo>
                  <a:lnTo>
                    <a:pt x="92677" y="13068"/>
                  </a:lnTo>
                  <a:cubicBezTo>
                    <a:pt x="92644" y="13168"/>
                    <a:pt x="92644" y="13235"/>
                    <a:pt x="92710" y="13269"/>
                  </a:cubicBezTo>
                  <a:lnTo>
                    <a:pt x="96587" y="16109"/>
                  </a:lnTo>
                  <a:cubicBezTo>
                    <a:pt x="96587" y="16176"/>
                    <a:pt x="96654" y="16176"/>
                    <a:pt x="96687" y="16176"/>
                  </a:cubicBezTo>
                  <a:cubicBezTo>
                    <a:pt x="96721" y="16176"/>
                    <a:pt x="96754" y="16109"/>
                    <a:pt x="96821" y="16076"/>
                  </a:cubicBezTo>
                  <a:cubicBezTo>
                    <a:pt x="96855" y="16009"/>
                    <a:pt x="96855" y="15875"/>
                    <a:pt x="96754" y="15842"/>
                  </a:cubicBezTo>
                  <a:lnTo>
                    <a:pt x="93011" y="13068"/>
                  </a:lnTo>
                  <a:lnTo>
                    <a:pt x="95852" y="6651"/>
                  </a:lnTo>
                  <a:lnTo>
                    <a:pt x="101868" y="9726"/>
                  </a:lnTo>
                  <a:lnTo>
                    <a:pt x="101734" y="14271"/>
                  </a:lnTo>
                  <a:lnTo>
                    <a:pt x="100832" y="14539"/>
                  </a:lnTo>
                  <a:lnTo>
                    <a:pt x="96153" y="13870"/>
                  </a:lnTo>
                  <a:cubicBezTo>
                    <a:pt x="96129" y="13864"/>
                    <a:pt x="96106" y="13861"/>
                    <a:pt x="96085" y="13861"/>
                  </a:cubicBezTo>
                  <a:cubicBezTo>
                    <a:pt x="95987" y="13861"/>
                    <a:pt x="95919" y="13921"/>
                    <a:pt x="95919" y="14004"/>
                  </a:cubicBezTo>
                  <a:cubicBezTo>
                    <a:pt x="95885" y="14104"/>
                    <a:pt x="95986" y="14204"/>
                    <a:pt x="96052" y="14204"/>
                  </a:cubicBezTo>
                  <a:lnTo>
                    <a:pt x="100497" y="14839"/>
                  </a:lnTo>
                  <a:lnTo>
                    <a:pt x="98860" y="17012"/>
                  </a:lnTo>
                  <a:cubicBezTo>
                    <a:pt x="98826" y="17079"/>
                    <a:pt x="98826" y="17179"/>
                    <a:pt x="98860" y="17212"/>
                  </a:cubicBezTo>
                  <a:lnTo>
                    <a:pt x="100665" y="19585"/>
                  </a:lnTo>
                  <a:cubicBezTo>
                    <a:pt x="100698" y="19619"/>
                    <a:pt x="100731" y="19685"/>
                    <a:pt x="100765" y="19685"/>
                  </a:cubicBezTo>
                  <a:cubicBezTo>
                    <a:pt x="100765" y="19685"/>
                    <a:pt x="100832" y="19685"/>
                    <a:pt x="100865" y="19619"/>
                  </a:cubicBezTo>
                  <a:cubicBezTo>
                    <a:pt x="100932" y="19552"/>
                    <a:pt x="100932" y="19451"/>
                    <a:pt x="100899" y="19385"/>
                  </a:cubicBezTo>
                  <a:lnTo>
                    <a:pt x="99194" y="17079"/>
                  </a:lnTo>
                  <a:lnTo>
                    <a:pt x="100865" y="14839"/>
                  </a:lnTo>
                  <a:lnTo>
                    <a:pt x="101767" y="14572"/>
                  </a:lnTo>
                  <a:lnTo>
                    <a:pt x="106112" y="17680"/>
                  </a:lnTo>
                  <a:lnTo>
                    <a:pt x="104541" y="19685"/>
                  </a:lnTo>
                  <a:lnTo>
                    <a:pt x="102570" y="18917"/>
                  </a:lnTo>
                  <a:cubicBezTo>
                    <a:pt x="102553" y="18908"/>
                    <a:pt x="102534" y="18904"/>
                    <a:pt x="102515" y="18904"/>
                  </a:cubicBezTo>
                  <a:cubicBezTo>
                    <a:pt x="102457" y="18904"/>
                    <a:pt x="102394" y="18942"/>
                    <a:pt x="102369" y="19017"/>
                  </a:cubicBezTo>
                  <a:cubicBezTo>
                    <a:pt x="102336" y="19084"/>
                    <a:pt x="102369" y="19184"/>
                    <a:pt x="102436" y="19217"/>
                  </a:cubicBezTo>
                  <a:lnTo>
                    <a:pt x="104541" y="20020"/>
                  </a:lnTo>
                  <a:lnTo>
                    <a:pt x="104575" y="20020"/>
                  </a:lnTo>
                  <a:cubicBezTo>
                    <a:pt x="104608" y="20020"/>
                    <a:pt x="104675" y="19953"/>
                    <a:pt x="104709" y="19919"/>
                  </a:cubicBezTo>
                  <a:lnTo>
                    <a:pt x="106446" y="17680"/>
                  </a:lnTo>
                  <a:cubicBezTo>
                    <a:pt x="106513" y="17613"/>
                    <a:pt x="106513" y="17580"/>
                    <a:pt x="106513" y="17546"/>
                  </a:cubicBezTo>
                  <a:cubicBezTo>
                    <a:pt x="106513" y="17513"/>
                    <a:pt x="106446" y="17446"/>
                    <a:pt x="106413" y="17413"/>
                  </a:cubicBezTo>
                  <a:lnTo>
                    <a:pt x="102536" y="14672"/>
                  </a:lnTo>
                  <a:lnTo>
                    <a:pt x="107349" y="15708"/>
                  </a:lnTo>
                  <a:lnTo>
                    <a:pt x="107917" y="17613"/>
                  </a:lnTo>
                  <a:lnTo>
                    <a:pt x="107917" y="21457"/>
                  </a:lnTo>
                  <a:cubicBezTo>
                    <a:pt x="107917" y="21557"/>
                    <a:pt x="107950" y="21590"/>
                    <a:pt x="108051" y="21624"/>
                  </a:cubicBezTo>
                  <a:lnTo>
                    <a:pt x="111593" y="23094"/>
                  </a:lnTo>
                  <a:lnTo>
                    <a:pt x="111694" y="23094"/>
                  </a:lnTo>
                  <a:cubicBezTo>
                    <a:pt x="111727" y="23094"/>
                    <a:pt x="111760" y="23061"/>
                    <a:pt x="111794" y="23027"/>
                  </a:cubicBezTo>
                  <a:lnTo>
                    <a:pt x="112562" y="21757"/>
                  </a:lnTo>
                  <a:lnTo>
                    <a:pt x="117409" y="21290"/>
                  </a:lnTo>
                  <a:cubicBezTo>
                    <a:pt x="117442" y="21290"/>
                    <a:pt x="117475" y="21256"/>
                    <a:pt x="117542" y="21223"/>
                  </a:cubicBezTo>
                  <a:lnTo>
                    <a:pt x="119982" y="15675"/>
                  </a:lnTo>
                  <a:lnTo>
                    <a:pt x="119982" y="15608"/>
                  </a:lnTo>
                  <a:lnTo>
                    <a:pt x="120249" y="12533"/>
                  </a:lnTo>
                  <a:lnTo>
                    <a:pt x="122555" y="11430"/>
                  </a:lnTo>
                  <a:lnTo>
                    <a:pt x="122555" y="11430"/>
                  </a:lnTo>
                  <a:lnTo>
                    <a:pt x="122154" y="17847"/>
                  </a:lnTo>
                  <a:cubicBezTo>
                    <a:pt x="122087" y="17914"/>
                    <a:pt x="122087" y="17947"/>
                    <a:pt x="122121" y="18048"/>
                  </a:cubicBezTo>
                  <a:lnTo>
                    <a:pt x="121920" y="21757"/>
                  </a:lnTo>
                  <a:lnTo>
                    <a:pt x="118445" y="26069"/>
                  </a:lnTo>
                  <a:cubicBezTo>
                    <a:pt x="118411" y="26102"/>
                    <a:pt x="118411" y="26136"/>
                    <a:pt x="118411" y="26202"/>
                  </a:cubicBezTo>
                  <a:lnTo>
                    <a:pt x="118411" y="29912"/>
                  </a:lnTo>
                  <a:lnTo>
                    <a:pt x="113131" y="30447"/>
                  </a:lnTo>
                  <a:lnTo>
                    <a:pt x="113097" y="30447"/>
                  </a:lnTo>
                  <a:lnTo>
                    <a:pt x="108351" y="32118"/>
                  </a:lnTo>
                  <a:lnTo>
                    <a:pt x="109956" y="27038"/>
                  </a:lnTo>
                  <a:lnTo>
                    <a:pt x="111627" y="27740"/>
                  </a:lnTo>
                  <a:lnTo>
                    <a:pt x="111727" y="27740"/>
                  </a:lnTo>
                  <a:cubicBezTo>
                    <a:pt x="111794" y="27740"/>
                    <a:pt x="111861" y="27740"/>
                    <a:pt x="111894" y="27640"/>
                  </a:cubicBezTo>
                  <a:cubicBezTo>
                    <a:pt x="111927" y="27573"/>
                    <a:pt x="111894" y="27472"/>
                    <a:pt x="111794" y="27439"/>
                  </a:cubicBezTo>
                  <a:lnTo>
                    <a:pt x="104942" y="24498"/>
                  </a:lnTo>
                  <a:lnTo>
                    <a:pt x="105277" y="22760"/>
                  </a:lnTo>
                  <a:lnTo>
                    <a:pt x="112362" y="26069"/>
                  </a:lnTo>
                  <a:cubicBezTo>
                    <a:pt x="112380" y="26078"/>
                    <a:pt x="112400" y="26082"/>
                    <a:pt x="112421" y="26082"/>
                  </a:cubicBezTo>
                  <a:cubicBezTo>
                    <a:pt x="112478" y="26082"/>
                    <a:pt x="112538" y="26051"/>
                    <a:pt x="112562" y="26002"/>
                  </a:cubicBezTo>
                  <a:cubicBezTo>
                    <a:pt x="112596" y="25902"/>
                    <a:pt x="112562" y="25835"/>
                    <a:pt x="112462" y="25768"/>
                  </a:cubicBezTo>
                  <a:lnTo>
                    <a:pt x="98359" y="19184"/>
                  </a:lnTo>
                  <a:lnTo>
                    <a:pt x="98325" y="19184"/>
                  </a:lnTo>
                  <a:lnTo>
                    <a:pt x="95986" y="18816"/>
                  </a:lnTo>
                  <a:cubicBezTo>
                    <a:pt x="95919" y="18816"/>
                    <a:pt x="95885" y="18816"/>
                    <a:pt x="95852" y="18850"/>
                  </a:cubicBezTo>
                  <a:lnTo>
                    <a:pt x="95083" y="19418"/>
                  </a:lnTo>
                  <a:lnTo>
                    <a:pt x="92309" y="15575"/>
                  </a:lnTo>
                  <a:cubicBezTo>
                    <a:pt x="92242" y="15575"/>
                    <a:pt x="92242" y="15541"/>
                    <a:pt x="92209" y="15541"/>
                  </a:cubicBezTo>
                  <a:lnTo>
                    <a:pt x="89669" y="14305"/>
                  </a:lnTo>
                  <a:lnTo>
                    <a:pt x="89535" y="14305"/>
                  </a:lnTo>
                  <a:lnTo>
                    <a:pt x="87330" y="15073"/>
                  </a:lnTo>
                  <a:lnTo>
                    <a:pt x="88232" y="12801"/>
                  </a:lnTo>
                  <a:cubicBezTo>
                    <a:pt x="88299" y="12700"/>
                    <a:pt x="88232" y="12634"/>
                    <a:pt x="88165" y="12567"/>
                  </a:cubicBezTo>
                  <a:cubicBezTo>
                    <a:pt x="88140" y="12558"/>
                    <a:pt x="88117" y="12554"/>
                    <a:pt x="88096" y="12554"/>
                  </a:cubicBezTo>
                  <a:cubicBezTo>
                    <a:pt x="88034" y="12554"/>
                    <a:pt x="87990" y="12592"/>
                    <a:pt x="87965" y="12667"/>
                  </a:cubicBezTo>
                  <a:lnTo>
                    <a:pt x="86962" y="15140"/>
                  </a:lnTo>
                  <a:lnTo>
                    <a:pt x="80612" y="12634"/>
                  </a:lnTo>
                  <a:lnTo>
                    <a:pt x="81381" y="11297"/>
                  </a:lnTo>
                  <a:lnTo>
                    <a:pt x="81381" y="11230"/>
                  </a:lnTo>
                  <a:lnTo>
                    <a:pt x="81404" y="11157"/>
                  </a:lnTo>
                  <a:lnTo>
                    <a:pt x="80394" y="12840"/>
                  </a:lnTo>
                  <a:lnTo>
                    <a:pt x="80394" y="12840"/>
                  </a:lnTo>
                  <a:lnTo>
                    <a:pt x="86828" y="15240"/>
                  </a:lnTo>
                  <a:lnTo>
                    <a:pt x="86126" y="17012"/>
                  </a:lnTo>
                  <a:lnTo>
                    <a:pt x="85558" y="16510"/>
                  </a:lnTo>
                  <a:lnTo>
                    <a:pt x="85491" y="16510"/>
                  </a:lnTo>
                  <a:lnTo>
                    <a:pt x="79542" y="14204"/>
                  </a:lnTo>
                  <a:lnTo>
                    <a:pt x="79657" y="14017"/>
                  </a:lnTo>
                  <a:lnTo>
                    <a:pt x="77504" y="11731"/>
                  </a:lnTo>
                  <a:cubicBezTo>
                    <a:pt x="77465" y="11712"/>
                    <a:pt x="77415" y="11693"/>
                    <a:pt x="77367" y="11693"/>
                  </a:cubicBezTo>
                  <a:cubicBezTo>
                    <a:pt x="77332" y="11693"/>
                    <a:pt x="77298" y="11703"/>
                    <a:pt x="77270" y="11731"/>
                  </a:cubicBezTo>
                  <a:cubicBezTo>
                    <a:pt x="77203" y="11831"/>
                    <a:pt x="77170" y="11898"/>
                    <a:pt x="77270" y="11999"/>
                  </a:cubicBezTo>
                  <a:lnTo>
                    <a:pt x="79476" y="14338"/>
                  </a:lnTo>
                  <a:lnTo>
                    <a:pt x="79175" y="14839"/>
                  </a:lnTo>
                  <a:cubicBezTo>
                    <a:pt x="79141" y="14839"/>
                    <a:pt x="79141" y="14873"/>
                    <a:pt x="79141" y="14906"/>
                  </a:cubicBezTo>
                  <a:lnTo>
                    <a:pt x="79149" y="14991"/>
                  </a:lnTo>
                  <a:lnTo>
                    <a:pt x="79375" y="14539"/>
                  </a:lnTo>
                  <a:lnTo>
                    <a:pt x="85224" y="16778"/>
                  </a:lnTo>
                  <a:lnTo>
                    <a:pt x="83653" y="22025"/>
                  </a:lnTo>
                  <a:lnTo>
                    <a:pt x="83119" y="21724"/>
                  </a:lnTo>
                  <a:lnTo>
                    <a:pt x="79442" y="18081"/>
                  </a:lnTo>
                  <a:lnTo>
                    <a:pt x="79367" y="17312"/>
                  </a:lnTo>
                  <a:lnTo>
                    <a:pt x="79442" y="18115"/>
                  </a:lnTo>
                  <a:cubicBezTo>
                    <a:pt x="79442" y="18181"/>
                    <a:pt x="79442" y="18215"/>
                    <a:pt x="79476" y="18248"/>
                  </a:cubicBezTo>
                  <a:lnTo>
                    <a:pt x="82484" y="21223"/>
                  </a:lnTo>
                  <a:lnTo>
                    <a:pt x="74830" y="17212"/>
                  </a:lnTo>
                  <a:cubicBezTo>
                    <a:pt x="74821" y="17203"/>
                    <a:pt x="74805" y="17199"/>
                    <a:pt x="74786" y="17199"/>
                  </a:cubicBezTo>
                  <a:cubicBezTo>
                    <a:pt x="74732" y="17199"/>
                    <a:pt x="74654" y="17230"/>
                    <a:pt x="74630" y="17279"/>
                  </a:cubicBezTo>
                  <a:cubicBezTo>
                    <a:pt x="74596" y="17379"/>
                    <a:pt x="74630" y="17446"/>
                    <a:pt x="74696" y="17513"/>
                  </a:cubicBezTo>
                  <a:lnTo>
                    <a:pt x="79141" y="19852"/>
                  </a:lnTo>
                  <a:lnTo>
                    <a:pt x="79058" y="19995"/>
                  </a:lnTo>
                  <a:lnTo>
                    <a:pt x="82717" y="21891"/>
                  </a:lnTo>
                  <a:lnTo>
                    <a:pt x="80177" y="25601"/>
                  </a:lnTo>
                  <a:lnTo>
                    <a:pt x="76902" y="23596"/>
                  </a:lnTo>
                  <a:lnTo>
                    <a:pt x="77011" y="23413"/>
                  </a:lnTo>
                  <a:lnTo>
                    <a:pt x="77011" y="23413"/>
                  </a:lnTo>
                  <a:lnTo>
                    <a:pt x="74864" y="22092"/>
                  </a:lnTo>
                  <a:cubicBezTo>
                    <a:pt x="74838" y="22066"/>
                    <a:pt x="74803" y="22055"/>
                    <a:pt x="74767" y="22055"/>
                  </a:cubicBezTo>
                  <a:cubicBezTo>
                    <a:pt x="74709" y="22055"/>
                    <a:pt x="74650" y="22084"/>
                    <a:pt x="74630" y="22125"/>
                  </a:cubicBezTo>
                  <a:cubicBezTo>
                    <a:pt x="74529" y="22225"/>
                    <a:pt x="74596" y="22359"/>
                    <a:pt x="74663" y="22392"/>
                  </a:cubicBezTo>
                  <a:lnTo>
                    <a:pt x="76835" y="23729"/>
                  </a:lnTo>
                  <a:lnTo>
                    <a:pt x="75666" y="25701"/>
                  </a:lnTo>
                  <a:cubicBezTo>
                    <a:pt x="75632" y="25735"/>
                    <a:pt x="75632" y="25868"/>
                    <a:pt x="75699" y="25902"/>
                  </a:cubicBezTo>
                  <a:lnTo>
                    <a:pt x="78774" y="28041"/>
                  </a:lnTo>
                  <a:lnTo>
                    <a:pt x="78841" y="28041"/>
                  </a:lnTo>
                  <a:lnTo>
                    <a:pt x="74630" y="34157"/>
                  </a:lnTo>
                  <a:cubicBezTo>
                    <a:pt x="74596" y="34224"/>
                    <a:pt x="74596" y="34324"/>
                    <a:pt x="74630" y="34391"/>
                  </a:cubicBezTo>
                  <a:cubicBezTo>
                    <a:pt x="74663" y="34424"/>
                    <a:pt x="74696" y="34424"/>
                    <a:pt x="74763" y="34424"/>
                  </a:cubicBezTo>
                  <a:cubicBezTo>
                    <a:pt x="74797" y="34424"/>
                    <a:pt x="74797" y="34391"/>
                    <a:pt x="74830" y="34391"/>
                  </a:cubicBezTo>
                  <a:lnTo>
                    <a:pt x="79309" y="31784"/>
                  </a:lnTo>
                  <a:lnTo>
                    <a:pt x="81347" y="37265"/>
                  </a:lnTo>
                  <a:cubicBezTo>
                    <a:pt x="81381" y="37332"/>
                    <a:pt x="81447" y="37399"/>
                    <a:pt x="81514" y="37399"/>
                  </a:cubicBezTo>
                  <a:lnTo>
                    <a:pt x="81548" y="37399"/>
                  </a:lnTo>
                  <a:cubicBezTo>
                    <a:pt x="81648" y="37332"/>
                    <a:pt x="81681" y="37265"/>
                    <a:pt x="81648" y="37165"/>
                  </a:cubicBezTo>
                  <a:lnTo>
                    <a:pt x="78540" y="28976"/>
                  </a:lnTo>
                  <a:lnTo>
                    <a:pt x="80612" y="26035"/>
                  </a:lnTo>
                  <a:lnTo>
                    <a:pt x="84522" y="28442"/>
                  </a:lnTo>
                  <a:cubicBezTo>
                    <a:pt x="84556" y="28475"/>
                    <a:pt x="84556" y="28475"/>
                    <a:pt x="84622" y="28475"/>
                  </a:cubicBezTo>
                  <a:cubicBezTo>
                    <a:pt x="84656" y="28475"/>
                    <a:pt x="84689" y="28442"/>
                    <a:pt x="84723" y="28408"/>
                  </a:cubicBezTo>
                  <a:cubicBezTo>
                    <a:pt x="84823" y="28308"/>
                    <a:pt x="84790" y="28208"/>
                    <a:pt x="84689" y="28141"/>
                  </a:cubicBezTo>
                  <a:lnTo>
                    <a:pt x="80779" y="25768"/>
                  </a:lnTo>
                  <a:lnTo>
                    <a:pt x="81514" y="24699"/>
                  </a:lnTo>
                  <a:lnTo>
                    <a:pt x="91140" y="30547"/>
                  </a:lnTo>
                  <a:lnTo>
                    <a:pt x="90672" y="32051"/>
                  </a:lnTo>
                  <a:lnTo>
                    <a:pt x="87363" y="30748"/>
                  </a:lnTo>
                  <a:cubicBezTo>
                    <a:pt x="87345" y="30739"/>
                    <a:pt x="87325" y="30735"/>
                    <a:pt x="87304" y="30735"/>
                  </a:cubicBezTo>
                  <a:cubicBezTo>
                    <a:pt x="87247" y="30735"/>
                    <a:pt x="87187" y="30766"/>
                    <a:pt x="87162" y="30815"/>
                  </a:cubicBezTo>
                  <a:cubicBezTo>
                    <a:pt x="87129" y="30915"/>
                    <a:pt x="87162" y="30982"/>
                    <a:pt x="87229" y="31049"/>
                  </a:cubicBezTo>
                  <a:lnTo>
                    <a:pt x="90571" y="32385"/>
                  </a:lnTo>
                  <a:lnTo>
                    <a:pt x="88199" y="40072"/>
                  </a:lnTo>
                  <a:cubicBezTo>
                    <a:pt x="88199" y="40139"/>
                    <a:pt x="88232" y="40239"/>
                    <a:pt x="88332" y="40273"/>
                  </a:cubicBezTo>
                  <a:lnTo>
                    <a:pt x="88366" y="40273"/>
                  </a:lnTo>
                  <a:cubicBezTo>
                    <a:pt x="88466" y="40273"/>
                    <a:pt x="88499" y="40239"/>
                    <a:pt x="88533" y="40139"/>
                  </a:cubicBezTo>
                  <a:lnTo>
                    <a:pt x="91474" y="30714"/>
                  </a:lnTo>
                  <a:lnTo>
                    <a:pt x="93211" y="31750"/>
                  </a:lnTo>
                  <a:lnTo>
                    <a:pt x="93211" y="31750"/>
                  </a:lnTo>
                  <a:cubicBezTo>
                    <a:pt x="93210" y="31687"/>
                    <a:pt x="93201" y="31611"/>
                    <a:pt x="93145" y="31583"/>
                  </a:cubicBezTo>
                  <a:lnTo>
                    <a:pt x="91206" y="30414"/>
                  </a:lnTo>
                  <a:lnTo>
                    <a:pt x="92209" y="27205"/>
                  </a:lnTo>
                  <a:lnTo>
                    <a:pt x="94081" y="28341"/>
                  </a:lnTo>
                  <a:lnTo>
                    <a:pt x="99227" y="32586"/>
                  </a:lnTo>
                  <a:lnTo>
                    <a:pt x="97857" y="35360"/>
                  </a:lnTo>
                  <a:lnTo>
                    <a:pt x="94916" y="34190"/>
                  </a:lnTo>
                  <a:lnTo>
                    <a:pt x="92744" y="33288"/>
                  </a:lnTo>
                  <a:lnTo>
                    <a:pt x="93212" y="31784"/>
                  </a:lnTo>
                  <a:cubicBezTo>
                    <a:pt x="93212" y="31774"/>
                    <a:pt x="93212" y="31763"/>
                    <a:pt x="93211" y="31751"/>
                  </a:cubicBezTo>
                  <a:lnTo>
                    <a:pt x="93211" y="31751"/>
                  </a:lnTo>
                  <a:lnTo>
                    <a:pt x="92744" y="33254"/>
                  </a:lnTo>
                  <a:cubicBezTo>
                    <a:pt x="92710" y="33321"/>
                    <a:pt x="92744" y="33421"/>
                    <a:pt x="92844" y="33455"/>
                  </a:cubicBezTo>
                  <a:lnTo>
                    <a:pt x="95016" y="34324"/>
                  </a:lnTo>
                  <a:lnTo>
                    <a:pt x="92309" y="41442"/>
                  </a:lnTo>
                  <a:cubicBezTo>
                    <a:pt x="92242" y="41509"/>
                    <a:pt x="92309" y="41610"/>
                    <a:pt x="92376" y="41643"/>
                  </a:cubicBezTo>
                  <a:lnTo>
                    <a:pt x="92410" y="41643"/>
                  </a:lnTo>
                  <a:cubicBezTo>
                    <a:pt x="92510" y="41643"/>
                    <a:pt x="92543" y="41610"/>
                    <a:pt x="92577" y="41509"/>
                  </a:cubicBezTo>
                  <a:lnTo>
                    <a:pt x="95317" y="34424"/>
                  </a:lnTo>
                  <a:lnTo>
                    <a:pt x="98024" y="35494"/>
                  </a:lnTo>
                  <a:lnTo>
                    <a:pt x="94582" y="42345"/>
                  </a:lnTo>
                  <a:cubicBezTo>
                    <a:pt x="94549" y="42445"/>
                    <a:pt x="94582" y="42512"/>
                    <a:pt x="94682" y="42579"/>
                  </a:cubicBezTo>
                  <a:lnTo>
                    <a:pt x="94749" y="42579"/>
                  </a:lnTo>
                  <a:cubicBezTo>
                    <a:pt x="94849" y="42579"/>
                    <a:pt x="94883" y="42512"/>
                    <a:pt x="94916" y="42479"/>
                  </a:cubicBezTo>
                  <a:lnTo>
                    <a:pt x="98392" y="35560"/>
                  </a:lnTo>
                  <a:cubicBezTo>
                    <a:pt x="98425" y="35560"/>
                    <a:pt x="98492" y="35494"/>
                    <a:pt x="98492" y="35460"/>
                  </a:cubicBezTo>
                  <a:lnTo>
                    <a:pt x="98492" y="35393"/>
                  </a:lnTo>
                  <a:lnTo>
                    <a:pt x="99819" y="32673"/>
                  </a:lnTo>
                  <a:lnTo>
                    <a:pt x="98125" y="31249"/>
                  </a:lnTo>
                  <a:lnTo>
                    <a:pt x="98191" y="31049"/>
                  </a:lnTo>
                  <a:cubicBezTo>
                    <a:pt x="98191" y="31082"/>
                    <a:pt x="98225" y="31082"/>
                    <a:pt x="98225" y="31082"/>
                  </a:cubicBezTo>
                  <a:lnTo>
                    <a:pt x="101534" y="31784"/>
                  </a:lnTo>
                  <a:lnTo>
                    <a:pt x="101467" y="31784"/>
                  </a:lnTo>
                  <a:lnTo>
                    <a:pt x="101467" y="34017"/>
                  </a:lnTo>
                  <a:lnTo>
                    <a:pt x="101834" y="34324"/>
                  </a:lnTo>
                  <a:lnTo>
                    <a:pt x="101834" y="44283"/>
                  </a:lnTo>
                  <a:lnTo>
                    <a:pt x="101834" y="44317"/>
                  </a:lnTo>
                  <a:lnTo>
                    <a:pt x="102737" y="46823"/>
                  </a:lnTo>
                  <a:lnTo>
                    <a:pt x="102737" y="46823"/>
                  </a:lnTo>
                  <a:lnTo>
                    <a:pt x="97657" y="45520"/>
                  </a:lnTo>
                  <a:lnTo>
                    <a:pt x="97657" y="43281"/>
                  </a:lnTo>
                  <a:cubicBezTo>
                    <a:pt x="97657" y="43180"/>
                    <a:pt x="97556" y="43114"/>
                    <a:pt x="97490" y="43114"/>
                  </a:cubicBezTo>
                  <a:cubicBezTo>
                    <a:pt x="97389" y="43114"/>
                    <a:pt x="97322" y="43180"/>
                    <a:pt x="97322" y="43281"/>
                  </a:cubicBezTo>
                  <a:lnTo>
                    <a:pt x="97322" y="45687"/>
                  </a:lnTo>
                  <a:cubicBezTo>
                    <a:pt x="97322" y="45787"/>
                    <a:pt x="97356" y="45854"/>
                    <a:pt x="97423" y="45854"/>
                  </a:cubicBezTo>
                  <a:lnTo>
                    <a:pt x="102870" y="47258"/>
                  </a:lnTo>
                  <a:lnTo>
                    <a:pt x="104040" y="50433"/>
                  </a:lnTo>
                  <a:lnTo>
                    <a:pt x="97523" y="48829"/>
                  </a:lnTo>
                  <a:cubicBezTo>
                    <a:pt x="97423" y="48829"/>
                    <a:pt x="97356" y="48895"/>
                    <a:pt x="97322" y="48962"/>
                  </a:cubicBezTo>
                  <a:lnTo>
                    <a:pt x="96654" y="51001"/>
                  </a:lnTo>
                  <a:lnTo>
                    <a:pt x="94883" y="50466"/>
                  </a:lnTo>
                  <a:lnTo>
                    <a:pt x="95986" y="49129"/>
                  </a:lnTo>
                  <a:cubicBezTo>
                    <a:pt x="96019" y="49096"/>
                    <a:pt x="96019" y="49029"/>
                    <a:pt x="96019" y="48996"/>
                  </a:cubicBezTo>
                  <a:lnTo>
                    <a:pt x="96019" y="45921"/>
                  </a:lnTo>
                  <a:cubicBezTo>
                    <a:pt x="96019" y="45854"/>
                    <a:pt x="95986" y="45821"/>
                    <a:pt x="95919" y="45787"/>
                  </a:cubicBezTo>
                  <a:lnTo>
                    <a:pt x="92811" y="43481"/>
                  </a:lnTo>
                  <a:lnTo>
                    <a:pt x="93914" y="42178"/>
                  </a:lnTo>
                  <a:cubicBezTo>
                    <a:pt x="94014" y="42111"/>
                    <a:pt x="94014" y="41977"/>
                    <a:pt x="93914" y="41944"/>
                  </a:cubicBezTo>
                  <a:cubicBezTo>
                    <a:pt x="93880" y="41894"/>
                    <a:pt x="93830" y="41869"/>
                    <a:pt x="93784" y="41869"/>
                  </a:cubicBezTo>
                  <a:cubicBezTo>
                    <a:pt x="93738" y="41869"/>
                    <a:pt x="93696" y="41894"/>
                    <a:pt x="93680" y="41944"/>
                  </a:cubicBezTo>
                  <a:lnTo>
                    <a:pt x="91975" y="43949"/>
                  </a:lnTo>
                  <a:lnTo>
                    <a:pt x="81347" y="44016"/>
                  </a:lnTo>
                  <a:lnTo>
                    <a:pt x="83720" y="37933"/>
                  </a:lnTo>
                  <a:cubicBezTo>
                    <a:pt x="83787" y="37866"/>
                    <a:pt x="83720" y="37766"/>
                    <a:pt x="83653" y="37733"/>
                  </a:cubicBezTo>
                  <a:cubicBezTo>
                    <a:pt x="83624" y="37713"/>
                    <a:pt x="83597" y="37705"/>
                    <a:pt x="83574" y="37705"/>
                  </a:cubicBezTo>
                  <a:cubicBezTo>
                    <a:pt x="83517" y="37705"/>
                    <a:pt x="83476" y="37752"/>
                    <a:pt x="83453" y="37800"/>
                  </a:cubicBezTo>
                  <a:lnTo>
                    <a:pt x="81013" y="43949"/>
                  </a:lnTo>
                  <a:lnTo>
                    <a:pt x="78540" y="42412"/>
                  </a:lnTo>
                  <a:lnTo>
                    <a:pt x="66675" y="36630"/>
                  </a:lnTo>
                  <a:lnTo>
                    <a:pt x="74162" y="33990"/>
                  </a:lnTo>
                  <a:cubicBezTo>
                    <a:pt x="74262" y="33956"/>
                    <a:pt x="74295" y="33889"/>
                    <a:pt x="74262" y="33789"/>
                  </a:cubicBezTo>
                  <a:cubicBezTo>
                    <a:pt x="74215" y="33742"/>
                    <a:pt x="74167" y="33695"/>
                    <a:pt x="74108" y="33695"/>
                  </a:cubicBezTo>
                  <a:cubicBezTo>
                    <a:pt x="74084" y="33695"/>
                    <a:pt x="74057" y="33703"/>
                    <a:pt x="74028" y="33722"/>
                  </a:cubicBezTo>
                  <a:lnTo>
                    <a:pt x="66274" y="36429"/>
                  </a:lnTo>
                  <a:lnTo>
                    <a:pt x="65305" y="35961"/>
                  </a:lnTo>
                  <a:lnTo>
                    <a:pt x="68447" y="31416"/>
                  </a:lnTo>
                  <a:cubicBezTo>
                    <a:pt x="68480" y="31316"/>
                    <a:pt x="68480" y="31216"/>
                    <a:pt x="68413" y="31149"/>
                  </a:cubicBezTo>
                  <a:cubicBezTo>
                    <a:pt x="68377" y="31137"/>
                    <a:pt x="68335" y="31129"/>
                    <a:pt x="68296" y="31129"/>
                  </a:cubicBezTo>
                  <a:cubicBezTo>
                    <a:pt x="68229" y="31129"/>
                    <a:pt x="68167" y="31152"/>
                    <a:pt x="68146" y="31216"/>
                  </a:cubicBezTo>
                  <a:lnTo>
                    <a:pt x="64971" y="35794"/>
                  </a:lnTo>
                  <a:lnTo>
                    <a:pt x="58721" y="32753"/>
                  </a:lnTo>
                  <a:cubicBezTo>
                    <a:pt x="58694" y="32744"/>
                    <a:pt x="58670" y="32740"/>
                    <a:pt x="58647" y="32740"/>
                  </a:cubicBezTo>
                  <a:cubicBezTo>
                    <a:pt x="58585" y="32740"/>
                    <a:pt x="58536" y="32771"/>
                    <a:pt x="58487" y="32820"/>
                  </a:cubicBezTo>
                  <a:cubicBezTo>
                    <a:pt x="58454" y="32920"/>
                    <a:pt x="58487" y="32987"/>
                    <a:pt x="58587" y="33054"/>
                  </a:cubicBezTo>
                  <a:lnTo>
                    <a:pt x="63801" y="35560"/>
                  </a:lnTo>
                  <a:lnTo>
                    <a:pt x="62230" y="37599"/>
                  </a:lnTo>
                  <a:lnTo>
                    <a:pt x="56248" y="39571"/>
                  </a:lnTo>
                  <a:cubicBezTo>
                    <a:pt x="56114" y="39604"/>
                    <a:pt x="56081" y="39671"/>
                    <a:pt x="56114" y="39771"/>
                  </a:cubicBezTo>
                  <a:cubicBezTo>
                    <a:pt x="56148" y="39838"/>
                    <a:pt x="56181" y="39905"/>
                    <a:pt x="56281" y="39905"/>
                  </a:cubicBezTo>
                  <a:lnTo>
                    <a:pt x="56315" y="39905"/>
                  </a:lnTo>
                  <a:lnTo>
                    <a:pt x="62241" y="37941"/>
                  </a:lnTo>
                  <a:lnTo>
                    <a:pt x="62241" y="37941"/>
                  </a:lnTo>
                  <a:lnTo>
                    <a:pt x="62230" y="37933"/>
                  </a:lnTo>
                  <a:lnTo>
                    <a:pt x="63801" y="35928"/>
                  </a:lnTo>
                  <a:lnTo>
                    <a:pt x="65673" y="36864"/>
                  </a:lnTo>
                  <a:lnTo>
                    <a:pt x="63610" y="38927"/>
                  </a:lnTo>
                  <a:lnTo>
                    <a:pt x="63610" y="38927"/>
                  </a:lnTo>
                  <a:lnTo>
                    <a:pt x="63667" y="38969"/>
                  </a:lnTo>
                  <a:lnTo>
                    <a:pt x="60426" y="42345"/>
                  </a:lnTo>
                  <a:lnTo>
                    <a:pt x="57685" y="44517"/>
                  </a:lnTo>
                  <a:cubicBezTo>
                    <a:pt x="57618" y="44617"/>
                    <a:pt x="57618" y="44684"/>
                    <a:pt x="57652" y="44785"/>
                  </a:cubicBezTo>
                  <a:cubicBezTo>
                    <a:pt x="57685" y="44818"/>
                    <a:pt x="57752" y="44851"/>
                    <a:pt x="57785" y="44851"/>
                  </a:cubicBezTo>
                  <a:cubicBezTo>
                    <a:pt x="57819" y="44851"/>
                    <a:pt x="57852" y="44851"/>
                    <a:pt x="57919" y="44818"/>
                  </a:cubicBezTo>
                  <a:lnTo>
                    <a:pt x="60125" y="43013"/>
                  </a:lnTo>
                  <a:lnTo>
                    <a:pt x="70686" y="46690"/>
                  </a:lnTo>
                  <a:lnTo>
                    <a:pt x="70753" y="46690"/>
                  </a:lnTo>
                  <a:cubicBezTo>
                    <a:pt x="70820" y="46690"/>
                    <a:pt x="70853" y="46656"/>
                    <a:pt x="70920" y="46589"/>
                  </a:cubicBezTo>
                  <a:cubicBezTo>
                    <a:pt x="70920" y="46489"/>
                    <a:pt x="70853" y="46422"/>
                    <a:pt x="70786" y="46355"/>
                  </a:cubicBezTo>
                  <a:lnTo>
                    <a:pt x="60426" y="42779"/>
                  </a:lnTo>
                  <a:lnTo>
                    <a:pt x="60593" y="42646"/>
                  </a:lnTo>
                  <a:lnTo>
                    <a:pt x="63868" y="39237"/>
                  </a:lnTo>
                  <a:lnTo>
                    <a:pt x="71287" y="43080"/>
                  </a:lnTo>
                  <a:lnTo>
                    <a:pt x="71354" y="43080"/>
                  </a:lnTo>
                  <a:cubicBezTo>
                    <a:pt x="71455" y="43080"/>
                    <a:pt x="71488" y="43013"/>
                    <a:pt x="71521" y="42980"/>
                  </a:cubicBezTo>
                  <a:cubicBezTo>
                    <a:pt x="71555" y="42913"/>
                    <a:pt x="71521" y="42813"/>
                    <a:pt x="71455" y="42779"/>
                  </a:cubicBezTo>
                  <a:lnTo>
                    <a:pt x="64135" y="38969"/>
                  </a:lnTo>
                  <a:lnTo>
                    <a:pt x="66207" y="36797"/>
                  </a:lnTo>
                  <a:lnTo>
                    <a:pt x="78306" y="42646"/>
                  </a:lnTo>
                  <a:lnTo>
                    <a:pt x="87831" y="48595"/>
                  </a:lnTo>
                  <a:lnTo>
                    <a:pt x="86761" y="49798"/>
                  </a:lnTo>
                  <a:lnTo>
                    <a:pt x="86160" y="50500"/>
                  </a:lnTo>
                  <a:lnTo>
                    <a:pt x="83887" y="53040"/>
                  </a:lnTo>
                  <a:lnTo>
                    <a:pt x="77236" y="50667"/>
                  </a:lnTo>
                  <a:lnTo>
                    <a:pt x="77537" y="49530"/>
                  </a:lnTo>
                  <a:cubicBezTo>
                    <a:pt x="77537" y="49464"/>
                    <a:pt x="77504" y="49363"/>
                    <a:pt x="77404" y="49330"/>
                  </a:cubicBezTo>
                  <a:cubicBezTo>
                    <a:pt x="77392" y="49324"/>
                    <a:pt x="77379" y="49321"/>
                    <a:pt x="77365" y="49321"/>
                  </a:cubicBezTo>
                  <a:cubicBezTo>
                    <a:pt x="77303" y="49321"/>
                    <a:pt x="77231" y="49381"/>
                    <a:pt x="77203" y="49464"/>
                  </a:cubicBezTo>
                  <a:lnTo>
                    <a:pt x="76902" y="50533"/>
                  </a:lnTo>
                  <a:lnTo>
                    <a:pt x="75565" y="50099"/>
                  </a:lnTo>
                  <a:lnTo>
                    <a:pt x="76501" y="47826"/>
                  </a:lnTo>
                  <a:cubicBezTo>
                    <a:pt x="76535" y="47759"/>
                    <a:pt x="76501" y="47659"/>
                    <a:pt x="76401" y="47625"/>
                  </a:cubicBezTo>
                  <a:cubicBezTo>
                    <a:pt x="76383" y="47616"/>
                    <a:pt x="76363" y="47612"/>
                    <a:pt x="76342" y="47612"/>
                  </a:cubicBezTo>
                  <a:cubicBezTo>
                    <a:pt x="76285" y="47612"/>
                    <a:pt x="76225" y="47643"/>
                    <a:pt x="76200" y="47692"/>
                  </a:cubicBezTo>
                  <a:lnTo>
                    <a:pt x="75298" y="49965"/>
                  </a:lnTo>
                  <a:lnTo>
                    <a:pt x="67678" y="47258"/>
                  </a:lnTo>
                  <a:lnTo>
                    <a:pt x="67544" y="47258"/>
                  </a:lnTo>
                  <a:lnTo>
                    <a:pt x="59122" y="50032"/>
                  </a:lnTo>
                  <a:cubicBezTo>
                    <a:pt x="58989" y="50099"/>
                    <a:pt x="58955" y="50165"/>
                    <a:pt x="58989" y="50266"/>
                  </a:cubicBezTo>
                  <a:cubicBezTo>
                    <a:pt x="59013" y="50338"/>
                    <a:pt x="59071" y="50393"/>
                    <a:pt x="59127" y="50393"/>
                  </a:cubicBezTo>
                  <a:cubicBezTo>
                    <a:pt x="59149" y="50393"/>
                    <a:pt x="59170" y="50385"/>
                    <a:pt x="59189" y="50366"/>
                  </a:cubicBezTo>
                  <a:lnTo>
                    <a:pt x="67611" y="47625"/>
                  </a:lnTo>
                  <a:lnTo>
                    <a:pt x="75298" y="50366"/>
                  </a:lnTo>
                  <a:lnTo>
                    <a:pt x="76802" y="50934"/>
                  </a:lnTo>
                  <a:lnTo>
                    <a:pt x="76200" y="53207"/>
                  </a:lnTo>
                  <a:lnTo>
                    <a:pt x="70118" y="51669"/>
                  </a:lnTo>
                  <a:cubicBezTo>
                    <a:pt x="70017" y="51669"/>
                    <a:pt x="69951" y="51703"/>
                    <a:pt x="69884" y="51803"/>
                  </a:cubicBezTo>
                  <a:cubicBezTo>
                    <a:pt x="69884" y="51870"/>
                    <a:pt x="69951" y="51970"/>
                    <a:pt x="70017" y="52004"/>
                  </a:cubicBezTo>
                  <a:lnTo>
                    <a:pt x="76134" y="53541"/>
                  </a:lnTo>
                  <a:lnTo>
                    <a:pt x="75198" y="57150"/>
                  </a:lnTo>
                  <a:lnTo>
                    <a:pt x="70151" y="55479"/>
                  </a:lnTo>
                  <a:cubicBezTo>
                    <a:pt x="70084" y="55479"/>
                    <a:pt x="69984" y="55513"/>
                    <a:pt x="69951" y="55613"/>
                  </a:cubicBezTo>
                  <a:cubicBezTo>
                    <a:pt x="69951" y="55680"/>
                    <a:pt x="69984" y="55780"/>
                    <a:pt x="70084" y="55814"/>
                  </a:cubicBezTo>
                  <a:lnTo>
                    <a:pt x="75198" y="57518"/>
                  </a:lnTo>
                  <a:cubicBezTo>
                    <a:pt x="75198" y="57551"/>
                    <a:pt x="75231" y="57618"/>
                    <a:pt x="75298" y="57618"/>
                  </a:cubicBezTo>
                  <a:lnTo>
                    <a:pt x="75365" y="57618"/>
                  </a:lnTo>
                  <a:lnTo>
                    <a:pt x="78941" y="58788"/>
                  </a:lnTo>
                  <a:lnTo>
                    <a:pt x="74329" y="64002"/>
                  </a:lnTo>
                  <a:lnTo>
                    <a:pt x="71488" y="68480"/>
                  </a:lnTo>
                  <a:cubicBezTo>
                    <a:pt x="71455" y="68547"/>
                    <a:pt x="71455" y="68681"/>
                    <a:pt x="71521" y="68714"/>
                  </a:cubicBezTo>
                  <a:cubicBezTo>
                    <a:pt x="71521" y="68781"/>
                    <a:pt x="71588" y="68781"/>
                    <a:pt x="71622" y="68781"/>
                  </a:cubicBezTo>
                  <a:cubicBezTo>
                    <a:pt x="71655" y="68781"/>
                    <a:pt x="71689" y="68714"/>
                    <a:pt x="71755" y="68681"/>
                  </a:cubicBezTo>
                  <a:lnTo>
                    <a:pt x="74529" y="64269"/>
                  </a:lnTo>
                  <a:lnTo>
                    <a:pt x="79141" y="59089"/>
                  </a:lnTo>
                  <a:lnTo>
                    <a:pt x="79275" y="59122"/>
                  </a:lnTo>
                  <a:lnTo>
                    <a:pt x="82651" y="60125"/>
                  </a:lnTo>
                  <a:lnTo>
                    <a:pt x="81481" y="63266"/>
                  </a:lnTo>
                  <a:lnTo>
                    <a:pt x="81481" y="63300"/>
                  </a:lnTo>
                  <a:lnTo>
                    <a:pt x="81046" y="67143"/>
                  </a:lnTo>
                  <a:lnTo>
                    <a:pt x="79609" y="67143"/>
                  </a:lnTo>
                  <a:cubicBezTo>
                    <a:pt x="79509" y="67143"/>
                    <a:pt x="79442" y="67210"/>
                    <a:pt x="79442" y="67310"/>
                  </a:cubicBezTo>
                  <a:lnTo>
                    <a:pt x="79442" y="68948"/>
                  </a:lnTo>
                  <a:lnTo>
                    <a:pt x="71922" y="68948"/>
                  </a:lnTo>
                  <a:cubicBezTo>
                    <a:pt x="70987" y="68948"/>
                    <a:pt x="70586" y="69149"/>
                    <a:pt x="70419" y="69316"/>
                  </a:cubicBezTo>
                  <a:cubicBezTo>
                    <a:pt x="70067" y="69140"/>
                    <a:pt x="69750" y="69056"/>
                    <a:pt x="69454" y="69056"/>
                  </a:cubicBezTo>
                  <a:cubicBezTo>
                    <a:pt x="69243" y="69056"/>
                    <a:pt x="69042" y="69098"/>
                    <a:pt x="68848" y="69182"/>
                  </a:cubicBezTo>
                  <a:cubicBezTo>
                    <a:pt x="68346" y="69382"/>
                    <a:pt x="68079" y="69850"/>
                    <a:pt x="67945" y="70151"/>
                  </a:cubicBezTo>
                  <a:cubicBezTo>
                    <a:pt x="67750" y="70018"/>
                    <a:pt x="67502" y="69969"/>
                    <a:pt x="67246" y="69969"/>
                  </a:cubicBezTo>
                  <a:cubicBezTo>
                    <a:pt x="66669" y="69969"/>
                    <a:pt x="66056" y="70215"/>
                    <a:pt x="65940" y="70285"/>
                  </a:cubicBezTo>
                  <a:cubicBezTo>
                    <a:pt x="65840" y="70318"/>
                    <a:pt x="65806" y="70385"/>
                    <a:pt x="65840" y="70485"/>
                  </a:cubicBezTo>
                  <a:cubicBezTo>
                    <a:pt x="65907" y="70519"/>
                    <a:pt x="65940" y="70552"/>
                    <a:pt x="66007" y="70552"/>
                  </a:cubicBezTo>
                  <a:lnTo>
                    <a:pt x="66107" y="70552"/>
                  </a:lnTo>
                  <a:cubicBezTo>
                    <a:pt x="66342" y="70446"/>
                    <a:pt x="66874" y="70271"/>
                    <a:pt x="67317" y="70271"/>
                  </a:cubicBezTo>
                  <a:cubicBezTo>
                    <a:pt x="67568" y="70271"/>
                    <a:pt x="67791" y="70328"/>
                    <a:pt x="67912" y="70485"/>
                  </a:cubicBezTo>
                  <a:lnTo>
                    <a:pt x="69015" y="73995"/>
                  </a:lnTo>
                  <a:lnTo>
                    <a:pt x="67444" y="74529"/>
                  </a:lnTo>
                  <a:cubicBezTo>
                    <a:pt x="67310" y="74563"/>
                    <a:pt x="67277" y="74663"/>
                    <a:pt x="67310" y="74730"/>
                  </a:cubicBezTo>
                  <a:cubicBezTo>
                    <a:pt x="67344" y="74830"/>
                    <a:pt x="67411" y="74864"/>
                    <a:pt x="67477" y="74864"/>
                  </a:cubicBezTo>
                  <a:lnTo>
                    <a:pt x="67511" y="74864"/>
                  </a:lnTo>
                  <a:lnTo>
                    <a:pt x="69282" y="74295"/>
                  </a:lnTo>
                  <a:lnTo>
                    <a:pt x="73025" y="73025"/>
                  </a:lnTo>
                  <a:cubicBezTo>
                    <a:pt x="73159" y="72992"/>
                    <a:pt x="73192" y="72892"/>
                    <a:pt x="73159" y="72825"/>
                  </a:cubicBezTo>
                  <a:cubicBezTo>
                    <a:pt x="73134" y="72723"/>
                    <a:pt x="73069" y="72679"/>
                    <a:pt x="73010" y="72679"/>
                  </a:cubicBezTo>
                  <a:cubicBezTo>
                    <a:pt x="72992" y="72679"/>
                    <a:pt x="72974" y="72683"/>
                    <a:pt x="72959" y="72691"/>
                  </a:cubicBezTo>
                  <a:lnTo>
                    <a:pt x="71689" y="73126"/>
                  </a:lnTo>
                  <a:lnTo>
                    <a:pt x="70652" y="69516"/>
                  </a:lnTo>
                  <a:cubicBezTo>
                    <a:pt x="70786" y="69449"/>
                    <a:pt x="71120" y="69215"/>
                    <a:pt x="71922" y="69215"/>
                  </a:cubicBezTo>
                  <a:lnTo>
                    <a:pt x="80812" y="69215"/>
                  </a:lnTo>
                  <a:lnTo>
                    <a:pt x="80278" y="74128"/>
                  </a:lnTo>
                  <a:cubicBezTo>
                    <a:pt x="80278" y="74195"/>
                    <a:pt x="80345" y="74295"/>
                    <a:pt x="80445" y="74295"/>
                  </a:cubicBezTo>
                  <a:cubicBezTo>
                    <a:pt x="80512" y="74295"/>
                    <a:pt x="80612" y="74195"/>
                    <a:pt x="80612" y="74128"/>
                  </a:cubicBezTo>
                  <a:lnTo>
                    <a:pt x="81782" y="63266"/>
                  </a:lnTo>
                  <a:lnTo>
                    <a:pt x="82951" y="60125"/>
                  </a:lnTo>
                  <a:lnTo>
                    <a:pt x="90003" y="62164"/>
                  </a:lnTo>
                  <a:lnTo>
                    <a:pt x="90037" y="62164"/>
                  </a:lnTo>
                  <a:cubicBezTo>
                    <a:pt x="90137" y="62164"/>
                    <a:pt x="90170" y="62130"/>
                    <a:pt x="90204" y="62030"/>
                  </a:cubicBezTo>
                  <a:lnTo>
                    <a:pt x="91140" y="59657"/>
                  </a:lnTo>
                  <a:lnTo>
                    <a:pt x="101667" y="62966"/>
                  </a:lnTo>
                  <a:lnTo>
                    <a:pt x="98225" y="73727"/>
                  </a:lnTo>
                  <a:cubicBezTo>
                    <a:pt x="98225" y="73827"/>
                    <a:pt x="98258" y="73894"/>
                    <a:pt x="98359" y="73961"/>
                  </a:cubicBezTo>
                  <a:lnTo>
                    <a:pt x="98392" y="73961"/>
                  </a:lnTo>
                  <a:cubicBezTo>
                    <a:pt x="98492" y="73961"/>
                    <a:pt x="98526" y="73894"/>
                    <a:pt x="98559" y="73827"/>
                  </a:cubicBezTo>
                  <a:lnTo>
                    <a:pt x="99161" y="71889"/>
                  </a:lnTo>
                  <a:lnTo>
                    <a:pt x="104842" y="73293"/>
                  </a:lnTo>
                  <a:lnTo>
                    <a:pt x="104207" y="76067"/>
                  </a:lnTo>
                  <a:lnTo>
                    <a:pt x="100832" y="76067"/>
                  </a:lnTo>
                  <a:cubicBezTo>
                    <a:pt x="100731" y="76067"/>
                    <a:pt x="100665" y="76167"/>
                    <a:pt x="100665" y="76234"/>
                  </a:cubicBezTo>
                  <a:cubicBezTo>
                    <a:pt x="100665" y="76334"/>
                    <a:pt x="100731" y="76401"/>
                    <a:pt x="100832" y="76401"/>
                  </a:cubicBezTo>
                  <a:lnTo>
                    <a:pt x="112028" y="76401"/>
                  </a:lnTo>
                  <a:lnTo>
                    <a:pt x="108886" y="83586"/>
                  </a:lnTo>
                  <a:cubicBezTo>
                    <a:pt x="108853" y="83687"/>
                    <a:pt x="108886" y="83754"/>
                    <a:pt x="108953" y="83787"/>
                  </a:cubicBezTo>
                  <a:lnTo>
                    <a:pt x="109053" y="83787"/>
                  </a:lnTo>
                  <a:cubicBezTo>
                    <a:pt x="109120" y="83787"/>
                    <a:pt x="109187" y="83787"/>
                    <a:pt x="109220" y="83720"/>
                  </a:cubicBezTo>
                  <a:lnTo>
                    <a:pt x="112429" y="76401"/>
                  </a:lnTo>
                  <a:lnTo>
                    <a:pt x="119481" y="76401"/>
                  </a:lnTo>
                  <a:lnTo>
                    <a:pt x="116807" y="80579"/>
                  </a:lnTo>
                  <a:cubicBezTo>
                    <a:pt x="116774" y="80679"/>
                    <a:pt x="116774" y="80779"/>
                    <a:pt x="116874" y="80846"/>
                  </a:cubicBezTo>
                  <a:cubicBezTo>
                    <a:pt x="116874" y="80879"/>
                    <a:pt x="116907" y="80879"/>
                    <a:pt x="116941" y="80879"/>
                  </a:cubicBezTo>
                  <a:cubicBezTo>
                    <a:pt x="116974" y="80879"/>
                    <a:pt x="117041" y="80846"/>
                    <a:pt x="117074" y="80812"/>
                  </a:cubicBezTo>
                  <a:lnTo>
                    <a:pt x="119815" y="76468"/>
                  </a:lnTo>
                  <a:lnTo>
                    <a:pt x="128237" y="76468"/>
                  </a:lnTo>
                  <a:lnTo>
                    <a:pt x="127000" y="80010"/>
                  </a:lnTo>
                  <a:lnTo>
                    <a:pt x="124460" y="79743"/>
                  </a:lnTo>
                  <a:lnTo>
                    <a:pt x="124594" y="77838"/>
                  </a:lnTo>
                  <a:cubicBezTo>
                    <a:pt x="124594" y="77738"/>
                    <a:pt x="124494" y="77671"/>
                    <a:pt x="124427" y="77671"/>
                  </a:cubicBezTo>
                  <a:cubicBezTo>
                    <a:pt x="124327" y="77671"/>
                    <a:pt x="124260" y="77738"/>
                    <a:pt x="124260" y="77838"/>
                  </a:cubicBezTo>
                  <a:lnTo>
                    <a:pt x="124126" y="79710"/>
                  </a:lnTo>
                  <a:lnTo>
                    <a:pt x="120149" y="79309"/>
                  </a:lnTo>
                  <a:cubicBezTo>
                    <a:pt x="120116" y="79309"/>
                    <a:pt x="120082" y="79309"/>
                    <a:pt x="120049" y="79342"/>
                  </a:cubicBezTo>
                  <a:cubicBezTo>
                    <a:pt x="120049" y="79375"/>
                    <a:pt x="119982" y="79409"/>
                    <a:pt x="119982" y="79476"/>
                  </a:cubicBezTo>
                  <a:lnTo>
                    <a:pt x="119247" y="89535"/>
                  </a:lnTo>
                  <a:lnTo>
                    <a:pt x="119581" y="89502"/>
                  </a:lnTo>
                  <a:lnTo>
                    <a:pt x="120316" y="79643"/>
                  </a:lnTo>
                  <a:lnTo>
                    <a:pt x="124160" y="80010"/>
                  </a:lnTo>
                  <a:lnTo>
                    <a:pt x="123558" y="89001"/>
                  </a:lnTo>
                  <a:lnTo>
                    <a:pt x="123892" y="88934"/>
                  </a:lnTo>
                  <a:lnTo>
                    <a:pt x="124494" y="80044"/>
                  </a:lnTo>
                  <a:lnTo>
                    <a:pt x="133651" y="80946"/>
                  </a:lnTo>
                  <a:lnTo>
                    <a:pt x="133484" y="87797"/>
                  </a:lnTo>
                  <a:lnTo>
                    <a:pt x="133484" y="87797"/>
                  </a:lnTo>
                  <a:lnTo>
                    <a:pt x="133818" y="87764"/>
                  </a:lnTo>
                  <a:lnTo>
                    <a:pt x="133985" y="81013"/>
                  </a:lnTo>
                  <a:lnTo>
                    <a:pt x="141539" y="82717"/>
                  </a:lnTo>
                  <a:lnTo>
                    <a:pt x="141539" y="82383"/>
                  </a:lnTo>
                  <a:lnTo>
                    <a:pt x="134019" y="80712"/>
                  </a:lnTo>
                  <a:lnTo>
                    <a:pt x="135824" y="76434"/>
                  </a:lnTo>
                  <a:lnTo>
                    <a:pt x="141505" y="78105"/>
                  </a:lnTo>
                  <a:lnTo>
                    <a:pt x="141505" y="77771"/>
                  </a:lnTo>
                  <a:lnTo>
                    <a:pt x="135957" y="76167"/>
                  </a:lnTo>
                  <a:lnTo>
                    <a:pt x="136124" y="75732"/>
                  </a:lnTo>
                  <a:lnTo>
                    <a:pt x="137261" y="73059"/>
                  </a:lnTo>
                  <a:lnTo>
                    <a:pt x="137929" y="71254"/>
                  </a:lnTo>
                  <a:lnTo>
                    <a:pt x="141472" y="72223"/>
                  </a:lnTo>
                  <a:lnTo>
                    <a:pt x="141472" y="71889"/>
                  </a:lnTo>
                  <a:lnTo>
                    <a:pt x="138029" y="70987"/>
                  </a:lnTo>
                  <a:lnTo>
                    <a:pt x="138163" y="70686"/>
                  </a:lnTo>
                  <a:lnTo>
                    <a:pt x="138163" y="70652"/>
                  </a:lnTo>
                  <a:lnTo>
                    <a:pt x="138999" y="60325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434" y="58221"/>
                    <a:pt x="139467" y="58254"/>
                    <a:pt x="139500" y="58287"/>
                  </a:cubicBezTo>
                  <a:lnTo>
                    <a:pt x="141305" y="58621"/>
                  </a:lnTo>
                  <a:lnTo>
                    <a:pt x="141305" y="58287"/>
                  </a:lnTo>
                  <a:lnTo>
                    <a:pt x="139533" y="57952"/>
                  </a:lnTo>
                  <a:cubicBezTo>
                    <a:pt x="139521" y="57947"/>
                    <a:pt x="139509" y="57944"/>
                    <a:pt x="139495" y="57944"/>
                  </a:cubicBezTo>
                  <a:cubicBezTo>
                    <a:pt x="139482" y="57944"/>
                    <a:pt x="139468" y="57947"/>
                    <a:pt x="139455" y="57952"/>
                  </a:cubicBezTo>
                  <a:lnTo>
                    <a:pt x="139455" y="57952"/>
                  </a:lnTo>
                  <a:lnTo>
                    <a:pt x="139409" y="58188"/>
                  </a:lnTo>
                  <a:lnTo>
                    <a:pt x="139409" y="58188"/>
                  </a:lnTo>
                  <a:cubicBezTo>
                    <a:pt x="139384" y="58154"/>
                    <a:pt x="139366" y="58120"/>
                    <a:pt x="139366" y="58086"/>
                  </a:cubicBezTo>
                  <a:cubicBezTo>
                    <a:pt x="139366" y="58022"/>
                    <a:pt x="139408" y="57971"/>
                    <a:pt x="139455" y="57952"/>
                  </a:cubicBezTo>
                  <a:lnTo>
                    <a:pt x="139455" y="57952"/>
                  </a:lnTo>
                  <a:lnTo>
                    <a:pt x="139834" y="55981"/>
                  </a:lnTo>
                  <a:lnTo>
                    <a:pt x="140870" y="53240"/>
                  </a:lnTo>
                  <a:lnTo>
                    <a:pt x="140703" y="50332"/>
                  </a:lnTo>
                  <a:lnTo>
                    <a:pt x="140703" y="50332"/>
                  </a:lnTo>
                  <a:lnTo>
                    <a:pt x="141438" y="50667"/>
                  </a:lnTo>
                  <a:lnTo>
                    <a:pt x="141438" y="50299"/>
                  </a:lnTo>
                  <a:lnTo>
                    <a:pt x="140670" y="49965"/>
                  </a:lnTo>
                  <a:lnTo>
                    <a:pt x="140035" y="39136"/>
                  </a:lnTo>
                  <a:lnTo>
                    <a:pt x="139801" y="34725"/>
                  </a:lnTo>
                  <a:cubicBezTo>
                    <a:pt x="139801" y="34625"/>
                    <a:pt x="139700" y="34558"/>
                    <a:pt x="139634" y="34558"/>
                  </a:cubicBezTo>
                  <a:cubicBezTo>
                    <a:pt x="139533" y="34558"/>
                    <a:pt x="139466" y="34625"/>
                    <a:pt x="139466" y="34725"/>
                  </a:cubicBezTo>
                  <a:lnTo>
                    <a:pt x="139700" y="39136"/>
                  </a:lnTo>
                  <a:lnTo>
                    <a:pt x="139834" y="41743"/>
                  </a:lnTo>
                  <a:lnTo>
                    <a:pt x="139769" y="41743"/>
                  </a:lnTo>
                  <a:lnTo>
                    <a:pt x="140168" y="49430"/>
                  </a:lnTo>
                  <a:lnTo>
                    <a:pt x="140168" y="49430"/>
                  </a:lnTo>
                  <a:lnTo>
                    <a:pt x="129072" y="44450"/>
                  </a:lnTo>
                  <a:lnTo>
                    <a:pt x="128337" y="43982"/>
                  </a:lnTo>
                  <a:lnTo>
                    <a:pt x="128601" y="41743"/>
                  </a:lnTo>
                  <a:lnTo>
                    <a:pt x="128571" y="41743"/>
                  </a:lnTo>
                  <a:cubicBezTo>
                    <a:pt x="128471" y="41743"/>
                    <a:pt x="128404" y="41810"/>
                    <a:pt x="128404" y="41910"/>
                  </a:cubicBezTo>
                  <a:lnTo>
                    <a:pt x="128137" y="44150"/>
                  </a:lnTo>
                  <a:lnTo>
                    <a:pt x="125062" y="42144"/>
                  </a:lnTo>
                  <a:lnTo>
                    <a:pt x="126466" y="40406"/>
                  </a:lnTo>
                  <a:lnTo>
                    <a:pt x="128504" y="40640"/>
                  </a:lnTo>
                  <a:cubicBezTo>
                    <a:pt x="128522" y="40646"/>
                    <a:pt x="128539" y="40649"/>
                    <a:pt x="128554" y="40649"/>
                  </a:cubicBezTo>
                  <a:cubicBezTo>
                    <a:pt x="128626" y="40649"/>
                    <a:pt x="128671" y="40589"/>
                    <a:pt x="128671" y="40507"/>
                  </a:cubicBezTo>
                  <a:lnTo>
                    <a:pt x="129173" y="36931"/>
                  </a:lnTo>
                  <a:cubicBezTo>
                    <a:pt x="129240" y="36797"/>
                    <a:pt x="129139" y="36730"/>
                    <a:pt x="129072" y="36730"/>
                  </a:cubicBezTo>
                  <a:cubicBezTo>
                    <a:pt x="129041" y="36715"/>
                    <a:pt x="129012" y="36708"/>
                    <a:pt x="128986" y="36708"/>
                  </a:cubicBezTo>
                  <a:cubicBezTo>
                    <a:pt x="128898" y="36708"/>
                    <a:pt x="128839" y="36779"/>
                    <a:pt x="128839" y="36830"/>
                  </a:cubicBezTo>
                  <a:lnTo>
                    <a:pt x="128337" y="40273"/>
                  </a:lnTo>
                  <a:lnTo>
                    <a:pt x="126399" y="40072"/>
                  </a:lnTo>
                  <a:cubicBezTo>
                    <a:pt x="126368" y="40051"/>
                    <a:pt x="126343" y="40044"/>
                    <a:pt x="126323" y="40044"/>
                  </a:cubicBezTo>
                  <a:cubicBezTo>
                    <a:pt x="126278" y="40044"/>
                    <a:pt x="126255" y="40083"/>
                    <a:pt x="126232" y="40106"/>
                  </a:cubicBezTo>
                  <a:lnTo>
                    <a:pt x="124728" y="41977"/>
                  </a:lnTo>
                  <a:lnTo>
                    <a:pt x="120249" y="39103"/>
                  </a:lnTo>
                  <a:lnTo>
                    <a:pt x="118378" y="34157"/>
                  </a:lnTo>
                  <a:lnTo>
                    <a:pt x="120550" y="33555"/>
                  </a:lnTo>
                  <a:lnTo>
                    <a:pt x="123658" y="38267"/>
                  </a:lnTo>
                  <a:cubicBezTo>
                    <a:pt x="123658" y="38301"/>
                    <a:pt x="123759" y="38334"/>
                    <a:pt x="123792" y="38334"/>
                  </a:cubicBezTo>
                  <a:cubicBezTo>
                    <a:pt x="123825" y="38334"/>
                    <a:pt x="123825" y="38301"/>
                    <a:pt x="123892" y="38301"/>
                  </a:cubicBezTo>
                  <a:cubicBezTo>
                    <a:pt x="123959" y="38234"/>
                    <a:pt x="123959" y="38134"/>
                    <a:pt x="123926" y="38067"/>
                  </a:cubicBezTo>
                  <a:lnTo>
                    <a:pt x="120817" y="33421"/>
                  </a:lnTo>
                  <a:lnTo>
                    <a:pt x="125296" y="32085"/>
                  </a:lnTo>
                  <a:lnTo>
                    <a:pt x="130977" y="36463"/>
                  </a:lnTo>
                  <a:cubicBezTo>
                    <a:pt x="131019" y="36477"/>
                    <a:pt x="131061" y="36485"/>
                    <a:pt x="131100" y="36485"/>
                  </a:cubicBezTo>
                  <a:cubicBezTo>
                    <a:pt x="131155" y="36485"/>
                    <a:pt x="131206" y="36468"/>
                    <a:pt x="131245" y="36429"/>
                  </a:cubicBezTo>
                  <a:cubicBezTo>
                    <a:pt x="131278" y="36362"/>
                    <a:pt x="131278" y="36229"/>
                    <a:pt x="131178" y="36195"/>
                  </a:cubicBezTo>
                  <a:lnTo>
                    <a:pt x="129808" y="35126"/>
                  </a:lnTo>
                  <a:lnTo>
                    <a:pt x="130777" y="27205"/>
                  </a:lnTo>
                  <a:lnTo>
                    <a:pt x="136459" y="29377"/>
                  </a:lnTo>
                  <a:lnTo>
                    <a:pt x="134152" y="35560"/>
                  </a:lnTo>
                  <a:cubicBezTo>
                    <a:pt x="134119" y="35627"/>
                    <a:pt x="134152" y="35727"/>
                    <a:pt x="134253" y="35761"/>
                  </a:cubicBezTo>
                  <a:lnTo>
                    <a:pt x="134286" y="35761"/>
                  </a:lnTo>
                  <a:cubicBezTo>
                    <a:pt x="134353" y="35761"/>
                    <a:pt x="134420" y="35727"/>
                    <a:pt x="134453" y="35627"/>
                  </a:cubicBezTo>
                  <a:lnTo>
                    <a:pt x="135456" y="32954"/>
                  </a:lnTo>
                  <a:lnTo>
                    <a:pt x="135489" y="32954"/>
                  </a:lnTo>
                  <a:lnTo>
                    <a:pt x="139333" y="32720"/>
                  </a:lnTo>
                  <a:cubicBezTo>
                    <a:pt x="139433" y="32720"/>
                    <a:pt x="139500" y="32619"/>
                    <a:pt x="139500" y="32552"/>
                  </a:cubicBezTo>
                  <a:cubicBezTo>
                    <a:pt x="139500" y="32452"/>
                    <a:pt x="139433" y="32385"/>
                    <a:pt x="139333" y="32385"/>
                  </a:cubicBezTo>
                  <a:lnTo>
                    <a:pt x="135623" y="32619"/>
                  </a:lnTo>
                  <a:lnTo>
                    <a:pt x="136325" y="30748"/>
                  </a:lnTo>
                  <a:lnTo>
                    <a:pt x="139333" y="31750"/>
                  </a:lnTo>
                  <a:lnTo>
                    <a:pt x="139366" y="31750"/>
                  </a:lnTo>
                  <a:cubicBezTo>
                    <a:pt x="139466" y="31750"/>
                    <a:pt x="139500" y="31717"/>
                    <a:pt x="139533" y="31617"/>
                  </a:cubicBezTo>
                  <a:cubicBezTo>
                    <a:pt x="139533" y="31550"/>
                    <a:pt x="139500" y="31450"/>
                    <a:pt x="139433" y="31416"/>
                  </a:cubicBezTo>
                  <a:lnTo>
                    <a:pt x="136459" y="30414"/>
                  </a:lnTo>
                  <a:lnTo>
                    <a:pt x="136826" y="29444"/>
                  </a:lnTo>
                  <a:lnTo>
                    <a:pt x="139333" y="30414"/>
                  </a:lnTo>
                  <a:lnTo>
                    <a:pt x="139366" y="30414"/>
                  </a:lnTo>
                  <a:cubicBezTo>
                    <a:pt x="139466" y="30414"/>
                    <a:pt x="139500" y="30380"/>
                    <a:pt x="139533" y="30280"/>
                  </a:cubicBezTo>
                  <a:cubicBezTo>
                    <a:pt x="139600" y="30213"/>
                    <a:pt x="139533" y="30113"/>
                    <a:pt x="139466" y="30079"/>
                  </a:cubicBezTo>
                  <a:lnTo>
                    <a:pt x="130911" y="26771"/>
                  </a:lnTo>
                  <a:lnTo>
                    <a:pt x="131813" y="19284"/>
                  </a:lnTo>
                  <a:lnTo>
                    <a:pt x="139333" y="24197"/>
                  </a:lnTo>
                  <a:cubicBezTo>
                    <a:pt x="139333" y="24225"/>
                    <a:pt x="139356" y="24230"/>
                    <a:pt x="139404" y="24231"/>
                  </a:cubicBezTo>
                  <a:lnTo>
                    <a:pt x="139404" y="24231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91" y="24017"/>
                    <a:pt x="139576" y="24088"/>
                    <a:pt x="139533" y="24130"/>
                  </a:cubicBezTo>
                  <a:cubicBezTo>
                    <a:pt x="139500" y="24197"/>
                    <a:pt x="139466" y="24231"/>
                    <a:pt x="139433" y="24231"/>
                  </a:cubicBezTo>
                  <a:cubicBezTo>
                    <a:pt x="139422" y="24231"/>
                    <a:pt x="139413" y="24231"/>
                    <a:pt x="139404" y="24231"/>
                  </a:cubicBezTo>
                  <a:lnTo>
                    <a:pt x="139404" y="24231"/>
                  </a:lnTo>
                  <a:lnTo>
                    <a:pt x="139132" y="24665"/>
                  </a:lnTo>
                  <a:cubicBezTo>
                    <a:pt x="139099" y="24699"/>
                    <a:pt x="139099" y="24832"/>
                    <a:pt x="139166" y="24866"/>
                  </a:cubicBezTo>
                  <a:cubicBezTo>
                    <a:pt x="139199" y="24866"/>
                    <a:pt x="139199" y="24899"/>
                    <a:pt x="139266" y="24899"/>
                  </a:cubicBezTo>
                  <a:cubicBezTo>
                    <a:pt x="139299" y="24899"/>
                    <a:pt x="139366" y="24866"/>
                    <a:pt x="139366" y="24832"/>
                  </a:cubicBezTo>
                  <a:lnTo>
                    <a:pt x="141305" y="21824"/>
                  </a:lnTo>
                  <a:lnTo>
                    <a:pt x="141305" y="21189"/>
                  </a:lnTo>
                  <a:lnTo>
                    <a:pt x="139571" y="23964"/>
                  </a:lnTo>
                  <a:lnTo>
                    <a:pt x="139571" y="23964"/>
                  </a:lnTo>
                  <a:cubicBezTo>
                    <a:pt x="139559" y="23933"/>
                    <a:pt x="139536" y="23908"/>
                    <a:pt x="139500" y="23896"/>
                  </a:cubicBezTo>
                  <a:lnTo>
                    <a:pt x="132114" y="19084"/>
                  </a:lnTo>
                  <a:lnTo>
                    <a:pt x="139433" y="17747"/>
                  </a:lnTo>
                  <a:cubicBezTo>
                    <a:pt x="139500" y="17714"/>
                    <a:pt x="139533" y="17613"/>
                    <a:pt x="139533" y="17546"/>
                  </a:cubicBezTo>
                  <a:cubicBezTo>
                    <a:pt x="139500" y="17446"/>
                    <a:pt x="139433" y="17413"/>
                    <a:pt x="139333" y="17413"/>
                  </a:cubicBezTo>
                  <a:lnTo>
                    <a:pt x="132314" y="18716"/>
                  </a:lnTo>
                  <a:lnTo>
                    <a:pt x="139634" y="13436"/>
                  </a:lnTo>
                  <a:lnTo>
                    <a:pt x="141371" y="12065"/>
                  </a:lnTo>
                  <a:lnTo>
                    <a:pt x="141371" y="11664"/>
                  </a:lnTo>
                  <a:lnTo>
                    <a:pt x="139533" y="13068"/>
                  </a:lnTo>
                  <a:lnTo>
                    <a:pt x="134086" y="7420"/>
                  </a:lnTo>
                  <a:cubicBezTo>
                    <a:pt x="134036" y="7386"/>
                    <a:pt x="133994" y="7370"/>
                    <a:pt x="133952" y="7370"/>
                  </a:cubicBezTo>
                  <a:cubicBezTo>
                    <a:pt x="133910" y="7370"/>
                    <a:pt x="133868" y="7386"/>
                    <a:pt x="133818" y="7420"/>
                  </a:cubicBezTo>
                  <a:cubicBezTo>
                    <a:pt x="133751" y="7520"/>
                    <a:pt x="133751" y="7587"/>
                    <a:pt x="133818" y="7687"/>
                  </a:cubicBezTo>
                  <a:lnTo>
                    <a:pt x="139266" y="13335"/>
                  </a:lnTo>
                  <a:lnTo>
                    <a:pt x="131813" y="18683"/>
                  </a:lnTo>
                  <a:lnTo>
                    <a:pt x="132147" y="15775"/>
                  </a:lnTo>
                  <a:lnTo>
                    <a:pt x="134119" y="3576"/>
                  </a:lnTo>
                  <a:lnTo>
                    <a:pt x="139767" y="669"/>
                  </a:lnTo>
                  <a:lnTo>
                    <a:pt x="140636" y="0"/>
                  </a:lnTo>
                  <a:close/>
                  <a:moveTo>
                    <a:pt x="84556" y="84155"/>
                  </a:moveTo>
                  <a:lnTo>
                    <a:pt x="91708" y="84522"/>
                  </a:lnTo>
                  <a:lnTo>
                    <a:pt x="91841" y="89736"/>
                  </a:lnTo>
                  <a:lnTo>
                    <a:pt x="84756" y="89435"/>
                  </a:lnTo>
                  <a:lnTo>
                    <a:pt x="84556" y="84155"/>
                  </a:lnTo>
                  <a:close/>
                  <a:moveTo>
                    <a:pt x="11247" y="83912"/>
                  </a:moveTo>
                  <a:cubicBezTo>
                    <a:pt x="11205" y="83912"/>
                    <a:pt x="11163" y="83937"/>
                    <a:pt x="11130" y="83987"/>
                  </a:cubicBezTo>
                  <a:cubicBezTo>
                    <a:pt x="11029" y="84054"/>
                    <a:pt x="11029" y="84121"/>
                    <a:pt x="11130" y="84221"/>
                  </a:cubicBezTo>
                  <a:lnTo>
                    <a:pt x="16210" y="89702"/>
                  </a:lnTo>
                  <a:lnTo>
                    <a:pt x="16276" y="89870"/>
                  </a:lnTo>
                  <a:lnTo>
                    <a:pt x="16611" y="89836"/>
                  </a:lnTo>
                  <a:lnTo>
                    <a:pt x="16510" y="89569"/>
                  </a:lnTo>
                  <a:cubicBezTo>
                    <a:pt x="16544" y="89535"/>
                    <a:pt x="16510" y="89535"/>
                    <a:pt x="16510" y="89502"/>
                  </a:cubicBezTo>
                  <a:lnTo>
                    <a:pt x="11364" y="83987"/>
                  </a:lnTo>
                  <a:cubicBezTo>
                    <a:pt x="11330" y="83937"/>
                    <a:pt x="11288" y="83912"/>
                    <a:pt x="11247" y="83912"/>
                  </a:cubicBezTo>
                  <a:close/>
                  <a:moveTo>
                    <a:pt x="92042" y="84556"/>
                  </a:moveTo>
                  <a:lnTo>
                    <a:pt x="96387" y="84823"/>
                  </a:lnTo>
                  <a:lnTo>
                    <a:pt x="95150" y="89870"/>
                  </a:lnTo>
                  <a:lnTo>
                    <a:pt x="92176" y="89736"/>
                  </a:lnTo>
                  <a:lnTo>
                    <a:pt x="92042" y="84556"/>
                  </a:lnTo>
                  <a:close/>
                  <a:moveTo>
                    <a:pt x="88566" y="91273"/>
                  </a:moveTo>
                  <a:cubicBezTo>
                    <a:pt x="88499" y="91273"/>
                    <a:pt x="88399" y="91340"/>
                    <a:pt x="88366" y="91440"/>
                  </a:cubicBezTo>
                  <a:lnTo>
                    <a:pt x="88299" y="92075"/>
                  </a:lnTo>
                  <a:lnTo>
                    <a:pt x="88633" y="92109"/>
                  </a:lnTo>
                  <a:lnTo>
                    <a:pt x="88700" y="91507"/>
                  </a:lnTo>
                  <a:cubicBezTo>
                    <a:pt x="88733" y="91407"/>
                    <a:pt x="88666" y="91340"/>
                    <a:pt x="88566" y="91273"/>
                  </a:cubicBezTo>
                  <a:close/>
                  <a:moveTo>
                    <a:pt x="86051" y="65715"/>
                  </a:moveTo>
                  <a:cubicBezTo>
                    <a:pt x="86026" y="65715"/>
                    <a:pt x="86009" y="65723"/>
                    <a:pt x="85993" y="65740"/>
                  </a:cubicBezTo>
                  <a:cubicBezTo>
                    <a:pt x="85959" y="65806"/>
                    <a:pt x="85892" y="65840"/>
                    <a:pt x="85892" y="65873"/>
                  </a:cubicBezTo>
                  <a:lnTo>
                    <a:pt x="84188" y="83754"/>
                  </a:lnTo>
                  <a:lnTo>
                    <a:pt x="73025" y="83185"/>
                  </a:lnTo>
                  <a:lnTo>
                    <a:pt x="72959" y="83185"/>
                  </a:lnTo>
                  <a:lnTo>
                    <a:pt x="69951" y="84622"/>
                  </a:lnTo>
                  <a:lnTo>
                    <a:pt x="68346" y="78206"/>
                  </a:lnTo>
                  <a:cubicBezTo>
                    <a:pt x="68318" y="78148"/>
                    <a:pt x="68264" y="78065"/>
                    <a:pt x="68185" y="78065"/>
                  </a:cubicBezTo>
                  <a:cubicBezTo>
                    <a:pt x="68173" y="78065"/>
                    <a:pt x="68160" y="78067"/>
                    <a:pt x="68146" y="78072"/>
                  </a:cubicBezTo>
                  <a:cubicBezTo>
                    <a:pt x="68079" y="78139"/>
                    <a:pt x="67979" y="78206"/>
                    <a:pt x="68012" y="78272"/>
                  </a:cubicBezTo>
                  <a:lnTo>
                    <a:pt x="69616" y="84823"/>
                  </a:lnTo>
                  <a:lnTo>
                    <a:pt x="65439" y="86862"/>
                  </a:lnTo>
                  <a:cubicBezTo>
                    <a:pt x="65405" y="86895"/>
                    <a:pt x="65339" y="86995"/>
                    <a:pt x="65339" y="87062"/>
                  </a:cubicBezTo>
                  <a:cubicBezTo>
                    <a:pt x="65372" y="87129"/>
                    <a:pt x="65439" y="87196"/>
                    <a:pt x="65506" y="87196"/>
                  </a:cubicBezTo>
                  <a:lnTo>
                    <a:pt x="69416" y="87330"/>
                  </a:lnTo>
                  <a:lnTo>
                    <a:pt x="69082" y="89268"/>
                  </a:lnTo>
                  <a:lnTo>
                    <a:pt x="65238" y="89435"/>
                  </a:lnTo>
                  <a:lnTo>
                    <a:pt x="67444" y="89702"/>
                  </a:lnTo>
                  <a:lnTo>
                    <a:pt x="68981" y="89636"/>
                  </a:lnTo>
                  <a:lnTo>
                    <a:pt x="68948" y="89903"/>
                  </a:lnTo>
                  <a:lnTo>
                    <a:pt x="69282" y="89936"/>
                  </a:lnTo>
                  <a:lnTo>
                    <a:pt x="69316" y="89669"/>
                  </a:lnTo>
                  <a:lnTo>
                    <a:pt x="74462" y="89435"/>
                  </a:lnTo>
                  <a:lnTo>
                    <a:pt x="78607" y="89602"/>
                  </a:lnTo>
                  <a:lnTo>
                    <a:pt x="78607" y="91006"/>
                  </a:lnTo>
                  <a:lnTo>
                    <a:pt x="78874" y="90972"/>
                  </a:lnTo>
                  <a:lnTo>
                    <a:pt x="78874" y="89569"/>
                  </a:lnTo>
                  <a:lnTo>
                    <a:pt x="80946" y="89636"/>
                  </a:lnTo>
                  <a:lnTo>
                    <a:pt x="80946" y="91240"/>
                  </a:lnTo>
                  <a:lnTo>
                    <a:pt x="81280" y="91273"/>
                  </a:lnTo>
                  <a:lnTo>
                    <a:pt x="81280" y="89702"/>
                  </a:lnTo>
                  <a:lnTo>
                    <a:pt x="84355" y="89836"/>
                  </a:lnTo>
                  <a:lnTo>
                    <a:pt x="84455" y="91674"/>
                  </a:lnTo>
                  <a:lnTo>
                    <a:pt x="84790" y="91708"/>
                  </a:lnTo>
                  <a:lnTo>
                    <a:pt x="84689" y="89836"/>
                  </a:lnTo>
                  <a:lnTo>
                    <a:pt x="95016" y="90204"/>
                  </a:lnTo>
                  <a:lnTo>
                    <a:pt x="94582" y="92109"/>
                  </a:lnTo>
                  <a:lnTo>
                    <a:pt x="94983" y="92075"/>
                  </a:lnTo>
                  <a:lnTo>
                    <a:pt x="95384" y="90204"/>
                  </a:lnTo>
                  <a:lnTo>
                    <a:pt x="101667" y="90438"/>
                  </a:lnTo>
                  <a:lnTo>
                    <a:pt x="101500" y="91340"/>
                  </a:lnTo>
                  <a:lnTo>
                    <a:pt x="101567" y="91340"/>
                  </a:lnTo>
                  <a:lnTo>
                    <a:pt x="101868" y="91273"/>
                  </a:lnTo>
                  <a:lnTo>
                    <a:pt x="102035" y="90505"/>
                  </a:lnTo>
                  <a:lnTo>
                    <a:pt x="107015" y="90672"/>
                  </a:lnTo>
                  <a:lnTo>
                    <a:pt x="108552" y="90505"/>
                  </a:lnTo>
                  <a:lnTo>
                    <a:pt x="109120" y="90371"/>
                  </a:lnTo>
                  <a:lnTo>
                    <a:pt x="102001" y="90104"/>
                  </a:lnTo>
                  <a:lnTo>
                    <a:pt x="101233" y="86427"/>
                  </a:lnTo>
                  <a:cubicBezTo>
                    <a:pt x="101199" y="86360"/>
                    <a:pt x="101099" y="86294"/>
                    <a:pt x="101032" y="86294"/>
                  </a:cubicBezTo>
                  <a:cubicBezTo>
                    <a:pt x="100932" y="86360"/>
                    <a:pt x="100899" y="86427"/>
                    <a:pt x="100899" y="86527"/>
                  </a:cubicBezTo>
                  <a:lnTo>
                    <a:pt x="101600" y="90104"/>
                  </a:lnTo>
                  <a:lnTo>
                    <a:pt x="95417" y="89870"/>
                  </a:lnTo>
                  <a:lnTo>
                    <a:pt x="96687" y="84756"/>
                  </a:lnTo>
                  <a:lnTo>
                    <a:pt x="101500" y="85024"/>
                  </a:lnTo>
                  <a:cubicBezTo>
                    <a:pt x="101567" y="85024"/>
                    <a:pt x="101667" y="84923"/>
                    <a:pt x="101667" y="84856"/>
                  </a:cubicBezTo>
                  <a:cubicBezTo>
                    <a:pt x="101667" y="84756"/>
                    <a:pt x="101567" y="84689"/>
                    <a:pt x="101500" y="84689"/>
                  </a:cubicBezTo>
                  <a:lnTo>
                    <a:pt x="96721" y="84422"/>
                  </a:lnTo>
                  <a:lnTo>
                    <a:pt x="97991" y="79409"/>
                  </a:lnTo>
                  <a:cubicBezTo>
                    <a:pt x="98024" y="79342"/>
                    <a:pt x="97924" y="79242"/>
                    <a:pt x="97857" y="79208"/>
                  </a:cubicBezTo>
                  <a:cubicBezTo>
                    <a:pt x="97839" y="79202"/>
                    <a:pt x="97823" y="79200"/>
                    <a:pt x="97807" y="79200"/>
                  </a:cubicBezTo>
                  <a:cubicBezTo>
                    <a:pt x="97734" y="79200"/>
                    <a:pt x="97684" y="79259"/>
                    <a:pt x="97657" y="79342"/>
                  </a:cubicBezTo>
                  <a:lnTo>
                    <a:pt x="96387" y="84422"/>
                  </a:lnTo>
                  <a:lnTo>
                    <a:pt x="91975" y="84188"/>
                  </a:lnTo>
                  <a:lnTo>
                    <a:pt x="91708" y="74663"/>
                  </a:lnTo>
                  <a:lnTo>
                    <a:pt x="93646" y="66876"/>
                  </a:lnTo>
                  <a:cubicBezTo>
                    <a:pt x="93680" y="66809"/>
                    <a:pt x="93579" y="66709"/>
                    <a:pt x="93512" y="66675"/>
                  </a:cubicBezTo>
                  <a:cubicBezTo>
                    <a:pt x="93495" y="66669"/>
                    <a:pt x="93478" y="66667"/>
                    <a:pt x="93462" y="66667"/>
                  </a:cubicBezTo>
                  <a:cubicBezTo>
                    <a:pt x="93390" y="66667"/>
                    <a:pt x="93339" y="66727"/>
                    <a:pt x="93312" y="66809"/>
                  </a:cubicBezTo>
                  <a:lnTo>
                    <a:pt x="92844" y="68681"/>
                  </a:lnTo>
                  <a:lnTo>
                    <a:pt x="86160" y="65740"/>
                  </a:lnTo>
                  <a:cubicBezTo>
                    <a:pt x="86110" y="65723"/>
                    <a:pt x="86076" y="65715"/>
                    <a:pt x="86051" y="657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10;p59">
              <a:extLst>
                <a:ext uri="{FF2B5EF4-FFF2-40B4-BE49-F238E27FC236}">
                  <a16:creationId xmlns:a16="http://schemas.microsoft.com/office/drawing/2014/main" id="{445A5368-03A5-AC13-8419-28917FE0D787}"/>
                </a:ext>
              </a:extLst>
            </p:cNvPr>
            <p:cNvSpPr/>
            <p:nvPr/>
          </p:nvSpPr>
          <p:spPr>
            <a:xfrm>
              <a:off x="5107647" y="557758"/>
              <a:ext cx="2794571" cy="1824066"/>
            </a:xfrm>
            <a:custGeom>
              <a:avLst/>
              <a:gdLst/>
              <a:ahLst/>
              <a:cxnLst/>
              <a:rect l="l" t="t" r="r" b="b"/>
              <a:pathLst>
                <a:path w="141372" h="92276" extrusionOk="0">
                  <a:moveTo>
                    <a:pt x="27640" y="45219"/>
                  </a:moveTo>
                  <a:cubicBezTo>
                    <a:pt x="28208" y="46957"/>
                    <a:pt x="29946" y="51970"/>
                    <a:pt x="31884" y="57652"/>
                  </a:cubicBezTo>
                  <a:cubicBezTo>
                    <a:pt x="25167" y="54209"/>
                    <a:pt x="17881" y="50566"/>
                    <a:pt x="13937" y="48962"/>
                  </a:cubicBezTo>
                  <a:cubicBezTo>
                    <a:pt x="17279" y="48127"/>
                    <a:pt x="22259" y="46723"/>
                    <a:pt x="27640" y="45219"/>
                  </a:cubicBezTo>
                  <a:close/>
                  <a:moveTo>
                    <a:pt x="54109" y="36964"/>
                  </a:moveTo>
                  <a:cubicBezTo>
                    <a:pt x="53073" y="43682"/>
                    <a:pt x="52706" y="56048"/>
                    <a:pt x="52405" y="66074"/>
                  </a:cubicBezTo>
                  <a:cubicBezTo>
                    <a:pt x="52271" y="66675"/>
                    <a:pt x="52271" y="67210"/>
                    <a:pt x="52271" y="67711"/>
                  </a:cubicBezTo>
                  <a:cubicBezTo>
                    <a:pt x="48896" y="66074"/>
                    <a:pt x="45955" y="64704"/>
                    <a:pt x="44484" y="64002"/>
                  </a:cubicBezTo>
                  <a:cubicBezTo>
                    <a:pt x="42646" y="63099"/>
                    <a:pt x="39304" y="61428"/>
                    <a:pt x="35460" y="59423"/>
                  </a:cubicBezTo>
                  <a:cubicBezTo>
                    <a:pt x="34725" y="59055"/>
                    <a:pt x="33990" y="58688"/>
                    <a:pt x="33221" y="58320"/>
                  </a:cubicBezTo>
                  <a:cubicBezTo>
                    <a:pt x="31149" y="52238"/>
                    <a:pt x="29311" y="46790"/>
                    <a:pt x="28676" y="44952"/>
                  </a:cubicBezTo>
                  <a:cubicBezTo>
                    <a:pt x="38569" y="42144"/>
                    <a:pt x="49531" y="38802"/>
                    <a:pt x="54109" y="36964"/>
                  </a:cubicBezTo>
                  <a:close/>
                  <a:moveTo>
                    <a:pt x="54911" y="38000"/>
                  </a:moveTo>
                  <a:cubicBezTo>
                    <a:pt x="55112" y="38669"/>
                    <a:pt x="55346" y="39370"/>
                    <a:pt x="55480" y="40005"/>
                  </a:cubicBezTo>
                  <a:cubicBezTo>
                    <a:pt x="57117" y="45486"/>
                    <a:pt x="58488" y="50199"/>
                    <a:pt x="59123" y="52171"/>
                  </a:cubicBezTo>
                  <a:cubicBezTo>
                    <a:pt x="60961" y="58053"/>
                    <a:pt x="66743" y="74095"/>
                    <a:pt x="66776" y="74295"/>
                  </a:cubicBezTo>
                  <a:cubicBezTo>
                    <a:pt x="66776" y="74362"/>
                    <a:pt x="66876" y="74529"/>
                    <a:pt x="66976" y="74763"/>
                  </a:cubicBezTo>
                  <a:cubicBezTo>
                    <a:pt x="63267" y="72959"/>
                    <a:pt x="57919" y="70419"/>
                    <a:pt x="53240" y="68179"/>
                  </a:cubicBezTo>
                  <a:cubicBezTo>
                    <a:pt x="53240" y="67511"/>
                    <a:pt x="53274" y="66843"/>
                    <a:pt x="53274" y="66107"/>
                  </a:cubicBezTo>
                  <a:cubicBezTo>
                    <a:pt x="53608" y="56549"/>
                    <a:pt x="54009" y="44851"/>
                    <a:pt x="54911" y="38000"/>
                  </a:cubicBezTo>
                  <a:close/>
                  <a:moveTo>
                    <a:pt x="73995" y="35494"/>
                  </a:moveTo>
                  <a:cubicBezTo>
                    <a:pt x="76000" y="39604"/>
                    <a:pt x="82985" y="53474"/>
                    <a:pt x="85458" y="56415"/>
                  </a:cubicBezTo>
                  <a:cubicBezTo>
                    <a:pt x="86595" y="57819"/>
                    <a:pt x="88667" y="60760"/>
                    <a:pt x="90806" y="63935"/>
                  </a:cubicBezTo>
                  <a:cubicBezTo>
                    <a:pt x="93546" y="67945"/>
                    <a:pt x="96387" y="72123"/>
                    <a:pt x="98025" y="73828"/>
                  </a:cubicBezTo>
                  <a:cubicBezTo>
                    <a:pt x="97844" y="73817"/>
                    <a:pt x="97658" y="73812"/>
                    <a:pt x="97467" y="73812"/>
                  </a:cubicBezTo>
                  <a:cubicBezTo>
                    <a:pt x="96427" y="73812"/>
                    <a:pt x="95247" y="73954"/>
                    <a:pt x="93947" y="74095"/>
                  </a:cubicBezTo>
                  <a:cubicBezTo>
                    <a:pt x="92438" y="74271"/>
                    <a:pt x="90711" y="74471"/>
                    <a:pt x="88806" y="74471"/>
                  </a:cubicBezTo>
                  <a:cubicBezTo>
                    <a:pt x="87462" y="74471"/>
                    <a:pt x="86029" y="74371"/>
                    <a:pt x="84523" y="74095"/>
                  </a:cubicBezTo>
                  <a:cubicBezTo>
                    <a:pt x="82872" y="73785"/>
                    <a:pt x="81385" y="73663"/>
                    <a:pt x="80072" y="73663"/>
                  </a:cubicBezTo>
                  <a:cubicBezTo>
                    <a:pt x="76999" y="73663"/>
                    <a:pt x="74871" y="74328"/>
                    <a:pt x="73794" y="74797"/>
                  </a:cubicBezTo>
                  <a:cubicBezTo>
                    <a:pt x="73794" y="73794"/>
                    <a:pt x="73627" y="72624"/>
                    <a:pt x="73159" y="71221"/>
                  </a:cubicBezTo>
                  <a:cubicBezTo>
                    <a:pt x="69483" y="59523"/>
                    <a:pt x="69784" y="47525"/>
                    <a:pt x="73995" y="35494"/>
                  </a:cubicBezTo>
                  <a:close/>
                  <a:moveTo>
                    <a:pt x="62966" y="30441"/>
                  </a:moveTo>
                  <a:cubicBezTo>
                    <a:pt x="63011" y="30441"/>
                    <a:pt x="63055" y="30443"/>
                    <a:pt x="63100" y="30447"/>
                  </a:cubicBezTo>
                  <a:cubicBezTo>
                    <a:pt x="63768" y="30480"/>
                    <a:pt x="68414" y="32519"/>
                    <a:pt x="72892" y="34491"/>
                  </a:cubicBezTo>
                  <a:cubicBezTo>
                    <a:pt x="72992" y="34524"/>
                    <a:pt x="73093" y="34558"/>
                    <a:pt x="73226" y="34658"/>
                  </a:cubicBezTo>
                  <a:cubicBezTo>
                    <a:pt x="68748" y="47057"/>
                    <a:pt x="68414" y="59456"/>
                    <a:pt x="72157" y="71555"/>
                  </a:cubicBezTo>
                  <a:cubicBezTo>
                    <a:pt x="73126" y="74429"/>
                    <a:pt x="72792" y="75766"/>
                    <a:pt x="72391" y="76401"/>
                  </a:cubicBezTo>
                  <a:cubicBezTo>
                    <a:pt x="72090" y="76802"/>
                    <a:pt x="71756" y="76936"/>
                    <a:pt x="71589" y="76969"/>
                  </a:cubicBezTo>
                  <a:cubicBezTo>
                    <a:pt x="71221" y="76802"/>
                    <a:pt x="70151" y="76301"/>
                    <a:pt x="68714" y="75599"/>
                  </a:cubicBezTo>
                  <a:cubicBezTo>
                    <a:pt x="68113" y="74797"/>
                    <a:pt x="67745" y="73928"/>
                    <a:pt x="67745" y="73928"/>
                  </a:cubicBezTo>
                  <a:cubicBezTo>
                    <a:pt x="67712" y="73761"/>
                    <a:pt x="61930" y="57719"/>
                    <a:pt x="60092" y="51870"/>
                  </a:cubicBezTo>
                  <a:cubicBezTo>
                    <a:pt x="59457" y="49898"/>
                    <a:pt x="58086" y="45186"/>
                    <a:pt x="56449" y="39705"/>
                  </a:cubicBezTo>
                  <a:cubicBezTo>
                    <a:pt x="56115" y="38535"/>
                    <a:pt x="55780" y="37399"/>
                    <a:pt x="55446" y="36329"/>
                  </a:cubicBezTo>
                  <a:cubicBezTo>
                    <a:pt x="55613" y="36229"/>
                    <a:pt x="55747" y="36162"/>
                    <a:pt x="55881" y="36129"/>
                  </a:cubicBezTo>
                  <a:cubicBezTo>
                    <a:pt x="57284" y="35226"/>
                    <a:pt x="58454" y="34023"/>
                    <a:pt x="59457" y="32954"/>
                  </a:cubicBezTo>
                  <a:cubicBezTo>
                    <a:pt x="60741" y="31605"/>
                    <a:pt x="61872" y="30441"/>
                    <a:pt x="62966" y="30441"/>
                  </a:cubicBezTo>
                  <a:close/>
                  <a:moveTo>
                    <a:pt x="80188" y="74774"/>
                  </a:moveTo>
                  <a:cubicBezTo>
                    <a:pt x="81412" y="74774"/>
                    <a:pt x="82792" y="74884"/>
                    <a:pt x="84322" y="75164"/>
                  </a:cubicBezTo>
                  <a:cubicBezTo>
                    <a:pt x="85901" y="75469"/>
                    <a:pt x="87383" y="75579"/>
                    <a:pt x="88764" y="75579"/>
                  </a:cubicBezTo>
                  <a:cubicBezTo>
                    <a:pt x="90716" y="75579"/>
                    <a:pt x="92468" y="75360"/>
                    <a:pt x="94014" y="75164"/>
                  </a:cubicBezTo>
                  <a:cubicBezTo>
                    <a:pt x="95270" y="75012"/>
                    <a:pt x="96380" y="74876"/>
                    <a:pt x="97330" y="74876"/>
                  </a:cubicBezTo>
                  <a:cubicBezTo>
                    <a:pt x="98250" y="74876"/>
                    <a:pt x="99020" y="75003"/>
                    <a:pt x="99629" y="75365"/>
                  </a:cubicBezTo>
                  <a:cubicBezTo>
                    <a:pt x="100498" y="76267"/>
                    <a:pt x="101233" y="77470"/>
                    <a:pt x="102002" y="78640"/>
                  </a:cubicBezTo>
                  <a:cubicBezTo>
                    <a:pt x="102169" y="78941"/>
                    <a:pt x="102336" y="79208"/>
                    <a:pt x="102536" y="79476"/>
                  </a:cubicBezTo>
                  <a:lnTo>
                    <a:pt x="73260" y="77170"/>
                  </a:lnTo>
                  <a:cubicBezTo>
                    <a:pt x="73460" y="76835"/>
                    <a:pt x="73627" y="76468"/>
                    <a:pt x="73661" y="76067"/>
                  </a:cubicBezTo>
                  <a:cubicBezTo>
                    <a:pt x="74359" y="75718"/>
                    <a:pt x="76599" y="74774"/>
                    <a:pt x="80188" y="74774"/>
                  </a:cubicBezTo>
                  <a:close/>
                  <a:moveTo>
                    <a:pt x="53240" y="69282"/>
                  </a:moveTo>
                  <a:cubicBezTo>
                    <a:pt x="58521" y="71789"/>
                    <a:pt x="64470" y="74663"/>
                    <a:pt x="68079" y="76401"/>
                  </a:cubicBezTo>
                  <a:cubicBezTo>
                    <a:pt x="68414" y="76769"/>
                    <a:pt x="68748" y="77136"/>
                    <a:pt x="69149" y="77470"/>
                  </a:cubicBezTo>
                  <a:cubicBezTo>
                    <a:pt x="67712" y="77871"/>
                    <a:pt x="65706" y="78306"/>
                    <a:pt x="63434" y="78841"/>
                  </a:cubicBezTo>
                  <a:cubicBezTo>
                    <a:pt x="59958" y="79676"/>
                    <a:pt x="55981" y="80645"/>
                    <a:pt x="52572" y="81414"/>
                  </a:cubicBezTo>
                  <a:cubicBezTo>
                    <a:pt x="52906" y="79576"/>
                    <a:pt x="53073" y="75031"/>
                    <a:pt x="53240" y="69282"/>
                  </a:cubicBezTo>
                  <a:close/>
                  <a:moveTo>
                    <a:pt x="33656" y="59724"/>
                  </a:moveTo>
                  <a:cubicBezTo>
                    <a:pt x="34057" y="59924"/>
                    <a:pt x="34525" y="60158"/>
                    <a:pt x="34959" y="60392"/>
                  </a:cubicBezTo>
                  <a:cubicBezTo>
                    <a:pt x="38836" y="62364"/>
                    <a:pt x="42178" y="64069"/>
                    <a:pt x="44016" y="64938"/>
                  </a:cubicBezTo>
                  <a:cubicBezTo>
                    <a:pt x="45587" y="65706"/>
                    <a:pt x="48695" y="67177"/>
                    <a:pt x="52238" y="68881"/>
                  </a:cubicBezTo>
                  <a:cubicBezTo>
                    <a:pt x="52037" y="75231"/>
                    <a:pt x="51837" y="80445"/>
                    <a:pt x="51503" y="81648"/>
                  </a:cubicBezTo>
                  <a:cubicBezTo>
                    <a:pt x="49531" y="82083"/>
                    <a:pt x="47759" y="82417"/>
                    <a:pt x="46489" y="82617"/>
                  </a:cubicBezTo>
                  <a:lnTo>
                    <a:pt x="45988" y="82718"/>
                  </a:lnTo>
                  <a:cubicBezTo>
                    <a:pt x="44919" y="82885"/>
                    <a:pt x="43816" y="82985"/>
                    <a:pt x="42646" y="83152"/>
                  </a:cubicBezTo>
                  <a:cubicBezTo>
                    <a:pt x="42579" y="83052"/>
                    <a:pt x="42512" y="82951"/>
                    <a:pt x="42479" y="82818"/>
                  </a:cubicBezTo>
                  <a:cubicBezTo>
                    <a:pt x="41810" y="81581"/>
                    <a:pt x="41042" y="80144"/>
                    <a:pt x="40373" y="78540"/>
                  </a:cubicBezTo>
                  <a:cubicBezTo>
                    <a:pt x="39204" y="75733"/>
                    <a:pt x="36329" y="67411"/>
                    <a:pt x="33656" y="59724"/>
                  </a:cubicBezTo>
                  <a:close/>
                  <a:moveTo>
                    <a:pt x="14739" y="50399"/>
                  </a:moveTo>
                  <a:lnTo>
                    <a:pt x="14739" y="50399"/>
                  </a:lnTo>
                  <a:cubicBezTo>
                    <a:pt x="19017" y="52304"/>
                    <a:pt x="26002" y="55814"/>
                    <a:pt x="32352" y="59022"/>
                  </a:cubicBezTo>
                  <a:cubicBezTo>
                    <a:pt x="35126" y="67043"/>
                    <a:pt x="38234" y="75933"/>
                    <a:pt x="39471" y="78908"/>
                  </a:cubicBezTo>
                  <a:cubicBezTo>
                    <a:pt x="40173" y="80579"/>
                    <a:pt x="40908" y="82049"/>
                    <a:pt x="41576" y="83319"/>
                  </a:cubicBezTo>
                  <a:cubicBezTo>
                    <a:pt x="40306" y="83553"/>
                    <a:pt x="38970" y="83754"/>
                    <a:pt x="37566" y="83954"/>
                  </a:cubicBezTo>
                  <a:cubicBezTo>
                    <a:pt x="37800" y="82383"/>
                    <a:pt x="37833" y="81214"/>
                    <a:pt x="37700" y="80612"/>
                  </a:cubicBezTo>
                  <a:cubicBezTo>
                    <a:pt x="37165" y="78473"/>
                    <a:pt x="33355" y="74396"/>
                    <a:pt x="28977" y="69683"/>
                  </a:cubicBezTo>
                  <a:cubicBezTo>
                    <a:pt x="27473" y="68079"/>
                    <a:pt x="25969" y="66408"/>
                    <a:pt x="24498" y="64770"/>
                  </a:cubicBezTo>
                  <a:cubicBezTo>
                    <a:pt x="20521" y="60359"/>
                    <a:pt x="16644" y="53808"/>
                    <a:pt x="14739" y="50399"/>
                  </a:cubicBezTo>
                  <a:close/>
                  <a:moveTo>
                    <a:pt x="104675" y="80645"/>
                  </a:moveTo>
                  <a:lnTo>
                    <a:pt x="113532" y="81347"/>
                  </a:lnTo>
                  <a:cubicBezTo>
                    <a:pt x="111326" y="82250"/>
                    <a:pt x="109054" y="83119"/>
                    <a:pt x="106848" y="83988"/>
                  </a:cubicBezTo>
                  <a:cubicBezTo>
                    <a:pt x="106814" y="83921"/>
                    <a:pt x="106748" y="83820"/>
                    <a:pt x="106681" y="83720"/>
                  </a:cubicBezTo>
                  <a:cubicBezTo>
                    <a:pt x="106146" y="82751"/>
                    <a:pt x="105645" y="81782"/>
                    <a:pt x="104876" y="80946"/>
                  </a:cubicBezTo>
                  <a:cubicBezTo>
                    <a:pt x="104809" y="80879"/>
                    <a:pt x="104742" y="80779"/>
                    <a:pt x="104675" y="80645"/>
                  </a:cubicBezTo>
                  <a:close/>
                  <a:moveTo>
                    <a:pt x="103506" y="80813"/>
                  </a:moveTo>
                  <a:cubicBezTo>
                    <a:pt x="103706" y="81080"/>
                    <a:pt x="103907" y="81381"/>
                    <a:pt x="104141" y="81581"/>
                  </a:cubicBezTo>
                  <a:cubicBezTo>
                    <a:pt x="104809" y="82383"/>
                    <a:pt x="105244" y="83252"/>
                    <a:pt x="105812" y="84155"/>
                  </a:cubicBezTo>
                  <a:cubicBezTo>
                    <a:pt x="105845" y="84221"/>
                    <a:pt x="105845" y="84288"/>
                    <a:pt x="105879" y="84322"/>
                  </a:cubicBezTo>
                  <a:cubicBezTo>
                    <a:pt x="104575" y="84823"/>
                    <a:pt x="103339" y="85324"/>
                    <a:pt x="102069" y="85826"/>
                  </a:cubicBezTo>
                  <a:lnTo>
                    <a:pt x="103506" y="80813"/>
                  </a:lnTo>
                  <a:close/>
                  <a:moveTo>
                    <a:pt x="9425" y="66876"/>
                  </a:moveTo>
                  <a:lnTo>
                    <a:pt x="9425" y="66876"/>
                  </a:lnTo>
                  <a:cubicBezTo>
                    <a:pt x="17680" y="76802"/>
                    <a:pt x="24331" y="84957"/>
                    <a:pt x="24866" y="85926"/>
                  </a:cubicBezTo>
                  <a:cubicBezTo>
                    <a:pt x="24933" y="85993"/>
                    <a:pt x="25000" y="86126"/>
                    <a:pt x="25100" y="86294"/>
                  </a:cubicBezTo>
                  <a:cubicBezTo>
                    <a:pt x="18081" y="84957"/>
                    <a:pt x="13001" y="83988"/>
                    <a:pt x="11464" y="83820"/>
                  </a:cubicBezTo>
                  <a:cubicBezTo>
                    <a:pt x="11096" y="83787"/>
                    <a:pt x="10729" y="83754"/>
                    <a:pt x="10261" y="83720"/>
                  </a:cubicBezTo>
                  <a:cubicBezTo>
                    <a:pt x="10060" y="81247"/>
                    <a:pt x="9893" y="79075"/>
                    <a:pt x="9826" y="77370"/>
                  </a:cubicBezTo>
                  <a:cubicBezTo>
                    <a:pt x="9793" y="74964"/>
                    <a:pt x="9626" y="71020"/>
                    <a:pt x="9425" y="66876"/>
                  </a:cubicBezTo>
                  <a:close/>
                  <a:moveTo>
                    <a:pt x="12166" y="49397"/>
                  </a:moveTo>
                  <a:cubicBezTo>
                    <a:pt x="12567" y="49530"/>
                    <a:pt x="12901" y="49698"/>
                    <a:pt x="13235" y="49831"/>
                  </a:cubicBezTo>
                  <a:cubicBezTo>
                    <a:pt x="14773" y="52672"/>
                    <a:pt x="19251" y="60426"/>
                    <a:pt x="23763" y="65472"/>
                  </a:cubicBezTo>
                  <a:cubicBezTo>
                    <a:pt x="25200" y="67110"/>
                    <a:pt x="26771" y="68781"/>
                    <a:pt x="28208" y="70385"/>
                  </a:cubicBezTo>
                  <a:cubicBezTo>
                    <a:pt x="32352" y="74797"/>
                    <a:pt x="36229" y="79008"/>
                    <a:pt x="36697" y="80913"/>
                  </a:cubicBezTo>
                  <a:cubicBezTo>
                    <a:pt x="36831" y="81347"/>
                    <a:pt x="36730" y="82550"/>
                    <a:pt x="36530" y="84121"/>
                  </a:cubicBezTo>
                  <a:cubicBezTo>
                    <a:pt x="32686" y="84790"/>
                    <a:pt x="28876" y="85525"/>
                    <a:pt x="26203" y="86394"/>
                  </a:cubicBezTo>
                  <a:cubicBezTo>
                    <a:pt x="26002" y="85959"/>
                    <a:pt x="25869" y="85625"/>
                    <a:pt x="25768" y="85458"/>
                  </a:cubicBezTo>
                  <a:cubicBezTo>
                    <a:pt x="25167" y="84355"/>
                    <a:pt x="17747" y="75298"/>
                    <a:pt x="9325" y="65205"/>
                  </a:cubicBezTo>
                  <a:cubicBezTo>
                    <a:pt x="8991" y="58755"/>
                    <a:pt x="8657" y="52204"/>
                    <a:pt x="8556" y="50232"/>
                  </a:cubicBezTo>
                  <a:cubicBezTo>
                    <a:pt x="9793" y="49998"/>
                    <a:pt x="10996" y="49698"/>
                    <a:pt x="12166" y="49397"/>
                  </a:cubicBezTo>
                  <a:close/>
                  <a:moveTo>
                    <a:pt x="36396" y="85157"/>
                  </a:moveTo>
                  <a:lnTo>
                    <a:pt x="36396" y="85157"/>
                  </a:lnTo>
                  <a:cubicBezTo>
                    <a:pt x="36229" y="86160"/>
                    <a:pt x="36062" y="87263"/>
                    <a:pt x="35861" y="88433"/>
                  </a:cubicBezTo>
                  <a:cubicBezTo>
                    <a:pt x="33154" y="87898"/>
                    <a:pt x="30514" y="87396"/>
                    <a:pt x="28108" y="86895"/>
                  </a:cubicBezTo>
                  <a:cubicBezTo>
                    <a:pt x="30481" y="86260"/>
                    <a:pt x="33388" y="85659"/>
                    <a:pt x="36396" y="85157"/>
                  </a:cubicBezTo>
                  <a:close/>
                  <a:moveTo>
                    <a:pt x="140469" y="0"/>
                  </a:moveTo>
                  <a:lnTo>
                    <a:pt x="139099" y="168"/>
                  </a:lnTo>
                  <a:cubicBezTo>
                    <a:pt x="139066" y="2307"/>
                    <a:pt x="139066" y="4713"/>
                    <a:pt x="138999" y="7086"/>
                  </a:cubicBezTo>
                  <a:cubicBezTo>
                    <a:pt x="138191" y="7098"/>
                    <a:pt x="137433" y="7106"/>
                    <a:pt x="136754" y="7106"/>
                  </a:cubicBezTo>
                  <a:cubicBezTo>
                    <a:pt x="135577" y="7106"/>
                    <a:pt x="134637" y="7082"/>
                    <a:pt x="134086" y="7019"/>
                  </a:cubicBezTo>
                  <a:cubicBezTo>
                    <a:pt x="132148" y="6785"/>
                    <a:pt x="126600" y="4278"/>
                    <a:pt x="122088" y="2173"/>
                  </a:cubicBezTo>
                  <a:lnTo>
                    <a:pt x="120183" y="2373"/>
                  </a:lnTo>
                  <a:cubicBezTo>
                    <a:pt x="125129" y="4713"/>
                    <a:pt x="131613" y="7754"/>
                    <a:pt x="133952" y="8021"/>
                  </a:cubicBezTo>
                  <a:cubicBezTo>
                    <a:pt x="134662" y="8070"/>
                    <a:pt x="135837" y="8101"/>
                    <a:pt x="137281" y="8101"/>
                  </a:cubicBezTo>
                  <a:cubicBezTo>
                    <a:pt x="137810" y="8101"/>
                    <a:pt x="138374" y="8097"/>
                    <a:pt x="138965" y="8088"/>
                  </a:cubicBezTo>
                  <a:lnTo>
                    <a:pt x="138965" y="8088"/>
                  </a:lnTo>
                  <a:cubicBezTo>
                    <a:pt x="138965" y="9091"/>
                    <a:pt x="138932" y="10127"/>
                    <a:pt x="138932" y="11130"/>
                  </a:cubicBezTo>
                  <a:cubicBezTo>
                    <a:pt x="138765" y="21290"/>
                    <a:pt x="138631" y="30948"/>
                    <a:pt x="138832" y="33956"/>
                  </a:cubicBezTo>
                  <a:cubicBezTo>
                    <a:pt x="125530" y="36262"/>
                    <a:pt x="114000" y="40139"/>
                    <a:pt x="107416" y="42345"/>
                  </a:cubicBezTo>
                  <a:cubicBezTo>
                    <a:pt x="105344" y="43047"/>
                    <a:pt x="103673" y="43615"/>
                    <a:pt x="102704" y="43849"/>
                  </a:cubicBezTo>
                  <a:cubicBezTo>
                    <a:pt x="102525" y="43894"/>
                    <a:pt x="102308" y="43916"/>
                    <a:pt x="102056" y="43916"/>
                  </a:cubicBezTo>
                  <a:cubicBezTo>
                    <a:pt x="97654" y="43916"/>
                    <a:pt x="82593" y="37269"/>
                    <a:pt x="73393" y="33254"/>
                  </a:cubicBezTo>
                  <a:cubicBezTo>
                    <a:pt x="68046" y="30915"/>
                    <a:pt x="65038" y="29545"/>
                    <a:pt x="63701" y="29177"/>
                  </a:cubicBezTo>
                  <a:cubicBezTo>
                    <a:pt x="66475" y="26570"/>
                    <a:pt x="73728" y="19719"/>
                    <a:pt x="75098" y="17446"/>
                  </a:cubicBezTo>
                  <a:cubicBezTo>
                    <a:pt x="75599" y="16644"/>
                    <a:pt x="76234" y="15207"/>
                    <a:pt x="77003" y="13269"/>
                  </a:cubicBezTo>
                  <a:cubicBezTo>
                    <a:pt x="78106" y="10695"/>
                    <a:pt x="79643" y="7052"/>
                    <a:pt x="81281" y="4512"/>
                  </a:cubicBezTo>
                  <a:lnTo>
                    <a:pt x="80144" y="4379"/>
                  </a:lnTo>
                  <a:cubicBezTo>
                    <a:pt x="78774" y="6618"/>
                    <a:pt x="77437" y="9659"/>
                    <a:pt x="76100" y="12868"/>
                  </a:cubicBezTo>
                  <a:cubicBezTo>
                    <a:pt x="75733" y="13736"/>
                    <a:pt x="75399" y="14572"/>
                    <a:pt x="75064" y="15274"/>
                  </a:cubicBezTo>
                  <a:cubicBezTo>
                    <a:pt x="74964" y="13068"/>
                    <a:pt x="75064" y="9291"/>
                    <a:pt x="76468" y="6685"/>
                  </a:cubicBezTo>
                  <a:cubicBezTo>
                    <a:pt x="76802" y="6016"/>
                    <a:pt x="77270" y="5114"/>
                    <a:pt x="77738" y="4078"/>
                  </a:cubicBezTo>
                  <a:lnTo>
                    <a:pt x="76769" y="3944"/>
                  </a:lnTo>
                  <a:lnTo>
                    <a:pt x="76635" y="3944"/>
                  </a:lnTo>
                  <a:cubicBezTo>
                    <a:pt x="76234" y="4847"/>
                    <a:pt x="75900" y="5615"/>
                    <a:pt x="75566" y="6183"/>
                  </a:cubicBezTo>
                  <a:cubicBezTo>
                    <a:pt x="74563" y="8055"/>
                    <a:pt x="74129" y="10394"/>
                    <a:pt x="73995" y="12466"/>
                  </a:cubicBezTo>
                  <a:lnTo>
                    <a:pt x="71756" y="3409"/>
                  </a:lnTo>
                  <a:lnTo>
                    <a:pt x="70653" y="3276"/>
                  </a:lnTo>
                  <a:lnTo>
                    <a:pt x="74095" y="17045"/>
                  </a:lnTo>
                  <a:cubicBezTo>
                    <a:pt x="72324" y="19585"/>
                    <a:pt x="64069" y="27406"/>
                    <a:pt x="62231" y="29110"/>
                  </a:cubicBezTo>
                  <a:cubicBezTo>
                    <a:pt x="60894" y="29411"/>
                    <a:pt x="59724" y="30614"/>
                    <a:pt x="58421" y="31951"/>
                  </a:cubicBezTo>
                  <a:cubicBezTo>
                    <a:pt x="57385" y="32987"/>
                    <a:pt x="56315" y="34123"/>
                    <a:pt x="55045" y="34925"/>
                  </a:cubicBezTo>
                  <a:cubicBezTo>
                    <a:pt x="54978" y="34925"/>
                    <a:pt x="54978" y="34959"/>
                    <a:pt x="54945" y="34959"/>
                  </a:cubicBezTo>
                  <a:cubicBezTo>
                    <a:pt x="51569" y="23495"/>
                    <a:pt x="49029" y="14973"/>
                    <a:pt x="48261" y="13369"/>
                  </a:cubicBezTo>
                  <a:lnTo>
                    <a:pt x="50834" y="1037"/>
                  </a:lnTo>
                  <a:lnTo>
                    <a:pt x="49831" y="903"/>
                  </a:lnTo>
                  <a:lnTo>
                    <a:pt x="47492" y="12199"/>
                  </a:lnTo>
                  <a:cubicBezTo>
                    <a:pt x="46857" y="11464"/>
                    <a:pt x="45955" y="10729"/>
                    <a:pt x="45052" y="9926"/>
                  </a:cubicBezTo>
                  <a:cubicBezTo>
                    <a:pt x="43715" y="8757"/>
                    <a:pt x="42178" y="7453"/>
                    <a:pt x="41042" y="5949"/>
                  </a:cubicBezTo>
                  <a:cubicBezTo>
                    <a:pt x="40540" y="5281"/>
                    <a:pt x="38869" y="3710"/>
                    <a:pt x="36530" y="1605"/>
                  </a:cubicBezTo>
                  <a:lnTo>
                    <a:pt x="35160" y="1705"/>
                  </a:lnTo>
                  <a:cubicBezTo>
                    <a:pt x="37833" y="4078"/>
                    <a:pt x="39705" y="5849"/>
                    <a:pt x="40240" y="6584"/>
                  </a:cubicBezTo>
                  <a:cubicBezTo>
                    <a:pt x="41443" y="8189"/>
                    <a:pt x="43047" y="9525"/>
                    <a:pt x="44417" y="10695"/>
                  </a:cubicBezTo>
                  <a:cubicBezTo>
                    <a:pt x="45754" y="11798"/>
                    <a:pt x="46890" y="12801"/>
                    <a:pt x="47358" y="13636"/>
                  </a:cubicBezTo>
                  <a:cubicBezTo>
                    <a:pt x="47926" y="14706"/>
                    <a:pt x="51202" y="25634"/>
                    <a:pt x="54076" y="35427"/>
                  </a:cubicBezTo>
                  <a:cubicBezTo>
                    <a:pt x="50266" y="37031"/>
                    <a:pt x="38569" y="40640"/>
                    <a:pt x="27974" y="43648"/>
                  </a:cubicBezTo>
                  <a:cubicBezTo>
                    <a:pt x="26470" y="41175"/>
                    <a:pt x="19385" y="29645"/>
                    <a:pt x="10829" y="18683"/>
                  </a:cubicBezTo>
                  <a:cubicBezTo>
                    <a:pt x="8757" y="16009"/>
                    <a:pt x="6284" y="14104"/>
                    <a:pt x="3777" y="12767"/>
                  </a:cubicBezTo>
                  <a:cubicBezTo>
                    <a:pt x="6250" y="9926"/>
                    <a:pt x="8690" y="6751"/>
                    <a:pt x="11030" y="3510"/>
                  </a:cubicBezTo>
                  <a:lnTo>
                    <a:pt x="11030" y="3510"/>
                  </a:lnTo>
                  <a:lnTo>
                    <a:pt x="9693" y="3577"/>
                  </a:lnTo>
                  <a:cubicBezTo>
                    <a:pt x="7487" y="6685"/>
                    <a:pt x="5181" y="9626"/>
                    <a:pt x="2808" y="12299"/>
                  </a:cubicBezTo>
                  <a:cubicBezTo>
                    <a:pt x="1906" y="11898"/>
                    <a:pt x="970" y="11497"/>
                    <a:pt x="68" y="11230"/>
                  </a:cubicBezTo>
                  <a:lnTo>
                    <a:pt x="68" y="12299"/>
                  </a:lnTo>
                  <a:cubicBezTo>
                    <a:pt x="636" y="12533"/>
                    <a:pt x="1237" y="12734"/>
                    <a:pt x="1805" y="12968"/>
                  </a:cubicBezTo>
                  <a:cubicBezTo>
                    <a:pt x="1271" y="13269"/>
                    <a:pt x="669" y="13569"/>
                    <a:pt x="68" y="13837"/>
                  </a:cubicBezTo>
                  <a:lnTo>
                    <a:pt x="68" y="14973"/>
                  </a:lnTo>
                  <a:cubicBezTo>
                    <a:pt x="1137" y="14472"/>
                    <a:pt x="2106" y="13970"/>
                    <a:pt x="2942" y="13503"/>
                  </a:cubicBezTo>
                  <a:cubicBezTo>
                    <a:pt x="5482" y="14806"/>
                    <a:pt x="7921" y="16678"/>
                    <a:pt x="10027" y="19351"/>
                  </a:cubicBezTo>
                  <a:cubicBezTo>
                    <a:pt x="18315" y="29979"/>
                    <a:pt x="25200" y="41075"/>
                    <a:pt x="26971" y="43983"/>
                  </a:cubicBezTo>
                  <a:cubicBezTo>
                    <a:pt x="21490" y="45520"/>
                    <a:pt x="16344" y="46890"/>
                    <a:pt x="12834" y="47759"/>
                  </a:cubicBezTo>
                  <a:cubicBezTo>
                    <a:pt x="12433" y="47859"/>
                    <a:pt x="12032" y="47993"/>
                    <a:pt x="11598" y="48060"/>
                  </a:cubicBezTo>
                  <a:cubicBezTo>
                    <a:pt x="8657" y="46990"/>
                    <a:pt x="4345" y="45520"/>
                    <a:pt x="68" y="44083"/>
                  </a:cubicBezTo>
                  <a:lnTo>
                    <a:pt x="68" y="45186"/>
                  </a:lnTo>
                  <a:cubicBezTo>
                    <a:pt x="3577" y="46355"/>
                    <a:pt x="7019" y="47525"/>
                    <a:pt x="9760" y="48494"/>
                  </a:cubicBezTo>
                  <a:cubicBezTo>
                    <a:pt x="6685" y="49163"/>
                    <a:pt x="3309" y="49831"/>
                    <a:pt x="68" y="50399"/>
                  </a:cubicBezTo>
                  <a:lnTo>
                    <a:pt x="68" y="51770"/>
                  </a:lnTo>
                  <a:cubicBezTo>
                    <a:pt x="2507" y="51335"/>
                    <a:pt x="5081" y="50867"/>
                    <a:pt x="7454" y="50366"/>
                  </a:cubicBezTo>
                  <a:cubicBezTo>
                    <a:pt x="7587" y="52371"/>
                    <a:pt x="7855" y="58019"/>
                    <a:pt x="8155" y="63801"/>
                  </a:cubicBezTo>
                  <a:cubicBezTo>
                    <a:pt x="5448" y="60559"/>
                    <a:pt x="2674" y="57251"/>
                    <a:pt x="68" y="54076"/>
                  </a:cubicBezTo>
                  <a:lnTo>
                    <a:pt x="68" y="55680"/>
                  </a:lnTo>
                  <a:cubicBezTo>
                    <a:pt x="2841" y="59022"/>
                    <a:pt x="5615" y="62297"/>
                    <a:pt x="8256" y="65472"/>
                  </a:cubicBezTo>
                  <a:cubicBezTo>
                    <a:pt x="8456" y="70118"/>
                    <a:pt x="8657" y="74663"/>
                    <a:pt x="8757" y="77303"/>
                  </a:cubicBezTo>
                  <a:cubicBezTo>
                    <a:pt x="8790" y="78974"/>
                    <a:pt x="8958" y="81147"/>
                    <a:pt x="9125" y="83586"/>
                  </a:cubicBezTo>
                  <a:cubicBezTo>
                    <a:pt x="8073" y="83538"/>
                    <a:pt x="6931" y="83507"/>
                    <a:pt x="5687" y="83507"/>
                  </a:cubicBezTo>
                  <a:cubicBezTo>
                    <a:pt x="5231" y="83507"/>
                    <a:pt x="4762" y="83511"/>
                    <a:pt x="4279" y="83520"/>
                  </a:cubicBezTo>
                  <a:lnTo>
                    <a:pt x="4145" y="83520"/>
                  </a:lnTo>
                  <a:cubicBezTo>
                    <a:pt x="4111" y="83520"/>
                    <a:pt x="4011" y="83520"/>
                    <a:pt x="3978" y="83586"/>
                  </a:cubicBezTo>
                  <a:cubicBezTo>
                    <a:pt x="2674" y="83620"/>
                    <a:pt x="1404" y="83653"/>
                    <a:pt x="1" y="83720"/>
                  </a:cubicBezTo>
                  <a:lnTo>
                    <a:pt x="1" y="84756"/>
                  </a:lnTo>
                  <a:cubicBezTo>
                    <a:pt x="1237" y="84689"/>
                    <a:pt x="2440" y="84656"/>
                    <a:pt x="3610" y="84623"/>
                  </a:cubicBezTo>
                  <a:lnTo>
                    <a:pt x="3610" y="84623"/>
                  </a:lnTo>
                  <a:cubicBezTo>
                    <a:pt x="3577" y="86294"/>
                    <a:pt x="3777" y="88633"/>
                    <a:pt x="4011" y="90939"/>
                  </a:cubicBezTo>
                  <a:lnTo>
                    <a:pt x="5014" y="90839"/>
                  </a:lnTo>
                  <a:cubicBezTo>
                    <a:pt x="4780" y="88499"/>
                    <a:pt x="4579" y="86160"/>
                    <a:pt x="4613" y="84589"/>
                  </a:cubicBezTo>
                  <a:cubicBezTo>
                    <a:pt x="5112" y="84579"/>
                    <a:pt x="5597" y="84575"/>
                    <a:pt x="6067" y="84575"/>
                  </a:cubicBezTo>
                  <a:cubicBezTo>
                    <a:pt x="7201" y="84575"/>
                    <a:pt x="8246" y="84599"/>
                    <a:pt x="9191" y="84623"/>
                  </a:cubicBezTo>
                  <a:cubicBezTo>
                    <a:pt x="9325" y="85993"/>
                    <a:pt x="9459" y="87430"/>
                    <a:pt x="9593" y="88900"/>
                  </a:cubicBezTo>
                  <a:cubicBezTo>
                    <a:pt x="9626" y="89435"/>
                    <a:pt x="9659" y="89970"/>
                    <a:pt x="9760" y="90505"/>
                  </a:cubicBezTo>
                  <a:lnTo>
                    <a:pt x="10762" y="90438"/>
                  </a:lnTo>
                  <a:cubicBezTo>
                    <a:pt x="10695" y="89903"/>
                    <a:pt x="10662" y="89335"/>
                    <a:pt x="10595" y="88800"/>
                  </a:cubicBezTo>
                  <a:cubicBezTo>
                    <a:pt x="10461" y="87396"/>
                    <a:pt x="10328" y="86060"/>
                    <a:pt x="10194" y="84723"/>
                  </a:cubicBezTo>
                  <a:lnTo>
                    <a:pt x="10194" y="84723"/>
                  </a:lnTo>
                  <a:cubicBezTo>
                    <a:pt x="10528" y="84756"/>
                    <a:pt x="10863" y="84756"/>
                    <a:pt x="11163" y="84790"/>
                  </a:cubicBezTo>
                  <a:cubicBezTo>
                    <a:pt x="12634" y="84990"/>
                    <a:pt x="17279" y="85826"/>
                    <a:pt x="23696" y="87096"/>
                  </a:cubicBezTo>
                  <a:cubicBezTo>
                    <a:pt x="21023" y="87931"/>
                    <a:pt x="17012" y="89101"/>
                    <a:pt x="12834" y="90304"/>
                  </a:cubicBezTo>
                  <a:lnTo>
                    <a:pt x="17714" y="89970"/>
                  </a:lnTo>
                  <a:cubicBezTo>
                    <a:pt x="20989" y="89001"/>
                    <a:pt x="23796" y="88165"/>
                    <a:pt x="25501" y="87630"/>
                  </a:cubicBezTo>
                  <a:cubicBezTo>
                    <a:pt x="25701" y="88132"/>
                    <a:pt x="25969" y="88733"/>
                    <a:pt x="26236" y="89335"/>
                  </a:cubicBezTo>
                  <a:lnTo>
                    <a:pt x="27339" y="89268"/>
                  </a:lnTo>
                  <a:cubicBezTo>
                    <a:pt x="27072" y="88666"/>
                    <a:pt x="26838" y="88132"/>
                    <a:pt x="26671" y="87664"/>
                  </a:cubicBezTo>
                  <a:lnTo>
                    <a:pt x="26671" y="87664"/>
                  </a:lnTo>
                  <a:cubicBezTo>
                    <a:pt x="28576" y="88065"/>
                    <a:pt x="30648" y="88433"/>
                    <a:pt x="32753" y="88900"/>
                  </a:cubicBezTo>
                  <a:lnTo>
                    <a:pt x="36764" y="88600"/>
                  </a:lnTo>
                  <a:cubicBezTo>
                    <a:pt x="36998" y="87330"/>
                    <a:pt x="37198" y="86093"/>
                    <a:pt x="37365" y="84990"/>
                  </a:cubicBezTo>
                  <a:cubicBezTo>
                    <a:pt x="38936" y="84756"/>
                    <a:pt x="40507" y="84489"/>
                    <a:pt x="42011" y="84288"/>
                  </a:cubicBezTo>
                  <a:cubicBezTo>
                    <a:pt x="42713" y="85659"/>
                    <a:pt x="43248" y="86895"/>
                    <a:pt x="43515" y="88098"/>
                  </a:cubicBezTo>
                  <a:lnTo>
                    <a:pt x="44551" y="87998"/>
                  </a:lnTo>
                  <a:cubicBezTo>
                    <a:pt x="44350" y="86728"/>
                    <a:pt x="43782" y="85458"/>
                    <a:pt x="43080" y="84121"/>
                  </a:cubicBezTo>
                  <a:cubicBezTo>
                    <a:pt x="44116" y="83954"/>
                    <a:pt x="45119" y="83820"/>
                    <a:pt x="46055" y="83720"/>
                  </a:cubicBezTo>
                  <a:lnTo>
                    <a:pt x="46556" y="83620"/>
                  </a:lnTo>
                  <a:cubicBezTo>
                    <a:pt x="47759" y="83453"/>
                    <a:pt x="49364" y="83152"/>
                    <a:pt x="51135" y="82751"/>
                  </a:cubicBezTo>
                  <a:lnTo>
                    <a:pt x="51135" y="82751"/>
                  </a:lnTo>
                  <a:cubicBezTo>
                    <a:pt x="50934" y="84288"/>
                    <a:pt x="51101" y="86260"/>
                    <a:pt x="51369" y="88065"/>
                  </a:cubicBezTo>
                  <a:lnTo>
                    <a:pt x="52405" y="88165"/>
                  </a:lnTo>
                  <a:cubicBezTo>
                    <a:pt x="52071" y="86260"/>
                    <a:pt x="51870" y="84054"/>
                    <a:pt x="52204" y="82550"/>
                  </a:cubicBezTo>
                  <a:cubicBezTo>
                    <a:pt x="55747" y="81748"/>
                    <a:pt x="59925" y="80746"/>
                    <a:pt x="63568" y="79877"/>
                  </a:cubicBezTo>
                  <a:cubicBezTo>
                    <a:pt x="66776" y="79075"/>
                    <a:pt x="69617" y="78406"/>
                    <a:pt x="71020" y="78105"/>
                  </a:cubicBezTo>
                  <a:lnTo>
                    <a:pt x="74296" y="90672"/>
                  </a:lnTo>
                  <a:lnTo>
                    <a:pt x="75365" y="90805"/>
                  </a:lnTo>
                  <a:lnTo>
                    <a:pt x="72090" y="78072"/>
                  </a:lnTo>
                  <a:lnTo>
                    <a:pt x="72090" y="78072"/>
                  </a:lnTo>
                  <a:lnTo>
                    <a:pt x="102403" y="80445"/>
                  </a:lnTo>
                  <a:lnTo>
                    <a:pt x="100732" y="86260"/>
                  </a:lnTo>
                  <a:cubicBezTo>
                    <a:pt x="95351" y="88399"/>
                    <a:pt x="90338" y="90404"/>
                    <a:pt x="86294" y="92009"/>
                  </a:cubicBezTo>
                  <a:lnTo>
                    <a:pt x="88399" y="92276"/>
                  </a:lnTo>
                  <a:cubicBezTo>
                    <a:pt x="91909" y="90839"/>
                    <a:pt x="96019" y="89235"/>
                    <a:pt x="100398" y="87497"/>
                  </a:cubicBezTo>
                  <a:lnTo>
                    <a:pt x="100398" y="87497"/>
                  </a:lnTo>
                  <a:lnTo>
                    <a:pt x="99161" y="91775"/>
                  </a:lnTo>
                  <a:lnTo>
                    <a:pt x="99161" y="91775"/>
                  </a:lnTo>
                  <a:lnTo>
                    <a:pt x="100230" y="91641"/>
                  </a:lnTo>
                  <a:lnTo>
                    <a:pt x="101567" y="87062"/>
                  </a:lnTo>
                  <a:cubicBezTo>
                    <a:pt x="103004" y="86494"/>
                    <a:pt x="104441" y="85926"/>
                    <a:pt x="105912" y="85324"/>
                  </a:cubicBezTo>
                  <a:lnTo>
                    <a:pt x="105912" y="85324"/>
                  </a:lnTo>
                  <a:cubicBezTo>
                    <a:pt x="105845" y="86394"/>
                    <a:pt x="105611" y="88466"/>
                    <a:pt x="105244" y="91073"/>
                  </a:cubicBezTo>
                  <a:lnTo>
                    <a:pt x="106280" y="90939"/>
                  </a:lnTo>
                  <a:cubicBezTo>
                    <a:pt x="106580" y="88967"/>
                    <a:pt x="106748" y="87296"/>
                    <a:pt x="106881" y="86160"/>
                  </a:cubicBezTo>
                  <a:cubicBezTo>
                    <a:pt x="107583" y="87263"/>
                    <a:pt x="108519" y="88332"/>
                    <a:pt x="109856" y="89435"/>
                  </a:cubicBezTo>
                  <a:cubicBezTo>
                    <a:pt x="110190" y="89669"/>
                    <a:pt x="110524" y="90003"/>
                    <a:pt x="110791" y="90338"/>
                  </a:cubicBezTo>
                  <a:lnTo>
                    <a:pt x="112028" y="90237"/>
                  </a:lnTo>
                  <a:cubicBezTo>
                    <a:pt x="111560" y="89602"/>
                    <a:pt x="111025" y="89068"/>
                    <a:pt x="110457" y="88633"/>
                  </a:cubicBezTo>
                  <a:cubicBezTo>
                    <a:pt x="108886" y="87396"/>
                    <a:pt x="107951" y="86093"/>
                    <a:pt x="107215" y="84823"/>
                  </a:cubicBezTo>
                  <a:cubicBezTo>
                    <a:pt x="116774" y="81113"/>
                    <a:pt x="126733" y="77270"/>
                    <a:pt x="133952" y="74563"/>
                  </a:cubicBezTo>
                  <a:cubicBezTo>
                    <a:pt x="136693" y="73560"/>
                    <a:pt x="139166" y="72558"/>
                    <a:pt x="141338" y="71622"/>
                  </a:cubicBezTo>
                  <a:lnTo>
                    <a:pt x="141338" y="70485"/>
                  </a:lnTo>
                  <a:cubicBezTo>
                    <a:pt x="139099" y="71455"/>
                    <a:pt x="136492" y="72524"/>
                    <a:pt x="133618" y="73594"/>
                  </a:cubicBezTo>
                  <a:cubicBezTo>
                    <a:pt x="128605" y="75465"/>
                    <a:pt x="122221" y="77905"/>
                    <a:pt x="115604" y="80445"/>
                  </a:cubicBezTo>
                  <a:lnTo>
                    <a:pt x="104040" y="79509"/>
                  </a:lnTo>
                  <a:cubicBezTo>
                    <a:pt x="106113" y="77638"/>
                    <a:pt x="114769" y="70218"/>
                    <a:pt x="123792" y="65706"/>
                  </a:cubicBezTo>
                  <a:cubicBezTo>
                    <a:pt x="126633" y="64269"/>
                    <a:pt x="130142" y="62799"/>
                    <a:pt x="133852" y="61228"/>
                  </a:cubicBezTo>
                  <a:cubicBezTo>
                    <a:pt x="136325" y="60192"/>
                    <a:pt x="138865" y="59122"/>
                    <a:pt x="141338" y="58019"/>
                  </a:cubicBezTo>
                  <a:lnTo>
                    <a:pt x="141338" y="56983"/>
                  </a:lnTo>
                  <a:cubicBezTo>
                    <a:pt x="138765" y="58153"/>
                    <a:pt x="136091" y="59256"/>
                    <a:pt x="133484" y="60359"/>
                  </a:cubicBezTo>
                  <a:cubicBezTo>
                    <a:pt x="129741" y="61930"/>
                    <a:pt x="126232" y="63400"/>
                    <a:pt x="123324" y="64871"/>
                  </a:cubicBezTo>
                  <a:cubicBezTo>
                    <a:pt x="114100" y="69449"/>
                    <a:pt x="105344" y="77103"/>
                    <a:pt x="103272" y="78908"/>
                  </a:cubicBezTo>
                  <a:cubicBezTo>
                    <a:pt x="103105" y="78640"/>
                    <a:pt x="102938" y="78373"/>
                    <a:pt x="102770" y="78105"/>
                  </a:cubicBezTo>
                  <a:cubicBezTo>
                    <a:pt x="101734" y="76468"/>
                    <a:pt x="100698" y="74797"/>
                    <a:pt x="99261" y="73727"/>
                  </a:cubicBezTo>
                  <a:cubicBezTo>
                    <a:pt x="98025" y="72758"/>
                    <a:pt x="94582" y="67778"/>
                    <a:pt x="91574" y="63367"/>
                  </a:cubicBezTo>
                  <a:cubicBezTo>
                    <a:pt x="89402" y="60192"/>
                    <a:pt x="87330" y="57184"/>
                    <a:pt x="86160" y="55747"/>
                  </a:cubicBezTo>
                  <a:cubicBezTo>
                    <a:pt x="83854" y="53006"/>
                    <a:pt x="77304" y="39939"/>
                    <a:pt x="75098" y="35494"/>
                  </a:cubicBezTo>
                  <a:lnTo>
                    <a:pt x="75098" y="35494"/>
                  </a:lnTo>
                  <a:cubicBezTo>
                    <a:pt x="87107" y="40759"/>
                    <a:pt x="97924" y="45287"/>
                    <a:pt x="102140" y="45287"/>
                  </a:cubicBezTo>
                  <a:cubicBezTo>
                    <a:pt x="102499" y="45287"/>
                    <a:pt x="102811" y="45254"/>
                    <a:pt x="103071" y="45186"/>
                  </a:cubicBezTo>
                  <a:cubicBezTo>
                    <a:pt x="104074" y="44952"/>
                    <a:pt x="105678" y="44384"/>
                    <a:pt x="107884" y="43648"/>
                  </a:cubicBezTo>
                  <a:cubicBezTo>
                    <a:pt x="114401" y="41443"/>
                    <a:pt x="125898" y="37599"/>
                    <a:pt x="139133" y="35293"/>
                  </a:cubicBezTo>
                  <a:cubicBezTo>
                    <a:pt x="139500" y="36296"/>
                    <a:pt x="140302" y="37933"/>
                    <a:pt x="141372" y="39939"/>
                  </a:cubicBezTo>
                  <a:lnTo>
                    <a:pt x="141372" y="36998"/>
                  </a:lnTo>
                  <a:cubicBezTo>
                    <a:pt x="140971" y="36195"/>
                    <a:pt x="140670" y="35527"/>
                    <a:pt x="140469" y="35026"/>
                  </a:cubicBezTo>
                  <a:cubicBezTo>
                    <a:pt x="140770" y="34992"/>
                    <a:pt x="141104" y="34959"/>
                    <a:pt x="141372" y="34925"/>
                  </a:cubicBezTo>
                  <a:lnTo>
                    <a:pt x="141372" y="33589"/>
                  </a:lnTo>
                  <a:cubicBezTo>
                    <a:pt x="140971" y="33622"/>
                    <a:pt x="140603" y="33689"/>
                    <a:pt x="140169" y="33756"/>
                  </a:cubicBezTo>
                  <a:cubicBezTo>
                    <a:pt x="139968" y="30781"/>
                    <a:pt x="140102" y="20822"/>
                    <a:pt x="140269" y="11196"/>
                  </a:cubicBezTo>
                  <a:cubicBezTo>
                    <a:pt x="140269" y="10127"/>
                    <a:pt x="140302" y="9091"/>
                    <a:pt x="140302" y="8055"/>
                  </a:cubicBezTo>
                  <a:cubicBezTo>
                    <a:pt x="140636" y="8055"/>
                    <a:pt x="141004" y="8055"/>
                    <a:pt x="141372" y="8021"/>
                  </a:cubicBezTo>
                  <a:lnTo>
                    <a:pt x="141372" y="6952"/>
                  </a:lnTo>
                  <a:cubicBezTo>
                    <a:pt x="141104" y="7052"/>
                    <a:pt x="140770" y="7052"/>
                    <a:pt x="140403" y="7052"/>
                  </a:cubicBezTo>
                  <a:cubicBezTo>
                    <a:pt x="140436" y="4579"/>
                    <a:pt x="140469" y="2206"/>
                    <a:pt x="140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11;p59">
              <a:extLst>
                <a:ext uri="{FF2B5EF4-FFF2-40B4-BE49-F238E27FC236}">
                  <a16:creationId xmlns:a16="http://schemas.microsoft.com/office/drawing/2014/main" id="{57BFC94A-4F64-5E0B-8AF4-D2D10CDF87FC}"/>
                </a:ext>
              </a:extLst>
            </p:cNvPr>
            <p:cNvSpPr/>
            <p:nvPr/>
          </p:nvSpPr>
          <p:spPr>
            <a:xfrm>
              <a:off x="5044233" y="483096"/>
              <a:ext cx="2925373" cy="1982641"/>
            </a:xfrm>
            <a:custGeom>
              <a:avLst/>
              <a:gdLst/>
              <a:ahLst/>
              <a:cxnLst/>
              <a:rect l="l" t="t" r="r" b="b"/>
              <a:pathLst>
                <a:path w="147989" h="100298" extrusionOk="0">
                  <a:moveTo>
                    <a:pt x="144647" y="3777"/>
                  </a:moveTo>
                  <a:lnTo>
                    <a:pt x="144647" y="12768"/>
                  </a:lnTo>
                  <a:lnTo>
                    <a:pt x="144647" y="17046"/>
                  </a:lnTo>
                  <a:lnTo>
                    <a:pt x="144647" y="35928"/>
                  </a:lnTo>
                  <a:lnTo>
                    <a:pt x="144647" y="40173"/>
                  </a:lnTo>
                  <a:lnTo>
                    <a:pt x="144647" y="71990"/>
                  </a:lnTo>
                  <a:lnTo>
                    <a:pt x="144647" y="76201"/>
                  </a:lnTo>
                  <a:lnTo>
                    <a:pt x="144647" y="90772"/>
                  </a:lnTo>
                  <a:lnTo>
                    <a:pt x="111861" y="94683"/>
                  </a:lnTo>
                  <a:lnTo>
                    <a:pt x="104876" y="95518"/>
                  </a:lnTo>
                  <a:lnTo>
                    <a:pt x="94916" y="96688"/>
                  </a:lnTo>
                  <a:lnTo>
                    <a:pt x="51769" y="91742"/>
                  </a:lnTo>
                  <a:lnTo>
                    <a:pt x="50399" y="91842"/>
                  </a:lnTo>
                  <a:lnTo>
                    <a:pt x="49029" y="91909"/>
                  </a:lnTo>
                  <a:lnTo>
                    <a:pt x="40607" y="92544"/>
                  </a:lnTo>
                  <a:lnTo>
                    <a:pt x="3342" y="95217"/>
                  </a:lnTo>
                  <a:lnTo>
                    <a:pt x="3342" y="8222"/>
                  </a:lnTo>
                  <a:lnTo>
                    <a:pt x="51769" y="4713"/>
                  </a:lnTo>
                  <a:lnTo>
                    <a:pt x="77604" y="7688"/>
                  </a:lnTo>
                  <a:lnTo>
                    <a:pt x="80010" y="7989"/>
                  </a:lnTo>
                  <a:lnTo>
                    <a:pt x="94983" y="9693"/>
                  </a:lnTo>
                  <a:lnTo>
                    <a:pt x="104909" y="8523"/>
                  </a:lnTo>
                  <a:lnTo>
                    <a:pt x="111894" y="7688"/>
                  </a:lnTo>
                  <a:lnTo>
                    <a:pt x="144647" y="3777"/>
                  </a:lnTo>
                  <a:close/>
                  <a:moveTo>
                    <a:pt x="147989" y="1"/>
                  </a:moveTo>
                  <a:lnTo>
                    <a:pt x="144279" y="469"/>
                  </a:lnTo>
                  <a:lnTo>
                    <a:pt x="115236" y="3878"/>
                  </a:lnTo>
                  <a:lnTo>
                    <a:pt x="111459" y="4312"/>
                  </a:lnTo>
                  <a:lnTo>
                    <a:pt x="104508" y="5148"/>
                  </a:lnTo>
                  <a:lnTo>
                    <a:pt x="94916" y="6284"/>
                  </a:lnTo>
                  <a:lnTo>
                    <a:pt x="80378" y="4613"/>
                  </a:lnTo>
                  <a:lnTo>
                    <a:pt x="77972" y="4312"/>
                  </a:lnTo>
                  <a:lnTo>
                    <a:pt x="52137" y="1338"/>
                  </a:lnTo>
                  <a:lnTo>
                    <a:pt x="51870" y="1304"/>
                  </a:lnTo>
                  <a:lnTo>
                    <a:pt x="51536" y="1304"/>
                  </a:lnTo>
                  <a:lnTo>
                    <a:pt x="3108" y="4814"/>
                  </a:lnTo>
                  <a:lnTo>
                    <a:pt x="0" y="5014"/>
                  </a:lnTo>
                  <a:lnTo>
                    <a:pt x="0" y="8122"/>
                  </a:lnTo>
                  <a:lnTo>
                    <a:pt x="0" y="95117"/>
                  </a:lnTo>
                  <a:lnTo>
                    <a:pt x="0" y="98727"/>
                  </a:lnTo>
                  <a:lnTo>
                    <a:pt x="2607" y="98526"/>
                  </a:lnTo>
                  <a:lnTo>
                    <a:pt x="3610" y="98426"/>
                  </a:lnTo>
                  <a:lnTo>
                    <a:pt x="32719" y="96354"/>
                  </a:lnTo>
                  <a:lnTo>
                    <a:pt x="40874" y="95752"/>
                  </a:lnTo>
                  <a:lnTo>
                    <a:pt x="49263" y="95117"/>
                  </a:lnTo>
                  <a:lnTo>
                    <a:pt x="50633" y="95050"/>
                  </a:lnTo>
                  <a:lnTo>
                    <a:pt x="51736" y="94950"/>
                  </a:lnTo>
                  <a:lnTo>
                    <a:pt x="91641" y="99529"/>
                  </a:lnTo>
                  <a:lnTo>
                    <a:pt x="91641" y="100297"/>
                  </a:lnTo>
                  <a:lnTo>
                    <a:pt x="95351" y="99896"/>
                  </a:lnTo>
                  <a:lnTo>
                    <a:pt x="105277" y="98727"/>
                  </a:lnTo>
                  <a:lnTo>
                    <a:pt x="112262" y="97891"/>
                  </a:lnTo>
                  <a:lnTo>
                    <a:pt x="145014" y="94014"/>
                  </a:lnTo>
                  <a:lnTo>
                    <a:pt x="147989" y="93680"/>
                  </a:lnTo>
                  <a:lnTo>
                    <a:pt x="147989" y="90706"/>
                  </a:lnTo>
                  <a:lnTo>
                    <a:pt x="147989" y="76201"/>
                  </a:lnTo>
                  <a:lnTo>
                    <a:pt x="147989" y="71990"/>
                  </a:lnTo>
                  <a:lnTo>
                    <a:pt x="147989" y="40206"/>
                  </a:lnTo>
                  <a:lnTo>
                    <a:pt x="147989" y="35928"/>
                  </a:lnTo>
                  <a:lnTo>
                    <a:pt x="147989" y="20020"/>
                  </a:lnTo>
                  <a:lnTo>
                    <a:pt x="147989" y="17046"/>
                  </a:lnTo>
                  <a:lnTo>
                    <a:pt x="147989" y="12801"/>
                  </a:lnTo>
                  <a:lnTo>
                    <a:pt x="147989" y="9025"/>
                  </a:lnTo>
                  <a:lnTo>
                    <a:pt x="147989" y="3811"/>
                  </a:lnTo>
                  <a:lnTo>
                    <a:pt x="147989" y="3777"/>
                  </a:lnTo>
                  <a:lnTo>
                    <a:pt x="1479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912;p59">
            <a:extLst>
              <a:ext uri="{FF2B5EF4-FFF2-40B4-BE49-F238E27FC236}">
                <a16:creationId xmlns:a16="http://schemas.microsoft.com/office/drawing/2014/main" id="{EECC3519-5BBC-70A2-53C8-3CE04F8A0651}"/>
              </a:ext>
            </a:extLst>
          </p:cNvPr>
          <p:cNvSpPr txBox="1">
            <a:spLocks/>
          </p:cNvSpPr>
          <p:nvPr/>
        </p:nvSpPr>
        <p:spPr>
          <a:xfrm>
            <a:off x="9567252" y="1032619"/>
            <a:ext cx="4566705" cy="13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r"/>
            <a:r>
              <a:rPr lang="en-US" sz="4400"/>
              <a:t>Genetic Algorithm (GA)</a:t>
            </a:r>
            <a:endParaRPr lang="en-US" sz="4400" dirty="0"/>
          </a:p>
        </p:txBody>
      </p:sp>
      <p:grpSp>
        <p:nvGrpSpPr>
          <p:cNvPr id="9" name="Google Shape;914;p59">
            <a:extLst>
              <a:ext uri="{FF2B5EF4-FFF2-40B4-BE49-F238E27FC236}">
                <a16:creationId xmlns:a16="http://schemas.microsoft.com/office/drawing/2014/main" id="{D693CFA5-4ECF-D230-0A42-A5E8D0DBBF6E}"/>
              </a:ext>
            </a:extLst>
          </p:cNvPr>
          <p:cNvGrpSpPr/>
          <p:nvPr/>
        </p:nvGrpSpPr>
        <p:grpSpPr>
          <a:xfrm flipH="1">
            <a:off x="14661847" y="2478001"/>
            <a:ext cx="3334165" cy="1866187"/>
            <a:chOff x="4636791" y="2887656"/>
            <a:chExt cx="3389068" cy="1896918"/>
          </a:xfrm>
        </p:grpSpPr>
        <p:sp>
          <p:nvSpPr>
            <p:cNvPr id="10" name="Google Shape;915;p59">
              <a:extLst>
                <a:ext uri="{FF2B5EF4-FFF2-40B4-BE49-F238E27FC236}">
                  <a16:creationId xmlns:a16="http://schemas.microsoft.com/office/drawing/2014/main" id="{26EC5756-797C-1CC2-A22F-D8FEB4BDA74E}"/>
                </a:ext>
              </a:extLst>
            </p:cNvPr>
            <p:cNvSpPr/>
            <p:nvPr/>
          </p:nvSpPr>
          <p:spPr>
            <a:xfrm>
              <a:off x="4636791" y="4586856"/>
              <a:ext cx="3389068" cy="197718"/>
            </a:xfrm>
            <a:custGeom>
              <a:avLst/>
              <a:gdLst/>
              <a:ahLst/>
              <a:cxnLst/>
              <a:rect l="l" t="t" r="r" b="b"/>
              <a:pathLst>
                <a:path w="161982" h="9450" extrusionOk="0">
                  <a:moveTo>
                    <a:pt x="81004" y="1"/>
                  </a:moveTo>
                  <a:cubicBezTo>
                    <a:pt x="36267" y="1"/>
                    <a:pt x="1" y="2106"/>
                    <a:pt x="1" y="4713"/>
                  </a:cubicBezTo>
                  <a:cubicBezTo>
                    <a:pt x="1" y="7344"/>
                    <a:pt x="36267" y="9449"/>
                    <a:pt x="81004" y="9449"/>
                  </a:cubicBezTo>
                  <a:cubicBezTo>
                    <a:pt x="125716" y="9449"/>
                    <a:pt x="161982" y="7344"/>
                    <a:pt x="161982" y="4713"/>
                  </a:cubicBezTo>
                  <a:cubicBezTo>
                    <a:pt x="161982" y="2106"/>
                    <a:pt x="125716" y="1"/>
                    <a:pt x="81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16;p59">
              <a:extLst>
                <a:ext uri="{FF2B5EF4-FFF2-40B4-BE49-F238E27FC236}">
                  <a16:creationId xmlns:a16="http://schemas.microsoft.com/office/drawing/2014/main" id="{400EC5E1-EB86-5568-9ED1-F89C175590AA}"/>
                </a:ext>
              </a:extLst>
            </p:cNvPr>
            <p:cNvSpPr/>
            <p:nvPr/>
          </p:nvSpPr>
          <p:spPr>
            <a:xfrm>
              <a:off x="5701286" y="3155695"/>
              <a:ext cx="170958" cy="447470"/>
            </a:xfrm>
            <a:custGeom>
              <a:avLst/>
              <a:gdLst/>
              <a:ahLst/>
              <a:cxnLst/>
              <a:rect l="l" t="t" r="r" b="b"/>
              <a:pathLst>
                <a:path w="8171" h="21387" extrusionOk="0">
                  <a:moveTo>
                    <a:pt x="5601" y="1"/>
                  </a:moveTo>
                  <a:cubicBezTo>
                    <a:pt x="4696" y="1"/>
                    <a:pt x="3848" y="535"/>
                    <a:pt x="3484" y="1436"/>
                  </a:cubicBezTo>
                  <a:cubicBezTo>
                    <a:pt x="2882" y="2915"/>
                    <a:pt x="2331" y="4393"/>
                    <a:pt x="1830" y="5922"/>
                  </a:cubicBezTo>
                  <a:cubicBezTo>
                    <a:pt x="1303" y="7451"/>
                    <a:pt x="852" y="8955"/>
                    <a:pt x="451" y="10584"/>
                  </a:cubicBezTo>
                  <a:cubicBezTo>
                    <a:pt x="326" y="10960"/>
                    <a:pt x="251" y="11386"/>
                    <a:pt x="151" y="11812"/>
                  </a:cubicBezTo>
                  <a:lnTo>
                    <a:pt x="50" y="12464"/>
                  </a:lnTo>
                  <a:lnTo>
                    <a:pt x="25" y="12614"/>
                  </a:lnTo>
                  <a:cubicBezTo>
                    <a:pt x="0" y="12714"/>
                    <a:pt x="0" y="12865"/>
                    <a:pt x="0" y="12940"/>
                  </a:cubicBezTo>
                  <a:lnTo>
                    <a:pt x="0" y="13216"/>
                  </a:lnTo>
                  <a:lnTo>
                    <a:pt x="0" y="13416"/>
                  </a:lnTo>
                  <a:cubicBezTo>
                    <a:pt x="25" y="13867"/>
                    <a:pt x="75" y="14318"/>
                    <a:pt x="151" y="14769"/>
                  </a:cubicBezTo>
                  <a:cubicBezTo>
                    <a:pt x="226" y="15195"/>
                    <a:pt x="301" y="15571"/>
                    <a:pt x="401" y="15997"/>
                  </a:cubicBezTo>
                  <a:cubicBezTo>
                    <a:pt x="727" y="17576"/>
                    <a:pt x="1203" y="19130"/>
                    <a:pt x="1755" y="20634"/>
                  </a:cubicBezTo>
                  <a:cubicBezTo>
                    <a:pt x="1930" y="21085"/>
                    <a:pt x="2331" y="21361"/>
                    <a:pt x="2807" y="21386"/>
                  </a:cubicBezTo>
                  <a:cubicBezTo>
                    <a:pt x="2822" y="21387"/>
                    <a:pt x="2837" y="21387"/>
                    <a:pt x="2852" y="21387"/>
                  </a:cubicBezTo>
                  <a:cubicBezTo>
                    <a:pt x="3459" y="21387"/>
                    <a:pt x="3960" y="20895"/>
                    <a:pt x="3960" y="20283"/>
                  </a:cubicBezTo>
                  <a:cubicBezTo>
                    <a:pt x="4010" y="18704"/>
                    <a:pt x="3960" y="17125"/>
                    <a:pt x="3960" y="15596"/>
                  </a:cubicBezTo>
                  <a:lnTo>
                    <a:pt x="3960" y="14469"/>
                  </a:lnTo>
                  <a:cubicBezTo>
                    <a:pt x="3960" y="14118"/>
                    <a:pt x="3985" y="13742"/>
                    <a:pt x="4010" y="13491"/>
                  </a:cubicBezTo>
                  <a:lnTo>
                    <a:pt x="4010" y="13416"/>
                  </a:lnTo>
                  <a:lnTo>
                    <a:pt x="4060" y="13291"/>
                  </a:lnTo>
                  <a:lnTo>
                    <a:pt x="4186" y="12789"/>
                  </a:lnTo>
                  <a:cubicBezTo>
                    <a:pt x="4286" y="12439"/>
                    <a:pt x="4411" y="12113"/>
                    <a:pt x="4537" y="11737"/>
                  </a:cubicBezTo>
                  <a:cubicBezTo>
                    <a:pt x="4988" y="10333"/>
                    <a:pt x="5539" y="8880"/>
                    <a:pt x="6090" y="7451"/>
                  </a:cubicBezTo>
                  <a:lnTo>
                    <a:pt x="7694" y="3090"/>
                  </a:lnTo>
                  <a:lnTo>
                    <a:pt x="7694" y="3115"/>
                  </a:lnTo>
                  <a:cubicBezTo>
                    <a:pt x="8171" y="1937"/>
                    <a:pt x="7594" y="634"/>
                    <a:pt x="6441" y="158"/>
                  </a:cubicBezTo>
                  <a:cubicBezTo>
                    <a:pt x="6164" y="52"/>
                    <a:pt x="5880" y="1"/>
                    <a:pt x="5601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17;p59">
              <a:extLst>
                <a:ext uri="{FF2B5EF4-FFF2-40B4-BE49-F238E27FC236}">
                  <a16:creationId xmlns:a16="http://schemas.microsoft.com/office/drawing/2014/main" id="{88DC8F81-5109-F255-6211-E139751713A0}"/>
                </a:ext>
              </a:extLst>
            </p:cNvPr>
            <p:cNvSpPr/>
            <p:nvPr/>
          </p:nvSpPr>
          <p:spPr>
            <a:xfrm>
              <a:off x="5732209" y="3144229"/>
              <a:ext cx="169451" cy="169472"/>
            </a:xfrm>
            <a:custGeom>
              <a:avLst/>
              <a:gdLst/>
              <a:ahLst/>
              <a:cxnLst/>
              <a:rect l="l" t="t" r="r" b="b"/>
              <a:pathLst>
                <a:path w="8099" h="8100" extrusionOk="0">
                  <a:moveTo>
                    <a:pt x="4631" y="0"/>
                  </a:moveTo>
                  <a:cubicBezTo>
                    <a:pt x="4567" y="0"/>
                    <a:pt x="4503" y="1"/>
                    <a:pt x="4437" y="4"/>
                  </a:cubicBezTo>
                  <a:cubicBezTo>
                    <a:pt x="1906" y="104"/>
                    <a:pt x="1254" y="3262"/>
                    <a:pt x="1" y="6220"/>
                  </a:cubicBezTo>
                  <a:lnTo>
                    <a:pt x="4587" y="8099"/>
                  </a:lnTo>
                  <a:cubicBezTo>
                    <a:pt x="4587" y="8099"/>
                    <a:pt x="4813" y="7999"/>
                    <a:pt x="6367" y="5067"/>
                  </a:cubicBezTo>
                  <a:cubicBezTo>
                    <a:pt x="8099" y="1774"/>
                    <a:pt x="6958" y="0"/>
                    <a:pt x="46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18;p59">
              <a:extLst>
                <a:ext uri="{FF2B5EF4-FFF2-40B4-BE49-F238E27FC236}">
                  <a16:creationId xmlns:a16="http://schemas.microsoft.com/office/drawing/2014/main" id="{A90C1A13-5322-79A6-D3C9-E05DF57DB4C9}"/>
                </a:ext>
              </a:extLst>
            </p:cNvPr>
            <p:cNvSpPr/>
            <p:nvPr/>
          </p:nvSpPr>
          <p:spPr>
            <a:xfrm>
              <a:off x="5732209" y="3571278"/>
              <a:ext cx="77643" cy="51992"/>
            </a:xfrm>
            <a:custGeom>
              <a:avLst/>
              <a:gdLst/>
              <a:ahLst/>
              <a:cxnLst/>
              <a:rect l="l" t="t" r="r" b="b"/>
              <a:pathLst>
                <a:path w="3711" h="2485" extrusionOk="0">
                  <a:moveTo>
                    <a:pt x="1735" y="1"/>
                  </a:moveTo>
                  <a:cubicBezTo>
                    <a:pt x="1121" y="1"/>
                    <a:pt x="861" y="238"/>
                    <a:pt x="277" y="621"/>
                  </a:cubicBezTo>
                  <a:cubicBezTo>
                    <a:pt x="1" y="1348"/>
                    <a:pt x="377" y="2150"/>
                    <a:pt x="1104" y="2400"/>
                  </a:cubicBezTo>
                  <a:cubicBezTo>
                    <a:pt x="1273" y="2457"/>
                    <a:pt x="1456" y="2485"/>
                    <a:pt x="1632" y="2485"/>
                  </a:cubicBezTo>
                  <a:cubicBezTo>
                    <a:pt x="1691" y="2485"/>
                    <a:pt x="1749" y="2482"/>
                    <a:pt x="1805" y="2475"/>
                  </a:cubicBezTo>
                  <a:cubicBezTo>
                    <a:pt x="2031" y="2425"/>
                    <a:pt x="2231" y="2350"/>
                    <a:pt x="2407" y="2225"/>
                  </a:cubicBezTo>
                  <a:lnTo>
                    <a:pt x="2908" y="2325"/>
                  </a:lnTo>
                  <a:cubicBezTo>
                    <a:pt x="2942" y="2329"/>
                    <a:pt x="2976" y="2331"/>
                    <a:pt x="3010" y="2331"/>
                  </a:cubicBezTo>
                  <a:cubicBezTo>
                    <a:pt x="3367" y="2331"/>
                    <a:pt x="3664" y="2092"/>
                    <a:pt x="3710" y="1749"/>
                  </a:cubicBezTo>
                  <a:cubicBezTo>
                    <a:pt x="3710" y="1648"/>
                    <a:pt x="3710" y="1573"/>
                    <a:pt x="3685" y="1473"/>
                  </a:cubicBezTo>
                  <a:lnTo>
                    <a:pt x="3610" y="1147"/>
                  </a:lnTo>
                  <a:cubicBezTo>
                    <a:pt x="3485" y="646"/>
                    <a:pt x="3109" y="270"/>
                    <a:pt x="2632" y="145"/>
                  </a:cubicBezTo>
                  <a:lnTo>
                    <a:pt x="2257" y="44"/>
                  </a:lnTo>
                  <a:cubicBezTo>
                    <a:pt x="2055" y="15"/>
                    <a:pt x="1885" y="1"/>
                    <a:pt x="1735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19;p59">
              <a:extLst>
                <a:ext uri="{FF2B5EF4-FFF2-40B4-BE49-F238E27FC236}">
                  <a16:creationId xmlns:a16="http://schemas.microsoft.com/office/drawing/2014/main" id="{EB6F89A9-83E3-F1AA-372D-E6C64A11E1DE}"/>
                </a:ext>
              </a:extLst>
            </p:cNvPr>
            <p:cNvSpPr/>
            <p:nvPr/>
          </p:nvSpPr>
          <p:spPr>
            <a:xfrm>
              <a:off x="6232989" y="3812891"/>
              <a:ext cx="99654" cy="132670"/>
            </a:xfrm>
            <a:custGeom>
              <a:avLst/>
              <a:gdLst/>
              <a:ahLst/>
              <a:cxnLst/>
              <a:rect l="l" t="t" r="r" b="b"/>
              <a:pathLst>
                <a:path w="4763" h="6341" extrusionOk="0">
                  <a:moveTo>
                    <a:pt x="1906" y="0"/>
                  </a:moveTo>
                  <a:lnTo>
                    <a:pt x="1" y="1454"/>
                  </a:lnTo>
                  <a:lnTo>
                    <a:pt x="2833" y="6341"/>
                  </a:lnTo>
                  <a:lnTo>
                    <a:pt x="4763" y="488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20;p59">
              <a:extLst>
                <a:ext uri="{FF2B5EF4-FFF2-40B4-BE49-F238E27FC236}">
                  <a16:creationId xmlns:a16="http://schemas.microsoft.com/office/drawing/2014/main" id="{31A01EA3-C531-673F-32BA-B7BD801615D0}"/>
                </a:ext>
              </a:extLst>
            </p:cNvPr>
            <p:cNvSpPr/>
            <p:nvPr/>
          </p:nvSpPr>
          <p:spPr>
            <a:xfrm>
              <a:off x="6276006" y="3892208"/>
              <a:ext cx="154701" cy="86640"/>
            </a:xfrm>
            <a:custGeom>
              <a:avLst/>
              <a:gdLst/>
              <a:ahLst/>
              <a:cxnLst/>
              <a:rect l="l" t="t" r="r" b="b"/>
              <a:pathLst>
                <a:path w="7394" h="4141" extrusionOk="0">
                  <a:moveTo>
                    <a:pt x="6343" y="0"/>
                  </a:moveTo>
                  <a:cubicBezTo>
                    <a:pt x="6231" y="0"/>
                    <a:pt x="6118" y="22"/>
                    <a:pt x="6015" y="69"/>
                  </a:cubicBezTo>
                  <a:cubicBezTo>
                    <a:pt x="5446" y="324"/>
                    <a:pt x="4733" y="408"/>
                    <a:pt x="4070" y="408"/>
                  </a:cubicBezTo>
                  <a:cubicBezTo>
                    <a:pt x="3624" y="408"/>
                    <a:pt x="3200" y="370"/>
                    <a:pt x="2857" y="319"/>
                  </a:cubicBezTo>
                  <a:cubicBezTo>
                    <a:pt x="2707" y="319"/>
                    <a:pt x="2556" y="344"/>
                    <a:pt x="2431" y="420"/>
                  </a:cubicBezTo>
                  <a:lnTo>
                    <a:pt x="100" y="1773"/>
                  </a:lnTo>
                  <a:cubicBezTo>
                    <a:pt x="25" y="1823"/>
                    <a:pt x="0" y="1923"/>
                    <a:pt x="25" y="2024"/>
                  </a:cubicBezTo>
                  <a:lnTo>
                    <a:pt x="1003" y="3928"/>
                  </a:lnTo>
                  <a:cubicBezTo>
                    <a:pt x="1086" y="4062"/>
                    <a:pt x="1225" y="4140"/>
                    <a:pt x="1368" y="4140"/>
                  </a:cubicBezTo>
                  <a:cubicBezTo>
                    <a:pt x="1440" y="4140"/>
                    <a:pt x="1512" y="4121"/>
                    <a:pt x="1579" y="4079"/>
                  </a:cubicBezTo>
                  <a:cubicBezTo>
                    <a:pt x="2381" y="3603"/>
                    <a:pt x="2657" y="3277"/>
                    <a:pt x="3684" y="2675"/>
                  </a:cubicBezTo>
                  <a:cubicBezTo>
                    <a:pt x="4311" y="2299"/>
                    <a:pt x="5489" y="1698"/>
                    <a:pt x="6541" y="1046"/>
                  </a:cubicBezTo>
                  <a:cubicBezTo>
                    <a:pt x="7393" y="506"/>
                    <a:pt x="6884" y="0"/>
                    <a:pt x="6343" y="0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21;p59">
              <a:extLst>
                <a:ext uri="{FF2B5EF4-FFF2-40B4-BE49-F238E27FC236}">
                  <a16:creationId xmlns:a16="http://schemas.microsoft.com/office/drawing/2014/main" id="{D4DADF32-9C3B-C45F-32BF-4F4B82DF4414}"/>
                </a:ext>
              </a:extLst>
            </p:cNvPr>
            <p:cNvSpPr/>
            <p:nvPr/>
          </p:nvSpPr>
          <p:spPr>
            <a:xfrm>
              <a:off x="6333145" y="3884509"/>
              <a:ext cx="21006" cy="20169"/>
            </a:xfrm>
            <a:custGeom>
              <a:avLst/>
              <a:gdLst/>
              <a:ahLst/>
              <a:cxnLst/>
              <a:rect l="l" t="t" r="r" b="b"/>
              <a:pathLst>
                <a:path w="1004" h="964" extrusionOk="0">
                  <a:moveTo>
                    <a:pt x="703" y="111"/>
                  </a:moveTo>
                  <a:lnTo>
                    <a:pt x="803" y="136"/>
                  </a:lnTo>
                  <a:cubicBezTo>
                    <a:pt x="853" y="186"/>
                    <a:pt x="878" y="261"/>
                    <a:pt x="878" y="337"/>
                  </a:cubicBezTo>
                  <a:cubicBezTo>
                    <a:pt x="828" y="487"/>
                    <a:pt x="577" y="662"/>
                    <a:pt x="151" y="813"/>
                  </a:cubicBezTo>
                  <a:cubicBezTo>
                    <a:pt x="302" y="512"/>
                    <a:pt x="552" y="136"/>
                    <a:pt x="703" y="111"/>
                  </a:cubicBezTo>
                  <a:close/>
                  <a:moveTo>
                    <a:pt x="758" y="1"/>
                  </a:moveTo>
                  <a:cubicBezTo>
                    <a:pt x="741" y="1"/>
                    <a:pt x="723" y="4"/>
                    <a:pt x="703" y="11"/>
                  </a:cubicBezTo>
                  <a:cubicBezTo>
                    <a:pt x="377" y="36"/>
                    <a:pt x="26" y="788"/>
                    <a:pt x="1" y="888"/>
                  </a:cubicBezTo>
                  <a:lnTo>
                    <a:pt x="1" y="913"/>
                  </a:lnTo>
                  <a:lnTo>
                    <a:pt x="51" y="963"/>
                  </a:lnTo>
                  <a:cubicBezTo>
                    <a:pt x="277" y="888"/>
                    <a:pt x="477" y="813"/>
                    <a:pt x="652" y="712"/>
                  </a:cubicBezTo>
                  <a:cubicBezTo>
                    <a:pt x="803" y="637"/>
                    <a:pt x="928" y="512"/>
                    <a:pt x="978" y="362"/>
                  </a:cubicBezTo>
                  <a:cubicBezTo>
                    <a:pt x="1003" y="261"/>
                    <a:pt x="978" y="136"/>
                    <a:pt x="878" y="61"/>
                  </a:cubicBezTo>
                  <a:cubicBezTo>
                    <a:pt x="841" y="24"/>
                    <a:pt x="805" y="1"/>
                    <a:pt x="758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22;p59">
              <a:extLst>
                <a:ext uri="{FF2B5EF4-FFF2-40B4-BE49-F238E27FC236}">
                  <a16:creationId xmlns:a16="http://schemas.microsoft.com/office/drawing/2014/main" id="{DDE757CC-359B-3303-140B-8BCF9118C926}"/>
                </a:ext>
              </a:extLst>
            </p:cNvPr>
            <p:cNvSpPr/>
            <p:nvPr/>
          </p:nvSpPr>
          <p:spPr>
            <a:xfrm>
              <a:off x="6324232" y="3879990"/>
              <a:ext cx="14185" cy="24689"/>
            </a:xfrm>
            <a:custGeom>
              <a:avLst/>
              <a:gdLst/>
              <a:ahLst/>
              <a:cxnLst/>
              <a:rect l="l" t="t" r="r" b="b"/>
              <a:pathLst>
                <a:path w="678" h="1180" extrusionOk="0">
                  <a:moveTo>
                    <a:pt x="399" y="139"/>
                  </a:moveTo>
                  <a:cubicBezTo>
                    <a:pt x="421" y="139"/>
                    <a:pt x="439" y="152"/>
                    <a:pt x="452" y="177"/>
                  </a:cubicBezTo>
                  <a:cubicBezTo>
                    <a:pt x="552" y="427"/>
                    <a:pt x="552" y="728"/>
                    <a:pt x="452" y="1004"/>
                  </a:cubicBezTo>
                  <a:cubicBezTo>
                    <a:pt x="302" y="803"/>
                    <a:pt x="201" y="527"/>
                    <a:pt x="201" y="277"/>
                  </a:cubicBezTo>
                  <a:cubicBezTo>
                    <a:pt x="226" y="227"/>
                    <a:pt x="251" y="177"/>
                    <a:pt x="276" y="152"/>
                  </a:cubicBezTo>
                  <a:lnTo>
                    <a:pt x="327" y="177"/>
                  </a:lnTo>
                  <a:cubicBezTo>
                    <a:pt x="352" y="152"/>
                    <a:pt x="377" y="139"/>
                    <a:pt x="399" y="139"/>
                  </a:cubicBezTo>
                  <a:close/>
                  <a:moveTo>
                    <a:pt x="357" y="0"/>
                  </a:moveTo>
                  <a:cubicBezTo>
                    <a:pt x="322" y="0"/>
                    <a:pt x="287" y="8"/>
                    <a:pt x="251" y="26"/>
                  </a:cubicBezTo>
                  <a:cubicBezTo>
                    <a:pt x="176" y="76"/>
                    <a:pt x="126" y="126"/>
                    <a:pt x="101" y="227"/>
                  </a:cubicBezTo>
                  <a:cubicBezTo>
                    <a:pt x="1" y="553"/>
                    <a:pt x="427" y="1129"/>
                    <a:pt x="427" y="1154"/>
                  </a:cubicBezTo>
                  <a:lnTo>
                    <a:pt x="477" y="1179"/>
                  </a:lnTo>
                  <a:lnTo>
                    <a:pt x="502" y="1179"/>
                  </a:lnTo>
                  <a:lnTo>
                    <a:pt x="527" y="1129"/>
                  </a:lnTo>
                  <a:cubicBezTo>
                    <a:pt x="677" y="803"/>
                    <a:pt x="677" y="427"/>
                    <a:pt x="527" y="76"/>
                  </a:cubicBezTo>
                  <a:cubicBezTo>
                    <a:pt x="479" y="28"/>
                    <a:pt x="420" y="0"/>
                    <a:pt x="357" y="0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23;p59">
              <a:extLst>
                <a:ext uri="{FF2B5EF4-FFF2-40B4-BE49-F238E27FC236}">
                  <a16:creationId xmlns:a16="http://schemas.microsoft.com/office/drawing/2014/main" id="{5AE827E0-87B6-70D6-6101-617774A80D8E}"/>
                </a:ext>
              </a:extLst>
            </p:cNvPr>
            <p:cNvSpPr/>
            <p:nvPr/>
          </p:nvSpPr>
          <p:spPr>
            <a:xfrm>
              <a:off x="5768405" y="3501397"/>
              <a:ext cx="538022" cy="375998"/>
            </a:xfrm>
            <a:custGeom>
              <a:avLst/>
              <a:gdLst/>
              <a:ahLst/>
              <a:cxnLst/>
              <a:rect l="l" t="t" r="r" b="b"/>
              <a:pathLst>
                <a:path w="25715" h="17971" extrusionOk="0">
                  <a:moveTo>
                    <a:pt x="1955" y="1"/>
                  </a:moveTo>
                  <a:cubicBezTo>
                    <a:pt x="1955" y="1"/>
                    <a:pt x="0" y="3986"/>
                    <a:pt x="1905" y="6542"/>
                  </a:cubicBezTo>
                  <a:cubicBezTo>
                    <a:pt x="3150" y="8184"/>
                    <a:pt x="5161" y="8748"/>
                    <a:pt x="9407" y="8748"/>
                  </a:cubicBezTo>
                  <a:cubicBezTo>
                    <a:pt x="11059" y="8748"/>
                    <a:pt x="13049" y="8663"/>
                    <a:pt x="15464" y="8522"/>
                  </a:cubicBezTo>
                  <a:cubicBezTo>
                    <a:pt x="17319" y="13685"/>
                    <a:pt x="22431" y="17971"/>
                    <a:pt x="22431" y="17971"/>
                  </a:cubicBezTo>
                  <a:lnTo>
                    <a:pt x="25715" y="16517"/>
                  </a:lnTo>
                  <a:cubicBezTo>
                    <a:pt x="23710" y="12658"/>
                    <a:pt x="22156" y="8597"/>
                    <a:pt x="21028" y="4387"/>
                  </a:cubicBezTo>
                  <a:cubicBezTo>
                    <a:pt x="20401" y="2106"/>
                    <a:pt x="8973" y="302"/>
                    <a:pt x="8973" y="302"/>
                  </a:cubicBezTo>
                  <a:lnTo>
                    <a:pt x="1955" y="1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24;p59">
              <a:extLst>
                <a:ext uri="{FF2B5EF4-FFF2-40B4-BE49-F238E27FC236}">
                  <a16:creationId xmlns:a16="http://schemas.microsoft.com/office/drawing/2014/main" id="{C6512ABC-0E23-CD86-F878-2A945C71A49A}"/>
                </a:ext>
              </a:extLst>
            </p:cNvPr>
            <p:cNvSpPr/>
            <p:nvPr/>
          </p:nvSpPr>
          <p:spPr>
            <a:xfrm>
              <a:off x="6226713" y="3824943"/>
              <a:ext cx="88105" cy="70823"/>
            </a:xfrm>
            <a:custGeom>
              <a:avLst/>
              <a:gdLst/>
              <a:ahLst/>
              <a:cxnLst/>
              <a:rect l="l" t="t" r="r" b="b"/>
              <a:pathLst>
                <a:path w="4211" h="3385" extrusionOk="0">
                  <a:moveTo>
                    <a:pt x="3634" y="1"/>
                  </a:moveTo>
                  <a:lnTo>
                    <a:pt x="0" y="2256"/>
                  </a:lnTo>
                  <a:lnTo>
                    <a:pt x="852" y="3384"/>
                  </a:lnTo>
                  <a:lnTo>
                    <a:pt x="4211" y="1354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25;p59">
              <a:extLst>
                <a:ext uri="{FF2B5EF4-FFF2-40B4-BE49-F238E27FC236}">
                  <a16:creationId xmlns:a16="http://schemas.microsoft.com/office/drawing/2014/main" id="{06886F49-9E39-4AB2-6F4D-A4E91EA951D4}"/>
                </a:ext>
              </a:extLst>
            </p:cNvPr>
            <p:cNvSpPr/>
            <p:nvPr/>
          </p:nvSpPr>
          <p:spPr>
            <a:xfrm>
              <a:off x="5832365" y="3032084"/>
              <a:ext cx="130598" cy="147420"/>
            </a:xfrm>
            <a:custGeom>
              <a:avLst/>
              <a:gdLst/>
              <a:ahLst/>
              <a:cxnLst/>
              <a:rect l="l" t="t" r="r" b="b"/>
              <a:pathLst>
                <a:path w="6242" h="7046" extrusionOk="0">
                  <a:moveTo>
                    <a:pt x="1680" y="1"/>
                  </a:moveTo>
                  <a:lnTo>
                    <a:pt x="1" y="953"/>
                  </a:lnTo>
                  <a:cubicBezTo>
                    <a:pt x="577" y="2357"/>
                    <a:pt x="527" y="4161"/>
                    <a:pt x="277" y="5590"/>
                  </a:cubicBezTo>
                  <a:cubicBezTo>
                    <a:pt x="176" y="6166"/>
                    <a:pt x="101" y="6442"/>
                    <a:pt x="703" y="6617"/>
                  </a:cubicBezTo>
                  <a:cubicBezTo>
                    <a:pt x="1506" y="6901"/>
                    <a:pt x="2350" y="7046"/>
                    <a:pt x="3189" y="7046"/>
                  </a:cubicBezTo>
                  <a:cubicBezTo>
                    <a:pt x="3684" y="7046"/>
                    <a:pt x="4179" y="6995"/>
                    <a:pt x="4663" y="6893"/>
                  </a:cubicBezTo>
                  <a:cubicBezTo>
                    <a:pt x="6041" y="6567"/>
                    <a:pt x="6242" y="6091"/>
                    <a:pt x="6191" y="5790"/>
                  </a:cubicBezTo>
                  <a:cubicBezTo>
                    <a:pt x="6116" y="5514"/>
                    <a:pt x="5815" y="5389"/>
                    <a:pt x="5490" y="5289"/>
                  </a:cubicBezTo>
                  <a:cubicBezTo>
                    <a:pt x="4888" y="5138"/>
                    <a:pt x="4437" y="4637"/>
                    <a:pt x="4362" y="4036"/>
                  </a:cubicBezTo>
                  <a:cubicBezTo>
                    <a:pt x="4236" y="3184"/>
                    <a:pt x="4136" y="2357"/>
                    <a:pt x="4136" y="1504"/>
                  </a:cubicBezTo>
                  <a:lnTo>
                    <a:pt x="1680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26;p59">
              <a:extLst>
                <a:ext uri="{FF2B5EF4-FFF2-40B4-BE49-F238E27FC236}">
                  <a16:creationId xmlns:a16="http://schemas.microsoft.com/office/drawing/2014/main" id="{49DA2C04-B55A-8BF9-79B6-CF15D9EFF0E4}"/>
                </a:ext>
              </a:extLst>
            </p:cNvPr>
            <p:cNvSpPr/>
            <p:nvPr/>
          </p:nvSpPr>
          <p:spPr>
            <a:xfrm>
              <a:off x="5819791" y="3109268"/>
              <a:ext cx="164681" cy="55507"/>
            </a:xfrm>
            <a:custGeom>
              <a:avLst/>
              <a:gdLst/>
              <a:ahLst/>
              <a:cxnLst/>
              <a:rect l="l" t="t" r="r" b="b"/>
              <a:pathLst>
                <a:path w="7871" h="2653" extrusionOk="0">
                  <a:moveTo>
                    <a:pt x="4186" y="0"/>
                  </a:moveTo>
                  <a:cubicBezTo>
                    <a:pt x="2587" y="0"/>
                    <a:pt x="552" y="297"/>
                    <a:pt x="552" y="297"/>
                  </a:cubicBezTo>
                  <a:cubicBezTo>
                    <a:pt x="426" y="1099"/>
                    <a:pt x="251" y="1876"/>
                    <a:pt x="0" y="2652"/>
                  </a:cubicBezTo>
                  <a:lnTo>
                    <a:pt x="7870" y="2652"/>
                  </a:lnTo>
                  <a:cubicBezTo>
                    <a:pt x="7870" y="2652"/>
                    <a:pt x="6918" y="547"/>
                    <a:pt x="5640" y="146"/>
                  </a:cubicBezTo>
                  <a:cubicBezTo>
                    <a:pt x="5292" y="39"/>
                    <a:pt x="4768" y="0"/>
                    <a:pt x="41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7;p59">
              <a:extLst>
                <a:ext uri="{FF2B5EF4-FFF2-40B4-BE49-F238E27FC236}">
                  <a16:creationId xmlns:a16="http://schemas.microsoft.com/office/drawing/2014/main" id="{C988537C-AB68-EE7A-0C03-0CBBF5F5CFCA}"/>
                </a:ext>
              </a:extLst>
            </p:cNvPr>
            <p:cNvSpPr/>
            <p:nvPr/>
          </p:nvSpPr>
          <p:spPr>
            <a:xfrm>
              <a:off x="5789370" y="2918475"/>
              <a:ext cx="152902" cy="189851"/>
            </a:xfrm>
            <a:custGeom>
              <a:avLst/>
              <a:gdLst/>
              <a:ahLst/>
              <a:cxnLst/>
              <a:rect l="l" t="t" r="r" b="b"/>
              <a:pathLst>
                <a:path w="7308" h="9074" extrusionOk="0">
                  <a:moveTo>
                    <a:pt x="3284" y="1"/>
                  </a:moveTo>
                  <a:cubicBezTo>
                    <a:pt x="1641" y="1"/>
                    <a:pt x="239" y="1229"/>
                    <a:pt x="51" y="2899"/>
                  </a:cubicBezTo>
                  <a:cubicBezTo>
                    <a:pt x="1" y="3350"/>
                    <a:pt x="51" y="3827"/>
                    <a:pt x="201" y="4253"/>
                  </a:cubicBezTo>
                  <a:cubicBezTo>
                    <a:pt x="928" y="6483"/>
                    <a:pt x="1229" y="7812"/>
                    <a:pt x="2657" y="8664"/>
                  </a:cubicBezTo>
                  <a:cubicBezTo>
                    <a:pt x="3144" y="8946"/>
                    <a:pt x="3648" y="9073"/>
                    <a:pt x="4136" y="9073"/>
                  </a:cubicBezTo>
                  <a:cubicBezTo>
                    <a:pt x="5813" y="9073"/>
                    <a:pt x="7308" y="7575"/>
                    <a:pt x="7269" y="5731"/>
                  </a:cubicBezTo>
                  <a:cubicBezTo>
                    <a:pt x="7219" y="3576"/>
                    <a:pt x="6041" y="293"/>
                    <a:pt x="3610" y="17"/>
                  </a:cubicBezTo>
                  <a:cubicBezTo>
                    <a:pt x="3500" y="6"/>
                    <a:pt x="3391" y="1"/>
                    <a:pt x="3284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28;p59">
              <a:extLst>
                <a:ext uri="{FF2B5EF4-FFF2-40B4-BE49-F238E27FC236}">
                  <a16:creationId xmlns:a16="http://schemas.microsoft.com/office/drawing/2014/main" id="{D96891E8-DE18-6278-F4CD-362FE6B7D2E4}"/>
                </a:ext>
              </a:extLst>
            </p:cNvPr>
            <p:cNvSpPr/>
            <p:nvPr/>
          </p:nvSpPr>
          <p:spPr>
            <a:xfrm>
              <a:off x="5911557" y="2988566"/>
              <a:ext cx="39878" cy="54378"/>
            </a:xfrm>
            <a:custGeom>
              <a:avLst/>
              <a:gdLst/>
              <a:ahLst/>
              <a:cxnLst/>
              <a:rect l="l" t="t" r="r" b="b"/>
              <a:pathLst>
                <a:path w="1906" h="2599" extrusionOk="0">
                  <a:moveTo>
                    <a:pt x="929" y="1"/>
                  </a:moveTo>
                  <a:cubicBezTo>
                    <a:pt x="556" y="1"/>
                    <a:pt x="210" y="323"/>
                    <a:pt x="101" y="777"/>
                  </a:cubicBezTo>
                  <a:cubicBezTo>
                    <a:pt x="0" y="1279"/>
                    <a:pt x="76" y="1805"/>
                    <a:pt x="326" y="2281"/>
                  </a:cubicBezTo>
                  <a:cubicBezTo>
                    <a:pt x="451" y="2502"/>
                    <a:pt x="635" y="2598"/>
                    <a:pt x="830" y="2598"/>
                  </a:cubicBezTo>
                  <a:cubicBezTo>
                    <a:pt x="1143" y="2598"/>
                    <a:pt x="1485" y="2351"/>
                    <a:pt x="1655" y="1980"/>
                  </a:cubicBezTo>
                  <a:cubicBezTo>
                    <a:pt x="1905" y="1379"/>
                    <a:pt x="1880" y="527"/>
                    <a:pt x="1354" y="151"/>
                  </a:cubicBezTo>
                  <a:cubicBezTo>
                    <a:pt x="1216" y="47"/>
                    <a:pt x="1070" y="1"/>
                    <a:pt x="929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9;p59">
              <a:extLst>
                <a:ext uri="{FF2B5EF4-FFF2-40B4-BE49-F238E27FC236}">
                  <a16:creationId xmlns:a16="http://schemas.microsoft.com/office/drawing/2014/main" id="{AA8298AC-E182-F227-275A-705D8E8AFBD8}"/>
                </a:ext>
              </a:extLst>
            </p:cNvPr>
            <p:cNvSpPr/>
            <p:nvPr/>
          </p:nvSpPr>
          <p:spPr>
            <a:xfrm>
              <a:off x="5785708" y="3003567"/>
              <a:ext cx="51574" cy="46636"/>
            </a:xfrm>
            <a:custGeom>
              <a:avLst/>
              <a:gdLst/>
              <a:ahLst/>
              <a:cxnLst/>
              <a:rect l="l" t="t" r="r" b="b"/>
              <a:pathLst>
                <a:path w="2465" h="2229" extrusionOk="0">
                  <a:moveTo>
                    <a:pt x="872" y="0"/>
                  </a:moveTo>
                  <a:cubicBezTo>
                    <a:pt x="507" y="0"/>
                    <a:pt x="190" y="206"/>
                    <a:pt x="126" y="612"/>
                  </a:cubicBezTo>
                  <a:cubicBezTo>
                    <a:pt x="0" y="1238"/>
                    <a:pt x="552" y="1890"/>
                    <a:pt x="1153" y="2141"/>
                  </a:cubicBezTo>
                  <a:cubicBezTo>
                    <a:pt x="1302" y="2200"/>
                    <a:pt x="1456" y="2229"/>
                    <a:pt x="1603" y="2229"/>
                  </a:cubicBezTo>
                  <a:cubicBezTo>
                    <a:pt x="2074" y="2229"/>
                    <a:pt x="2465" y="1936"/>
                    <a:pt x="2331" y="1439"/>
                  </a:cubicBezTo>
                  <a:cubicBezTo>
                    <a:pt x="2206" y="938"/>
                    <a:pt x="1905" y="486"/>
                    <a:pt x="1479" y="186"/>
                  </a:cubicBezTo>
                  <a:cubicBezTo>
                    <a:pt x="1284" y="62"/>
                    <a:pt x="1071" y="0"/>
                    <a:pt x="87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30;p59">
              <a:extLst>
                <a:ext uri="{FF2B5EF4-FFF2-40B4-BE49-F238E27FC236}">
                  <a16:creationId xmlns:a16="http://schemas.microsoft.com/office/drawing/2014/main" id="{63CBA24E-1433-1774-B7D0-4F008382DE99}"/>
                </a:ext>
              </a:extLst>
            </p:cNvPr>
            <p:cNvSpPr/>
            <p:nvPr/>
          </p:nvSpPr>
          <p:spPr>
            <a:xfrm>
              <a:off x="5752755" y="2887656"/>
              <a:ext cx="212301" cy="189411"/>
            </a:xfrm>
            <a:custGeom>
              <a:avLst/>
              <a:gdLst/>
              <a:ahLst/>
              <a:cxnLst/>
              <a:rect l="l" t="t" r="r" b="b"/>
              <a:pathLst>
                <a:path w="10147" h="9053" extrusionOk="0">
                  <a:moveTo>
                    <a:pt x="4587" y="1"/>
                  </a:moveTo>
                  <a:cubicBezTo>
                    <a:pt x="3585" y="1"/>
                    <a:pt x="2508" y="577"/>
                    <a:pt x="2603" y="1465"/>
                  </a:cubicBezTo>
                  <a:cubicBezTo>
                    <a:pt x="2501" y="1429"/>
                    <a:pt x="2388" y="1413"/>
                    <a:pt x="2270" y="1413"/>
                  </a:cubicBezTo>
                  <a:cubicBezTo>
                    <a:pt x="1312" y="1413"/>
                    <a:pt x="0" y="2489"/>
                    <a:pt x="1249" y="3069"/>
                  </a:cubicBezTo>
                  <a:cubicBezTo>
                    <a:pt x="648" y="3345"/>
                    <a:pt x="322" y="3721"/>
                    <a:pt x="1325" y="5124"/>
                  </a:cubicBezTo>
                  <a:cubicBezTo>
                    <a:pt x="2352" y="6503"/>
                    <a:pt x="3254" y="8458"/>
                    <a:pt x="3931" y="8833"/>
                  </a:cubicBezTo>
                  <a:cubicBezTo>
                    <a:pt x="4320" y="8980"/>
                    <a:pt x="4727" y="9053"/>
                    <a:pt x="5131" y="9053"/>
                  </a:cubicBezTo>
                  <a:cubicBezTo>
                    <a:pt x="5899" y="9053"/>
                    <a:pt x="6657" y="8791"/>
                    <a:pt x="7265" y="8282"/>
                  </a:cubicBezTo>
                  <a:cubicBezTo>
                    <a:pt x="8067" y="7530"/>
                    <a:pt x="8493" y="6478"/>
                    <a:pt x="8417" y="5375"/>
                  </a:cubicBezTo>
                  <a:cubicBezTo>
                    <a:pt x="8342" y="4573"/>
                    <a:pt x="10147" y="4072"/>
                    <a:pt x="9896" y="2242"/>
                  </a:cubicBezTo>
                  <a:cubicBezTo>
                    <a:pt x="9697" y="798"/>
                    <a:pt x="8564" y="146"/>
                    <a:pt x="7487" y="146"/>
                  </a:cubicBezTo>
                  <a:cubicBezTo>
                    <a:pt x="6937" y="146"/>
                    <a:pt x="6401" y="316"/>
                    <a:pt x="6011" y="638"/>
                  </a:cubicBezTo>
                  <a:cubicBezTo>
                    <a:pt x="5726" y="196"/>
                    <a:pt x="5169" y="1"/>
                    <a:pt x="4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31;p59">
              <a:extLst>
                <a:ext uri="{FF2B5EF4-FFF2-40B4-BE49-F238E27FC236}">
                  <a16:creationId xmlns:a16="http://schemas.microsoft.com/office/drawing/2014/main" id="{3F35C832-66F5-9138-2467-4AD359748408}"/>
                </a:ext>
              </a:extLst>
            </p:cNvPr>
            <p:cNvSpPr/>
            <p:nvPr/>
          </p:nvSpPr>
          <p:spPr>
            <a:xfrm>
              <a:off x="6371434" y="3836994"/>
              <a:ext cx="95972" cy="131644"/>
            </a:xfrm>
            <a:custGeom>
              <a:avLst/>
              <a:gdLst/>
              <a:ahLst/>
              <a:cxnLst/>
              <a:rect l="l" t="t" r="r" b="b"/>
              <a:pathLst>
                <a:path w="4587" h="6292" extrusionOk="0">
                  <a:moveTo>
                    <a:pt x="2005" y="1"/>
                  </a:moveTo>
                  <a:lnTo>
                    <a:pt x="0" y="1329"/>
                  </a:lnTo>
                  <a:lnTo>
                    <a:pt x="2582" y="6292"/>
                  </a:lnTo>
                  <a:lnTo>
                    <a:pt x="4587" y="4963"/>
                  </a:lnTo>
                  <a:lnTo>
                    <a:pt x="2005" y="1"/>
                  </a:lnTo>
                  <a:close/>
                </a:path>
              </a:pathLst>
            </a:custGeom>
            <a:solidFill>
              <a:srgbClr val="F89C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32;p59">
              <a:extLst>
                <a:ext uri="{FF2B5EF4-FFF2-40B4-BE49-F238E27FC236}">
                  <a16:creationId xmlns:a16="http://schemas.microsoft.com/office/drawing/2014/main" id="{6FB53848-9FA7-4777-223A-0007D7C47D4F}"/>
                </a:ext>
              </a:extLst>
            </p:cNvPr>
            <p:cNvSpPr/>
            <p:nvPr/>
          </p:nvSpPr>
          <p:spPr>
            <a:xfrm>
              <a:off x="6400788" y="3918801"/>
              <a:ext cx="154973" cy="64567"/>
            </a:xfrm>
            <a:custGeom>
              <a:avLst/>
              <a:gdLst/>
              <a:ahLst/>
              <a:cxnLst/>
              <a:rect l="l" t="t" r="r" b="b"/>
              <a:pathLst>
                <a:path w="7407" h="3086" extrusionOk="0">
                  <a:moveTo>
                    <a:pt x="2858" y="1"/>
                  </a:moveTo>
                  <a:lnTo>
                    <a:pt x="176" y="377"/>
                  </a:lnTo>
                  <a:cubicBezTo>
                    <a:pt x="76" y="402"/>
                    <a:pt x="1" y="477"/>
                    <a:pt x="26" y="577"/>
                  </a:cubicBezTo>
                  <a:lnTo>
                    <a:pt x="176" y="2708"/>
                  </a:lnTo>
                  <a:cubicBezTo>
                    <a:pt x="200" y="2919"/>
                    <a:pt x="399" y="3086"/>
                    <a:pt x="609" y="3086"/>
                  </a:cubicBezTo>
                  <a:cubicBezTo>
                    <a:pt x="624" y="3086"/>
                    <a:pt x="638" y="3085"/>
                    <a:pt x="653" y="3084"/>
                  </a:cubicBezTo>
                  <a:cubicBezTo>
                    <a:pt x="1580" y="2933"/>
                    <a:pt x="1956" y="2657"/>
                    <a:pt x="3109" y="2432"/>
                  </a:cubicBezTo>
                  <a:cubicBezTo>
                    <a:pt x="4262" y="2256"/>
                    <a:pt x="5389" y="2006"/>
                    <a:pt x="6517" y="1705"/>
                  </a:cubicBezTo>
                  <a:cubicBezTo>
                    <a:pt x="7407" y="1393"/>
                    <a:pt x="7259" y="573"/>
                    <a:pt x="6559" y="573"/>
                  </a:cubicBezTo>
                  <a:cubicBezTo>
                    <a:pt x="6530" y="573"/>
                    <a:pt x="6499" y="574"/>
                    <a:pt x="6467" y="577"/>
                  </a:cubicBezTo>
                  <a:cubicBezTo>
                    <a:pt x="6249" y="604"/>
                    <a:pt x="6014" y="617"/>
                    <a:pt x="5772" y="617"/>
                  </a:cubicBezTo>
                  <a:cubicBezTo>
                    <a:pt x="4874" y="617"/>
                    <a:pt x="3877" y="437"/>
                    <a:pt x="3284" y="101"/>
                  </a:cubicBezTo>
                  <a:cubicBezTo>
                    <a:pt x="3159" y="26"/>
                    <a:pt x="3008" y="1"/>
                    <a:pt x="2858" y="1"/>
                  </a:cubicBez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33;p59">
              <a:extLst>
                <a:ext uri="{FF2B5EF4-FFF2-40B4-BE49-F238E27FC236}">
                  <a16:creationId xmlns:a16="http://schemas.microsoft.com/office/drawing/2014/main" id="{1E223A10-5CD3-2C25-3661-80057B6927F9}"/>
                </a:ext>
              </a:extLst>
            </p:cNvPr>
            <p:cNvSpPr/>
            <p:nvPr/>
          </p:nvSpPr>
          <p:spPr>
            <a:xfrm>
              <a:off x="5871177" y="3489869"/>
              <a:ext cx="565305" cy="403260"/>
            </a:xfrm>
            <a:custGeom>
              <a:avLst/>
              <a:gdLst/>
              <a:ahLst/>
              <a:cxnLst/>
              <a:rect l="l" t="t" r="r" b="b"/>
              <a:pathLst>
                <a:path w="27019" h="19274" extrusionOk="0">
                  <a:moveTo>
                    <a:pt x="10026" y="0"/>
                  </a:moveTo>
                  <a:lnTo>
                    <a:pt x="1605" y="752"/>
                  </a:lnTo>
                  <a:cubicBezTo>
                    <a:pt x="1605" y="752"/>
                    <a:pt x="1" y="3133"/>
                    <a:pt x="1830" y="6442"/>
                  </a:cubicBezTo>
                  <a:cubicBezTo>
                    <a:pt x="2650" y="7894"/>
                    <a:pt x="4254" y="8332"/>
                    <a:pt x="6207" y="8332"/>
                  </a:cubicBezTo>
                  <a:cubicBezTo>
                    <a:pt x="7656" y="8332"/>
                    <a:pt x="9298" y="8091"/>
                    <a:pt x="10953" y="7845"/>
                  </a:cubicBezTo>
                  <a:cubicBezTo>
                    <a:pt x="12619" y="7601"/>
                    <a:pt x="14305" y="7356"/>
                    <a:pt x="15819" y="7356"/>
                  </a:cubicBezTo>
                  <a:cubicBezTo>
                    <a:pt x="16013" y="7356"/>
                    <a:pt x="16204" y="7360"/>
                    <a:pt x="16392" y="7369"/>
                  </a:cubicBezTo>
                  <a:cubicBezTo>
                    <a:pt x="18497" y="14061"/>
                    <a:pt x="23885" y="19274"/>
                    <a:pt x="23885" y="19274"/>
                  </a:cubicBezTo>
                  <a:lnTo>
                    <a:pt x="27018" y="17369"/>
                  </a:lnTo>
                  <a:cubicBezTo>
                    <a:pt x="27018" y="17369"/>
                    <a:pt x="24612" y="12958"/>
                    <a:pt x="21705" y="3459"/>
                  </a:cubicBezTo>
                  <a:cubicBezTo>
                    <a:pt x="20727" y="101"/>
                    <a:pt x="10026" y="0"/>
                    <a:pt x="10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34;p59">
              <a:extLst>
                <a:ext uri="{FF2B5EF4-FFF2-40B4-BE49-F238E27FC236}">
                  <a16:creationId xmlns:a16="http://schemas.microsoft.com/office/drawing/2014/main" id="{1B2A6867-4C39-5646-B02C-EDF49DD4223F}"/>
                </a:ext>
              </a:extLst>
            </p:cNvPr>
            <p:cNvSpPr/>
            <p:nvPr/>
          </p:nvSpPr>
          <p:spPr>
            <a:xfrm>
              <a:off x="6355177" y="3835425"/>
              <a:ext cx="94925" cy="75530"/>
            </a:xfrm>
            <a:custGeom>
              <a:avLst/>
              <a:gdLst/>
              <a:ahLst/>
              <a:cxnLst/>
              <a:rect l="l" t="t" r="r" b="b"/>
              <a:pathLst>
                <a:path w="4537" h="3610" extrusionOk="0">
                  <a:moveTo>
                    <a:pt x="4011" y="1"/>
                  </a:moveTo>
                  <a:lnTo>
                    <a:pt x="0" y="2231"/>
                  </a:lnTo>
                  <a:lnTo>
                    <a:pt x="878" y="3610"/>
                  </a:lnTo>
                  <a:lnTo>
                    <a:pt x="4537" y="1530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35;p59">
              <a:extLst>
                <a:ext uri="{FF2B5EF4-FFF2-40B4-BE49-F238E27FC236}">
                  <a16:creationId xmlns:a16="http://schemas.microsoft.com/office/drawing/2014/main" id="{25014CC4-A284-07BF-3E50-F3E508E3B05F}"/>
                </a:ext>
              </a:extLst>
            </p:cNvPr>
            <p:cNvSpPr/>
            <p:nvPr/>
          </p:nvSpPr>
          <p:spPr>
            <a:xfrm>
              <a:off x="6464769" y="3911834"/>
              <a:ext cx="24668" cy="13683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913" y="102"/>
                  </a:moveTo>
                  <a:cubicBezTo>
                    <a:pt x="927" y="102"/>
                    <a:pt x="941" y="104"/>
                    <a:pt x="953" y="108"/>
                  </a:cubicBezTo>
                  <a:lnTo>
                    <a:pt x="1028" y="183"/>
                  </a:lnTo>
                  <a:cubicBezTo>
                    <a:pt x="1053" y="234"/>
                    <a:pt x="1053" y="309"/>
                    <a:pt x="1028" y="384"/>
                  </a:cubicBezTo>
                  <a:cubicBezTo>
                    <a:pt x="966" y="488"/>
                    <a:pt x="711" y="541"/>
                    <a:pt x="396" y="541"/>
                  </a:cubicBezTo>
                  <a:cubicBezTo>
                    <a:pt x="333" y="541"/>
                    <a:pt x="268" y="538"/>
                    <a:pt x="201" y="534"/>
                  </a:cubicBezTo>
                  <a:cubicBezTo>
                    <a:pt x="431" y="350"/>
                    <a:pt x="746" y="102"/>
                    <a:pt x="913" y="102"/>
                  </a:cubicBezTo>
                  <a:close/>
                  <a:moveTo>
                    <a:pt x="917" y="1"/>
                  </a:moveTo>
                  <a:cubicBezTo>
                    <a:pt x="603" y="1"/>
                    <a:pt x="71" y="487"/>
                    <a:pt x="1" y="534"/>
                  </a:cubicBezTo>
                  <a:lnTo>
                    <a:pt x="1" y="609"/>
                  </a:lnTo>
                  <a:lnTo>
                    <a:pt x="51" y="635"/>
                  </a:lnTo>
                  <a:cubicBezTo>
                    <a:pt x="164" y="647"/>
                    <a:pt x="270" y="653"/>
                    <a:pt x="377" y="653"/>
                  </a:cubicBezTo>
                  <a:cubicBezTo>
                    <a:pt x="483" y="653"/>
                    <a:pt x="590" y="647"/>
                    <a:pt x="702" y="635"/>
                  </a:cubicBezTo>
                  <a:cubicBezTo>
                    <a:pt x="853" y="635"/>
                    <a:pt x="1003" y="559"/>
                    <a:pt x="1103" y="459"/>
                  </a:cubicBezTo>
                  <a:cubicBezTo>
                    <a:pt x="1179" y="359"/>
                    <a:pt x="1179" y="234"/>
                    <a:pt x="1128" y="133"/>
                  </a:cubicBezTo>
                  <a:cubicBezTo>
                    <a:pt x="1103" y="58"/>
                    <a:pt x="1053" y="8"/>
                    <a:pt x="978" y="8"/>
                  </a:cubicBezTo>
                  <a:cubicBezTo>
                    <a:pt x="959" y="3"/>
                    <a:pt x="939" y="1"/>
                    <a:pt x="917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36;p59">
              <a:extLst>
                <a:ext uri="{FF2B5EF4-FFF2-40B4-BE49-F238E27FC236}">
                  <a16:creationId xmlns:a16="http://schemas.microsoft.com/office/drawing/2014/main" id="{B73D4832-8A13-E1BA-E580-FCA9E25F1665}"/>
                </a:ext>
              </a:extLst>
            </p:cNvPr>
            <p:cNvSpPr/>
            <p:nvPr/>
          </p:nvSpPr>
          <p:spPr>
            <a:xfrm>
              <a:off x="6461630" y="3901498"/>
              <a:ext cx="14165" cy="23622"/>
            </a:xfrm>
            <a:custGeom>
              <a:avLst/>
              <a:gdLst/>
              <a:ahLst/>
              <a:cxnLst/>
              <a:rect l="l" t="t" r="r" b="b"/>
              <a:pathLst>
                <a:path w="677" h="1129" extrusionOk="0">
                  <a:moveTo>
                    <a:pt x="426" y="126"/>
                  </a:moveTo>
                  <a:cubicBezTo>
                    <a:pt x="501" y="126"/>
                    <a:pt x="552" y="151"/>
                    <a:pt x="552" y="176"/>
                  </a:cubicBezTo>
                  <a:cubicBezTo>
                    <a:pt x="552" y="477"/>
                    <a:pt x="426" y="753"/>
                    <a:pt x="251" y="978"/>
                  </a:cubicBezTo>
                  <a:cubicBezTo>
                    <a:pt x="176" y="702"/>
                    <a:pt x="201" y="427"/>
                    <a:pt x="301" y="201"/>
                  </a:cubicBezTo>
                  <a:cubicBezTo>
                    <a:pt x="326" y="151"/>
                    <a:pt x="351" y="126"/>
                    <a:pt x="401" y="126"/>
                  </a:cubicBezTo>
                  <a:close/>
                  <a:moveTo>
                    <a:pt x="426" y="1"/>
                  </a:moveTo>
                  <a:cubicBezTo>
                    <a:pt x="351" y="1"/>
                    <a:pt x="251" y="51"/>
                    <a:pt x="201" y="126"/>
                  </a:cubicBezTo>
                  <a:cubicBezTo>
                    <a:pt x="0" y="377"/>
                    <a:pt x="151" y="1053"/>
                    <a:pt x="151" y="1103"/>
                  </a:cubicBezTo>
                  <a:lnTo>
                    <a:pt x="176" y="1129"/>
                  </a:lnTo>
                  <a:lnTo>
                    <a:pt x="226" y="1129"/>
                  </a:lnTo>
                  <a:cubicBezTo>
                    <a:pt x="527" y="878"/>
                    <a:pt x="677" y="527"/>
                    <a:pt x="652" y="151"/>
                  </a:cubicBezTo>
                  <a:cubicBezTo>
                    <a:pt x="627" y="51"/>
                    <a:pt x="527" y="1"/>
                    <a:pt x="426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937;p59">
              <a:extLst>
                <a:ext uri="{FF2B5EF4-FFF2-40B4-BE49-F238E27FC236}">
                  <a16:creationId xmlns:a16="http://schemas.microsoft.com/office/drawing/2014/main" id="{4D098164-8396-A209-E39A-7E468020E9A3}"/>
                </a:ext>
              </a:extLst>
            </p:cNvPr>
            <p:cNvSpPr/>
            <p:nvPr/>
          </p:nvSpPr>
          <p:spPr>
            <a:xfrm>
              <a:off x="5771544" y="3134186"/>
              <a:ext cx="362357" cy="382045"/>
            </a:xfrm>
            <a:custGeom>
              <a:avLst/>
              <a:gdLst/>
              <a:ahLst/>
              <a:cxnLst/>
              <a:rect l="l" t="t" r="r" b="b"/>
              <a:pathLst>
                <a:path w="17319" h="18260" extrusionOk="0">
                  <a:moveTo>
                    <a:pt x="9863" y="1"/>
                  </a:moveTo>
                  <a:cubicBezTo>
                    <a:pt x="7603" y="1"/>
                    <a:pt x="2582" y="459"/>
                    <a:pt x="2582" y="459"/>
                  </a:cubicBezTo>
                  <a:cubicBezTo>
                    <a:pt x="1229" y="509"/>
                    <a:pt x="126" y="1612"/>
                    <a:pt x="76" y="2990"/>
                  </a:cubicBezTo>
                  <a:cubicBezTo>
                    <a:pt x="1" y="5045"/>
                    <a:pt x="577" y="9131"/>
                    <a:pt x="778" y="11462"/>
                  </a:cubicBezTo>
                  <a:cubicBezTo>
                    <a:pt x="1028" y="13492"/>
                    <a:pt x="1354" y="15522"/>
                    <a:pt x="1830" y="17552"/>
                  </a:cubicBezTo>
                  <a:lnTo>
                    <a:pt x="15640" y="18254"/>
                  </a:lnTo>
                  <a:cubicBezTo>
                    <a:pt x="15685" y="18258"/>
                    <a:pt x="15729" y="18259"/>
                    <a:pt x="15774" y="18259"/>
                  </a:cubicBezTo>
                  <a:cubicBezTo>
                    <a:pt x="16569" y="18259"/>
                    <a:pt x="17246" y="17631"/>
                    <a:pt x="17294" y="16800"/>
                  </a:cubicBezTo>
                  <a:lnTo>
                    <a:pt x="17294" y="16725"/>
                  </a:lnTo>
                  <a:cubicBezTo>
                    <a:pt x="17319" y="10960"/>
                    <a:pt x="14712" y="8529"/>
                    <a:pt x="12983" y="2238"/>
                  </a:cubicBezTo>
                  <a:cubicBezTo>
                    <a:pt x="12682" y="1211"/>
                    <a:pt x="12131" y="208"/>
                    <a:pt x="10652" y="33"/>
                  </a:cubicBezTo>
                  <a:cubicBezTo>
                    <a:pt x="10464" y="11"/>
                    <a:pt x="10193" y="1"/>
                    <a:pt x="9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938;p59">
              <a:extLst>
                <a:ext uri="{FF2B5EF4-FFF2-40B4-BE49-F238E27FC236}">
                  <a16:creationId xmlns:a16="http://schemas.microsoft.com/office/drawing/2014/main" id="{966D578F-C92E-429D-1CE5-D20219A9BF3E}"/>
                </a:ext>
              </a:extLst>
            </p:cNvPr>
            <p:cNvSpPr/>
            <p:nvPr/>
          </p:nvSpPr>
          <p:spPr>
            <a:xfrm>
              <a:off x="6242969" y="3340963"/>
              <a:ext cx="82330" cy="52097"/>
            </a:xfrm>
            <a:custGeom>
              <a:avLst/>
              <a:gdLst/>
              <a:ahLst/>
              <a:cxnLst/>
              <a:rect l="l" t="t" r="r" b="b"/>
              <a:pathLst>
                <a:path w="3935" h="2490" extrusionOk="0">
                  <a:moveTo>
                    <a:pt x="1900" y="0"/>
                  </a:moveTo>
                  <a:cubicBezTo>
                    <a:pt x="1402" y="0"/>
                    <a:pt x="1115" y="217"/>
                    <a:pt x="551" y="526"/>
                  </a:cubicBezTo>
                  <a:lnTo>
                    <a:pt x="0" y="1754"/>
                  </a:lnTo>
                  <a:cubicBezTo>
                    <a:pt x="673" y="2334"/>
                    <a:pt x="1271" y="2490"/>
                    <a:pt x="1719" y="2490"/>
                  </a:cubicBezTo>
                  <a:cubicBezTo>
                    <a:pt x="2238" y="2490"/>
                    <a:pt x="2556" y="2280"/>
                    <a:pt x="2556" y="2280"/>
                  </a:cubicBezTo>
                  <a:lnTo>
                    <a:pt x="3083" y="2406"/>
                  </a:lnTo>
                  <a:cubicBezTo>
                    <a:pt x="3136" y="2421"/>
                    <a:pt x="3189" y="2428"/>
                    <a:pt x="3242" y="2428"/>
                  </a:cubicBezTo>
                  <a:cubicBezTo>
                    <a:pt x="3541" y="2428"/>
                    <a:pt x="3825" y="2202"/>
                    <a:pt x="3910" y="1904"/>
                  </a:cubicBezTo>
                  <a:cubicBezTo>
                    <a:pt x="3910" y="1804"/>
                    <a:pt x="3935" y="1704"/>
                    <a:pt x="3910" y="1629"/>
                  </a:cubicBezTo>
                  <a:lnTo>
                    <a:pt x="3860" y="1303"/>
                  </a:lnTo>
                  <a:cubicBezTo>
                    <a:pt x="3759" y="802"/>
                    <a:pt x="3409" y="401"/>
                    <a:pt x="2932" y="225"/>
                  </a:cubicBezTo>
                  <a:lnTo>
                    <a:pt x="2582" y="100"/>
                  </a:lnTo>
                  <a:cubicBezTo>
                    <a:pt x="2306" y="31"/>
                    <a:pt x="2088" y="0"/>
                    <a:pt x="190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939;p59">
              <a:extLst>
                <a:ext uri="{FF2B5EF4-FFF2-40B4-BE49-F238E27FC236}">
                  <a16:creationId xmlns:a16="http://schemas.microsoft.com/office/drawing/2014/main" id="{6F21C01C-2D14-CBFE-E624-3A0C28AECF59}"/>
                </a:ext>
              </a:extLst>
            </p:cNvPr>
            <p:cNvSpPr/>
            <p:nvPr/>
          </p:nvSpPr>
          <p:spPr>
            <a:xfrm>
              <a:off x="5700763" y="3274346"/>
              <a:ext cx="119572" cy="333526"/>
            </a:xfrm>
            <a:custGeom>
              <a:avLst/>
              <a:gdLst/>
              <a:ahLst/>
              <a:cxnLst/>
              <a:rect l="l" t="t" r="r" b="b"/>
              <a:pathLst>
                <a:path w="5715" h="15941" extrusionOk="0">
                  <a:moveTo>
                    <a:pt x="1504" y="1"/>
                  </a:moveTo>
                  <a:lnTo>
                    <a:pt x="1504" y="51"/>
                  </a:lnTo>
                  <a:lnTo>
                    <a:pt x="1880" y="176"/>
                  </a:lnTo>
                  <a:cubicBezTo>
                    <a:pt x="1880" y="176"/>
                    <a:pt x="1880" y="176"/>
                    <a:pt x="1880" y="151"/>
                  </a:cubicBezTo>
                  <a:lnTo>
                    <a:pt x="1504" y="1"/>
                  </a:lnTo>
                  <a:close/>
                  <a:moveTo>
                    <a:pt x="4411" y="6517"/>
                  </a:moveTo>
                  <a:cubicBezTo>
                    <a:pt x="4386" y="6567"/>
                    <a:pt x="4386" y="6592"/>
                    <a:pt x="4361" y="6617"/>
                  </a:cubicBezTo>
                  <a:cubicBezTo>
                    <a:pt x="4637" y="8397"/>
                    <a:pt x="4963" y="9625"/>
                    <a:pt x="5163" y="10853"/>
                  </a:cubicBezTo>
                  <a:cubicBezTo>
                    <a:pt x="4862" y="11530"/>
                    <a:pt x="4637" y="12231"/>
                    <a:pt x="4511" y="12958"/>
                  </a:cubicBezTo>
                  <a:cubicBezTo>
                    <a:pt x="4762" y="11730"/>
                    <a:pt x="5188" y="10853"/>
                    <a:pt x="5188" y="10853"/>
                  </a:cubicBezTo>
                  <a:lnTo>
                    <a:pt x="5714" y="10878"/>
                  </a:lnTo>
                  <a:lnTo>
                    <a:pt x="5213" y="10853"/>
                  </a:lnTo>
                  <a:cubicBezTo>
                    <a:pt x="4887" y="9424"/>
                    <a:pt x="4612" y="7971"/>
                    <a:pt x="4411" y="6517"/>
                  </a:cubicBezTo>
                  <a:close/>
                  <a:moveTo>
                    <a:pt x="75" y="6793"/>
                  </a:moveTo>
                  <a:lnTo>
                    <a:pt x="25" y="6943"/>
                  </a:lnTo>
                  <a:cubicBezTo>
                    <a:pt x="25" y="7068"/>
                    <a:pt x="0" y="7194"/>
                    <a:pt x="0" y="7294"/>
                  </a:cubicBezTo>
                  <a:lnTo>
                    <a:pt x="0" y="7545"/>
                  </a:lnTo>
                  <a:lnTo>
                    <a:pt x="0" y="7770"/>
                  </a:lnTo>
                  <a:cubicBezTo>
                    <a:pt x="25" y="8221"/>
                    <a:pt x="75" y="8672"/>
                    <a:pt x="150" y="9123"/>
                  </a:cubicBezTo>
                  <a:cubicBezTo>
                    <a:pt x="226" y="9550"/>
                    <a:pt x="301" y="9951"/>
                    <a:pt x="401" y="10352"/>
                  </a:cubicBezTo>
                  <a:cubicBezTo>
                    <a:pt x="727" y="11880"/>
                    <a:pt x="1178" y="13409"/>
                    <a:pt x="1729" y="14913"/>
                  </a:cubicBezTo>
                  <a:cubicBezTo>
                    <a:pt x="1755" y="14888"/>
                    <a:pt x="1755" y="14888"/>
                    <a:pt x="1755" y="14863"/>
                  </a:cubicBezTo>
                  <a:cubicBezTo>
                    <a:pt x="1203" y="13384"/>
                    <a:pt x="752" y="11880"/>
                    <a:pt x="426" y="10326"/>
                  </a:cubicBezTo>
                  <a:cubicBezTo>
                    <a:pt x="326" y="9900"/>
                    <a:pt x="251" y="9524"/>
                    <a:pt x="176" y="9098"/>
                  </a:cubicBezTo>
                  <a:cubicBezTo>
                    <a:pt x="100" y="8647"/>
                    <a:pt x="50" y="8196"/>
                    <a:pt x="25" y="7745"/>
                  </a:cubicBezTo>
                  <a:lnTo>
                    <a:pt x="25" y="7545"/>
                  </a:lnTo>
                  <a:lnTo>
                    <a:pt x="25" y="7269"/>
                  </a:lnTo>
                  <a:cubicBezTo>
                    <a:pt x="25" y="7194"/>
                    <a:pt x="25" y="7043"/>
                    <a:pt x="50" y="6943"/>
                  </a:cubicBezTo>
                  <a:lnTo>
                    <a:pt x="75" y="6793"/>
                  </a:lnTo>
                  <a:close/>
                  <a:moveTo>
                    <a:pt x="1730" y="15642"/>
                  </a:moveTo>
                  <a:cubicBezTo>
                    <a:pt x="1755" y="15742"/>
                    <a:pt x="1805" y="15841"/>
                    <a:pt x="1830" y="15941"/>
                  </a:cubicBezTo>
                  <a:lnTo>
                    <a:pt x="1855" y="15941"/>
                  </a:lnTo>
                  <a:cubicBezTo>
                    <a:pt x="1805" y="15841"/>
                    <a:pt x="1755" y="15742"/>
                    <a:pt x="1730" y="15642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940;p59">
              <a:extLst>
                <a:ext uri="{FF2B5EF4-FFF2-40B4-BE49-F238E27FC236}">
                  <a16:creationId xmlns:a16="http://schemas.microsoft.com/office/drawing/2014/main" id="{95FC928F-5ABF-B441-A2DE-7C15C28D67B7}"/>
                </a:ext>
              </a:extLst>
            </p:cNvPr>
            <p:cNvSpPr/>
            <p:nvPr/>
          </p:nvSpPr>
          <p:spPr>
            <a:xfrm>
              <a:off x="5790939" y="3501397"/>
              <a:ext cx="113818" cy="106475"/>
            </a:xfrm>
            <a:custGeom>
              <a:avLst/>
              <a:gdLst/>
              <a:ahLst/>
              <a:cxnLst/>
              <a:rect l="l" t="t" r="r" b="b"/>
              <a:pathLst>
                <a:path w="5440" h="5089" extrusionOk="0">
                  <a:moveTo>
                    <a:pt x="878" y="1"/>
                  </a:moveTo>
                  <a:cubicBezTo>
                    <a:pt x="878" y="1"/>
                    <a:pt x="452" y="878"/>
                    <a:pt x="201" y="2106"/>
                  </a:cubicBezTo>
                  <a:cubicBezTo>
                    <a:pt x="101" y="2582"/>
                    <a:pt x="26" y="3058"/>
                    <a:pt x="1" y="3560"/>
                  </a:cubicBezTo>
                  <a:cubicBezTo>
                    <a:pt x="1" y="4061"/>
                    <a:pt x="26" y="4587"/>
                    <a:pt x="151" y="5089"/>
                  </a:cubicBezTo>
                  <a:lnTo>
                    <a:pt x="5289" y="5089"/>
                  </a:lnTo>
                  <a:cubicBezTo>
                    <a:pt x="4186" y="2407"/>
                    <a:pt x="5264" y="477"/>
                    <a:pt x="5440" y="226"/>
                  </a:cubicBezTo>
                  <a:lnTo>
                    <a:pt x="1404" y="26"/>
                  </a:lnTo>
                  <a:lnTo>
                    <a:pt x="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941;p59">
              <a:extLst>
                <a:ext uri="{FF2B5EF4-FFF2-40B4-BE49-F238E27FC236}">
                  <a16:creationId xmlns:a16="http://schemas.microsoft.com/office/drawing/2014/main" id="{46C120B4-0B9D-1685-D62E-3265D3DA44CE}"/>
                </a:ext>
              </a:extLst>
            </p:cNvPr>
            <p:cNvSpPr/>
            <p:nvPr/>
          </p:nvSpPr>
          <p:spPr>
            <a:xfrm>
              <a:off x="5878520" y="3500874"/>
              <a:ext cx="452554" cy="106998"/>
            </a:xfrm>
            <a:custGeom>
              <a:avLst/>
              <a:gdLst/>
              <a:ahLst/>
              <a:cxnLst/>
              <a:rect l="l" t="t" r="r" b="b"/>
              <a:pathLst>
                <a:path w="21630" h="5114" extrusionOk="0">
                  <a:moveTo>
                    <a:pt x="11955" y="1"/>
                  </a:moveTo>
                  <a:cubicBezTo>
                    <a:pt x="11680" y="452"/>
                    <a:pt x="11178" y="728"/>
                    <a:pt x="10627" y="728"/>
                  </a:cubicBezTo>
                  <a:lnTo>
                    <a:pt x="10527" y="728"/>
                  </a:lnTo>
                  <a:lnTo>
                    <a:pt x="1254" y="251"/>
                  </a:lnTo>
                  <a:cubicBezTo>
                    <a:pt x="1078" y="502"/>
                    <a:pt x="0" y="2432"/>
                    <a:pt x="1103" y="5114"/>
                  </a:cubicBezTo>
                  <a:lnTo>
                    <a:pt x="19800" y="5114"/>
                  </a:lnTo>
                  <a:lnTo>
                    <a:pt x="19800" y="5088"/>
                  </a:lnTo>
                  <a:lnTo>
                    <a:pt x="19775" y="5088"/>
                  </a:lnTo>
                  <a:lnTo>
                    <a:pt x="19374" y="1906"/>
                  </a:lnTo>
                  <a:cubicBezTo>
                    <a:pt x="17369" y="903"/>
                    <a:pt x="14111" y="477"/>
                    <a:pt x="11905" y="301"/>
                  </a:cubicBezTo>
                  <a:cubicBezTo>
                    <a:pt x="11930" y="201"/>
                    <a:pt x="11955" y="101"/>
                    <a:pt x="11955" y="1"/>
                  </a:cubicBezTo>
                  <a:close/>
                  <a:moveTo>
                    <a:pt x="20527" y="5088"/>
                  </a:moveTo>
                  <a:lnTo>
                    <a:pt x="19800" y="5114"/>
                  </a:lnTo>
                  <a:lnTo>
                    <a:pt x="21630" y="5114"/>
                  </a:lnTo>
                  <a:lnTo>
                    <a:pt x="21630" y="50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942;p59">
              <a:extLst>
                <a:ext uri="{FF2B5EF4-FFF2-40B4-BE49-F238E27FC236}">
                  <a16:creationId xmlns:a16="http://schemas.microsoft.com/office/drawing/2014/main" id="{E4D90A7F-46ED-C8FA-10D6-53E63C66EEE5}"/>
                </a:ext>
              </a:extLst>
            </p:cNvPr>
            <p:cNvSpPr/>
            <p:nvPr/>
          </p:nvSpPr>
          <p:spPr>
            <a:xfrm>
              <a:off x="6130218" y="3391282"/>
              <a:ext cx="160999" cy="29919"/>
            </a:xfrm>
            <a:custGeom>
              <a:avLst/>
              <a:gdLst/>
              <a:ahLst/>
              <a:cxnLst/>
              <a:rect l="l" t="t" r="r" b="b"/>
              <a:pathLst>
                <a:path w="7695" h="1430" extrusionOk="0">
                  <a:moveTo>
                    <a:pt x="7695" y="1"/>
                  </a:moveTo>
                  <a:lnTo>
                    <a:pt x="7695" y="1"/>
                  </a:lnTo>
                  <a:cubicBezTo>
                    <a:pt x="7630" y="17"/>
                    <a:pt x="7569" y="33"/>
                    <a:pt x="7508" y="47"/>
                  </a:cubicBezTo>
                  <a:lnTo>
                    <a:pt x="7508" y="47"/>
                  </a:lnTo>
                  <a:cubicBezTo>
                    <a:pt x="7576" y="35"/>
                    <a:pt x="7637" y="20"/>
                    <a:pt x="7695" y="1"/>
                  </a:cubicBezTo>
                  <a:close/>
                  <a:moveTo>
                    <a:pt x="6542" y="1"/>
                  </a:moveTo>
                  <a:cubicBezTo>
                    <a:pt x="5339" y="502"/>
                    <a:pt x="4111" y="878"/>
                    <a:pt x="2858" y="1154"/>
                  </a:cubicBezTo>
                  <a:cubicBezTo>
                    <a:pt x="4136" y="903"/>
                    <a:pt x="5364" y="502"/>
                    <a:pt x="6567" y="26"/>
                  </a:cubicBezTo>
                  <a:cubicBezTo>
                    <a:pt x="6742" y="76"/>
                    <a:pt x="6943" y="101"/>
                    <a:pt x="7118" y="101"/>
                  </a:cubicBezTo>
                  <a:cubicBezTo>
                    <a:pt x="7254" y="101"/>
                    <a:pt x="7379" y="78"/>
                    <a:pt x="7508" y="47"/>
                  </a:cubicBezTo>
                  <a:lnTo>
                    <a:pt x="7508" y="47"/>
                  </a:lnTo>
                  <a:cubicBezTo>
                    <a:pt x="7399" y="66"/>
                    <a:pt x="7273" y="76"/>
                    <a:pt x="7118" y="76"/>
                  </a:cubicBezTo>
                  <a:cubicBezTo>
                    <a:pt x="6943" y="76"/>
                    <a:pt x="6768" y="76"/>
                    <a:pt x="6542" y="1"/>
                  </a:cubicBezTo>
                  <a:close/>
                  <a:moveTo>
                    <a:pt x="1" y="1379"/>
                  </a:moveTo>
                  <a:cubicBezTo>
                    <a:pt x="251" y="1404"/>
                    <a:pt x="502" y="1429"/>
                    <a:pt x="752" y="1429"/>
                  </a:cubicBezTo>
                  <a:cubicBezTo>
                    <a:pt x="502" y="1429"/>
                    <a:pt x="251" y="1404"/>
                    <a:pt x="26" y="1379"/>
                  </a:cubicBez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943;p59">
              <a:extLst>
                <a:ext uri="{FF2B5EF4-FFF2-40B4-BE49-F238E27FC236}">
                  <a16:creationId xmlns:a16="http://schemas.microsoft.com/office/drawing/2014/main" id="{3B8BDB10-1875-9C61-62AE-D27ECCC5F7CC}"/>
                </a:ext>
              </a:extLst>
            </p:cNvPr>
            <p:cNvSpPr/>
            <p:nvPr/>
          </p:nvSpPr>
          <p:spPr>
            <a:xfrm>
              <a:off x="5837094" y="3092927"/>
              <a:ext cx="84443" cy="6821"/>
            </a:xfrm>
            <a:custGeom>
              <a:avLst/>
              <a:gdLst/>
              <a:ahLst/>
              <a:cxnLst/>
              <a:rect l="l" t="t" r="r" b="b"/>
              <a:pathLst>
                <a:path w="4036" h="326" extrusionOk="0">
                  <a:moveTo>
                    <a:pt x="0" y="50"/>
                  </a:moveTo>
                  <a:lnTo>
                    <a:pt x="0" y="50"/>
                  </a:lnTo>
                  <a:cubicBezTo>
                    <a:pt x="76" y="125"/>
                    <a:pt x="151" y="175"/>
                    <a:pt x="226" y="225"/>
                  </a:cubicBezTo>
                  <a:lnTo>
                    <a:pt x="226" y="200"/>
                  </a:lnTo>
                  <a:cubicBezTo>
                    <a:pt x="151" y="150"/>
                    <a:pt x="76" y="100"/>
                    <a:pt x="0" y="50"/>
                  </a:cubicBezTo>
                  <a:close/>
                  <a:moveTo>
                    <a:pt x="3985" y="0"/>
                  </a:moveTo>
                  <a:cubicBezTo>
                    <a:pt x="4010" y="100"/>
                    <a:pt x="4011" y="200"/>
                    <a:pt x="4036" y="326"/>
                  </a:cubicBezTo>
                  <a:cubicBezTo>
                    <a:pt x="4036" y="200"/>
                    <a:pt x="4011" y="100"/>
                    <a:pt x="39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944;p59">
              <a:extLst>
                <a:ext uri="{FF2B5EF4-FFF2-40B4-BE49-F238E27FC236}">
                  <a16:creationId xmlns:a16="http://schemas.microsoft.com/office/drawing/2014/main" id="{A3F9FD80-A7E7-4BA9-0F3F-74AB02DCD467}"/>
                </a:ext>
              </a:extLst>
            </p:cNvPr>
            <p:cNvSpPr/>
            <p:nvPr/>
          </p:nvSpPr>
          <p:spPr>
            <a:xfrm>
              <a:off x="5837094" y="3093973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945;p59">
              <a:extLst>
                <a:ext uri="{FF2B5EF4-FFF2-40B4-BE49-F238E27FC236}">
                  <a16:creationId xmlns:a16="http://schemas.microsoft.com/office/drawing/2014/main" id="{47916F18-BAA6-7333-72AD-F40F7D881F78}"/>
                </a:ext>
              </a:extLst>
            </p:cNvPr>
            <p:cNvSpPr/>
            <p:nvPr/>
          </p:nvSpPr>
          <p:spPr>
            <a:xfrm>
              <a:off x="5920470" y="3064075"/>
              <a:ext cx="16801" cy="26237"/>
            </a:xfrm>
            <a:custGeom>
              <a:avLst/>
              <a:gdLst/>
              <a:ahLst/>
              <a:cxnLst/>
              <a:rect l="l" t="t" r="r" b="b"/>
              <a:pathLst>
                <a:path w="803" h="1254" extrusionOk="0">
                  <a:moveTo>
                    <a:pt x="777" y="0"/>
                  </a:moveTo>
                  <a:cubicBezTo>
                    <a:pt x="677" y="326"/>
                    <a:pt x="502" y="627"/>
                    <a:pt x="301" y="878"/>
                  </a:cubicBezTo>
                  <a:lnTo>
                    <a:pt x="301" y="903"/>
                  </a:lnTo>
                  <a:cubicBezTo>
                    <a:pt x="502" y="627"/>
                    <a:pt x="677" y="326"/>
                    <a:pt x="802" y="0"/>
                  </a:cubicBezTo>
                  <a:close/>
                  <a:moveTo>
                    <a:pt x="25" y="1178"/>
                  </a:moveTo>
                  <a:cubicBezTo>
                    <a:pt x="25" y="1203"/>
                    <a:pt x="0" y="1203"/>
                    <a:pt x="0" y="1229"/>
                  </a:cubicBezTo>
                  <a:cubicBezTo>
                    <a:pt x="0" y="1229"/>
                    <a:pt x="0" y="1229"/>
                    <a:pt x="0" y="1254"/>
                  </a:cubicBezTo>
                  <a:cubicBezTo>
                    <a:pt x="0" y="1229"/>
                    <a:pt x="25" y="1229"/>
                    <a:pt x="25" y="1203"/>
                  </a:cubicBezTo>
                  <a:lnTo>
                    <a:pt x="25" y="1178"/>
                  </a:ln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946;p59">
              <a:extLst>
                <a:ext uri="{FF2B5EF4-FFF2-40B4-BE49-F238E27FC236}">
                  <a16:creationId xmlns:a16="http://schemas.microsoft.com/office/drawing/2014/main" id="{5B22CDEE-7DCA-110B-1493-65CB4AF24DF1}"/>
                </a:ext>
              </a:extLst>
            </p:cNvPr>
            <p:cNvSpPr/>
            <p:nvPr/>
          </p:nvSpPr>
          <p:spPr>
            <a:xfrm>
              <a:off x="5920993" y="3082424"/>
              <a:ext cx="5796" cy="6842"/>
            </a:xfrm>
            <a:custGeom>
              <a:avLst/>
              <a:gdLst/>
              <a:ahLst/>
              <a:cxnLst/>
              <a:rect l="l" t="t" r="r" b="b"/>
              <a:pathLst>
                <a:path w="277" h="327" extrusionOk="0">
                  <a:moveTo>
                    <a:pt x="276" y="1"/>
                  </a:moveTo>
                  <a:cubicBezTo>
                    <a:pt x="176" y="126"/>
                    <a:pt x="101" y="226"/>
                    <a:pt x="0" y="301"/>
                  </a:cubicBezTo>
                  <a:lnTo>
                    <a:pt x="0" y="326"/>
                  </a:lnTo>
                  <a:cubicBezTo>
                    <a:pt x="101" y="226"/>
                    <a:pt x="176" y="126"/>
                    <a:pt x="276" y="26"/>
                  </a:cubicBezTo>
                  <a:lnTo>
                    <a:pt x="276" y="1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947;p59">
              <a:extLst>
                <a:ext uri="{FF2B5EF4-FFF2-40B4-BE49-F238E27FC236}">
                  <a16:creationId xmlns:a16="http://schemas.microsoft.com/office/drawing/2014/main" id="{79A33D37-F806-80A2-86E5-1A0FA5E16BAF}"/>
                </a:ext>
              </a:extLst>
            </p:cNvPr>
            <p:cNvSpPr/>
            <p:nvPr/>
          </p:nvSpPr>
          <p:spPr>
            <a:xfrm>
              <a:off x="5936727" y="3022648"/>
              <a:ext cx="11549" cy="41447"/>
            </a:xfrm>
            <a:custGeom>
              <a:avLst/>
              <a:gdLst/>
              <a:ahLst/>
              <a:cxnLst/>
              <a:rect l="l" t="t" r="r" b="b"/>
              <a:pathLst>
                <a:path w="552" h="1981" extrusionOk="0">
                  <a:moveTo>
                    <a:pt x="552" y="1"/>
                  </a:moveTo>
                  <a:cubicBezTo>
                    <a:pt x="527" y="126"/>
                    <a:pt x="502" y="226"/>
                    <a:pt x="452" y="351"/>
                  </a:cubicBezTo>
                  <a:cubicBezTo>
                    <a:pt x="502" y="251"/>
                    <a:pt x="527" y="126"/>
                    <a:pt x="552" y="1"/>
                  </a:cubicBezTo>
                  <a:close/>
                  <a:moveTo>
                    <a:pt x="451" y="352"/>
                  </a:moveTo>
                  <a:lnTo>
                    <a:pt x="451" y="352"/>
                  </a:lnTo>
                  <a:cubicBezTo>
                    <a:pt x="401" y="477"/>
                    <a:pt x="301" y="577"/>
                    <a:pt x="226" y="677"/>
                  </a:cubicBezTo>
                  <a:cubicBezTo>
                    <a:pt x="326" y="577"/>
                    <a:pt x="401" y="477"/>
                    <a:pt x="451" y="352"/>
                  </a:cubicBezTo>
                  <a:close/>
                  <a:moveTo>
                    <a:pt x="226" y="752"/>
                  </a:moveTo>
                  <a:cubicBezTo>
                    <a:pt x="226" y="1178"/>
                    <a:pt x="151" y="1604"/>
                    <a:pt x="0" y="1980"/>
                  </a:cubicBezTo>
                  <a:lnTo>
                    <a:pt x="25" y="1980"/>
                  </a:lnTo>
                  <a:cubicBezTo>
                    <a:pt x="176" y="1604"/>
                    <a:pt x="251" y="1178"/>
                    <a:pt x="226" y="752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948;p59">
              <a:extLst>
                <a:ext uri="{FF2B5EF4-FFF2-40B4-BE49-F238E27FC236}">
                  <a16:creationId xmlns:a16="http://schemas.microsoft.com/office/drawing/2014/main" id="{71BC3B9D-1373-88BE-F504-6BA4B8D0399B}"/>
                </a:ext>
              </a:extLst>
            </p:cNvPr>
            <p:cNvSpPr/>
            <p:nvPr/>
          </p:nvSpPr>
          <p:spPr>
            <a:xfrm>
              <a:off x="5935158" y="2959713"/>
              <a:ext cx="20985" cy="27827"/>
            </a:xfrm>
            <a:custGeom>
              <a:avLst/>
              <a:gdLst/>
              <a:ahLst/>
              <a:cxnLst/>
              <a:rect l="l" t="t" r="r" b="b"/>
              <a:pathLst>
                <a:path w="1003" h="1330" extrusionOk="0">
                  <a:moveTo>
                    <a:pt x="1003" y="1"/>
                  </a:moveTo>
                  <a:cubicBezTo>
                    <a:pt x="752" y="552"/>
                    <a:pt x="301" y="928"/>
                    <a:pt x="0" y="1279"/>
                  </a:cubicBezTo>
                  <a:lnTo>
                    <a:pt x="0" y="1329"/>
                  </a:lnTo>
                  <a:cubicBezTo>
                    <a:pt x="401" y="953"/>
                    <a:pt x="727" y="527"/>
                    <a:pt x="1003" y="76"/>
                  </a:cubicBezTo>
                  <a:cubicBezTo>
                    <a:pt x="1003" y="51"/>
                    <a:pt x="1003" y="26"/>
                    <a:pt x="1003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949;p59">
              <a:extLst>
                <a:ext uri="{FF2B5EF4-FFF2-40B4-BE49-F238E27FC236}">
                  <a16:creationId xmlns:a16="http://schemas.microsoft.com/office/drawing/2014/main" id="{C2491613-1410-2B0F-7E3B-9C7365E4D997}"/>
                </a:ext>
              </a:extLst>
            </p:cNvPr>
            <p:cNvSpPr/>
            <p:nvPr/>
          </p:nvSpPr>
          <p:spPr>
            <a:xfrm>
              <a:off x="5933588" y="2986473"/>
              <a:ext cx="1590" cy="2113"/>
            </a:xfrm>
            <a:custGeom>
              <a:avLst/>
              <a:gdLst/>
              <a:ahLst/>
              <a:cxnLst/>
              <a:rect l="l" t="t" r="r" b="b"/>
              <a:pathLst>
                <a:path w="76" h="101" extrusionOk="0">
                  <a:moveTo>
                    <a:pt x="75" y="0"/>
                  </a:moveTo>
                  <a:cubicBezTo>
                    <a:pt x="50" y="25"/>
                    <a:pt x="25" y="75"/>
                    <a:pt x="0" y="100"/>
                  </a:cubicBezTo>
                  <a:lnTo>
                    <a:pt x="25" y="100"/>
                  </a:lnTo>
                  <a:cubicBezTo>
                    <a:pt x="50" y="100"/>
                    <a:pt x="75" y="75"/>
                    <a:pt x="75" y="5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6063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950;p59">
              <a:extLst>
                <a:ext uri="{FF2B5EF4-FFF2-40B4-BE49-F238E27FC236}">
                  <a16:creationId xmlns:a16="http://schemas.microsoft.com/office/drawing/2014/main" id="{E6C174BC-A6BB-1C63-0337-3397E5447F56}"/>
                </a:ext>
              </a:extLst>
            </p:cNvPr>
            <p:cNvSpPr/>
            <p:nvPr/>
          </p:nvSpPr>
          <p:spPr>
            <a:xfrm>
              <a:off x="5773155" y="2948729"/>
              <a:ext cx="5754" cy="3682"/>
            </a:xfrm>
            <a:custGeom>
              <a:avLst/>
              <a:gdLst/>
              <a:ahLst/>
              <a:cxnLst/>
              <a:rect l="l" t="t" r="r" b="b"/>
              <a:pathLst>
                <a:path w="275" h="176" extrusionOk="0">
                  <a:moveTo>
                    <a:pt x="0" y="1"/>
                  </a:moveTo>
                  <a:cubicBezTo>
                    <a:pt x="75" y="50"/>
                    <a:pt x="150" y="100"/>
                    <a:pt x="249" y="175"/>
                  </a:cubicBezTo>
                  <a:cubicBezTo>
                    <a:pt x="249" y="150"/>
                    <a:pt x="249" y="150"/>
                    <a:pt x="274" y="150"/>
                  </a:cubicBezTo>
                  <a:cubicBezTo>
                    <a:pt x="150" y="100"/>
                    <a:pt x="75" y="50"/>
                    <a:pt x="0" y="1"/>
                  </a:cubicBezTo>
                  <a:close/>
                </a:path>
              </a:pathLst>
            </a:custGeom>
            <a:solidFill>
              <a:srgbClr val="AA8B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951;p59">
              <a:extLst>
                <a:ext uri="{FF2B5EF4-FFF2-40B4-BE49-F238E27FC236}">
                  <a16:creationId xmlns:a16="http://schemas.microsoft.com/office/drawing/2014/main" id="{0F759147-B447-DBE6-3FCF-6A8B19F4CC06}"/>
                </a:ext>
              </a:extLst>
            </p:cNvPr>
            <p:cNvSpPr/>
            <p:nvPr/>
          </p:nvSpPr>
          <p:spPr>
            <a:xfrm>
              <a:off x="5826089" y="3109163"/>
              <a:ext cx="122710" cy="34627"/>
            </a:xfrm>
            <a:custGeom>
              <a:avLst/>
              <a:gdLst/>
              <a:ahLst/>
              <a:cxnLst/>
              <a:rect l="l" t="t" r="r" b="b"/>
              <a:pathLst>
                <a:path w="5865" h="1655" extrusionOk="0">
                  <a:moveTo>
                    <a:pt x="3910" y="1"/>
                  </a:moveTo>
                  <a:cubicBezTo>
                    <a:pt x="2807" y="1"/>
                    <a:pt x="1479" y="151"/>
                    <a:pt x="777" y="226"/>
                  </a:cubicBezTo>
                  <a:lnTo>
                    <a:pt x="777" y="277"/>
                  </a:lnTo>
                  <a:lnTo>
                    <a:pt x="577" y="302"/>
                  </a:lnTo>
                  <a:lnTo>
                    <a:pt x="577" y="928"/>
                  </a:lnTo>
                  <a:lnTo>
                    <a:pt x="151" y="1003"/>
                  </a:lnTo>
                  <a:cubicBezTo>
                    <a:pt x="125" y="1179"/>
                    <a:pt x="75" y="1404"/>
                    <a:pt x="0" y="1655"/>
                  </a:cubicBezTo>
                  <a:cubicBezTo>
                    <a:pt x="351" y="1605"/>
                    <a:pt x="3534" y="1329"/>
                    <a:pt x="5865" y="1229"/>
                  </a:cubicBezTo>
                  <a:cubicBezTo>
                    <a:pt x="5639" y="1079"/>
                    <a:pt x="5389" y="928"/>
                    <a:pt x="5138" y="828"/>
                  </a:cubicBezTo>
                  <a:cubicBezTo>
                    <a:pt x="4912" y="753"/>
                    <a:pt x="4662" y="728"/>
                    <a:pt x="4411" y="703"/>
                  </a:cubicBezTo>
                  <a:cubicBezTo>
                    <a:pt x="4386" y="527"/>
                    <a:pt x="4361" y="277"/>
                    <a:pt x="4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952;p59">
              <a:extLst>
                <a:ext uri="{FF2B5EF4-FFF2-40B4-BE49-F238E27FC236}">
                  <a16:creationId xmlns:a16="http://schemas.microsoft.com/office/drawing/2014/main" id="{DA77A95C-3716-31D7-5138-7536A802D54E}"/>
                </a:ext>
              </a:extLst>
            </p:cNvPr>
            <p:cNvSpPr/>
            <p:nvPr/>
          </p:nvSpPr>
          <p:spPr>
            <a:xfrm>
              <a:off x="5760015" y="2902051"/>
              <a:ext cx="196651" cy="175142"/>
            </a:xfrm>
            <a:custGeom>
              <a:avLst/>
              <a:gdLst/>
              <a:ahLst/>
              <a:cxnLst/>
              <a:rect l="l" t="t" r="r" b="b"/>
              <a:pathLst>
                <a:path w="9399" h="8371" extrusionOk="0">
                  <a:moveTo>
                    <a:pt x="4060" y="0"/>
                  </a:moveTo>
                  <a:cubicBezTo>
                    <a:pt x="3359" y="0"/>
                    <a:pt x="2632" y="276"/>
                    <a:pt x="2281" y="777"/>
                  </a:cubicBezTo>
                  <a:lnTo>
                    <a:pt x="2281" y="802"/>
                  </a:lnTo>
                  <a:cubicBezTo>
                    <a:pt x="2156" y="1003"/>
                    <a:pt x="2080" y="1228"/>
                    <a:pt x="2105" y="1479"/>
                  </a:cubicBezTo>
                  <a:cubicBezTo>
                    <a:pt x="1955" y="1454"/>
                    <a:pt x="1830" y="1454"/>
                    <a:pt x="1679" y="1454"/>
                  </a:cubicBezTo>
                  <a:cubicBezTo>
                    <a:pt x="1253" y="1454"/>
                    <a:pt x="827" y="1554"/>
                    <a:pt x="426" y="1729"/>
                  </a:cubicBezTo>
                  <a:cubicBezTo>
                    <a:pt x="401" y="1905"/>
                    <a:pt x="451" y="2080"/>
                    <a:pt x="627" y="2231"/>
                  </a:cubicBezTo>
                  <a:cubicBezTo>
                    <a:pt x="702" y="2281"/>
                    <a:pt x="777" y="2331"/>
                    <a:pt x="902" y="2381"/>
                  </a:cubicBezTo>
                  <a:cubicBezTo>
                    <a:pt x="877" y="2381"/>
                    <a:pt x="877" y="2381"/>
                    <a:pt x="877" y="2406"/>
                  </a:cubicBezTo>
                  <a:cubicBezTo>
                    <a:pt x="902" y="2406"/>
                    <a:pt x="902" y="2406"/>
                    <a:pt x="928" y="2431"/>
                  </a:cubicBezTo>
                  <a:cubicBezTo>
                    <a:pt x="326" y="2682"/>
                    <a:pt x="0" y="3058"/>
                    <a:pt x="1003" y="4461"/>
                  </a:cubicBezTo>
                  <a:cubicBezTo>
                    <a:pt x="1178" y="4687"/>
                    <a:pt x="1354" y="4937"/>
                    <a:pt x="1504" y="5188"/>
                  </a:cubicBezTo>
                  <a:cubicBezTo>
                    <a:pt x="1905" y="5840"/>
                    <a:pt x="2306" y="6516"/>
                    <a:pt x="2682" y="7068"/>
                  </a:cubicBezTo>
                  <a:cubicBezTo>
                    <a:pt x="3008" y="7594"/>
                    <a:pt x="3309" y="7995"/>
                    <a:pt x="3584" y="8145"/>
                  </a:cubicBezTo>
                  <a:cubicBezTo>
                    <a:pt x="3985" y="8296"/>
                    <a:pt x="4386" y="8371"/>
                    <a:pt x="4787" y="8371"/>
                  </a:cubicBezTo>
                  <a:cubicBezTo>
                    <a:pt x="5564" y="8371"/>
                    <a:pt x="6316" y="8095"/>
                    <a:pt x="6918" y="7594"/>
                  </a:cubicBezTo>
                  <a:cubicBezTo>
                    <a:pt x="7243" y="7293"/>
                    <a:pt x="7494" y="6942"/>
                    <a:pt x="7694" y="6566"/>
                  </a:cubicBezTo>
                  <a:cubicBezTo>
                    <a:pt x="7970" y="5990"/>
                    <a:pt x="8095" y="5338"/>
                    <a:pt x="8070" y="4687"/>
                  </a:cubicBezTo>
                  <a:cubicBezTo>
                    <a:pt x="8045" y="4486"/>
                    <a:pt x="8146" y="4311"/>
                    <a:pt x="8296" y="4135"/>
                  </a:cubicBezTo>
                  <a:cubicBezTo>
                    <a:pt x="8321" y="4110"/>
                    <a:pt x="8346" y="4060"/>
                    <a:pt x="8371" y="4035"/>
                  </a:cubicBezTo>
                  <a:cubicBezTo>
                    <a:pt x="8672" y="3684"/>
                    <a:pt x="9123" y="3308"/>
                    <a:pt x="9374" y="2757"/>
                  </a:cubicBezTo>
                  <a:cubicBezTo>
                    <a:pt x="9399" y="2582"/>
                    <a:pt x="9399" y="2431"/>
                    <a:pt x="9374" y="2256"/>
                  </a:cubicBezTo>
                  <a:cubicBezTo>
                    <a:pt x="9173" y="827"/>
                    <a:pt x="8045" y="175"/>
                    <a:pt x="6968" y="175"/>
                  </a:cubicBezTo>
                  <a:cubicBezTo>
                    <a:pt x="6416" y="175"/>
                    <a:pt x="5890" y="326"/>
                    <a:pt x="5489" y="652"/>
                  </a:cubicBezTo>
                  <a:cubicBezTo>
                    <a:pt x="5188" y="201"/>
                    <a:pt x="4637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953;p59">
              <a:extLst>
                <a:ext uri="{FF2B5EF4-FFF2-40B4-BE49-F238E27FC236}">
                  <a16:creationId xmlns:a16="http://schemas.microsoft.com/office/drawing/2014/main" id="{135266E0-0EBD-FA4A-8803-96A4E9D932A4}"/>
                </a:ext>
              </a:extLst>
            </p:cNvPr>
            <p:cNvSpPr/>
            <p:nvPr/>
          </p:nvSpPr>
          <p:spPr>
            <a:xfrm>
              <a:off x="6295924" y="3387620"/>
              <a:ext cx="24668" cy="4205"/>
            </a:xfrm>
            <a:custGeom>
              <a:avLst/>
              <a:gdLst/>
              <a:ahLst/>
              <a:cxnLst/>
              <a:rect l="l" t="t" r="r" b="b"/>
              <a:pathLst>
                <a:path w="1179" h="201" extrusionOk="0">
                  <a:moveTo>
                    <a:pt x="25" y="50"/>
                  </a:moveTo>
                  <a:cubicBezTo>
                    <a:pt x="25" y="50"/>
                    <a:pt x="25" y="75"/>
                    <a:pt x="0" y="75"/>
                  </a:cubicBezTo>
                  <a:lnTo>
                    <a:pt x="25" y="75"/>
                  </a:lnTo>
                  <a:lnTo>
                    <a:pt x="527" y="201"/>
                  </a:lnTo>
                  <a:lnTo>
                    <a:pt x="702" y="201"/>
                  </a:lnTo>
                  <a:cubicBezTo>
                    <a:pt x="652" y="201"/>
                    <a:pt x="602" y="201"/>
                    <a:pt x="552" y="176"/>
                  </a:cubicBezTo>
                  <a:lnTo>
                    <a:pt x="25" y="50"/>
                  </a:lnTo>
                  <a:close/>
                  <a:moveTo>
                    <a:pt x="1178" y="0"/>
                  </a:moveTo>
                  <a:cubicBezTo>
                    <a:pt x="1053" y="125"/>
                    <a:pt x="878" y="201"/>
                    <a:pt x="702" y="201"/>
                  </a:cubicBezTo>
                  <a:cubicBezTo>
                    <a:pt x="878" y="201"/>
                    <a:pt x="1053" y="151"/>
                    <a:pt x="1178" y="25"/>
                  </a:cubicBezTo>
                  <a:lnTo>
                    <a:pt x="1178" y="0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954;p59">
              <a:extLst>
                <a:ext uri="{FF2B5EF4-FFF2-40B4-BE49-F238E27FC236}">
                  <a16:creationId xmlns:a16="http://schemas.microsoft.com/office/drawing/2014/main" id="{8C414C45-179F-4429-ECB6-5E1157A4C793}"/>
                </a:ext>
              </a:extLst>
            </p:cNvPr>
            <p:cNvSpPr/>
            <p:nvPr/>
          </p:nvSpPr>
          <p:spPr>
            <a:xfrm>
              <a:off x="50998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cubicBezTo>
                    <a:pt x="18146" y="24236"/>
                    <a:pt x="21980" y="18798"/>
                    <a:pt x="21980" y="12106"/>
                  </a:cubicBezTo>
                  <a:cubicBezTo>
                    <a:pt x="21980" y="5439"/>
                    <a:pt x="18146" y="1"/>
                    <a:pt x="1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955;p59">
              <a:extLst>
                <a:ext uri="{FF2B5EF4-FFF2-40B4-BE49-F238E27FC236}">
                  <a16:creationId xmlns:a16="http://schemas.microsoft.com/office/drawing/2014/main" id="{CACAD066-F31E-8DCC-9F55-97A74B40DEC1}"/>
                </a:ext>
              </a:extLst>
            </p:cNvPr>
            <p:cNvSpPr/>
            <p:nvPr/>
          </p:nvSpPr>
          <p:spPr>
            <a:xfrm>
              <a:off x="6205727" y="4167883"/>
              <a:ext cx="459897" cy="507099"/>
            </a:xfrm>
            <a:custGeom>
              <a:avLst/>
              <a:gdLst/>
              <a:ahLst/>
              <a:cxnLst/>
              <a:rect l="l" t="t" r="r" b="b"/>
              <a:pathLst>
                <a:path w="21981" h="24237" extrusionOk="0">
                  <a:moveTo>
                    <a:pt x="8572" y="1"/>
                  </a:moveTo>
                  <a:cubicBezTo>
                    <a:pt x="3835" y="1"/>
                    <a:pt x="1" y="5439"/>
                    <a:pt x="1" y="12106"/>
                  </a:cubicBezTo>
                  <a:cubicBezTo>
                    <a:pt x="1" y="18798"/>
                    <a:pt x="3835" y="24236"/>
                    <a:pt x="8572" y="24236"/>
                  </a:cubicBezTo>
                  <a:lnTo>
                    <a:pt x="13434" y="24236"/>
                  </a:lnTo>
                  <a:cubicBezTo>
                    <a:pt x="18146" y="24236"/>
                    <a:pt x="21981" y="18798"/>
                    <a:pt x="21981" y="12106"/>
                  </a:cubicBezTo>
                  <a:cubicBezTo>
                    <a:pt x="21981" y="5439"/>
                    <a:pt x="18146" y="1"/>
                    <a:pt x="1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956;p59">
              <a:extLst>
                <a:ext uri="{FF2B5EF4-FFF2-40B4-BE49-F238E27FC236}">
                  <a16:creationId xmlns:a16="http://schemas.microsoft.com/office/drawing/2014/main" id="{C62320BE-B91C-D7F0-2007-953AE3E42A3A}"/>
                </a:ext>
              </a:extLst>
            </p:cNvPr>
            <p:cNvSpPr/>
            <p:nvPr/>
          </p:nvSpPr>
          <p:spPr>
            <a:xfrm>
              <a:off x="4754250" y="4100764"/>
              <a:ext cx="2943879" cy="454123"/>
            </a:xfrm>
            <a:custGeom>
              <a:avLst/>
              <a:gdLst/>
              <a:ahLst/>
              <a:cxnLst/>
              <a:rect l="l" t="t" r="r" b="b"/>
              <a:pathLst>
                <a:path w="140704" h="21705" extrusionOk="0">
                  <a:moveTo>
                    <a:pt x="56643" y="1"/>
                  </a:moveTo>
                  <a:lnTo>
                    <a:pt x="1" y="9324"/>
                  </a:lnTo>
                  <a:lnTo>
                    <a:pt x="1" y="12407"/>
                  </a:lnTo>
                  <a:lnTo>
                    <a:pt x="1906" y="17369"/>
                  </a:lnTo>
                  <a:lnTo>
                    <a:pt x="3058" y="17895"/>
                  </a:lnTo>
                  <a:cubicBezTo>
                    <a:pt x="8647" y="20402"/>
                    <a:pt x="14713" y="21705"/>
                    <a:pt x="20853" y="21705"/>
                  </a:cubicBezTo>
                  <a:lnTo>
                    <a:pt x="130979" y="21705"/>
                  </a:lnTo>
                  <a:cubicBezTo>
                    <a:pt x="134638" y="21705"/>
                    <a:pt x="138122" y="20276"/>
                    <a:pt x="140703" y="17695"/>
                  </a:cubicBezTo>
                  <a:lnTo>
                    <a:pt x="134989" y="26"/>
                  </a:lnTo>
                  <a:lnTo>
                    <a:pt x="566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957;p59">
              <a:extLst>
                <a:ext uri="{FF2B5EF4-FFF2-40B4-BE49-F238E27FC236}">
                  <a16:creationId xmlns:a16="http://schemas.microsoft.com/office/drawing/2014/main" id="{4FC2DBFB-A246-D9B2-BCC3-4E9BE489924B}"/>
                </a:ext>
              </a:extLst>
            </p:cNvPr>
            <p:cNvSpPr/>
            <p:nvPr/>
          </p:nvSpPr>
          <p:spPr>
            <a:xfrm>
              <a:off x="4687130" y="3607851"/>
              <a:ext cx="3070774" cy="912430"/>
            </a:xfrm>
            <a:custGeom>
              <a:avLst/>
              <a:gdLst/>
              <a:ahLst/>
              <a:cxnLst/>
              <a:rect l="l" t="t" r="r" b="b"/>
              <a:pathLst>
                <a:path w="146769" h="43610" extrusionOk="0">
                  <a:moveTo>
                    <a:pt x="33735" y="1"/>
                  </a:moveTo>
                  <a:cubicBezTo>
                    <a:pt x="23610" y="2682"/>
                    <a:pt x="13810" y="6417"/>
                    <a:pt x="4487" y="11153"/>
                  </a:cubicBezTo>
                  <a:cubicBezTo>
                    <a:pt x="4487" y="11153"/>
                    <a:pt x="1" y="24136"/>
                    <a:pt x="2833" y="39800"/>
                  </a:cubicBezTo>
                  <a:lnTo>
                    <a:pt x="4963" y="39800"/>
                  </a:lnTo>
                  <a:lnTo>
                    <a:pt x="5640" y="37745"/>
                  </a:lnTo>
                  <a:lnTo>
                    <a:pt x="39851" y="37745"/>
                  </a:lnTo>
                  <a:lnTo>
                    <a:pt x="47670" y="40126"/>
                  </a:lnTo>
                  <a:lnTo>
                    <a:pt x="56166" y="40126"/>
                  </a:lnTo>
                  <a:lnTo>
                    <a:pt x="61630" y="41053"/>
                  </a:lnTo>
                  <a:cubicBezTo>
                    <a:pt x="61555" y="40327"/>
                    <a:pt x="61505" y="39600"/>
                    <a:pt x="61505" y="38873"/>
                  </a:cubicBezTo>
                  <a:cubicBezTo>
                    <a:pt x="61505" y="31504"/>
                    <a:pt x="65916" y="25489"/>
                    <a:pt x="71329" y="25489"/>
                  </a:cubicBezTo>
                  <a:lnTo>
                    <a:pt x="76192" y="25489"/>
                  </a:lnTo>
                  <a:cubicBezTo>
                    <a:pt x="81605" y="25489"/>
                    <a:pt x="86016" y="31504"/>
                    <a:pt x="86016" y="38873"/>
                  </a:cubicBezTo>
                  <a:cubicBezTo>
                    <a:pt x="86016" y="40477"/>
                    <a:pt x="85816" y="42081"/>
                    <a:pt x="85390" y="43610"/>
                  </a:cubicBezTo>
                  <a:lnTo>
                    <a:pt x="115014" y="43610"/>
                  </a:lnTo>
                  <a:cubicBezTo>
                    <a:pt x="114588" y="42081"/>
                    <a:pt x="114362" y="40477"/>
                    <a:pt x="114362" y="38873"/>
                  </a:cubicBezTo>
                  <a:cubicBezTo>
                    <a:pt x="114362" y="31504"/>
                    <a:pt x="118773" y="25489"/>
                    <a:pt x="124212" y="25489"/>
                  </a:cubicBezTo>
                  <a:lnTo>
                    <a:pt x="129049" y="25489"/>
                  </a:lnTo>
                  <a:cubicBezTo>
                    <a:pt x="134488" y="25489"/>
                    <a:pt x="138899" y="31504"/>
                    <a:pt x="138899" y="38873"/>
                  </a:cubicBezTo>
                  <a:cubicBezTo>
                    <a:pt x="138899" y="40477"/>
                    <a:pt x="138698" y="42056"/>
                    <a:pt x="138272" y="43610"/>
                  </a:cubicBezTo>
                  <a:lnTo>
                    <a:pt x="141255" y="43610"/>
                  </a:lnTo>
                  <a:cubicBezTo>
                    <a:pt x="143360" y="43585"/>
                    <a:pt x="145139" y="41981"/>
                    <a:pt x="145365" y="39875"/>
                  </a:cubicBezTo>
                  <a:lnTo>
                    <a:pt x="146568" y="28372"/>
                  </a:lnTo>
                  <a:cubicBezTo>
                    <a:pt x="146768" y="26342"/>
                    <a:pt x="145440" y="24487"/>
                    <a:pt x="143485" y="23961"/>
                  </a:cubicBezTo>
                  <a:lnTo>
                    <a:pt x="127219" y="19750"/>
                  </a:lnTo>
                  <a:cubicBezTo>
                    <a:pt x="123661" y="18848"/>
                    <a:pt x="120327" y="17169"/>
                    <a:pt x="117470" y="14863"/>
                  </a:cubicBezTo>
                  <a:lnTo>
                    <a:pt x="102107" y="2507"/>
                  </a:lnTo>
                  <a:cubicBezTo>
                    <a:pt x="100102" y="878"/>
                    <a:pt x="97620" y="1"/>
                    <a:pt x="95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958;p59">
              <a:extLst>
                <a:ext uri="{FF2B5EF4-FFF2-40B4-BE49-F238E27FC236}">
                  <a16:creationId xmlns:a16="http://schemas.microsoft.com/office/drawing/2014/main" id="{F8FD18A0-FD03-12A4-EA26-A29B40A96B78}"/>
                </a:ext>
              </a:extLst>
            </p:cNvPr>
            <p:cNvSpPr/>
            <p:nvPr/>
          </p:nvSpPr>
          <p:spPr>
            <a:xfrm>
              <a:off x="4870663" y="3645616"/>
              <a:ext cx="1151553" cy="242806"/>
            </a:xfrm>
            <a:custGeom>
              <a:avLst/>
              <a:gdLst/>
              <a:ahLst/>
              <a:cxnLst/>
              <a:rect l="l" t="t" r="r" b="b"/>
              <a:pathLst>
                <a:path w="55039" h="11605" extrusionOk="0">
                  <a:moveTo>
                    <a:pt x="25013" y="0"/>
                  </a:moveTo>
                  <a:cubicBezTo>
                    <a:pt x="24287" y="0"/>
                    <a:pt x="23560" y="125"/>
                    <a:pt x="22858" y="351"/>
                  </a:cubicBezTo>
                  <a:cubicBezTo>
                    <a:pt x="15013" y="2983"/>
                    <a:pt x="7444" y="6416"/>
                    <a:pt x="251" y="10526"/>
                  </a:cubicBezTo>
                  <a:cubicBezTo>
                    <a:pt x="126" y="10627"/>
                    <a:pt x="51" y="10777"/>
                    <a:pt x="26" y="10953"/>
                  </a:cubicBezTo>
                  <a:cubicBezTo>
                    <a:pt x="1" y="11278"/>
                    <a:pt x="226" y="11554"/>
                    <a:pt x="552" y="11604"/>
                  </a:cubicBezTo>
                  <a:lnTo>
                    <a:pt x="39851" y="11604"/>
                  </a:lnTo>
                  <a:cubicBezTo>
                    <a:pt x="41730" y="11604"/>
                    <a:pt x="43510" y="10852"/>
                    <a:pt x="44813" y="9499"/>
                  </a:cubicBezTo>
                  <a:cubicBezTo>
                    <a:pt x="47896" y="6391"/>
                    <a:pt x="51229" y="3559"/>
                    <a:pt x="54813" y="1028"/>
                  </a:cubicBezTo>
                  <a:cubicBezTo>
                    <a:pt x="54913" y="927"/>
                    <a:pt x="54963" y="802"/>
                    <a:pt x="54988" y="677"/>
                  </a:cubicBezTo>
                  <a:cubicBezTo>
                    <a:pt x="55039" y="351"/>
                    <a:pt x="54788" y="50"/>
                    <a:pt x="54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959;p59">
              <a:extLst>
                <a:ext uri="{FF2B5EF4-FFF2-40B4-BE49-F238E27FC236}">
                  <a16:creationId xmlns:a16="http://schemas.microsoft.com/office/drawing/2014/main" id="{6F204C02-498E-63CD-836C-AD12DE4C9962}"/>
                </a:ext>
              </a:extLst>
            </p:cNvPr>
            <p:cNvSpPr/>
            <p:nvPr/>
          </p:nvSpPr>
          <p:spPr>
            <a:xfrm>
              <a:off x="4723326" y="4027870"/>
              <a:ext cx="984257" cy="299443"/>
            </a:xfrm>
            <a:custGeom>
              <a:avLst/>
              <a:gdLst/>
              <a:ahLst/>
              <a:cxnLst/>
              <a:rect l="l" t="t" r="r" b="b"/>
              <a:pathLst>
                <a:path w="47043" h="14312" extrusionOk="0">
                  <a:moveTo>
                    <a:pt x="802" y="1"/>
                  </a:moveTo>
                  <a:cubicBezTo>
                    <a:pt x="125" y="4738"/>
                    <a:pt x="0" y="9550"/>
                    <a:pt x="401" y="14312"/>
                  </a:cubicBezTo>
                  <a:lnTo>
                    <a:pt x="47043" y="14312"/>
                  </a:lnTo>
                  <a:lnTo>
                    <a:pt x="458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960;p59">
              <a:extLst>
                <a:ext uri="{FF2B5EF4-FFF2-40B4-BE49-F238E27FC236}">
                  <a16:creationId xmlns:a16="http://schemas.microsoft.com/office/drawing/2014/main" id="{45F2ACE0-4CE6-B872-69CA-8E49E664E0EC}"/>
                </a:ext>
              </a:extLst>
            </p:cNvPr>
            <p:cNvSpPr/>
            <p:nvPr/>
          </p:nvSpPr>
          <p:spPr>
            <a:xfrm>
              <a:off x="5682393" y="4028393"/>
              <a:ext cx="181461" cy="298920"/>
            </a:xfrm>
            <a:custGeom>
              <a:avLst/>
              <a:gdLst/>
              <a:ahLst/>
              <a:cxnLst/>
              <a:rect l="l" t="t" r="r" b="b"/>
              <a:pathLst>
                <a:path w="8673" h="14287" extrusionOk="0">
                  <a:moveTo>
                    <a:pt x="1" y="1"/>
                  </a:moveTo>
                  <a:lnTo>
                    <a:pt x="1204" y="14287"/>
                  </a:lnTo>
                  <a:lnTo>
                    <a:pt x="8673" y="14287"/>
                  </a:lnTo>
                  <a:lnTo>
                    <a:pt x="684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961;p59">
              <a:extLst>
                <a:ext uri="{FF2B5EF4-FFF2-40B4-BE49-F238E27FC236}">
                  <a16:creationId xmlns:a16="http://schemas.microsoft.com/office/drawing/2014/main" id="{A605AE2E-5E3E-08BA-1C29-8E10FCCFE63B}"/>
                </a:ext>
              </a:extLst>
            </p:cNvPr>
            <p:cNvSpPr/>
            <p:nvPr/>
          </p:nvSpPr>
          <p:spPr>
            <a:xfrm>
              <a:off x="5682393" y="4028393"/>
              <a:ext cx="25191" cy="298920"/>
            </a:xfrm>
            <a:custGeom>
              <a:avLst/>
              <a:gdLst/>
              <a:ahLst/>
              <a:cxnLst/>
              <a:rect l="l" t="t" r="r" b="b"/>
              <a:pathLst>
                <a:path w="1204" h="14287" extrusionOk="0">
                  <a:moveTo>
                    <a:pt x="1204" y="14287"/>
                  </a:moveTo>
                  <a:lnTo>
                    <a:pt x="1204" y="14287"/>
                  </a:lnTo>
                  <a:lnTo>
                    <a:pt x="1" y="1"/>
                  </a:lnTo>
                  <a:lnTo>
                    <a:pt x="1" y="1"/>
                  </a:lnTo>
                  <a:lnTo>
                    <a:pt x="1204" y="14287"/>
                  </a:lnTo>
                  <a:close/>
                </a:path>
              </a:pathLst>
            </a:custGeom>
            <a:solidFill>
              <a:srgbClr val="1727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962;p59">
              <a:extLst>
                <a:ext uri="{FF2B5EF4-FFF2-40B4-BE49-F238E27FC236}">
                  <a16:creationId xmlns:a16="http://schemas.microsoft.com/office/drawing/2014/main" id="{754D99F6-220E-F4C0-592A-A66F2B0F28AF}"/>
                </a:ext>
              </a:extLst>
            </p:cNvPr>
            <p:cNvSpPr/>
            <p:nvPr/>
          </p:nvSpPr>
          <p:spPr>
            <a:xfrm>
              <a:off x="5980769" y="3646118"/>
              <a:ext cx="340346" cy="304171"/>
            </a:xfrm>
            <a:custGeom>
              <a:avLst/>
              <a:gdLst/>
              <a:ahLst/>
              <a:cxnLst/>
              <a:rect l="l" t="t" r="r" b="b"/>
              <a:pathLst>
                <a:path w="16267" h="14538" extrusionOk="0">
                  <a:moveTo>
                    <a:pt x="12433" y="0"/>
                  </a:moveTo>
                  <a:cubicBezTo>
                    <a:pt x="12416" y="0"/>
                    <a:pt x="12399" y="1"/>
                    <a:pt x="12382" y="1"/>
                  </a:cubicBezTo>
                  <a:lnTo>
                    <a:pt x="7670" y="1"/>
                  </a:lnTo>
                  <a:cubicBezTo>
                    <a:pt x="6642" y="1"/>
                    <a:pt x="5665" y="578"/>
                    <a:pt x="5164" y="1480"/>
                  </a:cubicBezTo>
                  <a:lnTo>
                    <a:pt x="352" y="10252"/>
                  </a:lnTo>
                  <a:cubicBezTo>
                    <a:pt x="126" y="10678"/>
                    <a:pt x="1" y="11154"/>
                    <a:pt x="1" y="11655"/>
                  </a:cubicBezTo>
                  <a:cubicBezTo>
                    <a:pt x="1" y="13234"/>
                    <a:pt x="1279" y="14538"/>
                    <a:pt x="2883" y="14538"/>
                  </a:cubicBezTo>
                  <a:lnTo>
                    <a:pt x="14236" y="14538"/>
                  </a:lnTo>
                  <a:cubicBezTo>
                    <a:pt x="14362" y="14538"/>
                    <a:pt x="14462" y="14512"/>
                    <a:pt x="14562" y="14487"/>
                  </a:cubicBezTo>
                  <a:cubicBezTo>
                    <a:pt x="15565" y="14337"/>
                    <a:pt x="16266" y="13360"/>
                    <a:pt x="16091" y="12357"/>
                  </a:cubicBezTo>
                  <a:lnTo>
                    <a:pt x="14261" y="1555"/>
                  </a:lnTo>
                  <a:cubicBezTo>
                    <a:pt x="14114" y="645"/>
                    <a:pt x="13339" y="0"/>
                    <a:pt x="12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963;p59">
              <a:extLst>
                <a:ext uri="{FF2B5EF4-FFF2-40B4-BE49-F238E27FC236}">
                  <a16:creationId xmlns:a16="http://schemas.microsoft.com/office/drawing/2014/main" id="{A34FD137-1272-1BAB-F11E-F28BAE5293D1}"/>
                </a:ext>
              </a:extLst>
            </p:cNvPr>
            <p:cNvSpPr/>
            <p:nvPr/>
          </p:nvSpPr>
          <p:spPr>
            <a:xfrm>
              <a:off x="6321094" y="3646432"/>
              <a:ext cx="616168" cy="303857"/>
            </a:xfrm>
            <a:custGeom>
              <a:avLst/>
              <a:gdLst/>
              <a:ahLst/>
              <a:cxnLst/>
              <a:rect l="l" t="t" r="r" b="b"/>
              <a:pathLst>
                <a:path w="29450" h="14523" extrusionOk="0">
                  <a:moveTo>
                    <a:pt x="1917" y="1"/>
                  </a:moveTo>
                  <a:cubicBezTo>
                    <a:pt x="1846" y="1"/>
                    <a:pt x="1776" y="19"/>
                    <a:pt x="1705" y="36"/>
                  </a:cubicBezTo>
                  <a:cubicBezTo>
                    <a:pt x="677" y="187"/>
                    <a:pt x="0" y="1164"/>
                    <a:pt x="151" y="2167"/>
                  </a:cubicBezTo>
                  <a:lnTo>
                    <a:pt x="1980" y="12969"/>
                  </a:lnTo>
                  <a:cubicBezTo>
                    <a:pt x="2156" y="13846"/>
                    <a:pt x="2933" y="14523"/>
                    <a:pt x="3835" y="14523"/>
                  </a:cubicBezTo>
                  <a:lnTo>
                    <a:pt x="26266" y="14523"/>
                  </a:lnTo>
                  <a:cubicBezTo>
                    <a:pt x="26993" y="14523"/>
                    <a:pt x="27695" y="14247"/>
                    <a:pt x="28221" y="13746"/>
                  </a:cubicBezTo>
                  <a:cubicBezTo>
                    <a:pt x="29399" y="12668"/>
                    <a:pt x="29449" y="10838"/>
                    <a:pt x="28371" y="9685"/>
                  </a:cubicBezTo>
                  <a:lnTo>
                    <a:pt x="20226" y="964"/>
                  </a:lnTo>
                  <a:cubicBezTo>
                    <a:pt x="19675" y="387"/>
                    <a:pt x="18923" y="36"/>
                    <a:pt x="18146" y="36"/>
                  </a:cubicBezTo>
                  <a:lnTo>
                    <a:pt x="2005" y="11"/>
                  </a:lnTo>
                  <a:cubicBezTo>
                    <a:pt x="1976" y="4"/>
                    <a:pt x="1947" y="1"/>
                    <a:pt x="1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964;p59">
              <a:extLst>
                <a:ext uri="{FF2B5EF4-FFF2-40B4-BE49-F238E27FC236}">
                  <a16:creationId xmlns:a16="http://schemas.microsoft.com/office/drawing/2014/main" id="{8C12CBA9-58FE-C570-1902-EA4AD34B7887}"/>
                </a:ext>
              </a:extLst>
            </p:cNvPr>
            <p:cNvSpPr/>
            <p:nvPr/>
          </p:nvSpPr>
          <p:spPr>
            <a:xfrm>
              <a:off x="5475804" y="4100764"/>
              <a:ext cx="153132" cy="175686"/>
            </a:xfrm>
            <a:custGeom>
              <a:avLst/>
              <a:gdLst/>
              <a:ahLst/>
              <a:cxnLst/>
              <a:rect l="l" t="t" r="r" b="b"/>
              <a:pathLst>
                <a:path w="7319" h="8397" extrusionOk="0">
                  <a:moveTo>
                    <a:pt x="3659" y="1"/>
                  </a:moveTo>
                  <a:cubicBezTo>
                    <a:pt x="1654" y="1"/>
                    <a:pt x="0" y="1880"/>
                    <a:pt x="0" y="4186"/>
                  </a:cubicBezTo>
                  <a:cubicBezTo>
                    <a:pt x="0" y="6517"/>
                    <a:pt x="1654" y="8397"/>
                    <a:pt x="3659" y="8397"/>
                  </a:cubicBezTo>
                  <a:cubicBezTo>
                    <a:pt x="5689" y="8397"/>
                    <a:pt x="7319" y="6517"/>
                    <a:pt x="7319" y="4186"/>
                  </a:cubicBezTo>
                  <a:cubicBezTo>
                    <a:pt x="7319" y="1880"/>
                    <a:pt x="5689" y="1"/>
                    <a:pt x="36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965;p59">
              <a:extLst>
                <a:ext uri="{FF2B5EF4-FFF2-40B4-BE49-F238E27FC236}">
                  <a16:creationId xmlns:a16="http://schemas.microsoft.com/office/drawing/2014/main" id="{DD3935B7-617D-8022-DFC3-26BD99E8D925}"/>
                </a:ext>
              </a:extLst>
            </p:cNvPr>
            <p:cNvSpPr/>
            <p:nvPr/>
          </p:nvSpPr>
          <p:spPr>
            <a:xfrm>
              <a:off x="4768414" y="4100764"/>
              <a:ext cx="153655" cy="175686"/>
            </a:xfrm>
            <a:custGeom>
              <a:avLst/>
              <a:gdLst/>
              <a:ahLst/>
              <a:cxnLst/>
              <a:rect l="l" t="t" r="r" b="b"/>
              <a:pathLst>
                <a:path w="7344" h="8397" extrusionOk="0">
                  <a:moveTo>
                    <a:pt x="3660" y="1"/>
                  </a:moveTo>
                  <a:cubicBezTo>
                    <a:pt x="1655" y="1"/>
                    <a:pt x="0" y="1880"/>
                    <a:pt x="0" y="4186"/>
                  </a:cubicBezTo>
                  <a:cubicBezTo>
                    <a:pt x="0" y="6517"/>
                    <a:pt x="1655" y="8397"/>
                    <a:pt x="3660" y="8397"/>
                  </a:cubicBezTo>
                  <a:cubicBezTo>
                    <a:pt x="5690" y="8397"/>
                    <a:pt x="7344" y="6517"/>
                    <a:pt x="7344" y="4186"/>
                  </a:cubicBezTo>
                  <a:cubicBezTo>
                    <a:pt x="7344" y="1880"/>
                    <a:pt x="5690" y="1"/>
                    <a:pt x="36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966;p59">
              <a:extLst>
                <a:ext uri="{FF2B5EF4-FFF2-40B4-BE49-F238E27FC236}">
                  <a16:creationId xmlns:a16="http://schemas.microsoft.com/office/drawing/2014/main" id="{35A0A855-67E1-45A0-B7B7-34774DCE29B3}"/>
                </a:ext>
              </a:extLst>
            </p:cNvPr>
            <p:cNvSpPr/>
            <p:nvPr/>
          </p:nvSpPr>
          <p:spPr>
            <a:xfrm>
              <a:off x="6000708" y="4167883"/>
              <a:ext cx="280550" cy="507099"/>
            </a:xfrm>
            <a:custGeom>
              <a:avLst/>
              <a:gdLst/>
              <a:ahLst/>
              <a:cxnLst/>
              <a:rect l="l" t="t" r="r" b="b"/>
              <a:pathLst>
                <a:path w="13409" h="24237" extrusionOk="0">
                  <a:moveTo>
                    <a:pt x="8546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46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967;p59">
              <a:extLst>
                <a:ext uri="{FF2B5EF4-FFF2-40B4-BE49-F238E27FC236}">
                  <a16:creationId xmlns:a16="http://schemas.microsoft.com/office/drawing/2014/main" id="{4DA86AD7-C15D-2D1D-C2B4-E2B50ABB7087}"/>
                </a:ext>
              </a:extLst>
            </p:cNvPr>
            <p:cNvSpPr/>
            <p:nvPr/>
          </p:nvSpPr>
          <p:spPr>
            <a:xfrm>
              <a:off x="6102433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0" y="5439"/>
                    <a:pt x="0" y="12131"/>
                  </a:cubicBezTo>
                  <a:cubicBezTo>
                    <a:pt x="0" y="18823"/>
                    <a:pt x="3835" y="24236"/>
                    <a:pt x="8547" y="24236"/>
                  </a:cubicBezTo>
                  <a:cubicBezTo>
                    <a:pt x="13283" y="24236"/>
                    <a:pt x="17118" y="18823"/>
                    <a:pt x="17118" y="12131"/>
                  </a:cubicBezTo>
                  <a:cubicBezTo>
                    <a:pt x="17118" y="5439"/>
                    <a:pt x="13283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968;p59">
              <a:extLst>
                <a:ext uri="{FF2B5EF4-FFF2-40B4-BE49-F238E27FC236}">
                  <a16:creationId xmlns:a16="http://schemas.microsoft.com/office/drawing/2014/main" id="{B0844595-A046-9356-5275-2F7BE5D54CE8}"/>
                </a:ext>
              </a:extLst>
            </p:cNvPr>
            <p:cNvSpPr/>
            <p:nvPr/>
          </p:nvSpPr>
          <p:spPr>
            <a:xfrm>
              <a:off x="6169552" y="4262788"/>
              <a:ext cx="223390" cy="316223"/>
            </a:xfrm>
            <a:custGeom>
              <a:avLst/>
              <a:gdLst/>
              <a:ahLst/>
              <a:cxnLst/>
              <a:rect l="l" t="t" r="r" b="b"/>
              <a:pathLst>
                <a:path w="10677" h="15114" extrusionOk="0">
                  <a:moveTo>
                    <a:pt x="5339" y="1"/>
                  </a:moveTo>
                  <a:cubicBezTo>
                    <a:pt x="2406" y="1"/>
                    <a:pt x="0" y="3384"/>
                    <a:pt x="0" y="7570"/>
                  </a:cubicBezTo>
                  <a:cubicBezTo>
                    <a:pt x="0" y="11730"/>
                    <a:pt x="2406" y="15114"/>
                    <a:pt x="5339" y="15114"/>
                  </a:cubicBezTo>
                  <a:cubicBezTo>
                    <a:pt x="8296" y="15114"/>
                    <a:pt x="10677" y="11730"/>
                    <a:pt x="10677" y="7570"/>
                  </a:cubicBezTo>
                  <a:cubicBezTo>
                    <a:pt x="10677" y="3384"/>
                    <a:pt x="8296" y="1"/>
                    <a:pt x="5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969;p59">
              <a:extLst>
                <a:ext uri="{FF2B5EF4-FFF2-40B4-BE49-F238E27FC236}">
                  <a16:creationId xmlns:a16="http://schemas.microsoft.com/office/drawing/2014/main" id="{9050563B-84F5-1F7A-2DF1-3D381DDA0FF3}"/>
                </a:ext>
              </a:extLst>
            </p:cNvPr>
            <p:cNvSpPr/>
            <p:nvPr/>
          </p:nvSpPr>
          <p:spPr>
            <a:xfrm>
              <a:off x="6195768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28" y="1"/>
                    <a:pt x="0" y="2206"/>
                    <a:pt x="0" y="4913"/>
                  </a:cubicBezTo>
                  <a:cubicBezTo>
                    <a:pt x="0" y="7645"/>
                    <a:pt x="953" y="9850"/>
                    <a:pt x="2858" y="9850"/>
                  </a:cubicBezTo>
                  <a:cubicBezTo>
                    <a:pt x="4787" y="9850"/>
                    <a:pt x="6341" y="7645"/>
                    <a:pt x="6341" y="4913"/>
                  </a:cubicBezTo>
                  <a:cubicBezTo>
                    <a:pt x="6341" y="2206"/>
                    <a:pt x="4812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970;p59">
              <a:extLst>
                <a:ext uri="{FF2B5EF4-FFF2-40B4-BE49-F238E27FC236}">
                  <a16:creationId xmlns:a16="http://schemas.microsoft.com/office/drawing/2014/main" id="{0370D8D9-1FDE-00CC-6AB3-04DE53661493}"/>
                </a:ext>
              </a:extLst>
            </p:cNvPr>
            <p:cNvSpPr/>
            <p:nvPr/>
          </p:nvSpPr>
          <p:spPr>
            <a:xfrm>
              <a:off x="7106608" y="4167883"/>
              <a:ext cx="280571" cy="507099"/>
            </a:xfrm>
            <a:custGeom>
              <a:avLst/>
              <a:gdLst/>
              <a:ahLst/>
              <a:cxnLst/>
              <a:rect l="l" t="t" r="r" b="b"/>
              <a:pathLst>
                <a:path w="13410" h="24237" extrusionOk="0">
                  <a:moveTo>
                    <a:pt x="8572" y="1"/>
                  </a:moveTo>
                  <a:cubicBezTo>
                    <a:pt x="3835" y="1"/>
                    <a:pt x="0" y="5439"/>
                    <a:pt x="0" y="12106"/>
                  </a:cubicBezTo>
                  <a:cubicBezTo>
                    <a:pt x="0" y="18798"/>
                    <a:pt x="3835" y="24236"/>
                    <a:pt x="8572" y="24236"/>
                  </a:cubicBezTo>
                  <a:lnTo>
                    <a:pt x="13409" y="24236"/>
                  </a:lnTo>
                  <a:lnTo>
                    <a:pt x="13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971;p59">
              <a:extLst>
                <a:ext uri="{FF2B5EF4-FFF2-40B4-BE49-F238E27FC236}">
                  <a16:creationId xmlns:a16="http://schemas.microsoft.com/office/drawing/2014/main" id="{44CD1FE0-40CA-8C1D-CBD6-3BE4D80F012D}"/>
                </a:ext>
              </a:extLst>
            </p:cNvPr>
            <p:cNvSpPr/>
            <p:nvPr/>
          </p:nvSpPr>
          <p:spPr>
            <a:xfrm>
              <a:off x="7208334" y="4167360"/>
              <a:ext cx="358172" cy="507099"/>
            </a:xfrm>
            <a:custGeom>
              <a:avLst/>
              <a:gdLst/>
              <a:ahLst/>
              <a:cxnLst/>
              <a:rect l="l" t="t" r="r" b="b"/>
              <a:pathLst>
                <a:path w="17119" h="24237" extrusionOk="0">
                  <a:moveTo>
                    <a:pt x="8547" y="1"/>
                  </a:moveTo>
                  <a:cubicBezTo>
                    <a:pt x="3835" y="1"/>
                    <a:pt x="1" y="5439"/>
                    <a:pt x="1" y="12131"/>
                  </a:cubicBezTo>
                  <a:cubicBezTo>
                    <a:pt x="1" y="18823"/>
                    <a:pt x="3835" y="24236"/>
                    <a:pt x="8547" y="24236"/>
                  </a:cubicBezTo>
                  <a:cubicBezTo>
                    <a:pt x="13284" y="24236"/>
                    <a:pt x="17119" y="18823"/>
                    <a:pt x="17119" y="12131"/>
                  </a:cubicBezTo>
                  <a:cubicBezTo>
                    <a:pt x="17119" y="5439"/>
                    <a:pt x="13284" y="1"/>
                    <a:pt x="85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972;p59">
              <a:extLst>
                <a:ext uri="{FF2B5EF4-FFF2-40B4-BE49-F238E27FC236}">
                  <a16:creationId xmlns:a16="http://schemas.microsoft.com/office/drawing/2014/main" id="{D7899FEB-8A08-FEE9-33F3-063FB6C4CCEF}"/>
                </a:ext>
              </a:extLst>
            </p:cNvPr>
            <p:cNvSpPr/>
            <p:nvPr/>
          </p:nvSpPr>
          <p:spPr>
            <a:xfrm>
              <a:off x="7275976" y="4262788"/>
              <a:ext cx="222887" cy="316223"/>
            </a:xfrm>
            <a:custGeom>
              <a:avLst/>
              <a:gdLst/>
              <a:ahLst/>
              <a:cxnLst/>
              <a:rect l="l" t="t" r="r" b="b"/>
              <a:pathLst>
                <a:path w="10653" h="15114" extrusionOk="0">
                  <a:moveTo>
                    <a:pt x="5314" y="1"/>
                  </a:moveTo>
                  <a:cubicBezTo>
                    <a:pt x="2382" y="1"/>
                    <a:pt x="1" y="3384"/>
                    <a:pt x="1" y="7570"/>
                  </a:cubicBezTo>
                  <a:cubicBezTo>
                    <a:pt x="1" y="11730"/>
                    <a:pt x="2382" y="15114"/>
                    <a:pt x="5314" y="15114"/>
                  </a:cubicBezTo>
                  <a:cubicBezTo>
                    <a:pt x="8271" y="15114"/>
                    <a:pt x="10652" y="11730"/>
                    <a:pt x="10652" y="7570"/>
                  </a:cubicBezTo>
                  <a:cubicBezTo>
                    <a:pt x="10652" y="3384"/>
                    <a:pt x="8271" y="1"/>
                    <a:pt x="5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973;p59">
              <a:extLst>
                <a:ext uri="{FF2B5EF4-FFF2-40B4-BE49-F238E27FC236}">
                  <a16:creationId xmlns:a16="http://schemas.microsoft.com/office/drawing/2014/main" id="{F1A48668-0D56-C4F3-8C46-5A87401927E9}"/>
                </a:ext>
              </a:extLst>
            </p:cNvPr>
            <p:cNvSpPr/>
            <p:nvPr/>
          </p:nvSpPr>
          <p:spPr>
            <a:xfrm>
              <a:off x="7301669" y="4318379"/>
              <a:ext cx="132690" cy="206108"/>
            </a:xfrm>
            <a:custGeom>
              <a:avLst/>
              <a:gdLst/>
              <a:ahLst/>
              <a:cxnLst/>
              <a:rect l="l" t="t" r="r" b="b"/>
              <a:pathLst>
                <a:path w="6342" h="9851" extrusionOk="0">
                  <a:moveTo>
                    <a:pt x="2858" y="1"/>
                  </a:moveTo>
                  <a:cubicBezTo>
                    <a:pt x="953" y="1"/>
                    <a:pt x="1" y="2206"/>
                    <a:pt x="1" y="4913"/>
                  </a:cubicBezTo>
                  <a:cubicBezTo>
                    <a:pt x="1" y="7645"/>
                    <a:pt x="953" y="9850"/>
                    <a:pt x="2858" y="9850"/>
                  </a:cubicBezTo>
                  <a:cubicBezTo>
                    <a:pt x="4788" y="9850"/>
                    <a:pt x="6342" y="7645"/>
                    <a:pt x="6342" y="4913"/>
                  </a:cubicBezTo>
                  <a:cubicBezTo>
                    <a:pt x="6342" y="2206"/>
                    <a:pt x="4788" y="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974;p59">
              <a:extLst>
                <a:ext uri="{FF2B5EF4-FFF2-40B4-BE49-F238E27FC236}">
                  <a16:creationId xmlns:a16="http://schemas.microsoft.com/office/drawing/2014/main" id="{ED7FF20F-1FC3-978C-27AB-483DF946B43F}"/>
                </a:ext>
              </a:extLst>
            </p:cNvPr>
            <p:cNvSpPr/>
            <p:nvPr/>
          </p:nvSpPr>
          <p:spPr>
            <a:xfrm>
              <a:off x="6943517" y="3890221"/>
              <a:ext cx="175163" cy="126121"/>
            </a:xfrm>
            <a:custGeom>
              <a:avLst/>
              <a:gdLst/>
              <a:ahLst/>
              <a:cxnLst/>
              <a:rect l="l" t="t" r="r" b="b"/>
              <a:pathLst>
                <a:path w="8372" h="6028" extrusionOk="0">
                  <a:moveTo>
                    <a:pt x="5603" y="0"/>
                  </a:moveTo>
                  <a:cubicBezTo>
                    <a:pt x="5391" y="0"/>
                    <a:pt x="5177" y="29"/>
                    <a:pt x="4963" y="89"/>
                  </a:cubicBezTo>
                  <a:lnTo>
                    <a:pt x="1981" y="966"/>
                  </a:lnTo>
                  <a:cubicBezTo>
                    <a:pt x="728" y="1317"/>
                    <a:pt x="1" y="2620"/>
                    <a:pt x="352" y="3898"/>
                  </a:cubicBezTo>
                  <a:lnTo>
                    <a:pt x="477" y="4324"/>
                  </a:lnTo>
                  <a:cubicBezTo>
                    <a:pt x="786" y="5353"/>
                    <a:pt x="1720" y="6027"/>
                    <a:pt x="2738" y="6027"/>
                  </a:cubicBezTo>
                  <a:cubicBezTo>
                    <a:pt x="2960" y="6027"/>
                    <a:pt x="3185" y="5995"/>
                    <a:pt x="3409" y="5928"/>
                  </a:cubicBezTo>
                  <a:lnTo>
                    <a:pt x="6392" y="5076"/>
                  </a:lnTo>
                  <a:cubicBezTo>
                    <a:pt x="7645" y="4725"/>
                    <a:pt x="8372" y="3397"/>
                    <a:pt x="8021" y="2144"/>
                  </a:cubicBezTo>
                  <a:lnTo>
                    <a:pt x="7896" y="1718"/>
                  </a:lnTo>
                  <a:cubicBezTo>
                    <a:pt x="7584" y="678"/>
                    <a:pt x="6633" y="0"/>
                    <a:pt x="5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975;p59">
              <a:extLst>
                <a:ext uri="{FF2B5EF4-FFF2-40B4-BE49-F238E27FC236}">
                  <a16:creationId xmlns:a16="http://schemas.microsoft.com/office/drawing/2014/main" id="{76481029-FD92-612A-0334-3D6FC73106EB}"/>
                </a:ext>
              </a:extLst>
            </p:cNvPr>
            <p:cNvSpPr/>
            <p:nvPr/>
          </p:nvSpPr>
          <p:spPr>
            <a:xfrm>
              <a:off x="6866962" y="3926145"/>
              <a:ext cx="196671" cy="46176"/>
            </a:xfrm>
            <a:custGeom>
              <a:avLst/>
              <a:gdLst/>
              <a:ahLst/>
              <a:cxnLst/>
              <a:rect l="l" t="t" r="r" b="b"/>
              <a:pathLst>
                <a:path w="9400" h="2207" extrusionOk="0">
                  <a:moveTo>
                    <a:pt x="1104" y="1"/>
                  </a:moveTo>
                  <a:cubicBezTo>
                    <a:pt x="502" y="1"/>
                    <a:pt x="1" y="502"/>
                    <a:pt x="1" y="1103"/>
                  </a:cubicBezTo>
                  <a:cubicBezTo>
                    <a:pt x="1" y="1705"/>
                    <a:pt x="502" y="2206"/>
                    <a:pt x="1104" y="2206"/>
                  </a:cubicBezTo>
                  <a:lnTo>
                    <a:pt x="8297" y="2206"/>
                  </a:lnTo>
                  <a:cubicBezTo>
                    <a:pt x="8898" y="2206"/>
                    <a:pt x="9399" y="1705"/>
                    <a:pt x="9399" y="1103"/>
                  </a:cubicBezTo>
                  <a:cubicBezTo>
                    <a:pt x="9399" y="502"/>
                    <a:pt x="8898" y="1"/>
                    <a:pt x="8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976;p59">
              <a:extLst>
                <a:ext uri="{FF2B5EF4-FFF2-40B4-BE49-F238E27FC236}">
                  <a16:creationId xmlns:a16="http://schemas.microsoft.com/office/drawing/2014/main" id="{2CDC7FE3-EB72-3195-8D58-6C640D1E2728}"/>
                </a:ext>
              </a:extLst>
            </p:cNvPr>
            <p:cNvSpPr/>
            <p:nvPr/>
          </p:nvSpPr>
          <p:spPr>
            <a:xfrm>
              <a:off x="6958205" y="4233433"/>
              <a:ext cx="105428" cy="43017"/>
            </a:xfrm>
            <a:custGeom>
              <a:avLst/>
              <a:gdLst/>
              <a:ahLst/>
              <a:cxnLst/>
              <a:rect l="l" t="t" r="r" b="b"/>
              <a:pathLst>
                <a:path w="5039" h="2056" extrusionOk="0">
                  <a:moveTo>
                    <a:pt x="1028" y="0"/>
                  </a:moveTo>
                  <a:cubicBezTo>
                    <a:pt x="452" y="0"/>
                    <a:pt x="1" y="452"/>
                    <a:pt x="1" y="1028"/>
                  </a:cubicBezTo>
                  <a:cubicBezTo>
                    <a:pt x="1" y="1604"/>
                    <a:pt x="452" y="2056"/>
                    <a:pt x="1028" y="2056"/>
                  </a:cubicBezTo>
                  <a:lnTo>
                    <a:pt x="4011" y="2056"/>
                  </a:lnTo>
                  <a:cubicBezTo>
                    <a:pt x="4562" y="2056"/>
                    <a:pt x="5038" y="1604"/>
                    <a:pt x="5038" y="1028"/>
                  </a:cubicBezTo>
                  <a:cubicBezTo>
                    <a:pt x="5038" y="452"/>
                    <a:pt x="4562" y="0"/>
                    <a:pt x="4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977;p59">
              <a:extLst>
                <a:ext uri="{FF2B5EF4-FFF2-40B4-BE49-F238E27FC236}">
                  <a16:creationId xmlns:a16="http://schemas.microsoft.com/office/drawing/2014/main" id="{E4655759-29FA-D611-6AD7-49AAE34888E5}"/>
                </a:ext>
              </a:extLst>
            </p:cNvPr>
            <p:cNvSpPr/>
            <p:nvPr/>
          </p:nvSpPr>
          <p:spPr>
            <a:xfrm>
              <a:off x="6438030" y="3646662"/>
              <a:ext cx="84966" cy="21"/>
            </a:xfrm>
            <a:custGeom>
              <a:avLst/>
              <a:gdLst/>
              <a:ahLst/>
              <a:cxnLst/>
              <a:rect l="l" t="t" r="r" b="b"/>
              <a:pathLst>
                <a:path w="4061" h="1" extrusionOk="0">
                  <a:moveTo>
                    <a:pt x="4061" y="0"/>
                  </a:moveTo>
                  <a:lnTo>
                    <a:pt x="0" y="0"/>
                  </a:lnTo>
                  <a:lnTo>
                    <a:pt x="4061" y="0"/>
                  </a:lnTo>
                  <a:lnTo>
                    <a:pt x="4061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978;p59">
              <a:extLst>
                <a:ext uri="{FF2B5EF4-FFF2-40B4-BE49-F238E27FC236}">
                  <a16:creationId xmlns:a16="http://schemas.microsoft.com/office/drawing/2014/main" id="{8E742D05-D07B-D2E9-8968-46EB0F161E31}"/>
                </a:ext>
              </a:extLst>
            </p:cNvPr>
            <p:cNvSpPr/>
            <p:nvPr/>
          </p:nvSpPr>
          <p:spPr>
            <a:xfrm>
              <a:off x="6404993" y="3646662"/>
              <a:ext cx="228641" cy="303627"/>
            </a:xfrm>
            <a:custGeom>
              <a:avLst/>
              <a:gdLst/>
              <a:ahLst/>
              <a:cxnLst/>
              <a:rect l="l" t="t" r="r" b="b"/>
              <a:pathLst>
                <a:path w="10928" h="14512" extrusionOk="0">
                  <a:moveTo>
                    <a:pt x="0" y="0"/>
                  </a:moveTo>
                  <a:lnTo>
                    <a:pt x="5314" y="14512"/>
                  </a:lnTo>
                  <a:lnTo>
                    <a:pt x="10928" y="14512"/>
                  </a:lnTo>
                  <a:lnTo>
                    <a:pt x="56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979;p59">
              <a:extLst>
                <a:ext uri="{FF2B5EF4-FFF2-40B4-BE49-F238E27FC236}">
                  <a16:creationId xmlns:a16="http://schemas.microsoft.com/office/drawing/2014/main" id="{9E08F202-8D08-9001-402F-55B7DF84FC74}"/>
                </a:ext>
              </a:extLst>
            </p:cNvPr>
            <p:cNvSpPr/>
            <p:nvPr/>
          </p:nvSpPr>
          <p:spPr>
            <a:xfrm>
              <a:off x="6565448" y="3646662"/>
              <a:ext cx="59273" cy="544"/>
            </a:xfrm>
            <a:custGeom>
              <a:avLst/>
              <a:gdLst/>
              <a:ahLst/>
              <a:cxnLst/>
              <a:rect l="l" t="t" r="r" b="b"/>
              <a:pathLst>
                <a:path w="2833" h="26" extrusionOk="0">
                  <a:moveTo>
                    <a:pt x="1" y="0"/>
                  </a:moveTo>
                  <a:lnTo>
                    <a:pt x="2833" y="25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rgbClr val="F9AD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980;p59">
              <a:extLst>
                <a:ext uri="{FF2B5EF4-FFF2-40B4-BE49-F238E27FC236}">
                  <a16:creationId xmlns:a16="http://schemas.microsoft.com/office/drawing/2014/main" id="{00263D36-7DD2-313F-D042-1817E5B55570}"/>
                </a:ext>
              </a:extLst>
            </p:cNvPr>
            <p:cNvSpPr/>
            <p:nvPr/>
          </p:nvSpPr>
          <p:spPr>
            <a:xfrm>
              <a:off x="6565448" y="3646662"/>
              <a:ext cx="169912" cy="303627"/>
            </a:xfrm>
            <a:custGeom>
              <a:avLst/>
              <a:gdLst/>
              <a:ahLst/>
              <a:cxnLst/>
              <a:rect l="l" t="t" r="r" b="b"/>
              <a:pathLst>
                <a:path w="8121" h="14512" extrusionOk="0">
                  <a:moveTo>
                    <a:pt x="1" y="0"/>
                  </a:moveTo>
                  <a:lnTo>
                    <a:pt x="5314" y="14512"/>
                  </a:lnTo>
                  <a:lnTo>
                    <a:pt x="8121" y="14512"/>
                  </a:lnTo>
                  <a:lnTo>
                    <a:pt x="2833" y="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981;p59">
              <a:extLst>
                <a:ext uri="{FF2B5EF4-FFF2-40B4-BE49-F238E27FC236}">
                  <a16:creationId xmlns:a16="http://schemas.microsoft.com/office/drawing/2014/main" id="{78193476-97F8-43DE-5DD1-2269C0151FF5}"/>
                </a:ext>
              </a:extLst>
            </p:cNvPr>
            <p:cNvSpPr/>
            <p:nvPr/>
          </p:nvSpPr>
          <p:spPr>
            <a:xfrm>
              <a:off x="6278621" y="3399149"/>
              <a:ext cx="140557" cy="65048"/>
            </a:xfrm>
            <a:custGeom>
              <a:avLst/>
              <a:gdLst/>
              <a:ahLst/>
              <a:cxnLst/>
              <a:rect l="l" t="t" r="r" b="b"/>
              <a:pathLst>
                <a:path w="6718" h="3109" extrusionOk="0">
                  <a:moveTo>
                    <a:pt x="6391" y="1379"/>
                  </a:moveTo>
                  <a:cubicBezTo>
                    <a:pt x="6397" y="1380"/>
                    <a:pt x="6403" y="1381"/>
                    <a:pt x="6408" y="1382"/>
                  </a:cubicBezTo>
                  <a:lnTo>
                    <a:pt x="6408" y="1382"/>
                  </a:lnTo>
                  <a:cubicBezTo>
                    <a:pt x="6420" y="1380"/>
                    <a:pt x="6431" y="1379"/>
                    <a:pt x="6441" y="1379"/>
                  </a:cubicBezTo>
                  <a:close/>
                  <a:moveTo>
                    <a:pt x="2030" y="1"/>
                  </a:moveTo>
                  <a:cubicBezTo>
                    <a:pt x="1855" y="1"/>
                    <a:pt x="1730" y="126"/>
                    <a:pt x="1705" y="276"/>
                  </a:cubicBezTo>
                  <a:cubicBezTo>
                    <a:pt x="1604" y="251"/>
                    <a:pt x="1529" y="226"/>
                    <a:pt x="1429" y="226"/>
                  </a:cubicBezTo>
                  <a:cubicBezTo>
                    <a:pt x="978" y="226"/>
                    <a:pt x="577" y="577"/>
                    <a:pt x="477" y="1028"/>
                  </a:cubicBezTo>
                  <a:lnTo>
                    <a:pt x="401" y="1003"/>
                  </a:lnTo>
                  <a:cubicBezTo>
                    <a:pt x="226" y="1003"/>
                    <a:pt x="50" y="1179"/>
                    <a:pt x="50" y="1354"/>
                  </a:cubicBezTo>
                  <a:cubicBezTo>
                    <a:pt x="50" y="1454"/>
                    <a:pt x="101" y="1529"/>
                    <a:pt x="176" y="1605"/>
                  </a:cubicBezTo>
                  <a:cubicBezTo>
                    <a:pt x="50" y="1755"/>
                    <a:pt x="0" y="1955"/>
                    <a:pt x="0" y="2156"/>
                  </a:cubicBezTo>
                  <a:cubicBezTo>
                    <a:pt x="0" y="2682"/>
                    <a:pt x="426" y="3108"/>
                    <a:pt x="978" y="3108"/>
                  </a:cubicBezTo>
                  <a:cubicBezTo>
                    <a:pt x="1379" y="3108"/>
                    <a:pt x="1730" y="2858"/>
                    <a:pt x="1880" y="2457"/>
                  </a:cubicBezTo>
                  <a:cubicBezTo>
                    <a:pt x="2062" y="2638"/>
                    <a:pt x="2296" y="2726"/>
                    <a:pt x="2532" y="2726"/>
                  </a:cubicBezTo>
                  <a:cubicBezTo>
                    <a:pt x="2785" y="2726"/>
                    <a:pt x="3039" y="2626"/>
                    <a:pt x="3233" y="2432"/>
                  </a:cubicBezTo>
                  <a:cubicBezTo>
                    <a:pt x="3309" y="2356"/>
                    <a:pt x="3384" y="2231"/>
                    <a:pt x="3434" y="2106"/>
                  </a:cubicBezTo>
                  <a:cubicBezTo>
                    <a:pt x="3616" y="2288"/>
                    <a:pt x="3875" y="2394"/>
                    <a:pt x="4131" y="2394"/>
                  </a:cubicBezTo>
                  <a:cubicBezTo>
                    <a:pt x="4262" y="2394"/>
                    <a:pt x="4393" y="2366"/>
                    <a:pt x="4512" y="2306"/>
                  </a:cubicBezTo>
                  <a:cubicBezTo>
                    <a:pt x="4651" y="2705"/>
                    <a:pt x="5028" y="2961"/>
                    <a:pt x="5429" y="2961"/>
                  </a:cubicBezTo>
                  <a:cubicBezTo>
                    <a:pt x="5532" y="2961"/>
                    <a:pt x="5637" y="2944"/>
                    <a:pt x="5740" y="2908"/>
                  </a:cubicBezTo>
                  <a:cubicBezTo>
                    <a:pt x="6116" y="2783"/>
                    <a:pt x="6366" y="2457"/>
                    <a:pt x="6391" y="2056"/>
                  </a:cubicBezTo>
                  <a:cubicBezTo>
                    <a:pt x="6567" y="2031"/>
                    <a:pt x="6717" y="1880"/>
                    <a:pt x="6692" y="1680"/>
                  </a:cubicBezTo>
                  <a:cubicBezTo>
                    <a:pt x="6668" y="1535"/>
                    <a:pt x="6551" y="1414"/>
                    <a:pt x="6408" y="1382"/>
                  </a:cubicBezTo>
                  <a:lnTo>
                    <a:pt x="6408" y="1382"/>
                  </a:lnTo>
                  <a:cubicBezTo>
                    <a:pt x="6368" y="1390"/>
                    <a:pt x="6325" y="1410"/>
                    <a:pt x="6266" y="1429"/>
                  </a:cubicBezTo>
                  <a:cubicBezTo>
                    <a:pt x="6166" y="1254"/>
                    <a:pt x="5990" y="1128"/>
                    <a:pt x="5790" y="1053"/>
                  </a:cubicBezTo>
                  <a:lnTo>
                    <a:pt x="5790" y="1003"/>
                  </a:lnTo>
                  <a:cubicBezTo>
                    <a:pt x="5790" y="727"/>
                    <a:pt x="5564" y="477"/>
                    <a:pt x="5264" y="427"/>
                  </a:cubicBezTo>
                  <a:cubicBezTo>
                    <a:pt x="5238" y="251"/>
                    <a:pt x="5113" y="151"/>
                    <a:pt x="4938" y="151"/>
                  </a:cubicBezTo>
                  <a:cubicBezTo>
                    <a:pt x="4762" y="151"/>
                    <a:pt x="4587" y="301"/>
                    <a:pt x="4587" y="477"/>
                  </a:cubicBezTo>
                  <a:lnTo>
                    <a:pt x="4587" y="577"/>
                  </a:lnTo>
                  <a:cubicBezTo>
                    <a:pt x="4461" y="502"/>
                    <a:pt x="4336" y="452"/>
                    <a:pt x="4186" y="452"/>
                  </a:cubicBezTo>
                  <a:lnTo>
                    <a:pt x="4186" y="377"/>
                  </a:lnTo>
                  <a:cubicBezTo>
                    <a:pt x="4186" y="201"/>
                    <a:pt x="4035" y="51"/>
                    <a:pt x="3835" y="51"/>
                  </a:cubicBezTo>
                  <a:cubicBezTo>
                    <a:pt x="3710" y="51"/>
                    <a:pt x="3584" y="126"/>
                    <a:pt x="3534" y="251"/>
                  </a:cubicBezTo>
                  <a:cubicBezTo>
                    <a:pt x="3459" y="226"/>
                    <a:pt x="3409" y="226"/>
                    <a:pt x="3334" y="226"/>
                  </a:cubicBezTo>
                  <a:cubicBezTo>
                    <a:pt x="3008" y="226"/>
                    <a:pt x="2757" y="477"/>
                    <a:pt x="2732" y="803"/>
                  </a:cubicBezTo>
                  <a:lnTo>
                    <a:pt x="2657" y="803"/>
                  </a:lnTo>
                  <a:cubicBezTo>
                    <a:pt x="2582" y="677"/>
                    <a:pt x="2456" y="552"/>
                    <a:pt x="2306" y="502"/>
                  </a:cubicBezTo>
                  <a:cubicBezTo>
                    <a:pt x="2356" y="452"/>
                    <a:pt x="2356" y="402"/>
                    <a:pt x="2356" y="351"/>
                  </a:cubicBezTo>
                  <a:cubicBezTo>
                    <a:pt x="2356" y="151"/>
                    <a:pt x="2206" y="1"/>
                    <a:pt x="2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982;p59">
              <a:extLst>
                <a:ext uri="{FF2B5EF4-FFF2-40B4-BE49-F238E27FC236}">
                  <a16:creationId xmlns:a16="http://schemas.microsoft.com/office/drawing/2014/main" id="{93833737-DB18-6FCE-7EC3-A24FB1C7888B}"/>
                </a:ext>
              </a:extLst>
            </p:cNvPr>
            <p:cNvSpPr/>
            <p:nvPr/>
          </p:nvSpPr>
          <p:spPr>
            <a:xfrm>
              <a:off x="6335259" y="3400195"/>
              <a:ext cx="83397" cy="35150"/>
            </a:xfrm>
            <a:custGeom>
              <a:avLst/>
              <a:gdLst/>
              <a:ahLst/>
              <a:cxnLst/>
              <a:rect l="l" t="t" r="r" b="b"/>
              <a:pathLst>
                <a:path w="3986" h="1680" extrusionOk="0">
                  <a:moveTo>
                    <a:pt x="1128" y="1"/>
                  </a:moveTo>
                  <a:cubicBezTo>
                    <a:pt x="1003" y="1"/>
                    <a:pt x="877" y="76"/>
                    <a:pt x="827" y="201"/>
                  </a:cubicBezTo>
                  <a:cubicBezTo>
                    <a:pt x="752" y="176"/>
                    <a:pt x="702" y="176"/>
                    <a:pt x="627" y="176"/>
                  </a:cubicBezTo>
                  <a:cubicBezTo>
                    <a:pt x="301" y="176"/>
                    <a:pt x="50" y="427"/>
                    <a:pt x="25" y="753"/>
                  </a:cubicBezTo>
                  <a:lnTo>
                    <a:pt x="0" y="753"/>
                  </a:lnTo>
                  <a:cubicBezTo>
                    <a:pt x="0" y="753"/>
                    <a:pt x="0" y="753"/>
                    <a:pt x="0" y="778"/>
                  </a:cubicBezTo>
                  <a:lnTo>
                    <a:pt x="100" y="778"/>
                  </a:lnTo>
                  <a:cubicBezTo>
                    <a:pt x="100" y="627"/>
                    <a:pt x="150" y="502"/>
                    <a:pt x="251" y="377"/>
                  </a:cubicBezTo>
                  <a:lnTo>
                    <a:pt x="301" y="377"/>
                  </a:lnTo>
                  <a:cubicBezTo>
                    <a:pt x="577" y="377"/>
                    <a:pt x="852" y="402"/>
                    <a:pt x="1128" y="452"/>
                  </a:cubicBezTo>
                  <a:cubicBezTo>
                    <a:pt x="1454" y="477"/>
                    <a:pt x="1754" y="552"/>
                    <a:pt x="2055" y="677"/>
                  </a:cubicBezTo>
                  <a:cubicBezTo>
                    <a:pt x="2481" y="828"/>
                    <a:pt x="2857" y="1053"/>
                    <a:pt x="3208" y="1379"/>
                  </a:cubicBezTo>
                  <a:cubicBezTo>
                    <a:pt x="3283" y="1479"/>
                    <a:pt x="3359" y="1580"/>
                    <a:pt x="3434" y="1680"/>
                  </a:cubicBezTo>
                  <a:lnTo>
                    <a:pt x="3985" y="1680"/>
                  </a:lnTo>
                  <a:cubicBezTo>
                    <a:pt x="3985" y="1655"/>
                    <a:pt x="3985" y="1655"/>
                    <a:pt x="3985" y="1630"/>
                  </a:cubicBezTo>
                  <a:cubicBezTo>
                    <a:pt x="3960" y="1479"/>
                    <a:pt x="3860" y="1354"/>
                    <a:pt x="3684" y="1329"/>
                  </a:cubicBezTo>
                  <a:cubicBezTo>
                    <a:pt x="3659" y="1329"/>
                    <a:pt x="3609" y="1354"/>
                    <a:pt x="3559" y="1379"/>
                  </a:cubicBezTo>
                  <a:cubicBezTo>
                    <a:pt x="3459" y="1204"/>
                    <a:pt x="3283" y="1078"/>
                    <a:pt x="3083" y="1003"/>
                  </a:cubicBezTo>
                  <a:lnTo>
                    <a:pt x="3083" y="953"/>
                  </a:lnTo>
                  <a:cubicBezTo>
                    <a:pt x="3083" y="677"/>
                    <a:pt x="2857" y="427"/>
                    <a:pt x="2557" y="377"/>
                  </a:cubicBezTo>
                  <a:cubicBezTo>
                    <a:pt x="2531" y="201"/>
                    <a:pt x="2406" y="101"/>
                    <a:pt x="2231" y="101"/>
                  </a:cubicBezTo>
                  <a:cubicBezTo>
                    <a:pt x="2055" y="101"/>
                    <a:pt x="1880" y="251"/>
                    <a:pt x="1880" y="427"/>
                  </a:cubicBezTo>
                  <a:lnTo>
                    <a:pt x="1880" y="527"/>
                  </a:lnTo>
                  <a:cubicBezTo>
                    <a:pt x="1754" y="452"/>
                    <a:pt x="1629" y="402"/>
                    <a:pt x="1479" y="402"/>
                  </a:cubicBezTo>
                  <a:lnTo>
                    <a:pt x="1479" y="327"/>
                  </a:lnTo>
                  <a:cubicBezTo>
                    <a:pt x="1479" y="151"/>
                    <a:pt x="1328" y="1"/>
                    <a:pt x="11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983;p59">
              <a:extLst>
                <a:ext uri="{FF2B5EF4-FFF2-40B4-BE49-F238E27FC236}">
                  <a16:creationId xmlns:a16="http://schemas.microsoft.com/office/drawing/2014/main" id="{154F96C1-384F-3653-A496-A27AD7DE3F1E}"/>
                </a:ext>
              </a:extLst>
            </p:cNvPr>
            <p:cNvSpPr/>
            <p:nvPr/>
          </p:nvSpPr>
          <p:spPr>
            <a:xfrm>
              <a:off x="6279667" y="3420134"/>
              <a:ext cx="7888" cy="15211"/>
            </a:xfrm>
            <a:custGeom>
              <a:avLst/>
              <a:gdLst/>
              <a:ahLst/>
              <a:cxnLst/>
              <a:rect l="l" t="t" r="r" b="b"/>
              <a:pathLst>
                <a:path w="377" h="727" extrusionOk="0">
                  <a:moveTo>
                    <a:pt x="351" y="0"/>
                  </a:moveTo>
                  <a:cubicBezTo>
                    <a:pt x="176" y="0"/>
                    <a:pt x="0" y="176"/>
                    <a:pt x="0" y="351"/>
                  </a:cubicBezTo>
                  <a:cubicBezTo>
                    <a:pt x="0" y="451"/>
                    <a:pt x="51" y="526"/>
                    <a:pt x="126" y="602"/>
                  </a:cubicBezTo>
                  <a:cubicBezTo>
                    <a:pt x="101" y="627"/>
                    <a:pt x="76" y="677"/>
                    <a:pt x="51" y="727"/>
                  </a:cubicBezTo>
                  <a:lnTo>
                    <a:pt x="101" y="727"/>
                  </a:lnTo>
                  <a:cubicBezTo>
                    <a:pt x="126" y="677"/>
                    <a:pt x="151" y="627"/>
                    <a:pt x="176" y="602"/>
                  </a:cubicBezTo>
                  <a:cubicBezTo>
                    <a:pt x="101" y="551"/>
                    <a:pt x="76" y="451"/>
                    <a:pt x="76" y="351"/>
                  </a:cubicBezTo>
                  <a:cubicBezTo>
                    <a:pt x="76" y="176"/>
                    <a:pt x="201" y="25"/>
                    <a:pt x="376" y="25"/>
                  </a:cubicBezTo>
                  <a:lnTo>
                    <a:pt x="351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984;p59">
              <a:extLst>
                <a:ext uri="{FF2B5EF4-FFF2-40B4-BE49-F238E27FC236}">
                  <a16:creationId xmlns:a16="http://schemas.microsoft.com/office/drawing/2014/main" id="{6FE26749-EBD8-0B08-00B0-3CEE75D49588}"/>
                </a:ext>
              </a:extLst>
            </p:cNvPr>
            <p:cNvSpPr/>
            <p:nvPr/>
          </p:nvSpPr>
          <p:spPr>
            <a:xfrm>
              <a:off x="6412337" y="3428001"/>
              <a:ext cx="1067" cy="21"/>
            </a:xfrm>
            <a:custGeom>
              <a:avLst/>
              <a:gdLst/>
              <a:ahLst/>
              <a:cxnLst/>
              <a:rect l="l" t="t" r="r" b="b"/>
              <a:pathLst>
                <a:path w="5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ubicBezTo>
                    <a:pt x="25" y="0"/>
                    <a:pt x="25" y="0"/>
                    <a:pt x="0" y="0"/>
                  </a:cubicBezTo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985;p59">
              <a:extLst>
                <a:ext uri="{FF2B5EF4-FFF2-40B4-BE49-F238E27FC236}">
                  <a16:creationId xmlns:a16="http://schemas.microsoft.com/office/drawing/2014/main" id="{0FBA5CD7-87A5-8BA1-BB9E-B899C6C3D7A6}"/>
                </a:ext>
              </a:extLst>
            </p:cNvPr>
            <p:cNvSpPr/>
            <p:nvPr/>
          </p:nvSpPr>
          <p:spPr>
            <a:xfrm>
              <a:off x="6413383" y="3428001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DE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986;p59">
              <a:extLst>
                <a:ext uri="{FF2B5EF4-FFF2-40B4-BE49-F238E27FC236}">
                  <a16:creationId xmlns:a16="http://schemas.microsoft.com/office/drawing/2014/main" id="{45747864-0753-4E41-67C1-6F562F1AB3F5}"/>
                </a:ext>
              </a:extLst>
            </p:cNvPr>
            <p:cNvSpPr/>
            <p:nvPr/>
          </p:nvSpPr>
          <p:spPr>
            <a:xfrm>
              <a:off x="6289104" y="3399149"/>
              <a:ext cx="38832" cy="21529"/>
            </a:xfrm>
            <a:custGeom>
              <a:avLst/>
              <a:gdLst/>
              <a:ahLst/>
              <a:cxnLst/>
              <a:rect l="l" t="t" r="r" b="b"/>
              <a:pathLst>
                <a:path w="1856" h="1029" extrusionOk="0">
                  <a:moveTo>
                    <a:pt x="1529" y="1"/>
                  </a:moveTo>
                  <a:cubicBezTo>
                    <a:pt x="1354" y="1"/>
                    <a:pt x="1229" y="126"/>
                    <a:pt x="1204" y="276"/>
                  </a:cubicBezTo>
                  <a:cubicBezTo>
                    <a:pt x="1103" y="251"/>
                    <a:pt x="1028" y="226"/>
                    <a:pt x="928" y="226"/>
                  </a:cubicBezTo>
                  <a:cubicBezTo>
                    <a:pt x="477" y="226"/>
                    <a:pt x="76" y="577"/>
                    <a:pt x="1" y="1028"/>
                  </a:cubicBezTo>
                  <a:lnTo>
                    <a:pt x="51" y="1028"/>
                  </a:lnTo>
                  <a:cubicBezTo>
                    <a:pt x="76" y="903"/>
                    <a:pt x="126" y="752"/>
                    <a:pt x="201" y="652"/>
                  </a:cubicBezTo>
                  <a:cubicBezTo>
                    <a:pt x="527" y="577"/>
                    <a:pt x="828" y="552"/>
                    <a:pt x="1153" y="527"/>
                  </a:cubicBezTo>
                  <a:cubicBezTo>
                    <a:pt x="1379" y="502"/>
                    <a:pt x="1605" y="477"/>
                    <a:pt x="1830" y="452"/>
                  </a:cubicBezTo>
                  <a:cubicBezTo>
                    <a:pt x="1855" y="427"/>
                    <a:pt x="1855" y="377"/>
                    <a:pt x="1855" y="351"/>
                  </a:cubicBezTo>
                  <a:cubicBezTo>
                    <a:pt x="1855" y="151"/>
                    <a:pt x="1705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987;p59">
              <a:extLst>
                <a:ext uri="{FF2B5EF4-FFF2-40B4-BE49-F238E27FC236}">
                  <a16:creationId xmlns:a16="http://schemas.microsoft.com/office/drawing/2014/main" id="{2EB38C79-A15E-9D10-EF50-FD5AA74C6BED}"/>
                </a:ext>
              </a:extLst>
            </p:cNvPr>
            <p:cNvSpPr/>
            <p:nvPr/>
          </p:nvSpPr>
          <p:spPr>
            <a:xfrm>
              <a:off x="6271801" y="3438483"/>
              <a:ext cx="155245" cy="168865"/>
            </a:xfrm>
            <a:custGeom>
              <a:avLst/>
              <a:gdLst/>
              <a:ahLst/>
              <a:cxnLst/>
              <a:rect l="l" t="t" r="r" b="b"/>
              <a:pathLst>
                <a:path w="7420" h="8071" extrusionOk="0">
                  <a:moveTo>
                    <a:pt x="1" y="0"/>
                  </a:moveTo>
                  <a:lnTo>
                    <a:pt x="978" y="8070"/>
                  </a:lnTo>
                  <a:lnTo>
                    <a:pt x="6442" y="8070"/>
                  </a:lnTo>
                  <a:lnTo>
                    <a:pt x="7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988;p59">
              <a:extLst>
                <a:ext uri="{FF2B5EF4-FFF2-40B4-BE49-F238E27FC236}">
                  <a16:creationId xmlns:a16="http://schemas.microsoft.com/office/drawing/2014/main" id="{ED352989-78BE-9087-4E31-5604835C0F3F}"/>
                </a:ext>
              </a:extLst>
            </p:cNvPr>
            <p:cNvSpPr/>
            <p:nvPr/>
          </p:nvSpPr>
          <p:spPr>
            <a:xfrm>
              <a:off x="6293309" y="3438483"/>
              <a:ext cx="31467" cy="168865"/>
            </a:xfrm>
            <a:custGeom>
              <a:avLst/>
              <a:gdLst/>
              <a:ahLst/>
              <a:cxnLst/>
              <a:rect l="l" t="t" r="r" b="b"/>
              <a:pathLst>
                <a:path w="1504" h="8071" extrusionOk="0">
                  <a:moveTo>
                    <a:pt x="0" y="0"/>
                  </a:moveTo>
                  <a:lnTo>
                    <a:pt x="702" y="8070"/>
                  </a:lnTo>
                  <a:lnTo>
                    <a:pt x="1504" y="8070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989;p59">
              <a:extLst>
                <a:ext uri="{FF2B5EF4-FFF2-40B4-BE49-F238E27FC236}">
                  <a16:creationId xmlns:a16="http://schemas.microsoft.com/office/drawing/2014/main" id="{C9A8B128-FAD9-B365-0613-34EF26DBA2EC}"/>
                </a:ext>
              </a:extLst>
            </p:cNvPr>
            <p:cNvSpPr/>
            <p:nvPr/>
          </p:nvSpPr>
          <p:spPr>
            <a:xfrm>
              <a:off x="6338397" y="3438483"/>
              <a:ext cx="22052" cy="168865"/>
            </a:xfrm>
            <a:custGeom>
              <a:avLst/>
              <a:gdLst/>
              <a:ahLst/>
              <a:cxnLst/>
              <a:rect l="l" t="t" r="r" b="b"/>
              <a:pathLst>
                <a:path w="1054" h="8071" extrusionOk="0">
                  <a:moveTo>
                    <a:pt x="0" y="0"/>
                  </a:moveTo>
                  <a:lnTo>
                    <a:pt x="126" y="8070"/>
                  </a:lnTo>
                  <a:lnTo>
                    <a:pt x="928" y="8070"/>
                  </a:lnTo>
                  <a:lnTo>
                    <a:pt x="10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990;p59">
              <a:extLst>
                <a:ext uri="{FF2B5EF4-FFF2-40B4-BE49-F238E27FC236}">
                  <a16:creationId xmlns:a16="http://schemas.microsoft.com/office/drawing/2014/main" id="{E341CFD4-B9BD-8D08-3044-1B487226F357}"/>
                </a:ext>
              </a:extLst>
            </p:cNvPr>
            <p:cNvSpPr/>
            <p:nvPr/>
          </p:nvSpPr>
          <p:spPr>
            <a:xfrm>
              <a:off x="6374572" y="3438483"/>
              <a:ext cx="30965" cy="168865"/>
            </a:xfrm>
            <a:custGeom>
              <a:avLst/>
              <a:gdLst/>
              <a:ahLst/>
              <a:cxnLst/>
              <a:rect l="l" t="t" r="r" b="b"/>
              <a:pathLst>
                <a:path w="1480" h="8071" extrusionOk="0">
                  <a:moveTo>
                    <a:pt x="402" y="0"/>
                  </a:moveTo>
                  <a:lnTo>
                    <a:pt x="1" y="8070"/>
                  </a:lnTo>
                  <a:lnTo>
                    <a:pt x="778" y="8070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991;p59">
              <a:extLst>
                <a:ext uri="{FF2B5EF4-FFF2-40B4-BE49-F238E27FC236}">
                  <a16:creationId xmlns:a16="http://schemas.microsoft.com/office/drawing/2014/main" id="{80F102DA-7873-4439-6347-884DD8FFA5F7}"/>
                </a:ext>
              </a:extLst>
            </p:cNvPr>
            <p:cNvSpPr/>
            <p:nvPr/>
          </p:nvSpPr>
          <p:spPr>
            <a:xfrm>
              <a:off x="6268662" y="3435324"/>
              <a:ext cx="161522" cy="7365"/>
            </a:xfrm>
            <a:custGeom>
              <a:avLst/>
              <a:gdLst/>
              <a:ahLst/>
              <a:cxnLst/>
              <a:rect l="l" t="t" r="r" b="b"/>
              <a:pathLst>
                <a:path w="7720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0" y="277"/>
                    <a:pt x="100" y="352"/>
                    <a:pt x="176" y="352"/>
                  </a:cubicBezTo>
                  <a:lnTo>
                    <a:pt x="7544" y="352"/>
                  </a:lnTo>
                  <a:cubicBezTo>
                    <a:pt x="7644" y="352"/>
                    <a:pt x="7719" y="277"/>
                    <a:pt x="7719" y="176"/>
                  </a:cubicBezTo>
                  <a:cubicBezTo>
                    <a:pt x="7719" y="76"/>
                    <a:pt x="7644" y="1"/>
                    <a:pt x="7544" y="1"/>
                  </a:cubicBezTo>
                  <a:close/>
                </a:path>
              </a:pathLst>
            </a:custGeom>
            <a:solidFill>
              <a:srgbClr val="F8A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992;p59">
              <a:extLst>
                <a:ext uri="{FF2B5EF4-FFF2-40B4-BE49-F238E27FC236}">
                  <a16:creationId xmlns:a16="http://schemas.microsoft.com/office/drawing/2014/main" id="{73773554-C1CA-F83F-ABC1-6EE0EA745492}"/>
                </a:ext>
              </a:extLst>
            </p:cNvPr>
            <p:cNvSpPr/>
            <p:nvPr/>
          </p:nvSpPr>
          <p:spPr>
            <a:xfrm>
              <a:off x="6292786" y="3607328"/>
              <a:ext cx="15211" cy="544"/>
            </a:xfrm>
            <a:custGeom>
              <a:avLst/>
              <a:gdLst/>
              <a:ahLst/>
              <a:cxnLst/>
              <a:rect l="l" t="t" r="r" b="b"/>
              <a:pathLst>
                <a:path w="727" h="26" extrusionOk="0">
                  <a:moveTo>
                    <a:pt x="0" y="0"/>
                  </a:moveTo>
                  <a:lnTo>
                    <a:pt x="0" y="26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rgbClr val="090F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993;p59">
              <a:extLst>
                <a:ext uri="{FF2B5EF4-FFF2-40B4-BE49-F238E27FC236}">
                  <a16:creationId xmlns:a16="http://schemas.microsoft.com/office/drawing/2014/main" id="{E61219A7-DDCE-F3A8-5BB8-C21047E343F7}"/>
                </a:ext>
              </a:extLst>
            </p:cNvPr>
            <p:cNvSpPr/>
            <p:nvPr/>
          </p:nvSpPr>
          <p:spPr>
            <a:xfrm>
              <a:off x="6326869" y="3408585"/>
              <a:ext cx="8411" cy="7365"/>
            </a:xfrm>
            <a:custGeom>
              <a:avLst/>
              <a:gdLst/>
              <a:ahLst/>
              <a:cxnLst/>
              <a:rect l="l" t="t" r="r" b="b"/>
              <a:pathLst>
                <a:path w="402" h="352" extrusionOk="0">
                  <a:moveTo>
                    <a:pt x="25" y="1"/>
                  </a:moveTo>
                  <a:cubicBezTo>
                    <a:pt x="25" y="26"/>
                    <a:pt x="25" y="26"/>
                    <a:pt x="0" y="51"/>
                  </a:cubicBezTo>
                  <a:cubicBezTo>
                    <a:pt x="150" y="101"/>
                    <a:pt x="276" y="226"/>
                    <a:pt x="351" y="352"/>
                  </a:cubicBezTo>
                  <a:lnTo>
                    <a:pt x="401" y="352"/>
                  </a:lnTo>
                  <a:cubicBezTo>
                    <a:pt x="351" y="226"/>
                    <a:pt x="226" y="101"/>
                    <a:pt x="75" y="51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A6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994;p59">
              <a:extLst>
                <a:ext uri="{FF2B5EF4-FFF2-40B4-BE49-F238E27FC236}">
                  <a16:creationId xmlns:a16="http://schemas.microsoft.com/office/drawing/2014/main" id="{C80A0B0C-E59B-3B44-1552-BD6FB1935A69}"/>
                </a:ext>
              </a:extLst>
            </p:cNvPr>
            <p:cNvSpPr/>
            <p:nvPr/>
          </p:nvSpPr>
          <p:spPr>
            <a:xfrm>
              <a:off x="6293832" y="3442668"/>
              <a:ext cx="30944" cy="164681"/>
            </a:xfrm>
            <a:custGeom>
              <a:avLst/>
              <a:gdLst/>
              <a:ahLst/>
              <a:cxnLst/>
              <a:rect l="l" t="t" r="r" b="b"/>
              <a:pathLst>
                <a:path w="1479" h="7871" extrusionOk="0">
                  <a:moveTo>
                    <a:pt x="0" y="1"/>
                  </a:moveTo>
                  <a:lnTo>
                    <a:pt x="677" y="7870"/>
                  </a:lnTo>
                  <a:lnTo>
                    <a:pt x="1479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995;p59">
              <a:extLst>
                <a:ext uri="{FF2B5EF4-FFF2-40B4-BE49-F238E27FC236}">
                  <a16:creationId xmlns:a16="http://schemas.microsoft.com/office/drawing/2014/main" id="{AAD4843E-302E-050F-1491-0A9C62DEA78E}"/>
                </a:ext>
              </a:extLst>
            </p:cNvPr>
            <p:cNvSpPr/>
            <p:nvPr/>
          </p:nvSpPr>
          <p:spPr>
            <a:xfrm>
              <a:off x="6338397" y="3442668"/>
              <a:ext cx="22052" cy="164681"/>
            </a:xfrm>
            <a:custGeom>
              <a:avLst/>
              <a:gdLst/>
              <a:ahLst/>
              <a:cxnLst/>
              <a:rect l="l" t="t" r="r" b="b"/>
              <a:pathLst>
                <a:path w="1054" h="7871" extrusionOk="0">
                  <a:moveTo>
                    <a:pt x="0" y="1"/>
                  </a:moveTo>
                  <a:lnTo>
                    <a:pt x="126" y="7870"/>
                  </a:lnTo>
                  <a:lnTo>
                    <a:pt x="928" y="7870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996;p59">
              <a:extLst>
                <a:ext uri="{FF2B5EF4-FFF2-40B4-BE49-F238E27FC236}">
                  <a16:creationId xmlns:a16="http://schemas.microsoft.com/office/drawing/2014/main" id="{2E03649E-2B6B-0AD4-9F61-6A1840A33303}"/>
                </a:ext>
              </a:extLst>
            </p:cNvPr>
            <p:cNvSpPr/>
            <p:nvPr/>
          </p:nvSpPr>
          <p:spPr>
            <a:xfrm>
              <a:off x="6374572" y="3442668"/>
              <a:ext cx="30965" cy="164681"/>
            </a:xfrm>
            <a:custGeom>
              <a:avLst/>
              <a:gdLst/>
              <a:ahLst/>
              <a:cxnLst/>
              <a:rect l="l" t="t" r="r" b="b"/>
              <a:pathLst>
                <a:path w="1480" h="7871" extrusionOk="0">
                  <a:moveTo>
                    <a:pt x="402" y="1"/>
                  </a:moveTo>
                  <a:lnTo>
                    <a:pt x="1" y="7870"/>
                  </a:lnTo>
                  <a:lnTo>
                    <a:pt x="778" y="7870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997;p59">
              <a:extLst>
                <a:ext uri="{FF2B5EF4-FFF2-40B4-BE49-F238E27FC236}">
                  <a16:creationId xmlns:a16="http://schemas.microsoft.com/office/drawing/2014/main" id="{26E607FD-BD18-6396-8882-EBEBC85F0603}"/>
                </a:ext>
              </a:extLst>
            </p:cNvPr>
            <p:cNvSpPr/>
            <p:nvPr/>
          </p:nvSpPr>
          <p:spPr>
            <a:xfrm>
              <a:off x="6269185" y="3435324"/>
              <a:ext cx="142127" cy="7365"/>
            </a:xfrm>
            <a:custGeom>
              <a:avLst/>
              <a:gdLst/>
              <a:ahLst/>
              <a:cxnLst/>
              <a:rect l="l" t="t" r="r" b="b"/>
              <a:pathLst>
                <a:path w="6793" h="352" extrusionOk="0">
                  <a:moveTo>
                    <a:pt x="176" y="1"/>
                  </a:moveTo>
                  <a:cubicBezTo>
                    <a:pt x="100" y="1"/>
                    <a:pt x="0" y="76"/>
                    <a:pt x="0" y="176"/>
                  </a:cubicBezTo>
                  <a:cubicBezTo>
                    <a:pt x="25" y="277"/>
                    <a:pt x="75" y="352"/>
                    <a:pt x="176" y="352"/>
                  </a:cubicBezTo>
                  <a:lnTo>
                    <a:pt x="6792" y="352"/>
                  </a:lnTo>
                  <a:cubicBezTo>
                    <a:pt x="6742" y="226"/>
                    <a:pt x="6667" y="101"/>
                    <a:pt x="65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998;p59">
              <a:extLst>
                <a:ext uri="{FF2B5EF4-FFF2-40B4-BE49-F238E27FC236}">
                  <a16:creationId xmlns:a16="http://schemas.microsoft.com/office/drawing/2014/main" id="{BDF09739-3A58-9CDF-FA8E-46A342C0D4A5}"/>
                </a:ext>
              </a:extLst>
            </p:cNvPr>
            <p:cNvSpPr/>
            <p:nvPr/>
          </p:nvSpPr>
          <p:spPr>
            <a:xfrm>
              <a:off x="5943024" y="3157034"/>
              <a:ext cx="349238" cy="263895"/>
            </a:xfrm>
            <a:custGeom>
              <a:avLst/>
              <a:gdLst/>
              <a:ahLst/>
              <a:cxnLst/>
              <a:rect l="l" t="t" r="r" b="b"/>
              <a:pathLst>
                <a:path w="16692" h="12613" extrusionOk="0">
                  <a:moveTo>
                    <a:pt x="9699" y="8615"/>
                  </a:moveTo>
                  <a:cubicBezTo>
                    <a:pt x="9728" y="8627"/>
                    <a:pt x="9757" y="8638"/>
                    <a:pt x="9786" y="8650"/>
                  </a:cubicBezTo>
                  <a:lnTo>
                    <a:pt x="9786" y="8650"/>
                  </a:lnTo>
                  <a:cubicBezTo>
                    <a:pt x="9749" y="8639"/>
                    <a:pt x="9712" y="8628"/>
                    <a:pt x="9674" y="8615"/>
                  </a:cubicBezTo>
                  <a:close/>
                  <a:moveTo>
                    <a:pt x="10050" y="8791"/>
                  </a:moveTo>
                  <a:lnTo>
                    <a:pt x="10075" y="8816"/>
                  </a:lnTo>
                  <a:lnTo>
                    <a:pt x="10075" y="8816"/>
                  </a:lnTo>
                  <a:lnTo>
                    <a:pt x="10050" y="8791"/>
                  </a:lnTo>
                  <a:close/>
                  <a:moveTo>
                    <a:pt x="2585" y="0"/>
                  </a:moveTo>
                  <a:cubicBezTo>
                    <a:pt x="2172" y="0"/>
                    <a:pt x="1755" y="112"/>
                    <a:pt x="1379" y="344"/>
                  </a:cubicBezTo>
                  <a:cubicBezTo>
                    <a:pt x="326" y="996"/>
                    <a:pt x="0" y="2375"/>
                    <a:pt x="652" y="3452"/>
                  </a:cubicBezTo>
                  <a:cubicBezTo>
                    <a:pt x="1454" y="4755"/>
                    <a:pt x="2281" y="5958"/>
                    <a:pt x="3158" y="7162"/>
                  </a:cubicBezTo>
                  <a:cubicBezTo>
                    <a:pt x="4060" y="8415"/>
                    <a:pt x="5038" y="9593"/>
                    <a:pt x="6090" y="10695"/>
                  </a:cubicBezTo>
                  <a:cubicBezTo>
                    <a:pt x="6366" y="10971"/>
                    <a:pt x="6667" y="11247"/>
                    <a:pt x="6968" y="11522"/>
                  </a:cubicBezTo>
                  <a:lnTo>
                    <a:pt x="7218" y="11748"/>
                  </a:lnTo>
                  <a:lnTo>
                    <a:pt x="7344" y="11848"/>
                  </a:lnTo>
                  <a:lnTo>
                    <a:pt x="7394" y="11898"/>
                  </a:lnTo>
                  <a:lnTo>
                    <a:pt x="7444" y="11949"/>
                  </a:lnTo>
                  <a:lnTo>
                    <a:pt x="7569" y="12049"/>
                  </a:lnTo>
                  <a:cubicBezTo>
                    <a:pt x="7820" y="12224"/>
                    <a:pt x="8120" y="12375"/>
                    <a:pt x="8421" y="12450"/>
                  </a:cubicBezTo>
                  <a:cubicBezTo>
                    <a:pt x="8597" y="12525"/>
                    <a:pt x="8772" y="12550"/>
                    <a:pt x="8973" y="12575"/>
                  </a:cubicBezTo>
                  <a:cubicBezTo>
                    <a:pt x="9211" y="12600"/>
                    <a:pt x="9455" y="12613"/>
                    <a:pt x="9703" y="12613"/>
                  </a:cubicBezTo>
                  <a:cubicBezTo>
                    <a:pt x="9950" y="12613"/>
                    <a:pt x="10201" y="12600"/>
                    <a:pt x="10451" y="12575"/>
                  </a:cubicBezTo>
                  <a:cubicBezTo>
                    <a:pt x="10852" y="12550"/>
                    <a:pt x="11253" y="12475"/>
                    <a:pt x="11654" y="12400"/>
                  </a:cubicBezTo>
                  <a:cubicBezTo>
                    <a:pt x="13133" y="12074"/>
                    <a:pt x="14587" y="11598"/>
                    <a:pt x="15990" y="10996"/>
                  </a:cubicBezTo>
                  <a:cubicBezTo>
                    <a:pt x="16391" y="10821"/>
                    <a:pt x="16667" y="10420"/>
                    <a:pt x="16667" y="9969"/>
                  </a:cubicBezTo>
                  <a:cubicBezTo>
                    <a:pt x="16692" y="9342"/>
                    <a:pt x="16191" y="8816"/>
                    <a:pt x="15564" y="8791"/>
                  </a:cubicBezTo>
                  <a:lnTo>
                    <a:pt x="13559" y="8791"/>
                  </a:lnTo>
                  <a:cubicBezTo>
                    <a:pt x="13171" y="8803"/>
                    <a:pt x="12788" y="8809"/>
                    <a:pt x="12412" y="8809"/>
                  </a:cubicBezTo>
                  <a:cubicBezTo>
                    <a:pt x="12037" y="8809"/>
                    <a:pt x="11667" y="8803"/>
                    <a:pt x="11303" y="8791"/>
                  </a:cubicBezTo>
                  <a:cubicBezTo>
                    <a:pt x="10978" y="8791"/>
                    <a:pt x="10652" y="8766"/>
                    <a:pt x="10351" y="8740"/>
                  </a:cubicBezTo>
                  <a:cubicBezTo>
                    <a:pt x="10221" y="8740"/>
                    <a:pt x="10091" y="8724"/>
                    <a:pt x="9962" y="8695"/>
                  </a:cubicBezTo>
                  <a:lnTo>
                    <a:pt x="9962" y="8695"/>
                  </a:lnTo>
                  <a:lnTo>
                    <a:pt x="9850" y="8565"/>
                  </a:lnTo>
                  <a:cubicBezTo>
                    <a:pt x="9674" y="8365"/>
                    <a:pt x="9449" y="8114"/>
                    <a:pt x="9248" y="7863"/>
                  </a:cubicBezTo>
                  <a:cubicBezTo>
                    <a:pt x="8421" y="6836"/>
                    <a:pt x="7619" y="5683"/>
                    <a:pt x="6817" y="4530"/>
                  </a:cubicBezTo>
                  <a:cubicBezTo>
                    <a:pt x="6040" y="3402"/>
                    <a:pt x="5263" y="2199"/>
                    <a:pt x="4486" y="1046"/>
                  </a:cubicBezTo>
                  <a:lnTo>
                    <a:pt x="4486" y="1021"/>
                  </a:lnTo>
                  <a:cubicBezTo>
                    <a:pt x="4051" y="361"/>
                    <a:pt x="3326" y="0"/>
                    <a:pt x="2585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999;p59">
              <a:extLst>
                <a:ext uri="{FF2B5EF4-FFF2-40B4-BE49-F238E27FC236}">
                  <a16:creationId xmlns:a16="http://schemas.microsoft.com/office/drawing/2014/main" id="{5BB09DE0-5D99-5CD2-AF2D-44CD3A90631C}"/>
                </a:ext>
              </a:extLst>
            </p:cNvPr>
            <p:cNvSpPr/>
            <p:nvPr/>
          </p:nvSpPr>
          <p:spPr>
            <a:xfrm>
              <a:off x="5924654" y="3135525"/>
              <a:ext cx="173594" cy="179745"/>
            </a:xfrm>
            <a:custGeom>
              <a:avLst/>
              <a:gdLst/>
              <a:ahLst/>
              <a:cxnLst/>
              <a:rect l="l" t="t" r="r" b="b"/>
              <a:pathLst>
                <a:path w="8297" h="8591" extrusionOk="0">
                  <a:moveTo>
                    <a:pt x="3356" y="0"/>
                  </a:moveTo>
                  <a:cubicBezTo>
                    <a:pt x="2497" y="0"/>
                    <a:pt x="1742" y="581"/>
                    <a:pt x="1204" y="1598"/>
                  </a:cubicBezTo>
                  <a:cubicBezTo>
                    <a:pt x="1" y="3804"/>
                    <a:pt x="2407" y="5984"/>
                    <a:pt x="4312" y="8591"/>
                  </a:cubicBezTo>
                  <a:lnTo>
                    <a:pt x="8247" y="5558"/>
                  </a:lnTo>
                  <a:cubicBezTo>
                    <a:pt x="8247" y="5558"/>
                    <a:pt x="8297" y="5307"/>
                    <a:pt x="6542" y="2500"/>
                  </a:cubicBezTo>
                  <a:cubicBezTo>
                    <a:pt x="5459" y="761"/>
                    <a:pt x="4340" y="0"/>
                    <a:pt x="3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1000;p59">
            <a:extLst>
              <a:ext uri="{FF2B5EF4-FFF2-40B4-BE49-F238E27FC236}">
                <a16:creationId xmlns:a16="http://schemas.microsoft.com/office/drawing/2014/main" id="{74049009-EE42-DF9E-6C0F-8E7608D356D4}"/>
              </a:ext>
            </a:extLst>
          </p:cNvPr>
          <p:cNvGrpSpPr/>
          <p:nvPr/>
        </p:nvGrpSpPr>
        <p:grpSpPr>
          <a:xfrm flipH="1">
            <a:off x="16134059" y="1143453"/>
            <a:ext cx="146294" cy="146294"/>
            <a:chOff x="1449950" y="497675"/>
            <a:chExt cx="4719175" cy="4719175"/>
          </a:xfrm>
        </p:grpSpPr>
        <p:sp>
          <p:nvSpPr>
            <p:cNvPr id="2093" name="Google Shape;1001;p59">
              <a:extLst>
                <a:ext uri="{FF2B5EF4-FFF2-40B4-BE49-F238E27FC236}">
                  <a16:creationId xmlns:a16="http://schemas.microsoft.com/office/drawing/2014/main" id="{B3BD85BD-A40B-3C75-248C-C6D3246EF61C}"/>
                </a:ext>
              </a:extLst>
            </p:cNvPr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002;p59">
              <a:extLst>
                <a:ext uri="{FF2B5EF4-FFF2-40B4-BE49-F238E27FC236}">
                  <a16:creationId xmlns:a16="http://schemas.microsoft.com/office/drawing/2014/main" id="{7832D387-EB0B-A44E-13C3-8C241636DD4A}"/>
                </a:ext>
              </a:extLst>
            </p:cNvPr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003;p59">
              <a:extLst>
                <a:ext uri="{FF2B5EF4-FFF2-40B4-BE49-F238E27FC236}">
                  <a16:creationId xmlns:a16="http://schemas.microsoft.com/office/drawing/2014/main" id="{40CD9EEB-609C-23A5-23E7-F26F991F9100}"/>
                </a:ext>
              </a:extLst>
            </p:cNvPr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6" name="Google Shape;1004;p59">
            <a:extLst>
              <a:ext uri="{FF2B5EF4-FFF2-40B4-BE49-F238E27FC236}">
                <a16:creationId xmlns:a16="http://schemas.microsoft.com/office/drawing/2014/main" id="{90EE0A22-7893-E883-3527-D4444408FBD9}"/>
              </a:ext>
            </a:extLst>
          </p:cNvPr>
          <p:cNvGrpSpPr/>
          <p:nvPr/>
        </p:nvGrpSpPr>
        <p:grpSpPr>
          <a:xfrm>
            <a:off x="14805322" y="1659853"/>
            <a:ext cx="146294" cy="146294"/>
            <a:chOff x="1449950" y="497675"/>
            <a:chExt cx="4719175" cy="4719175"/>
          </a:xfrm>
        </p:grpSpPr>
        <p:sp>
          <p:nvSpPr>
            <p:cNvPr id="2097" name="Google Shape;1005;p59">
              <a:extLst>
                <a:ext uri="{FF2B5EF4-FFF2-40B4-BE49-F238E27FC236}">
                  <a16:creationId xmlns:a16="http://schemas.microsoft.com/office/drawing/2014/main" id="{37313C44-7A40-750D-5C28-BE3B24574A76}"/>
                </a:ext>
              </a:extLst>
            </p:cNvPr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006;p59">
              <a:extLst>
                <a:ext uri="{FF2B5EF4-FFF2-40B4-BE49-F238E27FC236}">
                  <a16:creationId xmlns:a16="http://schemas.microsoft.com/office/drawing/2014/main" id="{B2BC7361-1883-1FCA-3BA2-6643195AFCF9}"/>
                </a:ext>
              </a:extLst>
            </p:cNvPr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007;p59">
              <a:extLst>
                <a:ext uri="{FF2B5EF4-FFF2-40B4-BE49-F238E27FC236}">
                  <a16:creationId xmlns:a16="http://schemas.microsoft.com/office/drawing/2014/main" id="{E08FE04E-591C-A237-99A2-9387417E59E0}"/>
                </a:ext>
              </a:extLst>
            </p:cNvPr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0" name="Google Shape;1008;p59">
            <a:extLst>
              <a:ext uri="{FF2B5EF4-FFF2-40B4-BE49-F238E27FC236}">
                <a16:creationId xmlns:a16="http://schemas.microsoft.com/office/drawing/2014/main" id="{D50DBBFB-65FD-CC0F-E9ED-EE6743EBB815}"/>
              </a:ext>
            </a:extLst>
          </p:cNvPr>
          <p:cNvGrpSpPr/>
          <p:nvPr/>
        </p:nvGrpSpPr>
        <p:grpSpPr>
          <a:xfrm flipH="1">
            <a:off x="15113284" y="2331703"/>
            <a:ext cx="146294" cy="146294"/>
            <a:chOff x="1449950" y="497675"/>
            <a:chExt cx="4719175" cy="4719175"/>
          </a:xfrm>
        </p:grpSpPr>
        <p:sp>
          <p:nvSpPr>
            <p:cNvPr id="2101" name="Google Shape;1009;p59">
              <a:extLst>
                <a:ext uri="{FF2B5EF4-FFF2-40B4-BE49-F238E27FC236}">
                  <a16:creationId xmlns:a16="http://schemas.microsoft.com/office/drawing/2014/main" id="{28AA7234-9796-E28D-E4C1-3896C9F6C395}"/>
                </a:ext>
              </a:extLst>
            </p:cNvPr>
            <p:cNvSpPr/>
            <p:nvPr/>
          </p:nvSpPr>
          <p:spPr>
            <a:xfrm>
              <a:off x="1449950" y="497675"/>
              <a:ext cx="4719175" cy="4719175"/>
            </a:xfrm>
            <a:custGeom>
              <a:avLst/>
              <a:gdLst/>
              <a:ahLst/>
              <a:cxnLst/>
              <a:rect l="l" t="t" r="r" b="b"/>
              <a:pathLst>
                <a:path w="188767" h="188767" extrusionOk="0">
                  <a:moveTo>
                    <a:pt x="15724" y="0"/>
                  </a:moveTo>
                  <a:cubicBezTo>
                    <a:pt x="7041" y="0"/>
                    <a:pt x="0" y="7041"/>
                    <a:pt x="0" y="15724"/>
                  </a:cubicBezTo>
                  <a:lnTo>
                    <a:pt x="0" y="173043"/>
                  </a:lnTo>
                  <a:cubicBezTo>
                    <a:pt x="0" y="181726"/>
                    <a:pt x="7041" y="188767"/>
                    <a:pt x="15724" y="188767"/>
                  </a:cubicBezTo>
                  <a:lnTo>
                    <a:pt x="173042" y="188767"/>
                  </a:lnTo>
                  <a:cubicBezTo>
                    <a:pt x="181725" y="188767"/>
                    <a:pt x="188766" y="181726"/>
                    <a:pt x="188766" y="173043"/>
                  </a:cubicBezTo>
                  <a:lnTo>
                    <a:pt x="188766" y="15724"/>
                  </a:lnTo>
                  <a:cubicBezTo>
                    <a:pt x="188766" y="7041"/>
                    <a:pt x="181725" y="0"/>
                    <a:pt x="1730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010;p59">
              <a:extLst>
                <a:ext uri="{FF2B5EF4-FFF2-40B4-BE49-F238E27FC236}">
                  <a16:creationId xmlns:a16="http://schemas.microsoft.com/office/drawing/2014/main" id="{201AA2AE-FCAF-6C16-68EC-31B72EC6ACD4}"/>
                </a:ext>
              </a:extLst>
            </p:cNvPr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extrusionOk="0">
                  <a:moveTo>
                    <a:pt x="37716" y="1"/>
                  </a:move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011;p59">
              <a:extLst>
                <a:ext uri="{FF2B5EF4-FFF2-40B4-BE49-F238E27FC236}">
                  <a16:creationId xmlns:a16="http://schemas.microsoft.com/office/drawing/2014/main" id="{43B6B0FA-D75B-1AF5-5A26-3009A117C34E}"/>
                </a:ext>
              </a:extLst>
            </p:cNvPr>
            <p:cNvSpPr/>
            <p:nvPr/>
          </p:nvSpPr>
          <p:spPr>
            <a:xfrm>
              <a:off x="1504675" y="622250"/>
              <a:ext cx="4609700" cy="4470025"/>
            </a:xfrm>
            <a:custGeom>
              <a:avLst/>
              <a:gdLst/>
              <a:ahLst/>
              <a:cxnLst/>
              <a:rect l="l" t="t" r="r" b="b"/>
              <a:pathLst>
                <a:path w="184388" h="178801" fill="none" extrusionOk="0">
                  <a:moveTo>
                    <a:pt x="178800" y="110391"/>
                  </a:moveTo>
                  <a:cubicBezTo>
                    <a:pt x="178724" y="109599"/>
                    <a:pt x="178611" y="108806"/>
                    <a:pt x="178498" y="108013"/>
                  </a:cubicBezTo>
                  <a:cubicBezTo>
                    <a:pt x="178385" y="107220"/>
                    <a:pt x="178234" y="106446"/>
                    <a:pt x="178083" y="105672"/>
                  </a:cubicBezTo>
                  <a:cubicBezTo>
                    <a:pt x="177913" y="104898"/>
                    <a:pt x="177743" y="104124"/>
                    <a:pt x="177554" y="103369"/>
                  </a:cubicBezTo>
                  <a:cubicBezTo>
                    <a:pt x="177346" y="102614"/>
                    <a:pt x="177139" y="101859"/>
                    <a:pt x="176912" y="101123"/>
                  </a:cubicBezTo>
                  <a:cubicBezTo>
                    <a:pt x="176686" y="100368"/>
                    <a:pt x="176422" y="99632"/>
                    <a:pt x="176157" y="98914"/>
                  </a:cubicBezTo>
                  <a:cubicBezTo>
                    <a:pt x="175893" y="98178"/>
                    <a:pt x="175610" y="97461"/>
                    <a:pt x="175308" y="96762"/>
                  </a:cubicBezTo>
                  <a:cubicBezTo>
                    <a:pt x="175006" y="96045"/>
                    <a:pt x="174685" y="95347"/>
                    <a:pt x="174364" y="94648"/>
                  </a:cubicBezTo>
                  <a:cubicBezTo>
                    <a:pt x="174024" y="93969"/>
                    <a:pt x="173684" y="93289"/>
                    <a:pt x="173307" y="92610"/>
                  </a:cubicBezTo>
                  <a:cubicBezTo>
                    <a:pt x="172986" y="92006"/>
                    <a:pt x="172627" y="91401"/>
                    <a:pt x="172288" y="90816"/>
                  </a:cubicBezTo>
                  <a:cubicBezTo>
                    <a:pt x="171400" y="89646"/>
                    <a:pt x="170570" y="88419"/>
                    <a:pt x="169834" y="87154"/>
                  </a:cubicBezTo>
                  <a:cubicBezTo>
                    <a:pt x="166436" y="81359"/>
                    <a:pt x="164473" y="74601"/>
                    <a:pt x="164473" y="67409"/>
                  </a:cubicBezTo>
                  <a:cubicBezTo>
                    <a:pt x="164473" y="52780"/>
                    <a:pt x="172495" y="40038"/>
                    <a:pt x="184387" y="33337"/>
                  </a:cubicBezTo>
                  <a:lnTo>
                    <a:pt x="146672" y="1"/>
                  </a:lnTo>
                  <a:cubicBezTo>
                    <a:pt x="139612" y="6891"/>
                    <a:pt x="130061" y="11176"/>
                    <a:pt x="119433" y="11176"/>
                  </a:cubicBezTo>
                  <a:cubicBezTo>
                    <a:pt x="108843" y="11176"/>
                    <a:pt x="99235" y="6834"/>
                    <a:pt x="92194" y="1"/>
                  </a:cubicBezTo>
                  <a:cubicBezTo>
                    <a:pt x="85153" y="6834"/>
                    <a:pt x="75545" y="11176"/>
                    <a:pt x="64955" y="11176"/>
                  </a:cubicBezTo>
                  <a:cubicBezTo>
                    <a:pt x="54328" y="11176"/>
                    <a:pt x="44757" y="6891"/>
                    <a:pt x="37716" y="1"/>
                  </a:cubicBezTo>
                  <a:lnTo>
                    <a:pt x="37716" y="1"/>
                  </a:lnTo>
                  <a:lnTo>
                    <a:pt x="1" y="33337"/>
                  </a:lnTo>
                  <a:cubicBezTo>
                    <a:pt x="11893" y="40038"/>
                    <a:pt x="19916" y="52780"/>
                    <a:pt x="19916" y="67409"/>
                  </a:cubicBezTo>
                  <a:cubicBezTo>
                    <a:pt x="19916" y="74601"/>
                    <a:pt x="17952" y="81359"/>
                    <a:pt x="14555" y="87154"/>
                  </a:cubicBezTo>
                  <a:cubicBezTo>
                    <a:pt x="13800" y="88419"/>
                    <a:pt x="12988" y="89646"/>
                    <a:pt x="12101" y="90816"/>
                  </a:cubicBezTo>
                  <a:cubicBezTo>
                    <a:pt x="11742" y="91401"/>
                    <a:pt x="11402" y="92006"/>
                    <a:pt x="11081" y="92610"/>
                  </a:cubicBezTo>
                  <a:cubicBezTo>
                    <a:pt x="10704" y="93289"/>
                    <a:pt x="10364" y="93969"/>
                    <a:pt x="10024" y="94648"/>
                  </a:cubicBezTo>
                  <a:cubicBezTo>
                    <a:pt x="9685" y="95347"/>
                    <a:pt x="9382" y="96045"/>
                    <a:pt x="9080" y="96762"/>
                  </a:cubicBezTo>
                  <a:cubicBezTo>
                    <a:pt x="8778" y="97461"/>
                    <a:pt x="8495" y="98178"/>
                    <a:pt x="8231" y="98914"/>
                  </a:cubicBezTo>
                  <a:cubicBezTo>
                    <a:pt x="7967" y="99632"/>
                    <a:pt x="7702" y="100368"/>
                    <a:pt x="7476" y="101123"/>
                  </a:cubicBezTo>
                  <a:cubicBezTo>
                    <a:pt x="7249" y="101859"/>
                    <a:pt x="7023" y="102614"/>
                    <a:pt x="6834" y="103369"/>
                  </a:cubicBezTo>
                  <a:cubicBezTo>
                    <a:pt x="6645" y="104124"/>
                    <a:pt x="6457" y="104898"/>
                    <a:pt x="6306" y="105672"/>
                  </a:cubicBezTo>
                  <a:cubicBezTo>
                    <a:pt x="6155" y="106446"/>
                    <a:pt x="6004" y="107220"/>
                    <a:pt x="5890" y="108013"/>
                  </a:cubicBezTo>
                  <a:cubicBezTo>
                    <a:pt x="5777" y="108806"/>
                    <a:pt x="5664" y="109599"/>
                    <a:pt x="5588" y="110391"/>
                  </a:cubicBezTo>
                  <a:cubicBezTo>
                    <a:pt x="5513" y="111184"/>
                    <a:pt x="5437" y="111996"/>
                    <a:pt x="5400" y="112808"/>
                  </a:cubicBezTo>
                  <a:cubicBezTo>
                    <a:pt x="5362" y="113600"/>
                    <a:pt x="5343" y="114431"/>
                    <a:pt x="5343" y="115243"/>
                  </a:cubicBezTo>
                  <a:cubicBezTo>
                    <a:pt x="5343" y="116054"/>
                    <a:pt x="5362" y="116885"/>
                    <a:pt x="5400" y="117697"/>
                  </a:cubicBezTo>
                  <a:cubicBezTo>
                    <a:pt x="5437" y="118490"/>
                    <a:pt x="5513" y="119301"/>
                    <a:pt x="5588" y="120094"/>
                  </a:cubicBezTo>
                  <a:cubicBezTo>
                    <a:pt x="5664" y="120887"/>
                    <a:pt x="5777" y="121699"/>
                    <a:pt x="5890" y="122473"/>
                  </a:cubicBezTo>
                  <a:cubicBezTo>
                    <a:pt x="6004" y="123265"/>
                    <a:pt x="6155" y="124039"/>
                    <a:pt x="6306" y="124813"/>
                  </a:cubicBezTo>
                  <a:cubicBezTo>
                    <a:pt x="6457" y="125587"/>
                    <a:pt x="6645" y="126361"/>
                    <a:pt x="6834" y="127116"/>
                  </a:cubicBezTo>
                  <a:cubicBezTo>
                    <a:pt x="7023" y="127871"/>
                    <a:pt x="7249" y="128626"/>
                    <a:pt x="7476" y="129362"/>
                  </a:cubicBezTo>
                  <a:cubicBezTo>
                    <a:pt x="7702" y="130118"/>
                    <a:pt x="7967" y="130854"/>
                    <a:pt x="8231" y="131571"/>
                  </a:cubicBezTo>
                  <a:cubicBezTo>
                    <a:pt x="8495" y="132307"/>
                    <a:pt x="8778" y="133025"/>
                    <a:pt x="9080" y="133723"/>
                  </a:cubicBezTo>
                  <a:cubicBezTo>
                    <a:pt x="9382" y="134440"/>
                    <a:pt x="9685" y="135139"/>
                    <a:pt x="10024" y="135837"/>
                  </a:cubicBezTo>
                  <a:cubicBezTo>
                    <a:pt x="10364" y="136536"/>
                    <a:pt x="10704" y="137215"/>
                    <a:pt x="11081" y="137876"/>
                  </a:cubicBezTo>
                  <a:cubicBezTo>
                    <a:pt x="11440" y="138555"/>
                    <a:pt x="11818" y="139216"/>
                    <a:pt x="12214" y="139877"/>
                  </a:cubicBezTo>
                  <a:cubicBezTo>
                    <a:pt x="12610" y="140519"/>
                    <a:pt x="13026" y="141160"/>
                    <a:pt x="13460" y="141802"/>
                  </a:cubicBezTo>
                  <a:cubicBezTo>
                    <a:pt x="13875" y="142425"/>
                    <a:pt x="14328" y="143048"/>
                    <a:pt x="14781" y="143652"/>
                  </a:cubicBezTo>
                  <a:cubicBezTo>
                    <a:pt x="15234" y="144275"/>
                    <a:pt x="15706" y="144860"/>
                    <a:pt x="16178" y="145445"/>
                  </a:cubicBezTo>
                  <a:cubicBezTo>
                    <a:pt x="16669" y="146049"/>
                    <a:pt x="17179" y="146616"/>
                    <a:pt x="17688" y="147182"/>
                  </a:cubicBezTo>
                  <a:cubicBezTo>
                    <a:pt x="18198" y="147730"/>
                    <a:pt x="18708" y="148296"/>
                    <a:pt x="19255" y="148824"/>
                  </a:cubicBezTo>
                  <a:cubicBezTo>
                    <a:pt x="19783" y="149372"/>
                    <a:pt x="20331" y="149881"/>
                    <a:pt x="20897" y="150391"/>
                  </a:cubicBezTo>
                  <a:cubicBezTo>
                    <a:pt x="21464" y="150901"/>
                    <a:pt x="22030" y="151410"/>
                    <a:pt x="22615" y="151882"/>
                  </a:cubicBezTo>
                  <a:cubicBezTo>
                    <a:pt x="23200" y="152373"/>
                    <a:pt x="23804" y="152845"/>
                    <a:pt x="24427" y="153298"/>
                  </a:cubicBezTo>
                  <a:cubicBezTo>
                    <a:pt x="25031" y="153751"/>
                    <a:pt x="25654" y="154204"/>
                    <a:pt x="26277" y="154619"/>
                  </a:cubicBezTo>
                  <a:cubicBezTo>
                    <a:pt x="26919" y="155054"/>
                    <a:pt x="27561" y="155469"/>
                    <a:pt x="28202" y="155865"/>
                  </a:cubicBezTo>
                  <a:cubicBezTo>
                    <a:pt x="28863" y="156262"/>
                    <a:pt x="29524" y="156639"/>
                    <a:pt x="30203" y="156998"/>
                  </a:cubicBezTo>
                  <a:cubicBezTo>
                    <a:pt x="30864" y="157375"/>
                    <a:pt x="31544" y="157715"/>
                    <a:pt x="32242" y="158055"/>
                  </a:cubicBezTo>
                  <a:cubicBezTo>
                    <a:pt x="32940" y="158395"/>
                    <a:pt x="33639" y="158697"/>
                    <a:pt x="34356" y="158999"/>
                  </a:cubicBezTo>
                  <a:cubicBezTo>
                    <a:pt x="35055" y="159301"/>
                    <a:pt x="35772" y="159584"/>
                    <a:pt x="36508" y="159848"/>
                  </a:cubicBezTo>
                  <a:cubicBezTo>
                    <a:pt x="36848" y="159980"/>
                    <a:pt x="37207" y="160094"/>
                    <a:pt x="37565" y="160207"/>
                  </a:cubicBezTo>
                  <a:cubicBezTo>
                    <a:pt x="38434" y="160452"/>
                    <a:pt x="39302" y="160698"/>
                    <a:pt x="40170" y="160924"/>
                  </a:cubicBezTo>
                  <a:cubicBezTo>
                    <a:pt x="41171" y="161170"/>
                    <a:pt x="42152" y="161415"/>
                    <a:pt x="43172" y="161642"/>
                  </a:cubicBezTo>
                  <a:cubicBezTo>
                    <a:pt x="44021" y="161849"/>
                    <a:pt x="44870" y="162019"/>
                    <a:pt x="45720" y="162208"/>
                  </a:cubicBezTo>
                  <a:cubicBezTo>
                    <a:pt x="45871" y="162246"/>
                    <a:pt x="46022" y="162265"/>
                    <a:pt x="46192" y="162302"/>
                  </a:cubicBezTo>
                  <a:cubicBezTo>
                    <a:pt x="47192" y="162510"/>
                    <a:pt x="48212" y="162718"/>
                    <a:pt x="49231" y="162887"/>
                  </a:cubicBezTo>
                  <a:cubicBezTo>
                    <a:pt x="50250" y="163076"/>
                    <a:pt x="51289" y="163246"/>
                    <a:pt x="52308" y="163397"/>
                  </a:cubicBezTo>
                  <a:cubicBezTo>
                    <a:pt x="53346" y="163548"/>
                    <a:pt x="54365" y="163699"/>
                    <a:pt x="55404" y="163831"/>
                  </a:cubicBezTo>
                  <a:cubicBezTo>
                    <a:pt x="56442" y="163963"/>
                    <a:pt x="57480" y="164077"/>
                    <a:pt x="58537" y="164190"/>
                  </a:cubicBezTo>
                  <a:cubicBezTo>
                    <a:pt x="59575" y="164303"/>
                    <a:pt x="60632" y="164398"/>
                    <a:pt x="61671" y="164473"/>
                  </a:cubicBezTo>
                  <a:cubicBezTo>
                    <a:pt x="62690" y="164549"/>
                    <a:pt x="63690" y="164605"/>
                    <a:pt x="64710" y="164662"/>
                  </a:cubicBezTo>
                  <a:cubicBezTo>
                    <a:pt x="64785" y="164662"/>
                    <a:pt x="64880" y="164643"/>
                    <a:pt x="64955" y="164643"/>
                  </a:cubicBezTo>
                  <a:cubicBezTo>
                    <a:pt x="65880" y="164643"/>
                    <a:pt x="66786" y="164700"/>
                    <a:pt x="67673" y="164775"/>
                  </a:cubicBezTo>
                  <a:cubicBezTo>
                    <a:pt x="77772" y="165606"/>
                    <a:pt x="86607" y="171023"/>
                    <a:pt x="92194" y="178801"/>
                  </a:cubicBezTo>
                  <a:cubicBezTo>
                    <a:pt x="97782" y="171023"/>
                    <a:pt x="106616" y="165606"/>
                    <a:pt x="116715" y="164775"/>
                  </a:cubicBezTo>
                  <a:cubicBezTo>
                    <a:pt x="117602" y="164700"/>
                    <a:pt x="118508" y="164643"/>
                    <a:pt x="119433" y="164643"/>
                  </a:cubicBezTo>
                  <a:cubicBezTo>
                    <a:pt x="119509" y="164643"/>
                    <a:pt x="119584" y="164662"/>
                    <a:pt x="119678" y="164662"/>
                  </a:cubicBezTo>
                  <a:cubicBezTo>
                    <a:pt x="120679" y="164605"/>
                    <a:pt x="121698" y="164549"/>
                    <a:pt x="122718" y="164473"/>
                  </a:cubicBezTo>
                  <a:cubicBezTo>
                    <a:pt x="123756" y="164398"/>
                    <a:pt x="124813" y="164303"/>
                    <a:pt x="125851" y="164190"/>
                  </a:cubicBezTo>
                  <a:cubicBezTo>
                    <a:pt x="126908" y="164077"/>
                    <a:pt x="127946" y="163963"/>
                    <a:pt x="128985" y="163831"/>
                  </a:cubicBezTo>
                  <a:cubicBezTo>
                    <a:pt x="130023" y="163699"/>
                    <a:pt x="131042" y="163548"/>
                    <a:pt x="132080" y="163397"/>
                  </a:cubicBezTo>
                  <a:cubicBezTo>
                    <a:pt x="133100" y="163246"/>
                    <a:pt x="134138" y="163076"/>
                    <a:pt x="135157" y="162887"/>
                  </a:cubicBezTo>
                  <a:cubicBezTo>
                    <a:pt x="136177" y="162718"/>
                    <a:pt x="137196" y="162510"/>
                    <a:pt x="138196" y="162302"/>
                  </a:cubicBezTo>
                  <a:cubicBezTo>
                    <a:pt x="138347" y="162265"/>
                    <a:pt x="138517" y="162246"/>
                    <a:pt x="138668" y="162208"/>
                  </a:cubicBezTo>
                  <a:cubicBezTo>
                    <a:pt x="139518" y="162019"/>
                    <a:pt x="140367" y="161849"/>
                    <a:pt x="141217" y="161642"/>
                  </a:cubicBezTo>
                  <a:cubicBezTo>
                    <a:pt x="142217" y="161415"/>
                    <a:pt x="143218" y="161170"/>
                    <a:pt x="144218" y="160924"/>
                  </a:cubicBezTo>
                  <a:cubicBezTo>
                    <a:pt x="145086" y="160698"/>
                    <a:pt x="145955" y="160452"/>
                    <a:pt x="146823" y="160207"/>
                  </a:cubicBezTo>
                  <a:cubicBezTo>
                    <a:pt x="147182" y="160094"/>
                    <a:pt x="147540" y="159980"/>
                    <a:pt x="147880" y="159848"/>
                  </a:cubicBezTo>
                  <a:cubicBezTo>
                    <a:pt x="148616" y="159584"/>
                    <a:pt x="149334" y="159301"/>
                    <a:pt x="150032" y="158999"/>
                  </a:cubicBezTo>
                  <a:cubicBezTo>
                    <a:pt x="150749" y="158697"/>
                    <a:pt x="151448" y="158395"/>
                    <a:pt x="152146" y="158055"/>
                  </a:cubicBezTo>
                  <a:cubicBezTo>
                    <a:pt x="152826" y="157715"/>
                    <a:pt x="153524" y="157375"/>
                    <a:pt x="154185" y="156998"/>
                  </a:cubicBezTo>
                  <a:cubicBezTo>
                    <a:pt x="154864" y="156639"/>
                    <a:pt x="155525" y="156262"/>
                    <a:pt x="156186" y="155865"/>
                  </a:cubicBezTo>
                  <a:cubicBezTo>
                    <a:pt x="156828" y="155469"/>
                    <a:pt x="157469" y="155054"/>
                    <a:pt x="158111" y="154619"/>
                  </a:cubicBezTo>
                  <a:cubicBezTo>
                    <a:pt x="158734" y="154204"/>
                    <a:pt x="159357" y="153751"/>
                    <a:pt x="159961" y="153298"/>
                  </a:cubicBezTo>
                  <a:cubicBezTo>
                    <a:pt x="160584" y="152845"/>
                    <a:pt x="161169" y="152373"/>
                    <a:pt x="161754" y="151882"/>
                  </a:cubicBezTo>
                  <a:cubicBezTo>
                    <a:pt x="162340" y="151410"/>
                    <a:pt x="162925" y="150901"/>
                    <a:pt x="163491" y="150391"/>
                  </a:cubicBezTo>
                  <a:cubicBezTo>
                    <a:pt x="164038" y="149881"/>
                    <a:pt x="164605" y="149372"/>
                    <a:pt x="165133" y="148824"/>
                  </a:cubicBezTo>
                  <a:cubicBezTo>
                    <a:pt x="165662" y="148296"/>
                    <a:pt x="166190" y="147730"/>
                    <a:pt x="166700" y="147182"/>
                  </a:cubicBezTo>
                  <a:cubicBezTo>
                    <a:pt x="167210" y="146616"/>
                    <a:pt x="167719" y="146049"/>
                    <a:pt x="168191" y="145445"/>
                  </a:cubicBezTo>
                  <a:cubicBezTo>
                    <a:pt x="168682" y="144860"/>
                    <a:pt x="169154" y="144275"/>
                    <a:pt x="169607" y="143652"/>
                  </a:cubicBezTo>
                  <a:cubicBezTo>
                    <a:pt x="170060" y="143048"/>
                    <a:pt x="170513" y="142425"/>
                    <a:pt x="170928" y="141802"/>
                  </a:cubicBezTo>
                  <a:cubicBezTo>
                    <a:pt x="171363" y="141160"/>
                    <a:pt x="171778" y="140519"/>
                    <a:pt x="172174" y="139877"/>
                  </a:cubicBezTo>
                  <a:cubicBezTo>
                    <a:pt x="172571" y="139216"/>
                    <a:pt x="172948" y="138555"/>
                    <a:pt x="173307" y="137876"/>
                  </a:cubicBezTo>
                  <a:cubicBezTo>
                    <a:pt x="173684" y="137215"/>
                    <a:pt x="174024" y="136536"/>
                    <a:pt x="174364" y="135837"/>
                  </a:cubicBezTo>
                  <a:cubicBezTo>
                    <a:pt x="174685" y="135139"/>
                    <a:pt x="175006" y="134440"/>
                    <a:pt x="175308" y="133723"/>
                  </a:cubicBezTo>
                  <a:cubicBezTo>
                    <a:pt x="175610" y="133025"/>
                    <a:pt x="175893" y="132307"/>
                    <a:pt x="176157" y="131571"/>
                  </a:cubicBezTo>
                  <a:cubicBezTo>
                    <a:pt x="176422" y="130854"/>
                    <a:pt x="176686" y="130118"/>
                    <a:pt x="176912" y="129362"/>
                  </a:cubicBezTo>
                  <a:cubicBezTo>
                    <a:pt x="177139" y="128626"/>
                    <a:pt x="177346" y="127871"/>
                    <a:pt x="177554" y="127116"/>
                  </a:cubicBezTo>
                  <a:cubicBezTo>
                    <a:pt x="177743" y="126361"/>
                    <a:pt x="177913" y="125587"/>
                    <a:pt x="178083" y="124813"/>
                  </a:cubicBezTo>
                  <a:cubicBezTo>
                    <a:pt x="178234" y="124039"/>
                    <a:pt x="178385" y="123265"/>
                    <a:pt x="178498" y="122473"/>
                  </a:cubicBezTo>
                  <a:cubicBezTo>
                    <a:pt x="178611" y="121699"/>
                    <a:pt x="178724" y="120887"/>
                    <a:pt x="178800" y="120094"/>
                  </a:cubicBezTo>
                  <a:cubicBezTo>
                    <a:pt x="178875" y="119301"/>
                    <a:pt x="178932" y="118490"/>
                    <a:pt x="178989" y="117697"/>
                  </a:cubicBezTo>
                  <a:cubicBezTo>
                    <a:pt x="179026" y="116885"/>
                    <a:pt x="179045" y="116054"/>
                    <a:pt x="179045" y="115243"/>
                  </a:cubicBezTo>
                  <a:cubicBezTo>
                    <a:pt x="179045" y="114431"/>
                    <a:pt x="179026" y="113600"/>
                    <a:pt x="178989" y="112808"/>
                  </a:cubicBezTo>
                  <a:cubicBezTo>
                    <a:pt x="178932" y="111996"/>
                    <a:pt x="178875" y="111184"/>
                    <a:pt x="178800" y="1103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887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4" name="Google Shape;1017;p60">
            <a:extLst>
              <a:ext uri="{FF2B5EF4-FFF2-40B4-BE49-F238E27FC236}">
                <a16:creationId xmlns:a16="http://schemas.microsoft.com/office/drawing/2014/main" id="{E8BDB6D8-5DF3-D8C9-FE05-4AB5E4A541A1}"/>
              </a:ext>
            </a:extLst>
          </p:cNvPr>
          <p:cNvSpPr txBox="1">
            <a:spLocks/>
          </p:cNvSpPr>
          <p:nvPr/>
        </p:nvSpPr>
        <p:spPr>
          <a:xfrm>
            <a:off x="10157142" y="2398877"/>
            <a:ext cx="3850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 algn="r" rtl="1">
              <a:buSzPct val="105000"/>
              <a:buFont typeface="+mj-lt"/>
              <a:buAutoNum type="arabicPeriod"/>
            </a:pPr>
            <a:r>
              <a:rPr lang="fa-IR" sz="1200">
                <a:latin typeface="Yekan Bakh" panose="00000500000000000000" pitchFamily="2" charset="-78"/>
                <a:cs typeface="Yekan Bakh" panose="00000500000000000000" pitchFamily="2" charset="-78"/>
              </a:rPr>
              <a:t>از مفاهیم تکامل استفاده می‌کند: انتخاب، تقاطع، جهش.</a:t>
            </a:r>
          </a:p>
          <a:p>
            <a:pPr marL="228600" indent="-228600" algn="r" rtl="1">
              <a:buSzPct val="105000"/>
              <a:buFont typeface="+mj-lt"/>
              <a:buAutoNum type="arabicPeriod"/>
            </a:pPr>
            <a:r>
              <a:rPr lang="fa-IR" sz="1200">
                <a:latin typeface="Yekan Bakh" panose="00000500000000000000" pitchFamily="2" charset="-78"/>
                <a:cs typeface="Yekan Bakh" panose="00000500000000000000" pitchFamily="2" charset="-78"/>
              </a:rPr>
              <a:t>جمعیتی از مسیرها را حفظ می‌کند.</a:t>
            </a:r>
          </a:p>
          <a:p>
            <a:pPr marL="228600" indent="-228600" algn="r" rtl="1">
              <a:buSzPct val="105000"/>
              <a:buFont typeface="+mj-lt"/>
              <a:buAutoNum type="arabicPeriod"/>
            </a:pPr>
            <a:r>
              <a:rPr lang="fa-IR" sz="1200">
                <a:latin typeface="Yekan Bakh" panose="00000500000000000000" pitchFamily="2" charset="-78"/>
                <a:cs typeface="Yekan Bakh" panose="00000500000000000000" pitchFamily="2" charset="-78"/>
              </a:rPr>
              <a:t>مسیرها را ترکیب و تغییر می‌دهد تا راه‌حل‌های بهتری ایجاد کند.</a:t>
            </a:r>
          </a:p>
          <a:p>
            <a:pPr marL="228600" indent="-228600" algn="r" rtl="1">
              <a:buSzPct val="105000"/>
              <a:buFont typeface="+mj-lt"/>
              <a:buAutoNum type="arabicPeriod"/>
            </a:pPr>
            <a:r>
              <a:rPr lang="fa-IR" sz="1200">
                <a:latin typeface="Yekan Bakh" panose="00000500000000000000" pitchFamily="2" charset="-78"/>
                <a:cs typeface="Yekan Bakh" panose="00000500000000000000" pitchFamily="2" charset="-78"/>
              </a:rPr>
              <a:t>به طور تکراری جمعیت را به سمت راه حل بهینه بهبود می بخشد</a:t>
            </a:r>
            <a:endParaRPr lang="fa-IR" sz="1200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2033" name="Google Shape;3258;p114">
            <a:extLst>
              <a:ext uri="{FF2B5EF4-FFF2-40B4-BE49-F238E27FC236}">
                <a16:creationId xmlns:a16="http://schemas.microsoft.com/office/drawing/2014/main" id="{81E51D51-4F63-F439-136D-295E966519FF}"/>
              </a:ext>
            </a:extLst>
          </p:cNvPr>
          <p:cNvSpPr txBox="1">
            <a:spLocks/>
          </p:cNvSpPr>
          <p:nvPr/>
        </p:nvSpPr>
        <p:spPr>
          <a:xfrm>
            <a:off x="2288000" y="557784"/>
            <a:ext cx="4568100" cy="11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/>
              <a:t>THANKS!</a:t>
            </a:r>
            <a:endParaRPr lang="en-US" dirty="0"/>
          </a:p>
        </p:txBody>
      </p:sp>
      <p:sp>
        <p:nvSpPr>
          <p:cNvPr id="2035" name="Google Shape;3259;p114">
            <a:extLst>
              <a:ext uri="{FF2B5EF4-FFF2-40B4-BE49-F238E27FC236}">
                <a16:creationId xmlns:a16="http://schemas.microsoft.com/office/drawing/2014/main" id="{FB8ACA6A-D7BA-F060-ABF7-CA32699D79D9}"/>
              </a:ext>
            </a:extLst>
          </p:cNvPr>
          <p:cNvSpPr txBox="1">
            <a:spLocks/>
          </p:cNvSpPr>
          <p:nvPr/>
        </p:nvSpPr>
        <p:spPr>
          <a:xfrm>
            <a:off x="2757325" y="2075163"/>
            <a:ext cx="362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1000"/>
              </a:spcBef>
            </a:pPr>
            <a:r>
              <a:rPr lang="en-US" dirty="0"/>
              <a:t>radman.alizadeh2249@gmail.com</a:t>
            </a:r>
          </a:p>
          <a:p>
            <a:pPr algn="ctr"/>
            <a:r>
              <a:rPr lang="en-US" dirty="0"/>
              <a:t>+989012640138</a:t>
            </a:r>
          </a:p>
          <a:p>
            <a:pPr algn="ctr"/>
            <a:r>
              <a:rPr lang="en-US" dirty="0"/>
              <a:t>radyalz.ir</a:t>
            </a:r>
            <a:br>
              <a:rPr lang="en-US" dirty="0"/>
            </a:br>
            <a:r>
              <a:rPr lang="en-US" dirty="0" err="1"/>
              <a:t>radyalz</a:t>
            </a:r>
            <a:endParaRPr lang="en-US" dirty="0"/>
          </a:p>
        </p:txBody>
      </p:sp>
      <p:sp>
        <p:nvSpPr>
          <p:cNvPr id="2037" name="Google Shape;3260;p114">
            <a:extLst>
              <a:ext uri="{FF2B5EF4-FFF2-40B4-BE49-F238E27FC236}">
                <a16:creationId xmlns:a16="http://schemas.microsoft.com/office/drawing/2014/main" id="{D63EEB8E-E4E1-BA7A-FEF6-F8CDB2B74D04}"/>
              </a:ext>
            </a:extLst>
          </p:cNvPr>
          <p:cNvSpPr txBox="1">
            <a:spLocks/>
          </p:cNvSpPr>
          <p:nvPr/>
        </p:nvSpPr>
        <p:spPr>
          <a:xfrm>
            <a:off x="2288000" y="1490146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Do you have any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B24A9BBD-5AD5-B327-1BA0-E34B2F3BA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5">
            <a:extLst>
              <a:ext uri="{FF2B5EF4-FFF2-40B4-BE49-F238E27FC236}">
                <a16:creationId xmlns:a16="http://schemas.microsoft.com/office/drawing/2014/main" id="{A414ECA1-71D8-A668-D53E-27D385F5DBE8}"/>
              </a:ext>
            </a:extLst>
          </p:cNvPr>
          <p:cNvSpPr/>
          <p:nvPr/>
        </p:nvSpPr>
        <p:spPr>
          <a:xfrm>
            <a:off x="1178975" y="907900"/>
            <a:ext cx="6755400" cy="3381600"/>
          </a:xfrm>
          <a:prstGeom prst="roundRect">
            <a:avLst>
              <a:gd name="adj" fmla="val 474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55">
            <a:extLst>
              <a:ext uri="{FF2B5EF4-FFF2-40B4-BE49-F238E27FC236}">
                <a16:creationId xmlns:a16="http://schemas.microsoft.com/office/drawing/2014/main" id="{5C378B33-F7FA-099E-E01D-0AD801FAF9B9}"/>
              </a:ext>
            </a:extLst>
          </p:cNvPr>
          <p:cNvSpPr/>
          <p:nvPr/>
        </p:nvSpPr>
        <p:spPr>
          <a:xfrm>
            <a:off x="1303075" y="1032000"/>
            <a:ext cx="6522600" cy="314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55">
            <a:extLst>
              <a:ext uri="{FF2B5EF4-FFF2-40B4-BE49-F238E27FC236}">
                <a16:creationId xmlns:a16="http://schemas.microsoft.com/office/drawing/2014/main" id="{378D1154-C1F1-2DED-C0A3-0B98C5F0121E}"/>
              </a:ext>
            </a:extLst>
          </p:cNvPr>
          <p:cNvSpPr/>
          <p:nvPr/>
        </p:nvSpPr>
        <p:spPr>
          <a:xfrm>
            <a:off x="1303075" y="1031999"/>
            <a:ext cx="6507300" cy="3144900"/>
          </a:xfrm>
          <a:prstGeom prst="roundRect">
            <a:avLst>
              <a:gd name="adj" fmla="val 3465"/>
            </a:avLst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55">
            <a:extLst>
              <a:ext uri="{FF2B5EF4-FFF2-40B4-BE49-F238E27FC236}">
                <a16:creationId xmlns:a16="http://schemas.microsoft.com/office/drawing/2014/main" id="{796542E5-E808-4C85-967A-E1310688CCB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95450" y="1458054"/>
            <a:ext cx="6353100" cy="18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6000" dirty="0">
                <a:latin typeface="Yekan Bakh" panose="00000500000000000000" pitchFamily="2" charset="-78"/>
                <a:cs typeface="Yekan Bakh" panose="00000500000000000000" pitchFamily="2" charset="-78"/>
              </a:rPr>
              <a:t>در حل مسئله</a:t>
            </a:r>
            <a:br>
              <a:rPr lang="fa-IR" sz="6000" dirty="0">
                <a:latin typeface="Yekan Bakh" panose="00000500000000000000" pitchFamily="2" charset="-78"/>
                <a:cs typeface="Yekan Bakh" panose="00000500000000000000" pitchFamily="2" charset="-78"/>
              </a:rPr>
            </a:br>
            <a:r>
              <a:rPr lang="fa-IR" sz="6000" dirty="0">
                <a:latin typeface="Yekan Bakh" panose="00000500000000000000" pitchFamily="2" charset="-78"/>
                <a:cs typeface="Yekan Bakh" panose="00000500000000000000" pitchFamily="2" charset="-78"/>
              </a:rPr>
              <a:t>فروشنده دوره‌گرد</a:t>
            </a:r>
            <a:endParaRPr sz="6000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703" name="Google Shape;703;p55">
            <a:extLst>
              <a:ext uri="{FF2B5EF4-FFF2-40B4-BE49-F238E27FC236}">
                <a16:creationId xmlns:a16="http://schemas.microsoft.com/office/drawing/2014/main" id="{F3222BD7-5123-ABB5-1F5B-5E7E7602B2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78975" y="3542217"/>
            <a:ext cx="6763200" cy="7472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fa-IR" dirty="0">
                <a:latin typeface="Yekan Bakh" panose="00000500000000000000" pitchFamily="2" charset="-78"/>
                <a:cs typeface="Yekan Bakh" panose="00000500000000000000" pitchFamily="2" charset="-78"/>
              </a:rPr>
              <a:t>کاری از رادمان علی زاده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dirty="0">
                <a:latin typeface="Yekan Bakh" panose="00000500000000000000" pitchFamily="2" charset="-78"/>
                <a:cs typeface="Yekan Bakh" panose="00000500000000000000" pitchFamily="2" charset="-78"/>
              </a:rPr>
              <a:t>استاد راهنما : جناب آقای دکتر پدرام حاجی پور</a:t>
            </a:r>
            <a:endParaRPr lang="fa-IR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704" name="Google Shape;704;p55">
            <a:extLst>
              <a:ext uri="{FF2B5EF4-FFF2-40B4-BE49-F238E27FC236}">
                <a16:creationId xmlns:a16="http://schemas.microsoft.com/office/drawing/2014/main" id="{6767CE41-76AA-8F20-9946-A608D2C53147}"/>
              </a:ext>
            </a:extLst>
          </p:cNvPr>
          <p:cNvSpPr/>
          <p:nvPr/>
        </p:nvSpPr>
        <p:spPr>
          <a:xfrm>
            <a:off x="184711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705" name="Google Shape;705;p55">
            <a:extLst>
              <a:ext uri="{FF2B5EF4-FFF2-40B4-BE49-F238E27FC236}">
                <a16:creationId xmlns:a16="http://schemas.microsoft.com/office/drawing/2014/main" id="{BEF0164B-1575-A33C-D8B6-BDAE61372FD2}"/>
              </a:ext>
            </a:extLst>
          </p:cNvPr>
          <p:cNvSpPr/>
          <p:nvPr/>
        </p:nvSpPr>
        <p:spPr>
          <a:xfrm>
            <a:off x="6854963" y="3734367"/>
            <a:ext cx="449700" cy="368100"/>
          </a:xfrm>
          <a:prstGeom prst="downArrow">
            <a:avLst>
              <a:gd name="adj1" fmla="val 50000"/>
              <a:gd name="adj2" fmla="val 4092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B99CC9-EF2E-E75F-DE84-BB0895DC6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156" y="3545100"/>
            <a:ext cx="803259" cy="1488799"/>
          </a:xfrm>
          <a:prstGeom prst="rect">
            <a:avLst/>
          </a:prstGeom>
        </p:spPr>
      </p:pic>
      <p:sp>
        <p:nvSpPr>
          <p:cNvPr id="2" name="Google Shape;1247;p66">
            <a:extLst>
              <a:ext uri="{FF2B5EF4-FFF2-40B4-BE49-F238E27FC236}">
                <a16:creationId xmlns:a16="http://schemas.microsoft.com/office/drawing/2014/main" id="{F16DB3CA-B221-A6B4-1762-3651DC1919DB}"/>
              </a:ext>
            </a:extLst>
          </p:cNvPr>
          <p:cNvSpPr txBox="1">
            <a:spLocks/>
          </p:cNvSpPr>
          <p:nvPr/>
        </p:nvSpPr>
        <p:spPr>
          <a:xfrm>
            <a:off x="3823242" y="8693271"/>
            <a:ext cx="4613283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6700" b="1" i="0" u="none" strike="noStrike" cap="none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Exo 2"/>
              <a:buNone/>
              <a:defRPr sz="5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r"/>
            <a:r>
              <a:rPr lang="en-US" sz="1800"/>
              <a:t>—SOME Travelling Salesmen In 1932</a:t>
            </a:r>
            <a:endParaRPr lang="en-US" sz="1800" dirty="0"/>
          </a:p>
        </p:txBody>
      </p:sp>
      <p:sp>
        <p:nvSpPr>
          <p:cNvPr id="4" name="Google Shape;1248;p66">
            <a:extLst>
              <a:ext uri="{FF2B5EF4-FFF2-40B4-BE49-F238E27FC236}">
                <a16:creationId xmlns:a16="http://schemas.microsoft.com/office/drawing/2014/main" id="{1C818CDE-FAD4-1619-CD4B-A346D74129E8}"/>
              </a:ext>
            </a:extLst>
          </p:cNvPr>
          <p:cNvSpPr txBox="1">
            <a:spLocks/>
          </p:cNvSpPr>
          <p:nvPr/>
        </p:nvSpPr>
        <p:spPr>
          <a:xfrm>
            <a:off x="3641925" y="7320309"/>
            <a:ext cx="4794600" cy="14797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600">
                <a:latin typeface="Yekan Bakh" panose="00000500000000000000" pitchFamily="2" charset="-78"/>
                <a:cs typeface="Yekan Bakh" panose="00000500000000000000" pitchFamily="2" charset="-78"/>
              </a:rPr>
              <a:t>“</a:t>
            </a:r>
            <a:r>
              <a:rPr lang="fa-IR" sz="1600">
                <a:latin typeface="Yekan Bakh" panose="00000500000000000000" pitchFamily="2" charset="-78"/>
                <a:cs typeface="Yekan Bakh" panose="00000500000000000000" pitchFamily="2" charset="-78"/>
              </a:rPr>
              <a:t>من باید به هر شهری که در مسیرم هست فقط یک بار سر بزنم و در نهایت به نقطه‌ی شروعم برگردم — ولی می‌خواهم این مسیر، کوتاه‌ترین و به‌صرفه‌ترین مسیر ممکن باشد.</a:t>
            </a:r>
            <a:r>
              <a:rPr lang="en-US" sz="1600">
                <a:latin typeface="Yekan Bakh" panose="00000500000000000000" pitchFamily="2" charset="-78"/>
                <a:cs typeface="Yekan Bakh" panose="00000500000000000000" pitchFamily="2" charset="-78"/>
              </a:rPr>
              <a:t>”</a:t>
            </a:r>
            <a:endParaRPr lang="en-US" sz="1600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5" name="Google Shape;1249;p66">
            <a:extLst>
              <a:ext uri="{FF2B5EF4-FFF2-40B4-BE49-F238E27FC236}">
                <a16:creationId xmlns:a16="http://schemas.microsoft.com/office/drawing/2014/main" id="{15223510-6218-9171-5827-DF07B7EF6932}"/>
              </a:ext>
            </a:extLst>
          </p:cNvPr>
          <p:cNvSpPr/>
          <p:nvPr/>
        </p:nvSpPr>
        <p:spPr>
          <a:xfrm>
            <a:off x="-250795" y="7062742"/>
            <a:ext cx="1391788" cy="546968"/>
          </a:xfrm>
          <a:custGeom>
            <a:avLst/>
            <a:gdLst/>
            <a:ahLst/>
            <a:cxnLst/>
            <a:rect l="l" t="t" r="r" b="b"/>
            <a:pathLst>
              <a:path w="34125" h="13411" extrusionOk="0">
                <a:moveTo>
                  <a:pt x="13393" y="1"/>
                </a:moveTo>
                <a:cubicBezTo>
                  <a:pt x="13365" y="1"/>
                  <a:pt x="13337" y="1"/>
                  <a:pt x="13310" y="1"/>
                </a:cubicBezTo>
                <a:cubicBezTo>
                  <a:pt x="7205" y="68"/>
                  <a:pt x="3569" y="10909"/>
                  <a:pt x="3569" y="10909"/>
                </a:cubicBezTo>
                <a:cubicBezTo>
                  <a:pt x="1701" y="11209"/>
                  <a:pt x="0" y="13411"/>
                  <a:pt x="0" y="13411"/>
                </a:cubicBezTo>
                <a:lnTo>
                  <a:pt x="34124" y="13411"/>
                </a:lnTo>
                <a:cubicBezTo>
                  <a:pt x="33090" y="11910"/>
                  <a:pt x="30288" y="10375"/>
                  <a:pt x="30288" y="10375"/>
                </a:cubicBezTo>
                <a:cubicBezTo>
                  <a:pt x="30288" y="10375"/>
                  <a:pt x="28854" y="6406"/>
                  <a:pt x="26352" y="5038"/>
                </a:cubicBezTo>
                <a:cubicBezTo>
                  <a:pt x="25883" y="4775"/>
                  <a:pt x="25409" y="4669"/>
                  <a:pt x="24949" y="4669"/>
                </a:cubicBezTo>
                <a:cubicBezTo>
                  <a:pt x="22955" y="4669"/>
                  <a:pt x="21215" y="6672"/>
                  <a:pt x="21215" y="6672"/>
                </a:cubicBezTo>
                <a:cubicBezTo>
                  <a:pt x="21215" y="6672"/>
                  <a:pt x="18969" y="1"/>
                  <a:pt x="1339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250;p66">
            <a:extLst>
              <a:ext uri="{FF2B5EF4-FFF2-40B4-BE49-F238E27FC236}">
                <a16:creationId xmlns:a16="http://schemas.microsoft.com/office/drawing/2014/main" id="{9CF5E80B-5DBF-98F1-1428-F148E838C160}"/>
              </a:ext>
            </a:extLst>
          </p:cNvPr>
          <p:cNvSpPr/>
          <p:nvPr/>
        </p:nvSpPr>
        <p:spPr>
          <a:xfrm>
            <a:off x="681029" y="5626685"/>
            <a:ext cx="945559" cy="371470"/>
          </a:xfrm>
          <a:custGeom>
            <a:avLst/>
            <a:gdLst/>
            <a:ahLst/>
            <a:cxnLst/>
            <a:rect l="l" t="t" r="r" b="b"/>
            <a:pathLst>
              <a:path w="23184" h="9108" extrusionOk="0">
                <a:moveTo>
                  <a:pt x="9123" y="0"/>
                </a:moveTo>
                <a:cubicBezTo>
                  <a:pt x="9096" y="0"/>
                  <a:pt x="9068" y="0"/>
                  <a:pt x="9040" y="1"/>
                </a:cubicBezTo>
                <a:cubicBezTo>
                  <a:pt x="4904" y="34"/>
                  <a:pt x="2436" y="7406"/>
                  <a:pt x="2436" y="7406"/>
                </a:cubicBezTo>
                <a:cubicBezTo>
                  <a:pt x="1135" y="7606"/>
                  <a:pt x="0" y="9107"/>
                  <a:pt x="0" y="9107"/>
                </a:cubicBezTo>
                <a:lnTo>
                  <a:pt x="23184" y="9107"/>
                </a:lnTo>
                <a:cubicBezTo>
                  <a:pt x="22483" y="8073"/>
                  <a:pt x="20582" y="7039"/>
                  <a:pt x="20582" y="7039"/>
                </a:cubicBezTo>
                <a:cubicBezTo>
                  <a:pt x="20582" y="7039"/>
                  <a:pt x="19614" y="4337"/>
                  <a:pt x="17913" y="3403"/>
                </a:cubicBezTo>
                <a:cubicBezTo>
                  <a:pt x="17596" y="3229"/>
                  <a:pt x="17275" y="3158"/>
                  <a:pt x="16962" y="3158"/>
                </a:cubicBezTo>
                <a:cubicBezTo>
                  <a:pt x="15602" y="3158"/>
                  <a:pt x="14411" y="4504"/>
                  <a:pt x="14411" y="4504"/>
                </a:cubicBezTo>
                <a:cubicBezTo>
                  <a:pt x="14411" y="4504"/>
                  <a:pt x="12898" y="0"/>
                  <a:pt x="912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51;p66">
            <a:extLst>
              <a:ext uri="{FF2B5EF4-FFF2-40B4-BE49-F238E27FC236}">
                <a16:creationId xmlns:a16="http://schemas.microsoft.com/office/drawing/2014/main" id="{6B450594-AA6B-3EA1-C433-73607651FBA0}"/>
              </a:ext>
            </a:extLst>
          </p:cNvPr>
          <p:cNvSpPr/>
          <p:nvPr/>
        </p:nvSpPr>
        <p:spPr>
          <a:xfrm>
            <a:off x="2052627" y="6244682"/>
            <a:ext cx="1170018" cy="376238"/>
          </a:xfrm>
          <a:custGeom>
            <a:avLst/>
            <a:gdLst/>
            <a:ahLst/>
            <a:cxnLst/>
            <a:rect l="l" t="t" r="r" b="b"/>
            <a:pathLst>
              <a:path w="43198" h="13891" extrusionOk="0">
                <a:moveTo>
                  <a:pt x="25036" y="0"/>
                </a:moveTo>
                <a:cubicBezTo>
                  <a:pt x="24542" y="0"/>
                  <a:pt x="24035" y="47"/>
                  <a:pt x="23517" y="147"/>
                </a:cubicBezTo>
                <a:cubicBezTo>
                  <a:pt x="18347" y="1181"/>
                  <a:pt x="15712" y="8253"/>
                  <a:pt x="15712" y="8253"/>
                </a:cubicBezTo>
                <a:cubicBezTo>
                  <a:pt x="15712" y="8253"/>
                  <a:pt x="12462" y="3614"/>
                  <a:pt x="9536" y="3614"/>
                </a:cubicBezTo>
                <a:cubicBezTo>
                  <a:pt x="9255" y="3614"/>
                  <a:pt x="8978" y="3656"/>
                  <a:pt x="8707" y="3750"/>
                </a:cubicBezTo>
                <a:cubicBezTo>
                  <a:pt x="5571" y="4850"/>
                  <a:pt x="3736" y="10788"/>
                  <a:pt x="3736" y="10788"/>
                </a:cubicBezTo>
                <a:cubicBezTo>
                  <a:pt x="3736" y="10788"/>
                  <a:pt x="501" y="12322"/>
                  <a:pt x="0" y="13890"/>
                </a:cubicBezTo>
                <a:lnTo>
                  <a:pt x="43198" y="13890"/>
                </a:lnTo>
                <a:cubicBezTo>
                  <a:pt x="43198" y="13890"/>
                  <a:pt x="43198" y="11122"/>
                  <a:pt x="37227" y="10588"/>
                </a:cubicBezTo>
                <a:cubicBezTo>
                  <a:pt x="37227" y="10588"/>
                  <a:pt x="32476" y="0"/>
                  <a:pt x="2503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52;p66">
            <a:extLst>
              <a:ext uri="{FF2B5EF4-FFF2-40B4-BE49-F238E27FC236}">
                <a16:creationId xmlns:a16="http://schemas.microsoft.com/office/drawing/2014/main" id="{62580457-9C3E-69EC-0B17-9B635643495D}"/>
              </a:ext>
            </a:extLst>
          </p:cNvPr>
          <p:cNvSpPr/>
          <p:nvPr/>
        </p:nvSpPr>
        <p:spPr>
          <a:xfrm>
            <a:off x="2360753" y="7855932"/>
            <a:ext cx="679454" cy="267437"/>
          </a:xfrm>
          <a:custGeom>
            <a:avLst/>
            <a:gdLst/>
            <a:ahLst/>
            <a:cxnLst/>
            <a:rect l="l" t="t" r="r" b="b"/>
            <a:pathLst>
              <a:path w="25086" h="9874" extrusionOk="0">
                <a:moveTo>
                  <a:pt x="15270" y="0"/>
                </a:moveTo>
                <a:cubicBezTo>
                  <a:pt x="11131" y="0"/>
                  <a:pt x="9474" y="4904"/>
                  <a:pt x="9474" y="4904"/>
                </a:cubicBezTo>
                <a:cubicBezTo>
                  <a:pt x="9474" y="4904"/>
                  <a:pt x="8190" y="3442"/>
                  <a:pt x="6740" y="3442"/>
                </a:cubicBezTo>
                <a:cubicBezTo>
                  <a:pt x="6410" y="3442"/>
                  <a:pt x="6072" y="3518"/>
                  <a:pt x="5738" y="3703"/>
                </a:cubicBezTo>
                <a:cubicBezTo>
                  <a:pt x="3904" y="4737"/>
                  <a:pt x="2836" y="7639"/>
                  <a:pt x="2836" y="7639"/>
                </a:cubicBezTo>
                <a:cubicBezTo>
                  <a:pt x="2836" y="7639"/>
                  <a:pt x="735" y="8740"/>
                  <a:pt x="1" y="9874"/>
                </a:cubicBezTo>
                <a:lnTo>
                  <a:pt x="25085" y="9874"/>
                </a:lnTo>
                <a:cubicBezTo>
                  <a:pt x="25085" y="9874"/>
                  <a:pt x="23851" y="8239"/>
                  <a:pt x="22484" y="8039"/>
                </a:cubicBezTo>
                <a:cubicBezTo>
                  <a:pt x="22484" y="8039"/>
                  <a:pt x="19815" y="67"/>
                  <a:pt x="15312" y="0"/>
                </a:cubicBezTo>
                <a:cubicBezTo>
                  <a:pt x="15298" y="0"/>
                  <a:pt x="15284" y="0"/>
                  <a:pt x="15270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53;p66">
            <a:extLst>
              <a:ext uri="{FF2B5EF4-FFF2-40B4-BE49-F238E27FC236}">
                <a16:creationId xmlns:a16="http://schemas.microsoft.com/office/drawing/2014/main" id="{67A9628A-8357-CF29-090A-68C19A255431}"/>
              </a:ext>
            </a:extLst>
          </p:cNvPr>
          <p:cNvSpPr/>
          <p:nvPr/>
        </p:nvSpPr>
        <p:spPr>
          <a:xfrm>
            <a:off x="-1751049" y="10036117"/>
            <a:ext cx="5646762" cy="1069505"/>
          </a:xfrm>
          <a:custGeom>
            <a:avLst/>
            <a:gdLst/>
            <a:ahLst/>
            <a:cxnLst/>
            <a:rect l="l" t="t" r="r" b="b"/>
            <a:pathLst>
              <a:path w="208483" h="39487" extrusionOk="0">
                <a:moveTo>
                  <a:pt x="138189" y="1"/>
                </a:moveTo>
                <a:cubicBezTo>
                  <a:pt x="132993" y="1"/>
                  <a:pt x="127699" y="428"/>
                  <a:pt x="122988" y="1559"/>
                </a:cubicBezTo>
                <a:cubicBezTo>
                  <a:pt x="115282" y="3394"/>
                  <a:pt x="109011" y="8831"/>
                  <a:pt x="104241" y="8898"/>
                </a:cubicBezTo>
                <a:cubicBezTo>
                  <a:pt x="104175" y="8899"/>
                  <a:pt x="104105" y="8899"/>
                  <a:pt x="104031" y="8899"/>
                </a:cubicBezTo>
                <a:cubicBezTo>
                  <a:pt x="101108" y="8899"/>
                  <a:pt x="91989" y="8199"/>
                  <a:pt x="83264" y="8199"/>
                </a:cubicBezTo>
                <a:cubicBezTo>
                  <a:pt x="76229" y="8199"/>
                  <a:pt x="69450" y="8654"/>
                  <a:pt x="66381" y="10299"/>
                </a:cubicBezTo>
                <a:cubicBezTo>
                  <a:pt x="59442" y="14035"/>
                  <a:pt x="49335" y="20340"/>
                  <a:pt x="46366" y="21040"/>
                </a:cubicBezTo>
                <a:cubicBezTo>
                  <a:pt x="43431" y="21741"/>
                  <a:pt x="21249" y="22074"/>
                  <a:pt x="17646" y="24709"/>
                </a:cubicBezTo>
                <a:cubicBezTo>
                  <a:pt x="12109" y="28779"/>
                  <a:pt x="0" y="39487"/>
                  <a:pt x="0" y="39487"/>
                </a:cubicBezTo>
                <a:lnTo>
                  <a:pt x="208482" y="39487"/>
                </a:lnTo>
                <a:cubicBezTo>
                  <a:pt x="206281" y="35117"/>
                  <a:pt x="198842" y="26277"/>
                  <a:pt x="194439" y="25210"/>
                </a:cubicBezTo>
                <a:cubicBezTo>
                  <a:pt x="178394" y="21307"/>
                  <a:pt x="176192" y="8131"/>
                  <a:pt x="163984" y="3327"/>
                </a:cubicBezTo>
                <a:cubicBezTo>
                  <a:pt x="161008" y="2151"/>
                  <a:pt x="149845" y="1"/>
                  <a:pt x="1381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54;p66">
            <a:extLst>
              <a:ext uri="{FF2B5EF4-FFF2-40B4-BE49-F238E27FC236}">
                <a16:creationId xmlns:a16="http://schemas.microsoft.com/office/drawing/2014/main" id="{AD2A392B-7A43-2843-2270-FE859CE05BF3}"/>
              </a:ext>
            </a:extLst>
          </p:cNvPr>
          <p:cNvSpPr/>
          <p:nvPr/>
        </p:nvSpPr>
        <p:spPr>
          <a:xfrm>
            <a:off x="1668660" y="10340369"/>
            <a:ext cx="2227118" cy="765260"/>
          </a:xfrm>
          <a:custGeom>
            <a:avLst/>
            <a:gdLst/>
            <a:ahLst/>
            <a:cxnLst/>
            <a:rect l="l" t="t" r="r" b="b"/>
            <a:pathLst>
              <a:path w="82227" h="28254" extrusionOk="0">
                <a:moveTo>
                  <a:pt x="48435" y="0"/>
                </a:moveTo>
                <a:lnTo>
                  <a:pt x="48435" y="0"/>
                </a:lnTo>
                <a:cubicBezTo>
                  <a:pt x="51337" y="4236"/>
                  <a:pt x="54873" y="11075"/>
                  <a:pt x="52105" y="12609"/>
                </a:cubicBezTo>
                <a:cubicBezTo>
                  <a:pt x="49336" y="14143"/>
                  <a:pt x="42331" y="14444"/>
                  <a:pt x="39296" y="15511"/>
                </a:cubicBezTo>
                <a:cubicBezTo>
                  <a:pt x="36227" y="16579"/>
                  <a:pt x="22817" y="16912"/>
                  <a:pt x="21316" y="17913"/>
                </a:cubicBezTo>
                <a:cubicBezTo>
                  <a:pt x="19802" y="18930"/>
                  <a:pt x="24296" y="19897"/>
                  <a:pt x="30716" y="19897"/>
                </a:cubicBezTo>
                <a:cubicBezTo>
                  <a:pt x="33346" y="19897"/>
                  <a:pt x="36300" y="19735"/>
                  <a:pt x="39296" y="19347"/>
                </a:cubicBezTo>
                <a:cubicBezTo>
                  <a:pt x="45697" y="18495"/>
                  <a:pt x="50427" y="17928"/>
                  <a:pt x="53286" y="17928"/>
                </a:cubicBezTo>
                <a:cubicBezTo>
                  <a:pt x="55016" y="17928"/>
                  <a:pt x="56060" y="18136"/>
                  <a:pt x="56374" y="18613"/>
                </a:cubicBezTo>
                <a:cubicBezTo>
                  <a:pt x="57208" y="19848"/>
                  <a:pt x="33925" y="25385"/>
                  <a:pt x="28454" y="25852"/>
                </a:cubicBezTo>
                <a:cubicBezTo>
                  <a:pt x="22984" y="26286"/>
                  <a:pt x="1" y="28254"/>
                  <a:pt x="1" y="28254"/>
                </a:cubicBezTo>
                <a:lnTo>
                  <a:pt x="82226" y="28254"/>
                </a:lnTo>
                <a:cubicBezTo>
                  <a:pt x="80025" y="23884"/>
                  <a:pt x="72586" y="15044"/>
                  <a:pt x="68183" y="13977"/>
                </a:cubicBezTo>
                <a:cubicBezTo>
                  <a:pt x="58109" y="11542"/>
                  <a:pt x="53506" y="5404"/>
                  <a:pt x="48435" y="0"/>
                </a:cubicBezTo>
                <a:close/>
              </a:path>
            </a:pathLst>
          </a:custGeom>
          <a:solidFill>
            <a:schemeClr val="dk1">
              <a:alpha val="25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255;p66">
            <a:extLst>
              <a:ext uri="{FF2B5EF4-FFF2-40B4-BE49-F238E27FC236}">
                <a16:creationId xmlns:a16="http://schemas.microsoft.com/office/drawing/2014/main" id="{87A9E01A-5CA7-4253-3B52-0A4E2DDA4C80}"/>
              </a:ext>
            </a:extLst>
          </p:cNvPr>
          <p:cNvSpPr/>
          <p:nvPr/>
        </p:nvSpPr>
        <p:spPr>
          <a:xfrm>
            <a:off x="56704" y="6083898"/>
            <a:ext cx="270812" cy="117053"/>
          </a:xfrm>
          <a:custGeom>
            <a:avLst/>
            <a:gdLst/>
            <a:ahLst/>
            <a:cxnLst/>
            <a:rect l="l" t="t" r="r" b="b"/>
            <a:pathLst>
              <a:path w="6640" h="2870" extrusionOk="0">
                <a:moveTo>
                  <a:pt x="4704" y="0"/>
                </a:moveTo>
                <a:cubicBezTo>
                  <a:pt x="4604" y="0"/>
                  <a:pt x="4471" y="0"/>
                  <a:pt x="4371" y="34"/>
                </a:cubicBezTo>
                <a:cubicBezTo>
                  <a:pt x="4337" y="34"/>
                  <a:pt x="4304" y="67"/>
                  <a:pt x="4271" y="67"/>
                </a:cubicBezTo>
                <a:lnTo>
                  <a:pt x="4237" y="134"/>
                </a:lnTo>
                <a:cubicBezTo>
                  <a:pt x="4171" y="134"/>
                  <a:pt x="4137" y="167"/>
                  <a:pt x="4104" y="201"/>
                </a:cubicBezTo>
                <a:cubicBezTo>
                  <a:pt x="3970" y="334"/>
                  <a:pt x="3870" y="434"/>
                  <a:pt x="3737" y="567"/>
                </a:cubicBezTo>
                <a:cubicBezTo>
                  <a:pt x="3565" y="796"/>
                  <a:pt x="3394" y="1025"/>
                  <a:pt x="3201" y="1254"/>
                </a:cubicBezTo>
                <a:lnTo>
                  <a:pt x="3201" y="1254"/>
                </a:lnTo>
                <a:cubicBezTo>
                  <a:pt x="2915" y="1179"/>
                  <a:pt x="2614" y="1123"/>
                  <a:pt x="2336" y="1068"/>
                </a:cubicBezTo>
                <a:cubicBezTo>
                  <a:pt x="2169" y="1034"/>
                  <a:pt x="1969" y="1034"/>
                  <a:pt x="1802" y="1034"/>
                </a:cubicBezTo>
                <a:lnTo>
                  <a:pt x="1502" y="1034"/>
                </a:lnTo>
                <a:cubicBezTo>
                  <a:pt x="1469" y="1034"/>
                  <a:pt x="1402" y="1068"/>
                  <a:pt x="1369" y="1068"/>
                </a:cubicBezTo>
                <a:cubicBezTo>
                  <a:pt x="1302" y="1101"/>
                  <a:pt x="1235" y="1101"/>
                  <a:pt x="1202" y="1135"/>
                </a:cubicBezTo>
                <a:cubicBezTo>
                  <a:pt x="1035" y="1235"/>
                  <a:pt x="902" y="1368"/>
                  <a:pt x="802" y="1535"/>
                </a:cubicBezTo>
                <a:cubicBezTo>
                  <a:pt x="668" y="1668"/>
                  <a:pt x="568" y="1802"/>
                  <a:pt x="468" y="1968"/>
                </a:cubicBezTo>
                <a:cubicBezTo>
                  <a:pt x="301" y="2235"/>
                  <a:pt x="134" y="2569"/>
                  <a:pt x="1" y="2869"/>
                </a:cubicBezTo>
                <a:cubicBezTo>
                  <a:pt x="234" y="2602"/>
                  <a:pt x="435" y="2335"/>
                  <a:pt x="668" y="2102"/>
                </a:cubicBezTo>
                <a:cubicBezTo>
                  <a:pt x="768" y="1968"/>
                  <a:pt x="902" y="1835"/>
                  <a:pt x="1002" y="1735"/>
                </a:cubicBezTo>
                <a:cubicBezTo>
                  <a:pt x="1102" y="1635"/>
                  <a:pt x="1235" y="1535"/>
                  <a:pt x="1369" y="1435"/>
                </a:cubicBezTo>
                <a:cubicBezTo>
                  <a:pt x="1502" y="1401"/>
                  <a:pt x="1635" y="1401"/>
                  <a:pt x="1802" y="1401"/>
                </a:cubicBezTo>
                <a:cubicBezTo>
                  <a:pt x="1936" y="1435"/>
                  <a:pt x="2102" y="1435"/>
                  <a:pt x="2269" y="1468"/>
                </a:cubicBezTo>
                <a:cubicBezTo>
                  <a:pt x="2603" y="1535"/>
                  <a:pt x="2936" y="1602"/>
                  <a:pt x="3237" y="1702"/>
                </a:cubicBezTo>
                <a:lnTo>
                  <a:pt x="3403" y="1735"/>
                </a:lnTo>
                <a:lnTo>
                  <a:pt x="3503" y="1602"/>
                </a:lnTo>
                <a:cubicBezTo>
                  <a:pt x="3670" y="1335"/>
                  <a:pt x="3870" y="1068"/>
                  <a:pt x="4071" y="834"/>
                </a:cubicBezTo>
                <a:cubicBezTo>
                  <a:pt x="4171" y="701"/>
                  <a:pt x="4271" y="567"/>
                  <a:pt x="4404" y="467"/>
                </a:cubicBezTo>
                <a:cubicBezTo>
                  <a:pt x="4437" y="434"/>
                  <a:pt x="4437" y="401"/>
                  <a:pt x="4471" y="401"/>
                </a:cubicBezTo>
                <a:lnTo>
                  <a:pt x="4504" y="367"/>
                </a:lnTo>
                <a:cubicBezTo>
                  <a:pt x="4571" y="334"/>
                  <a:pt x="4638" y="334"/>
                  <a:pt x="4671" y="334"/>
                </a:cubicBezTo>
                <a:cubicBezTo>
                  <a:pt x="5005" y="334"/>
                  <a:pt x="5338" y="367"/>
                  <a:pt x="5638" y="401"/>
                </a:cubicBezTo>
                <a:cubicBezTo>
                  <a:pt x="5972" y="534"/>
                  <a:pt x="6305" y="601"/>
                  <a:pt x="6639" y="634"/>
                </a:cubicBezTo>
                <a:cubicBezTo>
                  <a:pt x="6339" y="501"/>
                  <a:pt x="6039" y="334"/>
                  <a:pt x="5705" y="234"/>
                </a:cubicBezTo>
                <a:cubicBezTo>
                  <a:pt x="5371" y="100"/>
                  <a:pt x="5038" y="34"/>
                  <a:pt x="470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56;p66">
            <a:extLst>
              <a:ext uri="{FF2B5EF4-FFF2-40B4-BE49-F238E27FC236}">
                <a16:creationId xmlns:a16="http://schemas.microsoft.com/office/drawing/2014/main" id="{52339F60-4ADD-5222-2389-08E6EA4EAC3F}"/>
              </a:ext>
            </a:extLst>
          </p:cNvPr>
          <p:cNvSpPr/>
          <p:nvPr/>
        </p:nvSpPr>
        <p:spPr>
          <a:xfrm>
            <a:off x="-246665" y="6449876"/>
            <a:ext cx="424490" cy="119745"/>
          </a:xfrm>
          <a:custGeom>
            <a:avLst/>
            <a:gdLst/>
            <a:ahLst/>
            <a:cxnLst/>
            <a:rect l="l" t="t" r="r" b="b"/>
            <a:pathLst>
              <a:path w="10408" h="2936" extrusionOk="0">
                <a:moveTo>
                  <a:pt x="7272" y="0"/>
                </a:moveTo>
                <a:cubicBezTo>
                  <a:pt x="7205" y="0"/>
                  <a:pt x="7172" y="34"/>
                  <a:pt x="7105" y="34"/>
                </a:cubicBezTo>
                <a:lnTo>
                  <a:pt x="7005" y="101"/>
                </a:lnTo>
                <a:cubicBezTo>
                  <a:pt x="6939" y="134"/>
                  <a:pt x="6872" y="167"/>
                  <a:pt x="6839" y="201"/>
                </a:cubicBezTo>
                <a:cubicBezTo>
                  <a:pt x="6605" y="334"/>
                  <a:pt x="6372" y="467"/>
                  <a:pt x="6171" y="634"/>
                </a:cubicBezTo>
                <a:cubicBezTo>
                  <a:pt x="5829" y="891"/>
                  <a:pt x="5512" y="1172"/>
                  <a:pt x="5177" y="1456"/>
                </a:cubicBezTo>
                <a:lnTo>
                  <a:pt x="5177" y="1456"/>
                </a:lnTo>
                <a:cubicBezTo>
                  <a:pt x="4777" y="1261"/>
                  <a:pt x="4362" y="1074"/>
                  <a:pt x="3970" y="934"/>
                </a:cubicBezTo>
                <a:cubicBezTo>
                  <a:pt x="3703" y="834"/>
                  <a:pt x="3436" y="768"/>
                  <a:pt x="3169" y="734"/>
                </a:cubicBezTo>
                <a:cubicBezTo>
                  <a:pt x="3036" y="701"/>
                  <a:pt x="2902" y="668"/>
                  <a:pt x="2769" y="668"/>
                </a:cubicBezTo>
                <a:lnTo>
                  <a:pt x="2535" y="668"/>
                </a:lnTo>
                <a:cubicBezTo>
                  <a:pt x="2435" y="668"/>
                  <a:pt x="2335" y="701"/>
                  <a:pt x="2269" y="734"/>
                </a:cubicBezTo>
                <a:cubicBezTo>
                  <a:pt x="2002" y="834"/>
                  <a:pt x="1768" y="1001"/>
                  <a:pt x="1568" y="1201"/>
                </a:cubicBezTo>
                <a:cubicBezTo>
                  <a:pt x="1368" y="1368"/>
                  <a:pt x="1168" y="1535"/>
                  <a:pt x="968" y="1735"/>
                </a:cubicBezTo>
                <a:cubicBezTo>
                  <a:pt x="634" y="2102"/>
                  <a:pt x="301" y="2502"/>
                  <a:pt x="0" y="2936"/>
                </a:cubicBezTo>
                <a:cubicBezTo>
                  <a:pt x="434" y="2636"/>
                  <a:pt x="801" y="2302"/>
                  <a:pt x="1201" y="2002"/>
                </a:cubicBezTo>
                <a:cubicBezTo>
                  <a:pt x="1401" y="1835"/>
                  <a:pt x="1635" y="1702"/>
                  <a:pt x="1835" y="1568"/>
                </a:cubicBezTo>
                <a:cubicBezTo>
                  <a:pt x="2002" y="1435"/>
                  <a:pt x="2235" y="1335"/>
                  <a:pt x="2435" y="1268"/>
                </a:cubicBezTo>
                <a:cubicBezTo>
                  <a:pt x="2489" y="1259"/>
                  <a:pt x="2545" y="1255"/>
                  <a:pt x="2602" y="1255"/>
                </a:cubicBezTo>
                <a:cubicBezTo>
                  <a:pt x="2756" y="1255"/>
                  <a:pt x="2914" y="1286"/>
                  <a:pt x="3036" y="1335"/>
                </a:cubicBezTo>
                <a:cubicBezTo>
                  <a:pt x="3269" y="1401"/>
                  <a:pt x="3503" y="1468"/>
                  <a:pt x="3736" y="1568"/>
                </a:cubicBezTo>
                <a:cubicBezTo>
                  <a:pt x="4203" y="1735"/>
                  <a:pt x="4670" y="1969"/>
                  <a:pt x="5104" y="2169"/>
                </a:cubicBezTo>
                <a:lnTo>
                  <a:pt x="5304" y="2302"/>
                </a:lnTo>
                <a:lnTo>
                  <a:pt x="5504" y="2135"/>
                </a:lnTo>
                <a:cubicBezTo>
                  <a:pt x="5838" y="1768"/>
                  <a:pt x="6205" y="1468"/>
                  <a:pt x="6572" y="1135"/>
                </a:cubicBezTo>
                <a:cubicBezTo>
                  <a:pt x="6772" y="1001"/>
                  <a:pt x="6972" y="834"/>
                  <a:pt x="7139" y="701"/>
                </a:cubicBezTo>
                <a:lnTo>
                  <a:pt x="7272" y="634"/>
                </a:lnTo>
                <a:lnTo>
                  <a:pt x="7339" y="601"/>
                </a:lnTo>
                <a:lnTo>
                  <a:pt x="7372" y="601"/>
                </a:lnTo>
                <a:cubicBezTo>
                  <a:pt x="7422" y="584"/>
                  <a:pt x="7472" y="576"/>
                  <a:pt x="7518" y="576"/>
                </a:cubicBezTo>
                <a:cubicBezTo>
                  <a:pt x="7564" y="576"/>
                  <a:pt x="7606" y="584"/>
                  <a:pt x="7639" y="601"/>
                </a:cubicBezTo>
                <a:cubicBezTo>
                  <a:pt x="8106" y="668"/>
                  <a:pt x="8573" y="801"/>
                  <a:pt x="9007" y="1001"/>
                </a:cubicBezTo>
                <a:cubicBezTo>
                  <a:pt x="9507" y="1135"/>
                  <a:pt x="9974" y="1335"/>
                  <a:pt x="10408" y="1535"/>
                </a:cubicBezTo>
                <a:cubicBezTo>
                  <a:pt x="10007" y="1201"/>
                  <a:pt x="9607" y="934"/>
                  <a:pt x="9174" y="701"/>
                </a:cubicBezTo>
                <a:cubicBezTo>
                  <a:pt x="8707" y="401"/>
                  <a:pt x="8240" y="201"/>
                  <a:pt x="7739" y="34"/>
                </a:cubicBezTo>
                <a:cubicBezTo>
                  <a:pt x="7572" y="0"/>
                  <a:pt x="7439" y="0"/>
                  <a:pt x="727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57;p66">
            <a:extLst>
              <a:ext uri="{FF2B5EF4-FFF2-40B4-BE49-F238E27FC236}">
                <a16:creationId xmlns:a16="http://schemas.microsoft.com/office/drawing/2014/main" id="{CD6EFDCC-4313-F239-7A62-F0632AA2E167}"/>
              </a:ext>
            </a:extLst>
          </p:cNvPr>
          <p:cNvSpPr/>
          <p:nvPr/>
        </p:nvSpPr>
        <p:spPr>
          <a:xfrm>
            <a:off x="237674" y="6285261"/>
            <a:ext cx="421798" cy="127902"/>
          </a:xfrm>
          <a:custGeom>
            <a:avLst/>
            <a:gdLst/>
            <a:ahLst/>
            <a:cxnLst/>
            <a:rect l="l" t="t" r="r" b="b"/>
            <a:pathLst>
              <a:path w="10342" h="3136" extrusionOk="0">
                <a:moveTo>
                  <a:pt x="2802" y="0"/>
                </a:moveTo>
                <a:cubicBezTo>
                  <a:pt x="2536" y="34"/>
                  <a:pt x="2235" y="100"/>
                  <a:pt x="1969" y="234"/>
                </a:cubicBezTo>
                <a:cubicBezTo>
                  <a:pt x="1735" y="334"/>
                  <a:pt x="1502" y="434"/>
                  <a:pt x="1268" y="567"/>
                </a:cubicBezTo>
                <a:cubicBezTo>
                  <a:pt x="834" y="834"/>
                  <a:pt x="401" y="1101"/>
                  <a:pt x="0" y="1435"/>
                </a:cubicBezTo>
                <a:cubicBezTo>
                  <a:pt x="467" y="1234"/>
                  <a:pt x="934" y="1034"/>
                  <a:pt x="1435" y="868"/>
                </a:cubicBezTo>
                <a:cubicBezTo>
                  <a:pt x="1635" y="801"/>
                  <a:pt x="1902" y="701"/>
                  <a:pt x="2135" y="667"/>
                </a:cubicBezTo>
                <a:cubicBezTo>
                  <a:pt x="2335" y="567"/>
                  <a:pt x="2569" y="534"/>
                  <a:pt x="2802" y="534"/>
                </a:cubicBezTo>
                <a:cubicBezTo>
                  <a:pt x="3003" y="567"/>
                  <a:pt x="3203" y="667"/>
                  <a:pt x="3370" y="767"/>
                </a:cubicBezTo>
                <a:cubicBezTo>
                  <a:pt x="3570" y="901"/>
                  <a:pt x="3770" y="1034"/>
                  <a:pt x="3970" y="1201"/>
                </a:cubicBezTo>
                <a:cubicBezTo>
                  <a:pt x="4337" y="1501"/>
                  <a:pt x="4737" y="1835"/>
                  <a:pt x="5071" y="2202"/>
                </a:cubicBezTo>
                <a:lnTo>
                  <a:pt x="5271" y="2369"/>
                </a:lnTo>
                <a:lnTo>
                  <a:pt x="5471" y="2235"/>
                </a:lnTo>
                <a:cubicBezTo>
                  <a:pt x="5905" y="2035"/>
                  <a:pt x="6372" y="1835"/>
                  <a:pt x="6805" y="1635"/>
                </a:cubicBezTo>
                <a:cubicBezTo>
                  <a:pt x="7005" y="1535"/>
                  <a:pt x="7239" y="1468"/>
                  <a:pt x="7472" y="1401"/>
                </a:cubicBezTo>
                <a:lnTo>
                  <a:pt x="7639" y="1335"/>
                </a:lnTo>
                <a:lnTo>
                  <a:pt x="7739" y="1335"/>
                </a:lnTo>
                <a:cubicBezTo>
                  <a:pt x="7806" y="1368"/>
                  <a:pt x="7906" y="1368"/>
                  <a:pt x="7973" y="1435"/>
                </a:cubicBezTo>
                <a:cubicBezTo>
                  <a:pt x="8406" y="1668"/>
                  <a:pt x="8807" y="1935"/>
                  <a:pt x="9174" y="2235"/>
                </a:cubicBezTo>
                <a:cubicBezTo>
                  <a:pt x="9574" y="2502"/>
                  <a:pt x="9941" y="2836"/>
                  <a:pt x="10341" y="3136"/>
                </a:cubicBezTo>
                <a:cubicBezTo>
                  <a:pt x="10041" y="2736"/>
                  <a:pt x="9741" y="2335"/>
                  <a:pt x="9407" y="1968"/>
                </a:cubicBezTo>
                <a:cubicBezTo>
                  <a:pt x="9040" y="1568"/>
                  <a:pt x="8673" y="1201"/>
                  <a:pt x="8240" y="934"/>
                </a:cubicBezTo>
                <a:cubicBezTo>
                  <a:pt x="8106" y="834"/>
                  <a:pt x="7973" y="767"/>
                  <a:pt x="7806" y="734"/>
                </a:cubicBezTo>
                <a:lnTo>
                  <a:pt x="7539" y="734"/>
                </a:lnTo>
                <a:cubicBezTo>
                  <a:pt x="7472" y="767"/>
                  <a:pt x="7406" y="767"/>
                  <a:pt x="7339" y="801"/>
                </a:cubicBezTo>
                <a:cubicBezTo>
                  <a:pt x="7072" y="834"/>
                  <a:pt x="6839" y="934"/>
                  <a:pt x="6572" y="1001"/>
                </a:cubicBezTo>
                <a:cubicBezTo>
                  <a:pt x="6182" y="1168"/>
                  <a:pt x="5791" y="1335"/>
                  <a:pt x="5401" y="1503"/>
                </a:cubicBezTo>
                <a:lnTo>
                  <a:pt x="5401" y="1503"/>
                </a:lnTo>
                <a:cubicBezTo>
                  <a:pt x="5081" y="1200"/>
                  <a:pt x="4738" y="922"/>
                  <a:pt x="4370" y="667"/>
                </a:cubicBezTo>
                <a:cubicBezTo>
                  <a:pt x="4170" y="501"/>
                  <a:pt x="3937" y="367"/>
                  <a:pt x="3703" y="234"/>
                </a:cubicBezTo>
                <a:cubicBezTo>
                  <a:pt x="3570" y="167"/>
                  <a:pt x="3436" y="100"/>
                  <a:pt x="3303" y="67"/>
                </a:cubicBezTo>
                <a:cubicBezTo>
                  <a:pt x="3236" y="34"/>
                  <a:pt x="3136" y="0"/>
                  <a:pt x="306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258;p66">
            <a:extLst>
              <a:ext uri="{FF2B5EF4-FFF2-40B4-BE49-F238E27FC236}">
                <a16:creationId xmlns:a16="http://schemas.microsoft.com/office/drawing/2014/main" id="{D045E708-FE3B-5516-3ED1-14F1A2F5E380}"/>
              </a:ext>
            </a:extLst>
          </p:cNvPr>
          <p:cNvGrpSpPr/>
          <p:nvPr/>
        </p:nvGrpSpPr>
        <p:grpSpPr>
          <a:xfrm>
            <a:off x="779467" y="6620903"/>
            <a:ext cx="1581290" cy="3890441"/>
            <a:chOff x="-4590008" y="469533"/>
            <a:chExt cx="1255889" cy="3089859"/>
          </a:xfrm>
        </p:grpSpPr>
        <p:sp>
          <p:nvSpPr>
            <p:cNvPr id="15" name="Google Shape;1259;p66">
              <a:extLst>
                <a:ext uri="{FF2B5EF4-FFF2-40B4-BE49-F238E27FC236}">
                  <a16:creationId xmlns:a16="http://schemas.microsoft.com/office/drawing/2014/main" id="{A521D9FE-A364-5FD2-E318-5D5E84C96CF2}"/>
                </a:ext>
              </a:extLst>
            </p:cNvPr>
            <p:cNvSpPr/>
            <p:nvPr/>
          </p:nvSpPr>
          <p:spPr>
            <a:xfrm>
              <a:off x="-3626050" y="2450959"/>
              <a:ext cx="131441" cy="296404"/>
            </a:xfrm>
            <a:custGeom>
              <a:avLst/>
              <a:gdLst/>
              <a:ahLst/>
              <a:cxnLst/>
              <a:rect l="l" t="t" r="r" b="b"/>
              <a:pathLst>
                <a:path w="6973" h="15545" extrusionOk="0">
                  <a:moveTo>
                    <a:pt x="3470" y="0"/>
                  </a:moveTo>
                  <a:cubicBezTo>
                    <a:pt x="2736" y="0"/>
                    <a:pt x="1" y="15078"/>
                    <a:pt x="168" y="15278"/>
                  </a:cubicBezTo>
                  <a:cubicBezTo>
                    <a:pt x="368" y="15478"/>
                    <a:pt x="2636" y="15545"/>
                    <a:pt x="3470" y="15545"/>
                  </a:cubicBezTo>
                  <a:cubicBezTo>
                    <a:pt x="4304" y="15545"/>
                    <a:pt x="6572" y="15478"/>
                    <a:pt x="6772" y="15278"/>
                  </a:cubicBezTo>
                  <a:cubicBezTo>
                    <a:pt x="6973" y="15078"/>
                    <a:pt x="4204" y="0"/>
                    <a:pt x="34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60;p66">
              <a:extLst>
                <a:ext uri="{FF2B5EF4-FFF2-40B4-BE49-F238E27FC236}">
                  <a16:creationId xmlns:a16="http://schemas.microsoft.com/office/drawing/2014/main" id="{1374B380-F8A4-80BF-E38D-EDA473457C0E}"/>
                </a:ext>
              </a:extLst>
            </p:cNvPr>
            <p:cNvSpPr/>
            <p:nvPr/>
          </p:nvSpPr>
          <p:spPr>
            <a:xfrm>
              <a:off x="-3618491" y="2450483"/>
              <a:ext cx="123260" cy="342834"/>
            </a:xfrm>
            <a:custGeom>
              <a:avLst/>
              <a:gdLst/>
              <a:ahLst/>
              <a:cxnLst/>
              <a:rect l="l" t="t" r="r" b="b"/>
              <a:pathLst>
                <a:path w="6539" h="17980" extrusionOk="0">
                  <a:moveTo>
                    <a:pt x="3136" y="0"/>
                  </a:moveTo>
                  <a:cubicBezTo>
                    <a:pt x="3119" y="0"/>
                    <a:pt x="3102" y="9"/>
                    <a:pt x="3102" y="25"/>
                  </a:cubicBezTo>
                  <a:cubicBezTo>
                    <a:pt x="3036" y="1893"/>
                    <a:pt x="3036" y="3761"/>
                    <a:pt x="3069" y="5596"/>
                  </a:cubicBezTo>
                  <a:cubicBezTo>
                    <a:pt x="2569" y="5196"/>
                    <a:pt x="2002" y="4829"/>
                    <a:pt x="1501" y="4429"/>
                  </a:cubicBezTo>
                  <a:cubicBezTo>
                    <a:pt x="1501" y="4429"/>
                    <a:pt x="1435" y="4462"/>
                    <a:pt x="1501" y="4462"/>
                  </a:cubicBezTo>
                  <a:cubicBezTo>
                    <a:pt x="2035" y="4896"/>
                    <a:pt x="2535" y="5329"/>
                    <a:pt x="3102" y="5763"/>
                  </a:cubicBezTo>
                  <a:lnTo>
                    <a:pt x="3102" y="6063"/>
                  </a:lnTo>
                  <a:cubicBezTo>
                    <a:pt x="2535" y="5830"/>
                    <a:pt x="1968" y="5563"/>
                    <a:pt x="1435" y="5329"/>
                  </a:cubicBezTo>
                  <a:cubicBezTo>
                    <a:pt x="1368" y="5329"/>
                    <a:pt x="1335" y="5396"/>
                    <a:pt x="1368" y="5396"/>
                  </a:cubicBezTo>
                  <a:cubicBezTo>
                    <a:pt x="1968" y="5663"/>
                    <a:pt x="2535" y="5963"/>
                    <a:pt x="3102" y="6230"/>
                  </a:cubicBezTo>
                  <a:cubicBezTo>
                    <a:pt x="3102" y="7130"/>
                    <a:pt x="3136" y="8064"/>
                    <a:pt x="3136" y="8965"/>
                  </a:cubicBezTo>
                  <a:cubicBezTo>
                    <a:pt x="3169" y="10566"/>
                    <a:pt x="3203" y="12201"/>
                    <a:pt x="3236" y="13802"/>
                  </a:cubicBezTo>
                  <a:cubicBezTo>
                    <a:pt x="2168" y="13268"/>
                    <a:pt x="1134" y="12734"/>
                    <a:pt x="67" y="12234"/>
                  </a:cubicBezTo>
                  <a:cubicBezTo>
                    <a:pt x="34" y="12234"/>
                    <a:pt x="0" y="12301"/>
                    <a:pt x="34" y="12301"/>
                  </a:cubicBezTo>
                  <a:cubicBezTo>
                    <a:pt x="1068" y="12901"/>
                    <a:pt x="2135" y="13435"/>
                    <a:pt x="3236" y="13902"/>
                  </a:cubicBezTo>
                  <a:cubicBezTo>
                    <a:pt x="3269" y="15236"/>
                    <a:pt x="3303" y="16571"/>
                    <a:pt x="3303" y="17905"/>
                  </a:cubicBezTo>
                  <a:cubicBezTo>
                    <a:pt x="3303" y="17955"/>
                    <a:pt x="3336" y="17980"/>
                    <a:pt x="3369" y="17980"/>
                  </a:cubicBezTo>
                  <a:cubicBezTo>
                    <a:pt x="3403" y="17980"/>
                    <a:pt x="3436" y="17955"/>
                    <a:pt x="3436" y="17905"/>
                  </a:cubicBezTo>
                  <a:cubicBezTo>
                    <a:pt x="3403" y="16204"/>
                    <a:pt x="3403" y="14502"/>
                    <a:pt x="3403" y="12801"/>
                  </a:cubicBezTo>
                  <a:cubicBezTo>
                    <a:pt x="4470" y="12434"/>
                    <a:pt x="5504" y="12034"/>
                    <a:pt x="6538" y="11534"/>
                  </a:cubicBezTo>
                  <a:cubicBezTo>
                    <a:pt x="6505" y="11500"/>
                    <a:pt x="6472" y="11434"/>
                    <a:pt x="6438" y="11434"/>
                  </a:cubicBezTo>
                  <a:cubicBezTo>
                    <a:pt x="5871" y="11667"/>
                    <a:pt x="3770" y="12501"/>
                    <a:pt x="3336" y="12768"/>
                  </a:cubicBezTo>
                  <a:lnTo>
                    <a:pt x="3336" y="12468"/>
                  </a:lnTo>
                  <a:cubicBezTo>
                    <a:pt x="3836" y="12167"/>
                    <a:pt x="4337" y="11867"/>
                    <a:pt x="4837" y="11600"/>
                  </a:cubicBezTo>
                  <a:cubicBezTo>
                    <a:pt x="5337" y="11300"/>
                    <a:pt x="5971" y="11000"/>
                    <a:pt x="6472" y="10633"/>
                  </a:cubicBezTo>
                  <a:cubicBezTo>
                    <a:pt x="6505" y="10633"/>
                    <a:pt x="6472" y="10566"/>
                    <a:pt x="6438" y="10566"/>
                  </a:cubicBezTo>
                  <a:cubicBezTo>
                    <a:pt x="5904" y="10833"/>
                    <a:pt x="5371" y="11133"/>
                    <a:pt x="4870" y="11467"/>
                  </a:cubicBezTo>
                  <a:cubicBezTo>
                    <a:pt x="4337" y="11767"/>
                    <a:pt x="3836" y="12067"/>
                    <a:pt x="3336" y="12368"/>
                  </a:cubicBezTo>
                  <a:lnTo>
                    <a:pt x="3336" y="10199"/>
                  </a:lnTo>
                  <a:cubicBezTo>
                    <a:pt x="4170" y="9866"/>
                    <a:pt x="4937" y="9465"/>
                    <a:pt x="5704" y="8998"/>
                  </a:cubicBezTo>
                  <a:cubicBezTo>
                    <a:pt x="5738" y="8998"/>
                    <a:pt x="5704" y="8932"/>
                    <a:pt x="5704" y="8932"/>
                  </a:cubicBezTo>
                  <a:cubicBezTo>
                    <a:pt x="4904" y="9265"/>
                    <a:pt x="4103" y="9666"/>
                    <a:pt x="3369" y="10099"/>
                  </a:cubicBezTo>
                  <a:lnTo>
                    <a:pt x="3369" y="8965"/>
                  </a:lnTo>
                  <a:cubicBezTo>
                    <a:pt x="3336" y="7030"/>
                    <a:pt x="3336" y="5096"/>
                    <a:pt x="3269" y="3161"/>
                  </a:cubicBezTo>
                  <a:cubicBezTo>
                    <a:pt x="3770" y="2927"/>
                    <a:pt x="4270" y="2694"/>
                    <a:pt x="4770" y="2460"/>
                  </a:cubicBezTo>
                  <a:cubicBezTo>
                    <a:pt x="4799" y="2460"/>
                    <a:pt x="4779" y="2387"/>
                    <a:pt x="4751" y="2387"/>
                  </a:cubicBezTo>
                  <a:cubicBezTo>
                    <a:pt x="4747" y="2387"/>
                    <a:pt x="4742" y="2389"/>
                    <a:pt x="4737" y="2394"/>
                  </a:cubicBezTo>
                  <a:cubicBezTo>
                    <a:pt x="4237" y="2594"/>
                    <a:pt x="3770" y="2794"/>
                    <a:pt x="3269" y="3028"/>
                  </a:cubicBezTo>
                  <a:cubicBezTo>
                    <a:pt x="3269" y="2027"/>
                    <a:pt x="3203" y="1026"/>
                    <a:pt x="3169" y="25"/>
                  </a:cubicBezTo>
                  <a:cubicBezTo>
                    <a:pt x="3169" y="9"/>
                    <a:pt x="3153" y="0"/>
                    <a:pt x="313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61;p66">
              <a:extLst>
                <a:ext uri="{FF2B5EF4-FFF2-40B4-BE49-F238E27FC236}">
                  <a16:creationId xmlns:a16="http://schemas.microsoft.com/office/drawing/2014/main" id="{6F8A2622-E1E1-45F9-F503-6D4F6F533821}"/>
                </a:ext>
              </a:extLst>
            </p:cNvPr>
            <p:cNvSpPr/>
            <p:nvPr/>
          </p:nvSpPr>
          <p:spPr>
            <a:xfrm>
              <a:off x="-3866233" y="3215013"/>
              <a:ext cx="439545" cy="313000"/>
            </a:xfrm>
            <a:custGeom>
              <a:avLst/>
              <a:gdLst/>
              <a:ahLst/>
              <a:cxnLst/>
              <a:rect l="l" t="t" r="r" b="b"/>
              <a:pathLst>
                <a:path w="31190" h="29157" extrusionOk="0">
                  <a:moveTo>
                    <a:pt x="30722" y="0"/>
                  </a:moveTo>
                  <a:lnTo>
                    <a:pt x="13043" y="434"/>
                  </a:lnTo>
                  <a:lnTo>
                    <a:pt x="13377" y="19181"/>
                  </a:lnTo>
                  <a:cubicBezTo>
                    <a:pt x="13377" y="19181"/>
                    <a:pt x="2869" y="24218"/>
                    <a:pt x="1835" y="25085"/>
                  </a:cubicBezTo>
                  <a:cubicBezTo>
                    <a:pt x="768" y="25986"/>
                    <a:pt x="0" y="28788"/>
                    <a:pt x="968" y="29088"/>
                  </a:cubicBezTo>
                  <a:cubicBezTo>
                    <a:pt x="1121" y="29135"/>
                    <a:pt x="1941" y="29157"/>
                    <a:pt x="3218" y="29157"/>
                  </a:cubicBezTo>
                  <a:cubicBezTo>
                    <a:pt x="10021" y="29157"/>
                    <a:pt x="29785" y="28543"/>
                    <a:pt x="30656" y="27954"/>
                  </a:cubicBezTo>
                  <a:cubicBezTo>
                    <a:pt x="30822" y="27620"/>
                    <a:pt x="30922" y="27253"/>
                    <a:pt x="30922" y="26886"/>
                  </a:cubicBezTo>
                  <a:cubicBezTo>
                    <a:pt x="30922" y="26853"/>
                    <a:pt x="30922" y="26853"/>
                    <a:pt x="30922" y="26853"/>
                  </a:cubicBezTo>
                  <a:cubicBezTo>
                    <a:pt x="31123" y="25285"/>
                    <a:pt x="31189" y="22250"/>
                    <a:pt x="31189" y="18780"/>
                  </a:cubicBezTo>
                  <a:lnTo>
                    <a:pt x="30722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62;p66">
              <a:extLst>
                <a:ext uri="{FF2B5EF4-FFF2-40B4-BE49-F238E27FC236}">
                  <a16:creationId xmlns:a16="http://schemas.microsoft.com/office/drawing/2014/main" id="{B18955B3-234E-10E1-512C-E84FCCEB6B5E}"/>
                </a:ext>
              </a:extLst>
            </p:cNvPr>
            <p:cNvSpPr/>
            <p:nvPr/>
          </p:nvSpPr>
          <p:spPr>
            <a:xfrm>
              <a:off x="-3866233" y="3376520"/>
              <a:ext cx="440010" cy="151503"/>
            </a:xfrm>
            <a:custGeom>
              <a:avLst/>
              <a:gdLst/>
              <a:ahLst/>
              <a:cxnLst/>
              <a:rect l="l" t="t" r="r" b="b"/>
              <a:pathLst>
                <a:path w="31223" h="14113" extrusionOk="0">
                  <a:moveTo>
                    <a:pt x="31223" y="0"/>
                  </a:moveTo>
                  <a:lnTo>
                    <a:pt x="13377" y="401"/>
                  </a:lnTo>
                  <a:lnTo>
                    <a:pt x="13377" y="4137"/>
                  </a:lnTo>
                  <a:cubicBezTo>
                    <a:pt x="13377" y="4137"/>
                    <a:pt x="2869" y="9174"/>
                    <a:pt x="1835" y="10041"/>
                  </a:cubicBezTo>
                  <a:cubicBezTo>
                    <a:pt x="768" y="10942"/>
                    <a:pt x="0" y="13744"/>
                    <a:pt x="968" y="14044"/>
                  </a:cubicBezTo>
                  <a:cubicBezTo>
                    <a:pt x="1121" y="14091"/>
                    <a:pt x="1941" y="14113"/>
                    <a:pt x="3218" y="14113"/>
                  </a:cubicBezTo>
                  <a:cubicBezTo>
                    <a:pt x="10021" y="14113"/>
                    <a:pt x="29785" y="13499"/>
                    <a:pt x="30656" y="12910"/>
                  </a:cubicBezTo>
                  <a:lnTo>
                    <a:pt x="30656" y="12876"/>
                  </a:lnTo>
                  <a:cubicBezTo>
                    <a:pt x="30789" y="12543"/>
                    <a:pt x="30889" y="12176"/>
                    <a:pt x="30922" y="11809"/>
                  </a:cubicBezTo>
                  <a:cubicBezTo>
                    <a:pt x="31123" y="10241"/>
                    <a:pt x="31189" y="7206"/>
                    <a:pt x="31189" y="3736"/>
                  </a:cubicBezTo>
                  <a:cubicBezTo>
                    <a:pt x="31189" y="3703"/>
                    <a:pt x="31223" y="0"/>
                    <a:pt x="31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63;p66">
              <a:extLst>
                <a:ext uri="{FF2B5EF4-FFF2-40B4-BE49-F238E27FC236}">
                  <a16:creationId xmlns:a16="http://schemas.microsoft.com/office/drawing/2014/main" id="{50A67BFA-7E46-8C5F-8E21-28C85261DD77}"/>
                </a:ext>
              </a:extLst>
            </p:cNvPr>
            <p:cNvSpPr/>
            <p:nvPr/>
          </p:nvSpPr>
          <p:spPr>
            <a:xfrm>
              <a:off x="-3703584" y="3419827"/>
              <a:ext cx="78988" cy="17219"/>
            </a:xfrm>
            <a:custGeom>
              <a:avLst/>
              <a:gdLst/>
              <a:ahLst/>
              <a:cxnLst/>
              <a:rect l="l" t="t" r="r" b="b"/>
              <a:pathLst>
                <a:path w="5605" h="1604" extrusionOk="0">
                  <a:moveTo>
                    <a:pt x="1371" y="0"/>
                  </a:moveTo>
                  <a:cubicBezTo>
                    <a:pt x="937" y="0"/>
                    <a:pt x="509" y="36"/>
                    <a:pt x="101" y="103"/>
                  </a:cubicBezTo>
                  <a:cubicBezTo>
                    <a:pt x="1" y="136"/>
                    <a:pt x="1" y="303"/>
                    <a:pt x="101" y="336"/>
                  </a:cubicBezTo>
                  <a:cubicBezTo>
                    <a:pt x="1936" y="570"/>
                    <a:pt x="3737" y="970"/>
                    <a:pt x="5471" y="1604"/>
                  </a:cubicBezTo>
                  <a:cubicBezTo>
                    <a:pt x="5538" y="1604"/>
                    <a:pt x="5605" y="1537"/>
                    <a:pt x="5538" y="1470"/>
                  </a:cubicBezTo>
                  <a:cubicBezTo>
                    <a:pt x="4475" y="433"/>
                    <a:pt x="2887" y="0"/>
                    <a:pt x="13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64;p66">
              <a:extLst>
                <a:ext uri="{FF2B5EF4-FFF2-40B4-BE49-F238E27FC236}">
                  <a16:creationId xmlns:a16="http://schemas.microsoft.com/office/drawing/2014/main" id="{BE21162C-7F77-BC88-D6B4-A76C81FD460F}"/>
                </a:ext>
              </a:extLst>
            </p:cNvPr>
            <p:cNvSpPr/>
            <p:nvPr/>
          </p:nvSpPr>
          <p:spPr>
            <a:xfrm>
              <a:off x="-3722849" y="3428062"/>
              <a:ext cx="79284" cy="16961"/>
            </a:xfrm>
            <a:custGeom>
              <a:avLst/>
              <a:gdLst/>
              <a:ahLst/>
              <a:cxnLst/>
              <a:rect l="l" t="t" r="r" b="b"/>
              <a:pathLst>
                <a:path w="5626" h="1580" extrusionOk="0">
                  <a:moveTo>
                    <a:pt x="1404" y="1"/>
                  </a:moveTo>
                  <a:cubicBezTo>
                    <a:pt x="970" y="1"/>
                    <a:pt x="542" y="36"/>
                    <a:pt x="134" y="103"/>
                  </a:cubicBezTo>
                  <a:cubicBezTo>
                    <a:pt x="0" y="170"/>
                    <a:pt x="0" y="303"/>
                    <a:pt x="134" y="336"/>
                  </a:cubicBezTo>
                  <a:cubicBezTo>
                    <a:pt x="1968" y="570"/>
                    <a:pt x="3770" y="970"/>
                    <a:pt x="5504" y="1571"/>
                  </a:cubicBezTo>
                  <a:cubicBezTo>
                    <a:pt x="5516" y="1577"/>
                    <a:pt x="5529" y="1579"/>
                    <a:pt x="5540" y="1579"/>
                  </a:cubicBezTo>
                  <a:cubicBezTo>
                    <a:pt x="5591" y="1579"/>
                    <a:pt x="5625" y="1525"/>
                    <a:pt x="5571" y="1471"/>
                  </a:cubicBezTo>
                  <a:cubicBezTo>
                    <a:pt x="4508" y="433"/>
                    <a:pt x="2920" y="1"/>
                    <a:pt x="14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65;p66">
              <a:extLst>
                <a:ext uri="{FF2B5EF4-FFF2-40B4-BE49-F238E27FC236}">
                  <a16:creationId xmlns:a16="http://schemas.microsoft.com/office/drawing/2014/main" id="{A0AB66F0-2084-FB05-2B27-74CEBEAA7360}"/>
                </a:ext>
              </a:extLst>
            </p:cNvPr>
            <p:cNvSpPr/>
            <p:nvPr/>
          </p:nvSpPr>
          <p:spPr>
            <a:xfrm>
              <a:off x="-3741664" y="3436618"/>
              <a:ext cx="79468" cy="16908"/>
            </a:xfrm>
            <a:custGeom>
              <a:avLst/>
              <a:gdLst/>
              <a:ahLst/>
              <a:cxnLst/>
              <a:rect l="l" t="t" r="r" b="b"/>
              <a:pathLst>
                <a:path w="5639" h="1575" extrusionOk="0">
                  <a:moveTo>
                    <a:pt x="1430" y="0"/>
                  </a:moveTo>
                  <a:cubicBezTo>
                    <a:pt x="978" y="0"/>
                    <a:pt x="530" y="38"/>
                    <a:pt x="101" y="106"/>
                  </a:cubicBezTo>
                  <a:cubicBezTo>
                    <a:pt x="1" y="140"/>
                    <a:pt x="1" y="273"/>
                    <a:pt x="101" y="307"/>
                  </a:cubicBezTo>
                  <a:cubicBezTo>
                    <a:pt x="1936" y="540"/>
                    <a:pt x="3737" y="940"/>
                    <a:pt x="5505" y="1574"/>
                  </a:cubicBezTo>
                  <a:cubicBezTo>
                    <a:pt x="5538" y="1574"/>
                    <a:pt x="5638" y="1507"/>
                    <a:pt x="5572" y="1474"/>
                  </a:cubicBezTo>
                  <a:cubicBezTo>
                    <a:pt x="4518" y="420"/>
                    <a:pt x="2949" y="0"/>
                    <a:pt x="14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66;p66">
              <a:extLst>
                <a:ext uri="{FF2B5EF4-FFF2-40B4-BE49-F238E27FC236}">
                  <a16:creationId xmlns:a16="http://schemas.microsoft.com/office/drawing/2014/main" id="{51837264-646C-6DC7-B484-5A6106ADEE45}"/>
                </a:ext>
              </a:extLst>
            </p:cNvPr>
            <p:cNvSpPr/>
            <p:nvPr/>
          </p:nvSpPr>
          <p:spPr>
            <a:xfrm>
              <a:off x="-3866713" y="3415190"/>
              <a:ext cx="440024" cy="112836"/>
            </a:xfrm>
            <a:custGeom>
              <a:avLst/>
              <a:gdLst/>
              <a:ahLst/>
              <a:cxnLst/>
              <a:rect l="l" t="t" r="r" b="b"/>
              <a:pathLst>
                <a:path w="31224" h="10511" extrusionOk="0">
                  <a:moveTo>
                    <a:pt x="31223" y="1"/>
                  </a:moveTo>
                  <a:lnTo>
                    <a:pt x="13344" y="268"/>
                  </a:lnTo>
                  <a:lnTo>
                    <a:pt x="13344" y="568"/>
                  </a:lnTo>
                  <a:cubicBezTo>
                    <a:pt x="13344" y="568"/>
                    <a:pt x="2870" y="5572"/>
                    <a:pt x="1836" y="6472"/>
                  </a:cubicBezTo>
                  <a:cubicBezTo>
                    <a:pt x="768" y="7373"/>
                    <a:pt x="1" y="10142"/>
                    <a:pt x="968" y="10442"/>
                  </a:cubicBezTo>
                  <a:cubicBezTo>
                    <a:pt x="1121" y="10489"/>
                    <a:pt x="1942" y="10511"/>
                    <a:pt x="3221" y="10511"/>
                  </a:cubicBezTo>
                  <a:cubicBezTo>
                    <a:pt x="10032" y="10511"/>
                    <a:pt x="29819" y="9897"/>
                    <a:pt x="30690" y="9308"/>
                  </a:cubicBezTo>
                  <a:cubicBezTo>
                    <a:pt x="31090" y="9041"/>
                    <a:pt x="31223" y="5005"/>
                    <a:pt x="31223" y="134"/>
                  </a:cubicBezTo>
                  <a:lnTo>
                    <a:pt x="312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67;p66">
              <a:extLst>
                <a:ext uri="{FF2B5EF4-FFF2-40B4-BE49-F238E27FC236}">
                  <a16:creationId xmlns:a16="http://schemas.microsoft.com/office/drawing/2014/main" id="{1FCFB47E-D4CA-D628-13F4-E350D08ECE50}"/>
                </a:ext>
              </a:extLst>
            </p:cNvPr>
            <p:cNvSpPr/>
            <p:nvPr/>
          </p:nvSpPr>
          <p:spPr>
            <a:xfrm>
              <a:off x="-3866713" y="3421102"/>
              <a:ext cx="440024" cy="112879"/>
            </a:xfrm>
            <a:custGeom>
              <a:avLst/>
              <a:gdLst/>
              <a:ahLst/>
              <a:cxnLst/>
              <a:rect l="l" t="t" r="r" b="b"/>
              <a:pathLst>
                <a:path w="31224" h="10515" extrusionOk="0">
                  <a:moveTo>
                    <a:pt x="31223" y="1"/>
                  </a:moveTo>
                  <a:lnTo>
                    <a:pt x="19315" y="167"/>
                  </a:lnTo>
                  <a:lnTo>
                    <a:pt x="13377" y="267"/>
                  </a:lnTo>
                  <a:lnTo>
                    <a:pt x="13377" y="568"/>
                  </a:lnTo>
                  <a:cubicBezTo>
                    <a:pt x="13377" y="568"/>
                    <a:pt x="2870" y="5571"/>
                    <a:pt x="1836" y="6472"/>
                  </a:cubicBezTo>
                  <a:cubicBezTo>
                    <a:pt x="768" y="7339"/>
                    <a:pt x="1" y="10141"/>
                    <a:pt x="968" y="10441"/>
                  </a:cubicBezTo>
                  <a:cubicBezTo>
                    <a:pt x="1130" y="10492"/>
                    <a:pt x="2023" y="10515"/>
                    <a:pt x="3403" y="10515"/>
                  </a:cubicBezTo>
                  <a:cubicBezTo>
                    <a:pt x="6575" y="10515"/>
                    <a:pt x="12322" y="10394"/>
                    <a:pt x="17714" y="10208"/>
                  </a:cubicBezTo>
                  <a:cubicBezTo>
                    <a:pt x="24218" y="9974"/>
                    <a:pt x="30223" y="9641"/>
                    <a:pt x="30690" y="9341"/>
                  </a:cubicBezTo>
                  <a:cubicBezTo>
                    <a:pt x="31090" y="9074"/>
                    <a:pt x="31223" y="5038"/>
                    <a:pt x="31223" y="167"/>
                  </a:cubicBezTo>
                  <a:lnTo>
                    <a:pt x="31223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68;p66">
              <a:extLst>
                <a:ext uri="{FF2B5EF4-FFF2-40B4-BE49-F238E27FC236}">
                  <a16:creationId xmlns:a16="http://schemas.microsoft.com/office/drawing/2014/main" id="{E6CAF697-6385-1A95-DFEA-990D91305639}"/>
                </a:ext>
              </a:extLst>
            </p:cNvPr>
            <p:cNvSpPr/>
            <p:nvPr/>
          </p:nvSpPr>
          <p:spPr>
            <a:xfrm>
              <a:off x="-3850252" y="3508525"/>
              <a:ext cx="398169" cy="7686"/>
            </a:xfrm>
            <a:custGeom>
              <a:avLst/>
              <a:gdLst/>
              <a:ahLst/>
              <a:cxnLst/>
              <a:rect l="l" t="t" r="r" b="b"/>
              <a:pathLst>
                <a:path w="28254" h="716" extrusionOk="0">
                  <a:moveTo>
                    <a:pt x="26664" y="0"/>
                  </a:moveTo>
                  <a:cubicBezTo>
                    <a:pt x="20345" y="0"/>
                    <a:pt x="4355" y="434"/>
                    <a:pt x="101" y="647"/>
                  </a:cubicBezTo>
                  <a:cubicBezTo>
                    <a:pt x="0" y="647"/>
                    <a:pt x="0" y="714"/>
                    <a:pt x="101" y="714"/>
                  </a:cubicBezTo>
                  <a:cubicBezTo>
                    <a:pt x="300" y="715"/>
                    <a:pt x="525" y="716"/>
                    <a:pt x="773" y="716"/>
                  </a:cubicBezTo>
                  <a:cubicBezTo>
                    <a:pt x="6352" y="716"/>
                    <a:pt x="23814" y="366"/>
                    <a:pt x="28221" y="47"/>
                  </a:cubicBezTo>
                  <a:cubicBezTo>
                    <a:pt x="28254" y="47"/>
                    <a:pt x="28254" y="13"/>
                    <a:pt x="28221" y="13"/>
                  </a:cubicBezTo>
                  <a:cubicBezTo>
                    <a:pt x="27808" y="4"/>
                    <a:pt x="27282" y="0"/>
                    <a:pt x="266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69;p66">
              <a:extLst>
                <a:ext uri="{FF2B5EF4-FFF2-40B4-BE49-F238E27FC236}">
                  <a16:creationId xmlns:a16="http://schemas.microsoft.com/office/drawing/2014/main" id="{25209EBA-D108-792C-C319-CB962023F55D}"/>
                </a:ext>
              </a:extLst>
            </p:cNvPr>
            <p:cNvSpPr/>
            <p:nvPr/>
          </p:nvSpPr>
          <p:spPr>
            <a:xfrm>
              <a:off x="-3762488" y="1663497"/>
              <a:ext cx="403070" cy="1635896"/>
            </a:xfrm>
            <a:custGeom>
              <a:avLst/>
              <a:gdLst/>
              <a:ahLst/>
              <a:cxnLst/>
              <a:rect l="l" t="t" r="r" b="b"/>
              <a:pathLst>
                <a:path w="21383" h="85795" extrusionOk="0">
                  <a:moveTo>
                    <a:pt x="734" y="0"/>
                  </a:moveTo>
                  <a:cubicBezTo>
                    <a:pt x="67" y="34959"/>
                    <a:pt x="0" y="34959"/>
                    <a:pt x="134" y="49702"/>
                  </a:cubicBezTo>
                  <a:cubicBezTo>
                    <a:pt x="201" y="60610"/>
                    <a:pt x="1368" y="85795"/>
                    <a:pt x="1368" y="85795"/>
                  </a:cubicBezTo>
                  <a:lnTo>
                    <a:pt x="21382" y="85628"/>
                  </a:lnTo>
                  <a:lnTo>
                    <a:pt x="16812" y="50736"/>
                  </a:lnTo>
                  <a:lnTo>
                    <a:pt x="17446" y="15144"/>
                  </a:lnTo>
                  <a:cubicBezTo>
                    <a:pt x="17680" y="14210"/>
                    <a:pt x="18380" y="12009"/>
                    <a:pt x="18147" y="9841"/>
                  </a:cubicBezTo>
                  <a:cubicBezTo>
                    <a:pt x="17713" y="5137"/>
                    <a:pt x="15745" y="0"/>
                    <a:pt x="15745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0;p66">
              <a:extLst>
                <a:ext uri="{FF2B5EF4-FFF2-40B4-BE49-F238E27FC236}">
                  <a16:creationId xmlns:a16="http://schemas.microsoft.com/office/drawing/2014/main" id="{8D9ADE0E-F785-B6B4-930B-7F3CF4913F8A}"/>
                </a:ext>
              </a:extLst>
            </p:cNvPr>
            <p:cNvSpPr/>
            <p:nvPr/>
          </p:nvSpPr>
          <p:spPr>
            <a:xfrm>
              <a:off x="-3762488" y="1663497"/>
              <a:ext cx="403070" cy="1635896"/>
            </a:xfrm>
            <a:custGeom>
              <a:avLst/>
              <a:gdLst/>
              <a:ahLst/>
              <a:cxnLst/>
              <a:rect l="l" t="t" r="r" b="b"/>
              <a:pathLst>
                <a:path w="21383" h="85795" extrusionOk="0">
                  <a:moveTo>
                    <a:pt x="734" y="0"/>
                  </a:moveTo>
                  <a:cubicBezTo>
                    <a:pt x="67" y="34959"/>
                    <a:pt x="0" y="34959"/>
                    <a:pt x="134" y="49702"/>
                  </a:cubicBezTo>
                  <a:cubicBezTo>
                    <a:pt x="201" y="60610"/>
                    <a:pt x="1368" y="85795"/>
                    <a:pt x="1368" y="85795"/>
                  </a:cubicBezTo>
                  <a:lnTo>
                    <a:pt x="21382" y="85628"/>
                  </a:lnTo>
                  <a:lnTo>
                    <a:pt x="16812" y="50736"/>
                  </a:lnTo>
                  <a:lnTo>
                    <a:pt x="17446" y="15144"/>
                  </a:lnTo>
                  <a:cubicBezTo>
                    <a:pt x="17680" y="14210"/>
                    <a:pt x="18380" y="12009"/>
                    <a:pt x="18147" y="9841"/>
                  </a:cubicBezTo>
                  <a:cubicBezTo>
                    <a:pt x="17713" y="5137"/>
                    <a:pt x="15745" y="0"/>
                    <a:pt x="157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1;p66">
              <a:extLst>
                <a:ext uri="{FF2B5EF4-FFF2-40B4-BE49-F238E27FC236}">
                  <a16:creationId xmlns:a16="http://schemas.microsoft.com/office/drawing/2014/main" id="{3C7F74AD-3A87-AF33-9723-CEFC2D45FF69}"/>
                </a:ext>
              </a:extLst>
            </p:cNvPr>
            <p:cNvSpPr/>
            <p:nvPr/>
          </p:nvSpPr>
          <p:spPr>
            <a:xfrm>
              <a:off x="-3720358" y="3223167"/>
              <a:ext cx="333909" cy="10430"/>
            </a:xfrm>
            <a:custGeom>
              <a:avLst/>
              <a:gdLst/>
              <a:ahLst/>
              <a:cxnLst/>
              <a:rect l="l" t="t" r="r" b="b"/>
              <a:pathLst>
                <a:path w="17714" h="547" extrusionOk="0">
                  <a:moveTo>
                    <a:pt x="10875" y="0"/>
                  </a:moveTo>
                  <a:cubicBezTo>
                    <a:pt x="8573" y="0"/>
                    <a:pt x="6272" y="0"/>
                    <a:pt x="3970" y="67"/>
                  </a:cubicBezTo>
                  <a:cubicBezTo>
                    <a:pt x="2669" y="100"/>
                    <a:pt x="1335" y="167"/>
                    <a:pt x="34" y="234"/>
                  </a:cubicBezTo>
                  <a:cubicBezTo>
                    <a:pt x="0" y="267"/>
                    <a:pt x="0" y="300"/>
                    <a:pt x="34" y="334"/>
                  </a:cubicBezTo>
                  <a:cubicBezTo>
                    <a:pt x="2335" y="400"/>
                    <a:pt x="4637" y="434"/>
                    <a:pt x="6905" y="467"/>
                  </a:cubicBezTo>
                  <a:cubicBezTo>
                    <a:pt x="8541" y="516"/>
                    <a:pt x="10213" y="547"/>
                    <a:pt x="11895" y="547"/>
                  </a:cubicBezTo>
                  <a:cubicBezTo>
                    <a:pt x="12510" y="547"/>
                    <a:pt x="13127" y="543"/>
                    <a:pt x="13744" y="534"/>
                  </a:cubicBezTo>
                  <a:cubicBezTo>
                    <a:pt x="14377" y="534"/>
                    <a:pt x="15044" y="534"/>
                    <a:pt x="15678" y="467"/>
                  </a:cubicBezTo>
                  <a:cubicBezTo>
                    <a:pt x="16345" y="434"/>
                    <a:pt x="17013" y="467"/>
                    <a:pt x="17646" y="367"/>
                  </a:cubicBezTo>
                  <a:cubicBezTo>
                    <a:pt x="17713" y="367"/>
                    <a:pt x="17713" y="300"/>
                    <a:pt x="17680" y="300"/>
                  </a:cubicBezTo>
                  <a:cubicBezTo>
                    <a:pt x="17146" y="234"/>
                    <a:pt x="16612" y="200"/>
                    <a:pt x="16079" y="167"/>
                  </a:cubicBezTo>
                  <a:cubicBezTo>
                    <a:pt x="15478" y="133"/>
                    <a:pt x="14878" y="100"/>
                    <a:pt x="14277" y="67"/>
                  </a:cubicBezTo>
                  <a:cubicBezTo>
                    <a:pt x="13143" y="0"/>
                    <a:pt x="12009" y="0"/>
                    <a:pt x="10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2;p66">
              <a:extLst>
                <a:ext uri="{FF2B5EF4-FFF2-40B4-BE49-F238E27FC236}">
                  <a16:creationId xmlns:a16="http://schemas.microsoft.com/office/drawing/2014/main" id="{0565CA76-0082-7CB8-7BB4-F4EDC94C72C0}"/>
                </a:ext>
              </a:extLst>
            </p:cNvPr>
            <p:cNvSpPr/>
            <p:nvPr/>
          </p:nvSpPr>
          <p:spPr>
            <a:xfrm>
              <a:off x="-3733572" y="1752853"/>
              <a:ext cx="38756" cy="1446308"/>
            </a:xfrm>
            <a:custGeom>
              <a:avLst/>
              <a:gdLst/>
              <a:ahLst/>
              <a:cxnLst/>
              <a:rect l="l" t="t" r="r" b="b"/>
              <a:pathLst>
                <a:path w="2056" h="75852" extrusionOk="0">
                  <a:moveTo>
                    <a:pt x="852" y="1"/>
                  </a:moveTo>
                  <a:cubicBezTo>
                    <a:pt x="827" y="1"/>
                    <a:pt x="801" y="18"/>
                    <a:pt x="801" y="51"/>
                  </a:cubicBezTo>
                  <a:cubicBezTo>
                    <a:pt x="334" y="8590"/>
                    <a:pt x="1" y="19465"/>
                    <a:pt x="1" y="32608"/>
                  </a:cubicBezTo>
                  <a:cubicBezTo>
                    <a:pt x="1" y="43415"/>
                    <a:pt x="1435" y="69667"/>
                    <a:pt x="1902" y="75705"/>
                  </a:cubicBezTo>
                  <a:cubicBezTo>
                    <a:pt x="1902" y="75815"/>
                    <a:pt x="1931" y="75851"/>
                    <a:pt x="1962" y="75851"/>
                  </a:cubicBezTo>
                  <a:cubicBezTo>
                    <a:pt x="2006" y="75851"/>
                    <a:pt x="2055" y="75778"/>
                    <a:pt x="2036" y="75738"/>
                  </a:cubicBezTo>
                  <a:cubicBezTo>
                    <a:pt x="1802" y="70301"/>
                    <a:pt x="868" y="56024"/>
                    <a:pt x="701" y="50620"/>
                  </a:cubicBezTo>
                  <a:cubicBezTo>
                    <a:pt x="401" y="39813"/>
                    <a:pt x="334" y="26703"/>
                    <a:pt x="468" y="15896"/>
                  </a:cubicBezTo>
                  <a:cubicBezTo>
                    <a:pt x="568" y="9858"/>
                    <a:pt x="701" y="6122"/>
                    <a:pt x="902" y="51"/>
                  </a:cubicBezTo>
                  <a:cubicBezTo>
                    <a:pt x="902" y="18"/>
                    <a:pt x="877" y="1"/>
                    <a:pt x="8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3;p66">
              <a:extLst>
                <a:ext uri="{FF2B5EF4-FFF2-40B4-BE49-F238E27FC236}">
                  <a16:creationId xmlns:a16="http://schemas.microsoft.com/office/drawing/2014/main" id="{892E7CAF-EDA2-B05F-997F-4FB44E3317C7}"/>
                </a:ext>
              </a:extLst>
            </p:cNvPr>
            <p:cNvSpPr/>
            <p:nvPr/>
          </p:nvSpPr>
          <p:spPr>
            <a:xfrm>
              <a:off x="-4254119" y="3247241"/>
              <a:ext cx="442364" cy="305840"/>
            </a:xfrm>
            <a:custGeom>
              <a:avLst/>
              <a:gdLst/>
              <a:ahLst/>
              <a:cxnLst/>
              <a:rect l="l" t="t" r="r" b="b"/>
              <a:pathLst>
                <a:path w="31390" h="28490" extrusionOk="0">
                  <a:moveTo>
                    <a:pt x="31390" y="0"/>
                  </a:moveTo>
                  <a:lnTo>
                    <a:pt x="13710" y="434"/>
                  </a:lnTo>
                  <a:lnTo>
                    <a:pt x="13410" y="18547"/>
                  </a:lnTo>
                  <a:cubicBezTo>
                    <a:pt x="13410" y="18547"/>
                    <a:pt x="2903" y="23551"/>
                    <a:pt x="1835" y="24451"/>
                  </a:cubicBezTo>
                  <a:cubicBezTo>
                    <a:pt x="801" y="25319"/>
                    <a:pt x="1" y="28121"/>
                    <a:pt x="1001" y="28421"/>
                  </a:cubicBezTo>
                  <a:cubicBezTo>
                    <a:pt x="1155" y="28468"/>
                    <a:pt x="1980" y="28490"/>
                    <a:pt x="3263" y="28490"/>
                  </a:cubicBezTo>
                  <a:cubicBezTo>
                    <a:pt x="10078" y="28490"/>
                    <a:pt x="29819" y="27881"/>
                    <a:pt x="30689" y="27320"/>
                  </a:cubicBezTo>
                  <a:lnTo>
                    <a:pt x="30722" y="27287"/>
                  </a:lnTo>
                  <a:cubicBezTo>
                    <a:pt x="30889" y="26953"/>
                    <a:pt x="30956" y="26586"/>
                    <a:pt x="30989" y="26219"/>
                  </a:cubicBezTo>
                  <a:cubicBezTo>
                    <a:pt x="30989" y="26219"/>
                    <a:pt x="30989" y="26186"/>
                    <a:pt x="30989" y="26186"/>
                  </a:cubicBezTo>
                  <a:cubicBezTo>
                    <a:pt x="31156" y="24618"/>
                    <a:pt x="31256" y="21583"/>
                    <a:pt x="31256" y="18113"/>
                  </a:cubicBezTo>
                  <a:cubicBezTo>
                    <a:pt x="31256" y="18113"/>
                    <a:pt x="31390" y="0"/>
                    <a:pt x="31390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4;p66">
              <a:extLst>
                <a:ext uri="{FF2B5EF4-FFF2-40B4-BE49-F238E27FC236}">
                  <a16:creationId xmlns:a16="http://schemas.microsoft.com/office/drawing/2014/main" id="{4578963F-FA88-109E-D684-5BCF40766386}"/>
                </a:ext>
              </a:extLst>
            </p:cNvPr>
            <p:cNvSpPr/>
            <p:nvPr/>
          </p:nvSpPr>
          <p:spPr>
            <a:xfrm>
              <a:off x="-4254119" y="3401942"/>
              <a:ext cx="440954" cy="151149"/>
            </a:xfrm>
            <a:custGeom>
              <a:avLst/>
              <a:gdLst/>
              <a:ahLst/>
              <a:cxnLst/>
              <a:rect l="l" t="t" r="r" b="b"/>
              <a:pathLst>
                <a:path w="31290" h="14080" extrusionOk="0">
                  <a:moveTo>
                    <a:pt x="31290" y="1"/>
                  </a:moveTo>
                  <a:lnTo>
                    <a:pt x="13410" y="334"/>
                  </a:lnTo>
                  <a:lnTo>
                    <a:pt x="13410" y="4137"/>
                  </a:lnTo>
                  <a:cubicBezTo>
                    <a:pt x="13410" y="4137"/>
                    <a:pt x="2903" y="9141"/>
                    <a:pt x="1835" y="10041"/>
                  </a:cubicBezTo>
                  <a:cubicBezTo>
                    <a:pt x="801" y="10909"/>
                    <a:pt x="1" y="13711"/>
                    <a:pt x="1001" y="14011"/>
                  </a:cubicBezTo>
                  <a:cubicBezTo>
                    <a:pt x="1155" y="14058"/>
                    <a:pt x="1980" y="14080"/>
                    <a:pt x="3263" y="14080"/>
                  </a:cubicBezTo>
                  <a:cubicBezTo>
                    <a:pt x="10078" y="14080"/>
                    <a:pt x="29819" y="13471"/>
                    <a:pt x="30689" y="12910"/>
                  </a:cubicBezTo>
                  <a:lnTo>
                    <a:pt x="30722" y="12877"/>
                  </a:lnTo>
                  <a:cubicBezTo>
                    <a:pt x="30856" y="12543"/>
                    <a:pt x="30923" y="12176"/>
                    <a:pt x="30989" y="11809"/>
                  </a:cubicBezTo>
                  <a:cubicBezTo>
                    <a:pt x="30989" y="11809"/>
                    <a:pt x="30989" y="11776"/>
                    <a:pt x="30989" y="11776"/>
                  </a:cubicBezTo>
                  <a:cubicBezTo>
                    <a:pt x="31156" y="10208"/>
                    <a:pt x="31256" y="7173"/>
                    <a:pt x="31256" y="3703"/>
                  </a:cubicBezTo>
                  <a:cubicBezTo>
                    <a:pt x="31256" y="3703"/>
                    <a:pt x="31290" y="1"/>
                    <a:pt x="312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5;p66">
              <a:extLst>
                <a:ext uri="{FF2B5EF4-FFF2-40B4-BE49-F238E27FC236}">
                  <a16:creationId xmlns:a16="http://schemas.microsoft.com/office/drawing/2014/main" id="{196FB337-E2A7-792C-1E7C-3F66FA33A51E}"/>
                </a:ext>
              </a:extLst>
            </p:cNvPr>
            <p:cNvSpPr/>
            <p:nvPr/>
          </p:nvSpPr>
          <p:spPr>
            <a:xfrm>
              <a:off x="-4254119" y="3446524"/>
              <a:ext cx="440489" cy="112868"/>
            </a:xfrm>
            <a:custGeom>
              <a:avLst/>
              <a:gdLst/>
              <a:ahLst/>
              <a:cxnLst/>
              <a:rect l="l" t="t" r="r" b="b"/>
              <a:pathLst>
                <a:path w="31257" h="10514" extrusionOk="0">
                  <a:moveTo>
                    <a:pt x="31256" y="1"/>
                  </a:moveTo>
                  <a:lnTo>
                    <a:pt x="13377" y="268"/>
                  </a:lnTo>
                  <a:lnTo>
                    <a:pt x="13377" y="568"/>
                  </a:lnTo>
                  <a:cubicBezTo>
                    <a:pt x="13377" y="568"/>
                    <a:pt x="2903" y="5572"/>
                    <a:pt x="1835" y="6472"/>
                  </a:cubicBezTo>
                  <a:cubicBezTo>
                    <a:pt x="768" y="7373"/>
                    <a:pt x="1" y="10142"/>
                    <a:pt x="1001" y="10442"/>
                  </a:cubicBezTo>
                  <a:cubicBezTo>
                    <a:pt x="1159" y="10491"/>
                    <a:pt x="2030" y="10513"/>
                    <a:pt x="3381" y="10513"/>
                  </a:cubicBezTo>
                  <a:cubicBezTo>
                    <a:pt x="10302" y="10513"/>
                    <a:pt x="29824" y="9927"/>
                    <a:pt x="30689" y="9341"/>
                  </a:cubicBezTo>
                  <a:cubicBezTo>
                    <a:pt x="31089" y="9074"/>
                    <a:pt x="31223" y="5038"/>
                    <a:pt x="31256" y="168"/>
                  </a:cubicBezTo>
                  <a:lnTo>
                    <a:pt x="31256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276;p66">
              <a:extLst>
                <a:ext uri="{FF2B5EF4-FFF2-40B4-BE49-F238E27FC236}">
                  <a16:creationId xmlns:a16="http://schemas.microsoft.com/office/drawing/2014/main" id="{FBDB4C99-28B5-9D30-41B8-9F00593BC0C7}"/>
                </a:ext>
              </a:extLst>
            </p:cNvPr>
            <p:cNvSpPr/>
            <p:nvPr/>
          </p:nvSpPr>
          <p:spPr>
            <a:xfrm>
              <a:off x="-4237658" y="3533861"/>
              <a:ext cx="398635" cy="7783"/>
            </a:xfrm>
            <a:custGeom>
              <a:avLst/>
              <a:gdLst/>
              <a:ahLst/>
              <a:cxnLst/>
              <a:rect l="l" t="t" r="r" b="b"/>
              <a:pathLst>
                <a:path w="28287" h="725" extrusionOk="0">
                  <a:moveTo>
                    <a:pt x="26278" y="0"/>
                  </a:moveTo>
                  <a:cubicBezTo>
                    <a:pt x="19693" y="0"/>
                    <a:pt x="4263" y="447"/>
                    <a:pt x="100" y="655"/>
                  </a:cubicBezTo>
                  <a:cubicBezTo>
                    <a:pt x="0" y="655"/>
                    <a:pt x="0" y="722"/>
                    <a:pt x="100" y="722"/>
                  </a:cubicBezTo>
                  <a:cubicBezTo>
                    <a:pt x="299" y="723"/>
                    <a:pt x="524" y="724"/>
                    <a:pt x="773" y="724"/>
                  </a:cubicBezTo>
                  <a:cubicBezTo>
                    <a:pt x="6352" y="724"/>
                    <a:pt x="23815" y="374"/>
                    <a:pt x="28254" y="55"/>
                  </a:cubicBezTo>
                  <a:cubicBezTo>
                    <a:pt x="28287" y="55"/>
                    <a:pt x="28287" y="22"/>
                    <a:pt x="28254" y="22"/>
                  </a:cubicBezTo>
                  <a:cubicBezTo>
                    <a:pt x="27750" y="7"/>
                    <a:pt x="27080" y="0"/>
                    <a:pt x="262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277;p66">
              <a:extLst>
                <a:ext uri="{FF2B5EF4-FFF2-40B4-BE49-F238E27FC236}">
                  <a16:creationId xmlns:a16="http://schemas.microsoft.com/office/drawing/2014/main" id="{D84B1107-920E-848A-6CEF-F0033FE59730}"/>
                </a:ext>
              </a:extLst>
            </p:cNvPr>
            <p:cNvSpPr/>
            <p:nvPr/>
          </p:nvSpPr>
          <p:spPr>
            <a:xfrm>
              <a:off x="-4172461" y="1663497"/>
              <a:ext cx="697337" cy="1665165"/>
            </a:xfrm>
            <a:custGeom>
              <a:avLst/>
              <a:gdLst/>
              <a:ahLst/>
              <a:cxnLst/>
              <a:rect l="l" t="t" r="r" b="b"/>
              <a:pathLst>
                <a:path w="36994" h="87330" extrusionOk="0">
                  <a:moveTo>
                    <a:pt x="14544" y="0"/>
                  </a:moveTo>
                  <a:cubicBezTo>
                    <a:pt x="14544" y="0"/>
                    <a:pt x="11642" y="6638"/>
                    <a:pt x="10842" y="9507"/>
                  </a:cubicBezTo>
                  <a:cubicBezTo>
                    <a:pt x="6539" y="24785"/>
                    <a:pt x="2736" y="40396"/>
                    <a:pt x="2069" y="48969"/>
                  </a:cubicBezTo>
                  <a:cubicBezTo>
                    <a:pt x="1735" y="53205"/>
                    <a:pt x="1" y="87329"/>
                    <a:pt x="1" y="87329"/>
                  </a:cubicBezTo>
                  <a:lnTo>
                    <a:pt x="20815" y="87229"/>
                  </a:lnTo>
                  <a:cubicBezTo>
                    <a:pt x="20815" y="87229"/>
                    <a:pt x="20282" y="53905"/>
                    <a:pt x="20415" y="49836"/>
                  </a:cubicBezTo>
                  <a:cubicBezTo>
                    <a:pt x="20549" y="45099"/>
                    <a:pt x="28788" y="16846"/>
                    <a:pt x="28788" y="16846"/>
                  </a:cubicBezTo>
                  <a:cubicBezTo>
                    <a:pt x="30122" y="16112"/>
                    <a:pt x="32190" y="15144"/>
                    <a:pt x="32190" y="15144"/>
                  </a:cubicBezTo>
                  <a:cubicBezTo>
                    <a:pt x="34992" y="10574"/>
                    <a:pt x="36660" y="5371"/>
                    <a:pt x="36994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278;p66">
              <a:extLst>
                <a:ext uri="{FF2B5EF4-FFF2-40B4-BE49-F238E27FC236}">
                  <a16:creationId xmlns:a16="http://schemas.microsoft.com/office/drawing/2014/main" id="{EDB7C2D7-5A20-D1AB-5635-EBBB6EDD2348}"/>
                </a:ext>
              </a:extLst>
            </p:cNvPr>
            <p:cNvSpPr/>
            <p:nvPr/>
          </p:nvSpPr>
          <p:spPr>
            <a:xfrm>
              <a:off x="-4172461" y="1663497"/>
              <a:ext cx="697337" cy="1665165"/>
            </a:xfrm>
            <a:custGeom>
              <a:avLst/>
              <a:gdLst/>
              <a:ahLst/>
              <a:cxnLst/>
              <a:rect l="l" t="t" r="r" b="b"/>
              <a:pathLst>
                <a:path w="36994" h="87330" extrusionOk="0">
                  <a:moveTo>
                    <a:pt x="14544" y="0"/>
                  </a:moveTo>
                  <a:cubicBezTo>
                    <a:pt x="14544" y="0"/>
                    <a:pt x="11642" y="6638"/>
                    <a:pt x="10842" y="9507"/>
                  </a:cubicBezTo>
                  <a:cubicBezTo>
                    <a:pt x="6539" y="24785"/>
                    <a:pt x="2736" y="40396"/>
                    <a:pt x="2069" y="48969"/>
                  </a:cubicBezTo>
                  <a:cubicBezTo>
                    <a:pt x="1735" y="53205"/>
                    <a:pt x="1" y="87329"/>
                    <a:pt x="1" y="87329"/>
                  </a:cubicBezTo>
                  <a:lnTo>
                    <a:pt x="20815" y="87229"/>
                  </a:lnTo>
                  <a:cubicBezTo>
                    <a:pt x="20815" y="87229"/>
                    <a:pt x="20282" y="53905"/>
                    <a:pt x="20415" y="49836"/>
                  </a:cubicBezTo>
                  <a:cubicBezTo>
                    <a:pt x="20549" y="45099"/>
                    <a:pt x="28788" y="16846"/>
                    <a:pt x="28788" y="16846"/>
                  </a:cubicBezTo>
                  <a:cubicBezTo>
                    <a:pt x="30122" y="16112"/>
                    <a:pt x="32190" y="15144"/>
                    <a:pt x="32190" y="15144"/>
                  </a:cubicBezTo>
                  <a:cubicBezTo>
                    <a:pt x="34992" y="10574"/>
                    <a:pt x="36660" y="5371"/>
                    <a:pt x="36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279;p66">
              <a:extLst>
                <a:ext uri="{FF2B5EF4-FFF2-40B4-BE49-F238E27FC236}">
                  <a16:creationId xmlns:a16="http://schemas.microsoft.com/office/drawing/2014/main" id="{C720B417-1000-3024-4AB0-C24D01FDD744}"/>
                </a:ext>
              </a:extLst>
            </p:cNvPr>
            <p:cNvSpPr/>
            <p:nvPr/>
          </p:nvSpPr>
          <p:spPr>
            <a:xfrm>
              <a:off x="-4151085" y="3251617"/>
              <a:ext cx="352778" cy="13424"/>
            </a:xfrm>
            <a:custGeom>
              <a:avLst/>
              <a:gdLst/>
              <a:ahLst/>
              <a:cxnLst/>
              <a:rect l="l" t="t" r="r" b="b"/>
              <a:pathLst>
                <a:path w="18715" h="704" extrusionOk="0">
                  <a:moveTo>
                    <a:pt x="12585" y="0"/>
                  </a:moveTo>
                  <a:cubicBezTo>
                    <a:pt x="12137" y="0"/>
                    <a:pt x="11689" y="3"/>
                    <a:pt x="11242" y="9"/>
                  </a:cubicBezTo>
                  <a:cubicBezTo>
                    <a:pt x="8840" y="76"/>
                    <a:pt x="6472" y="109"/>
                    <a:pt x="4104" y="243"/>
                  </a:cubicBezTo>
                  <a:cubicBezTo>
                    <a:pt x="2736" y="343"/>
                    <a:pt x="1402" y="376"/>
                    <a:pt x="67" y="509"/>
                  </a:cubicBezTo>
                  <a:cubicBezTo>
                    <a:pt x="1" y="509"/>
                    <a:pt x="1" y="576"/>
                    <a:pt x="67" y="576"/>
                  </a:cubicBezTo>
                  <a:cubicBezTo>
                    <a:pt x="1489" y="675"/>
                    <a:pt x="2910" y="704"/>
                    <a:pt x="4331" y="704"/>
                  </a:cubicBezTo>
                  <a:cubicBezTo>
                    <a:pt x="5312" y="704"/>
                    <a:pt x="6292" y="690"/>
                    <a:pt x="7273" y="676"/>
                  </a:cubicBezTo>
                  <a:cubicBezTo>
                    <a:pt x="9674" y="643"/>
                    <a:pt x="12043" y="643"/>
                    <a:pt x="14444" y="509"/>
                  </a:cubicBezTo>
                  <a:cubicBezTo>
                    <a:pt x="15779" y="476"/>
                    <a:pt x="17146" y="376"/>
                    <a:pt x="18481" y="309"/>
                  </a:cubicBezTo>
                  <a:cubicBezTo>
                    <a:pt x="18614" y="276"/>
                    <a:pt x="18714" y="109"/>
                    <a:pt x="18547" y="109"/>
                  </a:cubicBezTo>
                  <a:cubicBezTo>
                    <a:pt x="16586" y="55"/>
                    <a:pt x="14581" y="0"/>
                    <a:pt x="12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280;p66">
              <a:extLst>
                <a:ext uri="{FF2B5EF4-FFF2-40B4-BE49-F238E27FC236}">
                  <a16:creationId xmlns:a16="http://schemas.microsoft.com/office/drawing/2014/main" id="{58D44763-DBDA-3FAC-A54D-3C9E7DDFEA2D}"/>
                </a:ext>
              </a:extLst>
            </p:cNvPr>
            <p:cNvSpPr/>
            <p:nvPr/>
          </p:nvSpPr>
          <p:spPr>
            <a:xfrm>
              <a:off x="-4062414" y="2338378"/>
              <a:ext cx="64147" cy="883149"/>
            </a:xfrm>
            <a:custGeom>
              <a:avLst/>
              <a:gdLst/>
              <a:ahLst/>
              <a:cxnLst/>
              <a:rect l="l" t="t" r="r" b="b"/>
              <a:pathLst>
                <a:path w="3403" h="46317" extrusionOk="0">
                  <a:moveTo>
                    <a:pt x="3169" y="0"/>
                  </a:moveTo>
                  <a:cubicBezTo>
                    <a:pt x="3102" y="167"/>
                    <a:pt x="3069" y="334"/>
                    <a:pt x="3036" y="501"/>
                  </a:cubicBezTo>
                  <a:cubicBezTo>
                    <a:pt x="2469" y="3036"/>
                    <a:pt x="2002" y="5237"/>
                    <a:pt x="1768" y="6572"/>
                  </a:cubicBezTo>
                  <a:cubicBezTo>
                    <a:pt x="767" y="11508"/>
                    <a:pt x="234" y="16579"/>
                    <a:pt x="100" y="21616"/>
                  </a:cubicBezTo>
                  <a:cubicBezTo>
                    <a:pt x="0" y="26786"/>
                    <a:pt x="100" y="31923"/>
                    <a:pt x="134" y="37127"/>
                  </a:cubicBezTo>
                  <a:cubicBezTo>
                    <a:pt x="167" y="42297"/>
                    <a:pt x="200" y="39128"/>
                    <a:pt x="300" y="44332"/>
                  </a:cubicBezTo>
                  <a:cubicBezTo>
                    <a:pt x="300" y="44966"/>
                    <a:pt x="334" y="45599"/>
                    <a:pt x="334" y="46267"/>
                  </a:cubicBezTo>
                  <a:cubicBezTo>
                    <a:pt x="334" y="46300"/>
                    <a:pt x="359" y="46317"/>
                    <a:pt x="384" y="46317"/>
                  </a:cubicBezTo>
                  <a:cubicBezTo>
                    <a:pt x="409" y="46317"/>
                    <a:pt x="434" y="46300"/>
                    <a:pt x="434" y="46267"/>
                  </a:cubicBezTo>
                  <a:cubicBezTo>
                    <a:pt x="567" y="41096"/>
                    <a:pt x="500" y="44299"/>
                    <a:pt x="500" y="39128"/>
                  </a:cubicBezTo>
                  <a:cubicBezTo>
                    <a:pt x="467" y="33958"/>
                    <a:pt x="400" y="28787"/>
                    <a:pt x="434" y="23650"/>
                  </a:cubicBezTo>
                  <a:cubicBezTo>
                    <a:pt x="467" y="18513"/>
                    <a:pt x="901" y="13410"/>
                    <a:pt x="1768" y="8339"/>
                  </a:cubicBezTo>
                  <a:cubicBezTo>
                    <a:pt x="2068" y="6772"/>
                    <a:pt x="2635" y="3970"/>
                    <a:pt x="3302" y="734"/>
                  </a:cubicBezTo>
                  <a:cubicBezTo>
                    <a:pt x="3336" y="567"/>
                    <a:pt x="3369" y="400"/>
                    <a:pt x="3403" y="267"/>
                  </a:cubicBezTo>
                  <a:cubicBezTo>
                    <a:pt x="3336" y="167"/>
                    <a:pt x="3269" y="100"/>
                    <a:pt x="3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281;p66">
              <a:extLst>
                <a:ext uri="{FF2B5EF4-FFF2-40B4-BE49-F238E27FC236}">
                  <a16:creationId xmlns:a16="http://schemas.microsoft.com/office/drawing/2014/main" id="{3CB2AE9E-7B46-59C5-A187-1C992D9921E1}"/>
                </a:ext>
              </a:extLst>
            </p:cNvPr>
            <p:cNvSpPr/>
            <p:nvPr/>
          </p:nvSpPr>
          <p:spPr>
            <a:xfrm>
              <a:off x="-3953648" y="1851076"/>
              <a:ext cx="69198" cy="265305"/>
            </a:xfrm>
            <a:custGeom>
              <a:avLst/>
              <a:gdLst/>
              <a:ahLst/>
              <a:cxnLst/>
              <a:rect l="l" t="t" r="r" b="b"/>
              <a:pathLst>
                <a:path w="3671" h="13914" extrusionOk="0">
                  <a:moveTo>
                    <a:pt x="3595" y="1"/>
                  </a:moveTo>
                  <a:cubicBezTo>
                    <a:pt x="3572" y="1"/>
                    <a:pt x="3550" y="11"/>
                    <a:pt x="3537" y="37"/>
                  </a:cubicBezTo>
                  <a:cubicBezTo>
                    <a:pt x="2803" y="2539"/>
                    <a:pt x="2169" y="5040"/>
                    <a:pt x="1502" y="7542"/>
                  </a:cubicBezTo>
                  <a:cubicBezTo>
                    <a:pt x="1302" y="8343"/>
                    <a:pt x="735" y="10644"/>
                    <a:pt x="68" y="13580"/>
                  </a:cubicBezTo>
                  <a:cubicBezTo>
                    <a:pt x="34" y="13680"/>
                    <a:pt x="34" y="13747"/>
                    <a:pt x="1" y="13847"/>
                  </a:cubicBezTo>
                  <a:lnTo>
                    <a:pt x="268" y="13913"/>
                  </a:lnTo>
                  <a:cubicBezTo>
                    <a:pt x="301" y="13813"/>
                    <a:pt x="334" y="13713"/>
                    <a:pt x="334" y="13613"/>
                  </a:cubicBezTo>
                  <a:cubicBezTo>
                    <a:pt x="902" y="11178"/>
                    <a:pt x="1335" y="9277"/>
                    <a:pt x="1535" y="8510"/>
                  </a:cubicBezTo>
                  <a:cubicBezTo>
                    <a:pt x="2269" y="5708"/>
                    <a:pt x="3036" y="2906"/>
                    <a:pt x="3670" y="70"/>
                  </a:cubicBezTo>
                  <a:cubicBezTo>
                    <a:pt x="3670" y="29"/>
                    <a:pt x="3632" y="1"/>
                    <a:pt x="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282;p66">
              <a:extLst>
                <a:ext uri="{FF2B5EF4-FFF2-40B4-BE49-F238E27FC236}">
                  <a16:creationId xmlns:a16="http://schemas.microsoft.com/office/drawing/2014/main" id="{3BEF39FB-5345-6479-4D10-452618CC5849}"/>
                </a:ext>
              </a:extLst>
            </p:cNvPr>
            <p:cNvSpPr/>
            <p:nvPr/>
          </p:nvSpPr>
          <p:spPr>
            <a:xfrm>
              <a:off x="-3727898" y="1947183"/>
              <a:ext cx="226370" cy="50929"/>
            </a:xfrm>
            <a:custGeom>
              <a:avLst/>
              <a:gdLst/>
              <a:ahLst/>
              <a:cxnLst/>
              <a:rect l="l" t="t" r="r" b="b"/>
              <a:pathLst>
                <a:path w="12009" h="2671" extrusionOk="0">
                  <a:moveTo>
                    <a:pt x="11942" y="0"/>
                  </a:moveTo>
                  <a:cubicBezTo>
                    <a:pt x="11008" y="434"/>
                    <a:pt x="10041" y="734"/>
                    <a:pt x="9040" y="868"/>
                  </a:cubicBezTo>
                  <a:cubicBezTo>
                    <a:pt x="8073" y="968"/>
                    <a:pt x="7105" y="1135"/>
                    <a:pt x="6138" y="1368"/>
                  </a:cubicBezTo>
                  <a:cubicBezTo>
                    <a:pt x="5137" y="1702"/>
                    <a:pt x="4136" y="1969"/>
                    <a:pt x="3136" y="2202"/>
                  </a:cubicBezTo>
                  <a:cubicBezTo>
                    <a:pt x="2102" y="2369"/>
                    <a:pt x="1068" y="2469"/>
                    <a:pt x="33" y="2469"/>
                  </a:cubicBezTo>
                  <a:cubicBezTo>
                    <a:pt x="0" y="2469"/>
                    <a:pt x="0" y="2536"/>
                    <a:pt x="33" y="2536"/>
                  </a:cubicBezTo>
                  <a:cubicBezTo>
                    <a:pt x="597" y="2630"/>
                    <a:pt x="1172" y="2671"/>
                    <a:pt x="1751" y="2671"/>
                  </a:cubicBezTo>
                  <a:cubicBezTo>
                    <a:pt x="2200" y="2671"/>
                    <a:pt x="2651" y="2646"/>
                    <a:pt x="3102" y="2602"/>
                  </a:cubicBezTo>
                  <a:cubicBezTo>
                    <a:pt x="4136" y="2402"/>
                    <a:pt x="5170" y="2169"/>
                    <a:pt x="6171" y="1868"/>
                  </a:cubicBezTo>
                  <a:cubicBezTo>
                    <a:pt x="7172" y="1635"/>
                    <a:pt x="8206" y="1602"/>
                    <a:pt x="9207" y="1268"/>
                  </a:cubicBezTo>
                  <a:cubicBezTo>
                    <a:pt x="10141" y="968"/>
                    <a:pt x="11075" y="568"/>
                    <a:pt x="11975" y="67"/>
                  </a:cubicBezTo>
                  <a:cubicBezTo>
                    <a:pt x="12009" y="67"/>
                    <a:pt x="11975" y="0"/>
                    <a:pt x="119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283;p66">
              <a:extLst>
                <a:ext uri="{FF2B5EF4-FFF2-40B4-BE49-F238E27FC236}">
                  <a16:creationId xmlns:a16="http://schemas.microsoft.com/office/drawing/2014/main" id="{998E4F23-97B0-0F2A-B63A-A90419E1B7BF}"/>
                </a:ext>
              </a:extLst>
            </p:cNvPr>
            <p:cNvSpPr/>
            <p:nvPr/>
          </p:nvSpPr>
          <p:spPr>
            <a:xfrm>
              <a:off x="-3763110" y="1982326"/>
              <a:ext cx="133307" cy="495183"/>
            </a:xfrm>
            <a:custGeom>
              <a:avLst/>
              <a:gdLst/>
              <a:ahLst/>
              <a:cxnLst/>
              <a:rect l="l" t="t" r="r" b="b"/>
              <a:pathLst>
                <a:path w="7072" h="25970" extrusionOk="0">
                  <a:moveTo>
                    <a:pt x="7038" y="0"/>
                  </a:moveTo>
                  <a:cubicBezTo>
                    <a:pt x="7022" y="0"/>
                    <a:pt x="7005" y="9"/>
                    <a:pt x="7005" y="25"/>
                  </a:cubicBezTo>
                  <a:cubicBezTo>
                    <a:pt x="6338" y="1693"/>
                    <a:pt x="5838" y="3461"/>
                    <a:pt x="5304" y="5162"/>
                  </a:cubicBezTo>
                  <a:cubicBezTo>
                    <a:pt x="4303" y="8198"/>
                    <a:pt x="801" y="22808"/>
                    <a:pt x="601" y="23576"/>
                  </a:cubicBezTo>
                  <a:cubicBezTo>
                    <a:pt x="400" y="24343"/>
                    <a:pt x="167" y="25143"/>
                    <a:pt x="0" y="25944"/>
                  </a:cubicBezTo>
                  <a:cubicBezTo>
                    <a:pt x="0" y="25961"/>
                    <a:pt x="25" y="25969"/>
                    <a:pt x="50" y="25969"/>
                  </a:cubicBezTo>
                  <a:cubicBezTo>
                    <a:pt x="75" y="25969"/>
                    <a:pt x="100" y="25961"/>
                    <a:pt x="100" y="25944"/>
                  </a:cubicBezTo>
                  <a:cubicBezTo>
                    <a:pt x="434" y="25077"/>
                    <a:pt x="701" y="24176"/>
                    <a:pt x="1001" y="23342"/>
                  </a:cubicBezTo>
                  <a:cubicBezTo>
                    <a:pt x="1268" y="22508"/>
                    <a:pt x="5437" y="6230"/>
                    <a:pt x="5871" y="4695"/>
                  </a:cubicBezTo>
                  <a:cubicBezTo>
                    <a:pt x="6271" y="3128"/>
                    <a:pt x="6738" y="1593"/>
                    <a:pt x="7072" y="25"/>
                  </a:cubicBezTo>
                  <a:cubicBezTo>
                    <a:pt x="7072" y="9"/>
                    <a:pt x="7055" y="0"/>
                    <a:pt x="7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284;p66">
              <a:extLst>
                <a:ext uri="{FF2B5EF4-FFF2-40B4-BE49-F238E27FC236}">
                  <a16:creationId xmlns:a16="http://schemas.microsoft.com/office/drawing/2014/main" id="{6EBE3C77-C81B-2A55-956B-2F2B2436E11A}"/>
                </a:ext>
              </a:extLst>
            </p:cNvPr>
            <p:cNvSpPr/>
            <p:nvPr/>
          </p:nvSpPr>
          <p:spPr>
            <a:xfrm>
              <a:off x="-4075005" y="2099198"/>
              <a:ext cx="249649" cy="262712"/>
            </a:xfrm>
            <a:custGeom>
              <a:avLst/>
              <a:gdLst/>
              <a:ahLst/>
              <a:cxnLst/>
              <a:rect l="l" t="t" r="r" b="b"/>
              <a:pathLst>
                <a:path w="13244" h="13778" extrusionOk="0">
                  <a:moveTo>
                    <a:pt x="2322" y="267"/>
                  </a:moveTo>
                  <a:cubicBezTo>
                    <a:pt x="2327" y="268"/>
                    <a:pt x="2331" y="268"/>
                    <a:pt x="2336" y="268"/>
                  </a:cubicBezTo>
                  <a:cubicBezTo>
                    <a:pt x="5638" y="635"/>
                    <a:pt x="8941" y="1235"/>
                    <a:pt x="12210" y="1969"/>
                  </a:cubicBezTo>
                  <a:cubicBezTo>
                    <a:pt x="12376" y="2002"/>
                    <a:pt x="12777" y="2069"/>
                    <a:pt x="12877" y="2236"/>
                  </a:cubicBezTo>
                  <a:cubicBezTo>
                    <a:pt x="12877" y="2336"/>
                    <a:pt x="12843" y="2469"/>
                    <a:pt x="12810" y="2569"/>
                  </a:cubicBezTo>
                  <a:lnTo>
                    <a:pt x="12610" y="3637"/>
                  </a:lnTo>
                  <a:lnTo>
                    <a:pt x="12210" y="5772"/>
                  </a:lnTo>
                  <a:cubicBezTo>
                    <a:pt x="11909" y="7206"/>
                    <a:pt x="12043" y="6472"/>
                    <a:pt x="11776" y="7907"/>
                  </a:cubicBezTo>
                  <a:cubicBezTo>
                    <a:pt x="11643" y="8540"/>
                    <a:pt x="11543" y="9207"/>
                    <a:pt x="11409" y="9841"/>
                  </a:cubicBezTo>
                  <a:lnTo>
                    <a:pt x="11209" y="10909"/>
                  </a:lnTo>
                  <a:cubicBezTo>
                    <a:pt x="11176" y="11075"/>
                    <a:pt x="11142" y="11276"/>
                    <a:pt x="11109" y="11442"/>
                  </a:cubicBezTo>
                  <a:cubicBezTo>
                    <a:pt x="11076" y="11743"/>
                    <a:pt x="10842" y="12009"/>
                    <a:pt x="10508" y="12076"/>
                  </a:cubicBezTo>
                  <a:cubicBezTo>
                    <a:pt x="9875" y="12276"/>
                    <a:pt x="9141" y="12410"/>
                    <a:pt x="8474" y="12543"/>
                  </a:cubicBezTo>
                  <a:lnTo>
                    <a:pt x="6172" y="13077"/>
                  </a:lnTo>
                  <a:cubicBezTo>
                    <a:pt x="5772" y="13210"/>
                    <a:pt x="5371" y="13310"/>
                    <a:pt x="4938" y="13344"/>
                  </a:cubicBezTo>
                  <a:cubicBezTo>
                    <a:pt x="4538" y="13344"/>
                    <a:pt x="4104" y="12810"/>
                    <a:pt x="3837" y="12577"/>
                  </a:cubicBezTo>
                  <a:lnTo>
                    <a:pt x="1235" y="10208"/>
                  </a:lnTo>
                  <a:cubicBezTo>
                    <a:pt x="968" y="9941"/>
                    <a:pt x="735" y="9674"/>
                    <a:pt x="568" y="9374"/>
                  </a:cubicBezTo>
                  <a:cubicBezTo>
                    <a:pt x="406" y="9017"/>
                    <a:pt x="1728" y="2025"/>
                    <a:pt x="2322" y="267"/>
                  </a:cubicBezTo>
                  <a:close/>
                  <a:moveTo>
                    <a:pt x="2369" y="1"/>
                  </a:moveTo>
                  <a:cubicBezTo>
                    <a:pt x="2320" y="1"/>
                    <a:pt x="2281" y="17"/>
                    <a:pt x="2253" y="41"/>
                  </a:cubicBezTo>
                  <a:lnTo>
                    <a:pt x="2253" y="41"/>
                  </a:lnTo>
                  <a:cubicBezTo>
                    <a:pt x="2246" y="40"/>
                    <a:pt x="2238" y="40"/>
                    <a:pt x="2231" y="40"/>
                  </a:cubicBezTo>
                  <a:cubicBezTo>
                    <a:pt x="2203" y="40"/>
                    <a:pt x="2179" y="48"/>
                    <a:pt x="2169" y="68"/>
                  </a:cubicBezTo>
                  <a:cubicBezTo>
                    <a:pt x="1669" y="1469"/>
                    <a:pt x="1" y="8474"/>
                    <a:pt x="1" y="9207"/>
                  </a:cubicBezTo>
                  <a:cubicBezTo>
                    <a:pt x="1" y="9841"/>
                    <a:pt x="535" y="10208"/>
                    <a:pt x="968" y="10608"/>
                  </a:cubicBezTo>
                  <a:lnTo>
                    <a:pt x="2936" y="12376"/>
                  </a:lnTo>
                  <a:cubicBezTo>
                    <a:pt x="3270" y="12710"/>
                    <a:pt x="3604" y="13010"/>
                    <a:pt x="3970" y="13310"/>
                  </a:cubicBezTo>
                  <a:cubicBezTo>
                    <a:pt x="4171" y="13544"/>
                    <a:pt x="4471" y="13711"/>
                    <a:pt x="4804" y="13777"/>
                  </a:cubicBezTo>
                  <a:cubicBezTo>
                    <a:pt x="5105" y="13744"/>
                    <a:pt x="5405" y="13711"/>
                    <a:pt x="5672" y="13611"/>
                  </a:cubicBezTo>
                  <a:lnTo>
                    <a:pt x="7006" y="13310"/>
                  </a:lnTo>
                  <a:lnTo>
                    <a:pt x="9574" y="12677"/>
                  </a:lnTo>
                  <a:cubicBezTo>
                    <a:pt x="10142" y="12543"/>
                    <a:pt x="11042" y="12476"/>
                    <a:pt x="11376" y="11976"/>
                  </a:cubicBezTo>
                  <a:cubicBezTo>
                    <a:pt x="11476" y="11709"/>
                    <a:pt x="11543" y="11442"/>
                    <a:pt x="11576" y="11176"/>
                  </a:cubicBezTo>
                  <a:cubicBezTo>
                    <a:pt x="11643" y="10742"/>
                    <a:pt x="11743" y="10308"/>
                    <a:pt x="11809" y="9908"/>
                  </a:cubicBezTo>
                  <a:cubicBezTo>
                    <a:pt x="12110" y="8273"/>
                    <a:pt x="12010" y="8807"/>
                    <a:pt x="12310" y="7173"/>
                  </a:cubicBezTo>
                  <a:cubicBezTo>
                    <a:pt x="12610" y="5538"/>
                    <a:pt x="12944" y="3970"/>
                    <a:pt x="13177" y="2369"/>
                  </a:cubicBezTo>
                  <a:cubicBezTo>
                    <a:pt x="13210" y="2169"/>
                    <a:pt x="13244" y="2036"/>
                    <a:pt x="13044" y="1902"/>
                  </a:cubicBezTo>
                  <a:cubicBezTo>
                    <a:pt x="12677" y="1735"/>
                    <a:pt x="12276" y="1635"/>
                    <a:pt x="11843" y="1602"/>
                  </a:cubicBezTo>
                  <a:cubicBezTo>
                    <a:pt x="10875" y="1368"/>
                    <a:pt x="9875" y="1202"/>
                    <a:pt x="8874" y="1002"/>
                  </a:cubicBezTo>
                  <a:cubicBezTo>
                    <a:pt x="6806" y="601"/>
                    <a:pt x="4471" y="201"/>
                    <a:pt x="2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285;p66">
              <a:extLst>
                <a:ext uri="{FF2B5EF4-FFF2-40B4-BE49-F238E27FC236}">
                  <a16:creationId xmlns:a16="http://schemas.microsoft.com/office/drawing/2014/main" id="{9BCC91F7-3306-23EE-97E5-06796FE23501}"/>
                </a:ext>
              </a:extLst>
            </p:cNvPr>
            <p:cNvSpPr/>
            <p:nvPr/>
          </p:nvSpPr>
          <p:spPr>
            <a:xfrm>
              <a:off x="-4036928" y="2125666"/>
              <a:ext cx="202769" cy="72933"/>
            </a:xfrm>
            <a:custGeom>
              <a:avLst/>
              <a:gdLst/>
              <a:ahLst/>
              <a:cxnLst/>
              <a:rect l="l" t="t" r="r" b="b"/>
              <a:pathLst>
                <a:path w="10757" h="3825" extrusionOk="0">
                  <a:moveTo>
                    <a:pt x="92" y="1"/>
                  </a:moveTo>
                  <a:cubicBezTo>
                    <a:pt x="41" y="1"/>
                    <a:pt x="0" y="32"/>
                    <a:pt x="49" y="81"/>
                  </a:cubicBezTo>
                  <a:cubicBezTo>
                    <a:pt x="816" y="914"/>
                    <a:pt x="1584" y="1782"/>
                    <a:pt x="2384" y="2649"/>
                  </a:cubicBezTo>
                  <a:cubicBezTo>
                    <a:pt x="2882" y="3147"/>
                    <a:pt x="3328" y="3825"/>
                    <a:pt x="4062" y="3825"/>
                  </a:cubicBezTo>
                  <a:cubicBezTo>
                    <a:pt x="4164" y="3825"/>
                    <a:pt x="4272" y="3812"/>
                    <a:pt x="4386" y="3783"/>
                  </a:cubicBezTo>
                  <a:cubicBezTo>
                    <a:pt x="5453" y="3516"/>
                    <a:pt x="6454" y="3116"/>
                    <a:pt x="7488" y="2749"/>
                  </a:cubicBezTo>
                  <a:cubicBezTo>
                    <a:pt x="8589" y="2349"/>
                    <a:pt x="9656" y="1915"/>
                    <a:pt x="10723" y="1448"/>
                  </a:cubicBezTo>
                  <a:cubicBezTo>
                    <a:pt x="10757" y="1448"/>
                    <a:pt x="10723" y="1381"/>
                    <a:pt x="10690" y="1381"/>
                  </a:cubicBezTo>
                  <a:cubicBezTo>
                    <a:pt x="8855" y="2049"/>
                    <a:pt x="7021" y="2682"/>
                    <a:pt x="5119" y="3216"/>
                  </a:cubicBezTo>
                  <a:cubicBezTo>
                    <a:pt x="4886" y="3283"/>
                    <a:pt x="4619" y="3383"/>
                    <a:pt x="4386" y="3450"/>
                  </a:cubicBezTo>
                  <a:cubicBezTo>
                    <a:pt x="4289" y="3485"/>
                    <a:pt x="4190" y="3501"/>
                    <a:pt x="4093" y="3501"/>
                  </a:cubicBezTo>
                  <a:cubicBezTo>
                    <a:pt x="3820" y="3501"/>
                    <a:pt x="3557" y="3371"/>
                    <a:pt x="3385" y="3149"/>
                  </a:cubicBezTo>
                  <a:cubicBezTo>
                    <a:pt x="3051" y="2816"/>
                    <a:pt x="2718" y="2482"/>
                    <a:pt x="2417" y="2182"/>
                  </a:cubicBezTo>
                  <a:cubicBezTo>
                    <a:pt x="1650" y="1448"/>
                    <a:pt x="883" y="748"/>
                    <a:pt x="149" y="14"/>
                  </a:cubicBezTo>
                  <a:cubicBezTo>
                    <a:pt x="131" y="5"/>
                    <a:pt x="111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286;p66">
              <a:extLst>
                <a:ext uri="{FF2B5EF4-FFF2-40B4-BE49-F238E27FC236}">
                  <a16:creationId xmlns:a16="http://schemas.microsoft.com/office/drawing/2014/main" id="{76495278-A3A6-0681-1EA9-65C4D3CA0002}"/>
                </a:ext>
              </a:extLst>
            </p:cNvPr>
            <p:cNvSpPr/>
            <p:nvPr/>
          </p:nvSpPr>
          <p:spPr>
            <a:xfrm>
              <a:off x="-3966843" y="2165195"/>
              <a:ext cx="15740" cy="17733"/>
            </a:xfrm>
            <a:custGeom>
              <a:avLst/>
              <a:gdLst/>
              <a:ahLst/>
              <a:cxnLst/>
              <a:rect l="l" t="t" r="r" b="b"/>
              <a:pathLst>
                <a:path w="835" h="930" extrusionOk="0">
                  <a:moveTo>
                    <a:pt x="367" y="1"/>
                  </a:moveTo>
                  <a:cubicBezTo>
                    <a:pt x="276" y="1"/>
                    <a:pt x="184" y="26"/>
                    <a:pt x="100" y="76"/>
                  </a:cubicBezTo>
                  <a:cubicBezTo>
                    <a:pt x="43" y="104"/>
                    <a:pt x="60" y="182"/>
                    <a:pt x="129" y="182"/>
                  </a:cubicBezTo>
                  <a:cubicBezTo>
                    <a:pt x="141" y="182"/>
                    <a:pt x="153" y="180"/>
                    <a:pt x="167" y="176"/>
                  </a:cubicBezTo>
                  <a:cubicBezTo>
                    <a:pt x="234" y="142"/>
                    <a:pt x="301" y="142"/>
                    <a:pt x="367" y="142"/>
                  </a:cubicBezTo>
                  <a:cubicBezTo>
                    <a:pt x="401" y="142"/>
                    <a:pt x="434" y="176"/>
                    <a:pt x="467" y="176"/>
                  </a:cubicBezTo>
                  <a:lnTo>
                    <a:pt x="501" y="209"/>
                  </a:lnTo>
                  <a:cubicBezTo>
                    <a:pt x="501" y="243"/>
                    <a:pt x="534" y="276"/>
                    <a:pt x="534" y="309"/>
                  </a:cubicBezTo>
                  <a:lnTo>
                    <a:pt x="534" y="343"/>
                  </a:lnTo>
                  <a:cubicBezTo>
                    <a:pt x="567" y="409"/>
                    <a:pt x="567" y="476"/>
                    <a:pt x="567" y="543"/>
                  </a:cubicBezTo>
                  <a:cubicBezTo>
                    <a:pt x="534" y="676"/>
                    <a:pt x="467" y="776"/>
                    <a:pt x="334" y="810"/>
                  </a:cubicBezTo>
                  <a:cubicBezTo>
                    <a:pt x="314" y="819"/>
                    <a:pt x="295" y="823"/>
                    <a:pt x="276" y="823"/>
                  </a:cubicBezTo>
                  <a:cubicBezTo>
                    <a:pt x="231" y="823"/>
                    <a:pt x="191" y="800"/>
                    <a:pt x="167" y="776"/>
                  </a:cubicBezTo>
                  <a:cubicBezTo>
                    <a:pt x="100" y="710"/>
                    <a:pt x="67" y="609"/>
                    <a:pt x="67" y="543"/>
                  </a:cubicBezTo>
                  <a:lnTo>
                    <a:pt x="34" y="543"/>
                  </a:lnTo>
                  <a:cubicBezTo>
                    <a:pt x="0" y="676"/>
                    <a:pt x="67" y="810"/>
                    <a:pt x="201" y="910"/>
                  </a:cubicBezTo>
                  <a:cubicBezTo>
                    <a:pt x="249" y="922"/>
                    <a:pt x="303" y="930"/>
                    <a:pt x="356" y="930"/>
                  </a:cubicBezTo>
                  <a:cubicBezTo>
                    <a:pt x="447" y="930"/>
                    <a:pt x="537" y="906"/>
                    <a:pt x="601" y="843"/>
                  </a:cubicBezTo>
                  <a:cubicBezTo>
                    <a:pt x="734" y="743"/>
                    <a:pt x="834" y="609"/>
                    <a:pt x="834" y="443"/>
                  </a:cubicBezTo>
                  <a:cubicBezTo>
                    <a:pt x="834" y="309"/>
                    <a:pt x="734" y="142"/>
                    <a:pt x="634" y="76"/>
                  </a:cubicBezTo>
                  <a:cubicBezTo>
                    <a:pt x="551" y="26"/>
                    <a:pt x="459" y="1"/>
                    <a:pt x="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287;p66">
              <a:extLst>
                <a:ext uri="{FF2B5EF4-FFF2-40B4-BE49-F238E27FC236}">
                  <a16:creationId xmlns:a16="http://schemas.microsoft.com/office/drawing/2014/main" id="{E3906076-3CDE-74DA-0274-463A6CE158EF}"/>
                </a:ext>
              </a:extLst>
            </p:cNvPr>
            <p:cNvSpPr/>
            <p:nvPr/>
          </p:nvSpPr>
          <p:spPr>
            <a:xfrm>
              <a:off x="-4152713" y="607290"/>
              <a:ext cx="183447" cy="131037"/>
            </a:xfrm>
            <a:custGeom>
              <a:avLst/>
              <a:gdLst/>
              <a:ahLst/>
              <a:cxnLst/>
              <a:rect l="l" t="t" r="r" b="b"/>
              <a:pathLst>
                <a:path w="6773" h="4838" extrusionOk="0">
                  <a:moveTo>
                    <a:pt x="768" y="1"/>
                  </a:moveTo>
                  <a:lnTo>
                    <a:pt x="1" y="4037"/>
                  </a:lnTo>
                  <a:lnTo>
                    <a:pt x="6139" y="4837"/>
                  </a:lnTo>
                  <a:lnTo>
                    <a:pt x="6772" y="1435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288;p66">
              <a:extLst>
                <a:ext uri="{FF2B5EF4-FFF2-40B4-BE49-F238E27FC236}">
                  <a16:creationId xmlns:a16="http://schemas.microsoft.com/office/drawing/2014/main" id="{F77BAA03-912D-02A8-1CA9-D90D90C5BC37}"/>
                </a:ext>
              </a:extLst>
            </p:cNvPr>
            <p:cNvSpPr/>
            <p:nvPr/>
          </p:nvSpPr>
          <p:spPr>
            <a:xfrm>
              <a:off x="-4305394" y="553985"/>
              <a:ext cx="269252" cy="192466"/>
            </a:xfrm>
            <a:custGeom>
              <a:avLst/>
              <a:gdLst/>
              <a:ahLst/>
              <a:cxnLst/>
              <a:rect l="l" t="t" r="r" b="b"/>
              <a:pathLst>
                <a:path w="9941" h="7106" extrusionOk="0">
                  <a:moveTo>
                    <a:pt x="1101" y="1"/>
                  </a:moveTo>
                  <a:lnTo>
                    <a:pt x="0" y="5905"/>
                  </a:lnTo>
                  <a:lnTo>
                    <a:pt x="9007" y="7106"/>
                  </a:lnTo>
                  <a:lnTo>
                    <a:pt x="9941" y="2135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289;p66">
              <a:extLst>
                <a:ext uri="{FF2B5EF4-FFF2-40B4-BE49-F238E27FC236}">
                  <a16:creationId xmlns:a16="http://schemas.microsoft.com/office/drawing/2014/main" id="{1A9AA37D-6415-6EF8-69A3-251FE470AC6B}"/>
                </a:ext>
              </a:extLst>
            </p:cNvPr>
            <p:cNvSpPr/>
            <p:nvPr/>
          </p:nvSpPr>
          <p:spPr>
            <a:xfrm>
              <a:off x="-4535783" y="492556"/>
              <a:ext cx="335204" cy="239431"/>
            </a:xfrm>
            <a:custGeom>
              <a:avLst/>
              <a:gdLst/>
              <a:ahLst/>
              <a:cxnLst/>
              <a:rect l="l" t="t" r="r" b="b"/>
              <a:pathLst>
                <a:path w="12376" h="8840" extrusionOk="0">
                  <a:moveTo>
                    <a:pt x="1368" y="0"/>
                  </a:moveTo>
                  <a:lnTo>
                    <a:pt x="0" y="7372"/>
                  </a:lnTo>
                  <a:lnTo>
                    <a:pt x="11242" y="8840"/>
                  </a:lnTo>
                  <a:lnTo>
                    <a:pt x="12376" y="263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290;p66">
              <a:extLst>
                <a:ext uri="{FF2B5EF4-FFF2-40B4-BE49-F238E27FC236}">
                  <a16:creationId xmlns:a16="http://schemas.microsoft.com/office/drawing/2014/main" id="{F8145F6E-B753-D4DD-CFDD-008F0350B51B}"/>
                </a:ext>
              </a:extLst>
            </p:cNvPr>
            <p:cNvSpPr/>
            <p:nvPr/>
          </p:nvSpPr>
          <p:spPr>
            <a:xfrm>
              <a:off x="-4562896" y="492339"/>
              <a:ext cx="92197" cy="200131"/>
            </a:xfrm>
            <a:custGeom>
              <a:avLst/>
              <a:gdLst/>
              <a:ahLst/>
              <a:cxnLst/>
              <a:rect l="l" t="t" r="r" b="b"/>
              <a:pathLst>
                <a:path w="3404" h="7389" extrusionOk="0">
                  <a:moveTo>
                    <a:pt x="2279" y="0"/>
                  </a:moveTo>
                  <a:cubicBezTo>
                    <a:pt x="1566" y="0"/>
                    <a:pt x="752" y="1492"/>
                    <a:pt x="368" y="3444"/>
                  </a:cubicBezTo>
                  <a:cubicBezTo>
                    <a:pt x="1" y="5479"/>
                    <a:pt x="268" y="7213"/>
                    <a:pt x="1001" y="7380"/>
                  </a:cubicBezTo>
                  <a:cubicBezTo>
                    <a:pt x="1031" y="7385"/>
                    <a:pt x="1060" y="7388"/>
                    <a:pt x="1090" y="7388"/>
                  </a:cubicBezTo>
                  <a:cubicBezTo>
                    <a:pt x="1806" y="7388"/>
                    <a:pt x="2651" y="5865"/>
                    <a:pt x="3003" y="3911"/>
                  </a:cubicBezTo>
                  <a:cubicBezTo>
                    <a:pt x="3403" y="1876"/>
                    <a:pt x="3103" y="142"/>
                    <a:pt x="2369" y="8"/>
                  </a:cubicBezTo>
                  <a:cubicBezTo>
                    <a:pt x="2339" y="3"/>
                    <a:pt x="2309" y="0"/>
                    <a:pt x="2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291;p66">
              <a:extLst>
                <a:ext uri="{FF2B5EF4-FFF2-40B4-BE49-F238E27FC236}">
                  <a16:creationId xmlns:a16="http://schemas.microsoft.com/office/drawing/2014/main" id="{62828623-4484-8138-DCDF-0FA4A9436A67}"/>
                </a:ext>
              </a:extLst>
            </p:cNvPr>
            <p:cNvSpPr/>
            <p:nvPr/>
          </p:nvSpPr>
          <p:spPr>
            <a:xfrm>
              <a:off x="-4513194" y="500681"/>
              <a:ext cx="49701" cy="196068"/>
            </a:xfrm>
            <a:custGeom>
              <a:avLst/>
              <a:gdLst/>
              <a:ahLst/>
              <a:cxnLst/>
              <a:rect l="l" t="t" r="r" b="b"/>
              <a:pathLst>
                <a:path w="1835" h="7239" extrusionOk="0">
                  <a:moveTo>
                    <a:pt x="1835" y="0"/>
                  </a:moveTo>
                  <a:cubicBezTo>
                    <a:pt x="1668" y="0"/>
                    <a:pt x="1501" y="67"/>
                    <a:pt x="1401" y="201"/>
                  </a:cubicBezTo>
                  <a:cubicBezTo>
                    <a:pt x="1301" y="334"/>
                    <a:pt x="1201" y="467"/>
                    <a:pt x="1101" y="601"/>
                  </a:cubicBezTo>
                  <a:cubicBezTo>
                    <a:pt x="934" y="901"/>
                    <a:pt x="801" y="1201"/>
                    <a:pt x="701" y="1502"/>
                  </a:cubicBezTo>
                  <a:cubicBezTo>
                    <a:pt x="467" y="2135"/>
                    <a:pt x="301" y="2769"/>
                    <a:pt x="167" y="3403"/>
                  </a:cubicBezTo>
                  <a:cubicBezTo>
                    <a:pt x="34" y="4070"/>
                    <a:pt x="0" y="4737"/>
                    <a:pt x="0" y="5404"/>
                  </a:cubicBezTo>
                  <a:cubicBezTo>
                    <a:pt x="0" y="5705"/>
                    <a:pt x="0" y="6038"/>
                    <a:pt x="67" y="6372"/>
                  </a:cubicBezTo>
                  <a:cubicBezTo>
                    <a:pt x="100" y="6538"/>
                    <a:pt x="134" y="6705"/>
                    <a:pt x="200" y="6872"/>
                  </a:cubicBezTo>
                  <a:cubicBezTo>
                    <a:pt x="234" y="7005"/>
                    <a:pt x="334" y="7206"/>
                    <a:pt x="501" y="7239"/>
                  </a:cubicBezTo>
                  <a:cubicBezTo>
                    <a:pt x="334" y="7172"/>
                    <a:pt x="267" y="7005"/>
                    <a:pt x="234" y="6839"/>
                  </a:cubicBezTo>
                  <a:cubicBezTo>
                    <a:pt x="200" y="6672"/>
                    <a:pt x="167" y="6538"/>
                    <a:pt x="167" y="6372"/>
                  </a:cubicBezTo>
                  <a:cubicBezTo>
                    <a:pt x="134" y="6038"/>
                    <a:pt x="134" y="5705"/>
                    <a:pt x="167" y="5404"/>
                  </a:cubicBezTo>
                  <a:cubicBezTo>
                    <a:pt x="200" y="4737"/>
                    <a:pt x="267" y="4103"/>
                    <a:pt x="367" y="3470"/>
                  </a:cubicBezTo>
                  <a:cubicBezTo>
                    <a:pt x="501" y="2802"/>
                    <a:pt x="667" y="2202"/>
                    <a:pt x="868" y="1568"/>
                  </a:cubicBezTo>
                  <a:cubicBezTo>
                    <a:pt x="934" y="1268"/>
                    <a:pt x="1068" y="968"/>
                    <a:pt x="1201" y="668"/>
                  </a:cubicBezTo>
                  <a:cubicBezTo>
                    <a:pt x="1268" y="501"/>
                    <a:pt x="1368" y="367"/>
                    <a:pt x="1468" y="234"/>
                  </a:cubicBezTo>
                  <a:cubicBezTo>
                    <a:pt x="1535" y="100"/>
                    <a:pt x="1668" y="0"/>
                    <a:pt x="1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292;p66">
              <a:extLst>
                <a:ext uri="{FF2B5EF4-FFF2-40B4-BE49-F238E27FC236}">
                  <a16:creationId xmlns:a16="http://schemas.microsoft.com/office/drawing/2014/main" id="{92B0C440-F927-3A99-57D6-33BB2D6A70A3}"/>
                </a:ext>
              </a:extLst>
            </p:cNvPr>
            <p:cNvSpPr/>
            <p:nvPr/>
          </p:nvSpPr>
          <p:spPr>
            <a:xfrm>
              <a:off x="-4206017" y="633481"/>
              <a:ext cx="179817" cy="124726"/>
            </a:xfrm>
            <a:custGeom>
              <a:avLst/>
              <a:gdLst/>
              <a:ahLst/>
              <a:cxnLst/>
              <a:rect l="l" t="t" r="r" b="b"/>
              <a:pathLst>
                <a:path w="6639" h="4605" extrusionOk="0">
                  <a:moveTo>
                    <a:pt x="568" y="1"/>
                  </a:moveTo>
                  <a:lnTo>
                    <a:pt x="1" y="4037"/>
                  </a:lnTo>
                  <a:lnTo>
                    <a:pt x="6138" y="4604"/>
                  </a:lnTo>
                  <a:lnTo>
                    <a:pt x="6639" y="1202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293;p66">
              <a:extLst>
                <a:ext uri="{FF2B5EF4-FFF2-40B4-BE49-F238E27FC236}">
                  <a16:creationId xmlns:a16="http://schemas.microsoft.com/office/drawing/2014/main" id="{AF9C277E-E3D9-A99E-70EE-127C9D0DD45E}"/>
                </a:ext>
              </a:extLst>
            </p:cNvPr>
            <p:cNvSpPr/>
            <p:nvPr/>
          </p:nvSpPr>
          <p:spPr>
            <a:xfrm>
              <a:off x="-4359592" y="585621"/>
              <a:ext cx="264729" cy="183420"/>
            </a:xfrm>
            <a:custGeom>
              <a:avLst/>
              <a:gdLst/>
              <a:ahLst/>
              <a:cxnLst/>
              <a:rect l="l" t="t" r="r" b="b"/>
              <a:pathLst>
                <a:path w="9774" h="6772" extrusionOk="0">
                  <a:moveTo>
                    <a:pt x="867" y="0"/>
                  </a:moveTo>
                  <a:lnTo>
                    <a:pt x="0" y="5971"/>
                  </a:lnTo>
                  <a:lnTo>
                    <a:pt x="9040" y="6772"/>
                  </a:lnTo>
                  <a:lnTo>
                    <a:pt x="9774" y="1768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294;p66">
              <a:extLst>
                <a:ext uri="{FF2B5EF4-FFF2-40B4-BE49-F238E27FC236}">
                  <a16:creationId xmlns:a16="http://schemas.microsoft.com/office/drawing/2014/main" id="{B8FB2132-226D-D734-A746-4EA2632C61E9}"/>
                </a:ext>
              </a:extLst>
            </p:cNvPr>
            <p:cNvSpPr/>
            <p:nvPr/>
          </p:nvSpPr>
          <p:spPr>
            <a:xfrm>
              <a:off x="-4590008" y="533211"/>
              <a:ext cx="328893" cy="228597"/>
            </a:xfrm>
            <a:custGeom>
              <a:avLst/>
              <a:gdLst/>
              <a:ahLst/>
              <a:cxnLst/>
              <a:rect l="l" t="t" r="r" b="b"/>
              <a:pathLst>
                <a:path w="12143" h="8440" extrusionOk="0">
                  <a:moveTo>
                    <a:pt x="1068" y="0"/>
                  </a:moveTo>
                  <a:lnTo>
                    <a:pt x="1" y="7406"/>
                  </a:lnTo>
                  <a:lnTo>
                    <a:pt x="11242" y="8440"/>
                  </a:lnTo>
                  <a:lnTo>
                    <a:pt x="12143" y="2202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295;p66">
              <a:extLst>
                <a:ext uri="{FF2B5EF4-FFF2-40B4-BE49-F238E27FC236}">
                  <a16:creationId xmlns:a16="http://schemas.microsoft.com/office/drawing/2014/main" id="{6A971273-5DD2-F220-6C60-06B5FC9A7C43}"/>
                </a:ext>
              </a:extLst>
            </p:cNvPr>
            <p:cNvSpPr/>
            <p:nvPr/>
          </p:nvSpPr>
          <p:spPr>
            <a:xfrm>
              <a:off x="-4549326" y="535919"/>
              <a:ext cx="480677" cy="120176"/>
            </a:xfrm>
            <a:custGeom>
              <a:avLst/>
              <a:gdLst/>
              <a:ahLst/>
              <a:cxnLst/>
              <a:rect l="l" t="t" r="r" b="b"/>
              <a:pathLst>
                <a:path w="17747" h="4437" extrusionOk="0">
                  <a:moveTo>
                    <a:pt x="0" y="0"/>
                  </a:moveTo>
                  <a:lnTo>
                    <a:pt x="0" y="0"/>
                  </a:lnTo>
                  <a:cubicBezTo>
                    <a:pt x="1768" y="401"/>
                    <a:pt x="3536" y="768"/>
                    <a:pt x="5337" y="1135"/>
                  </a:cubicBezTo>
                  <a:cubicBezTo>
                    <a:pt x="7068" y="1461"/>
                    <a:pt x="8800" y="1820"/>
                    <a:pt x="10562" y="2179"/>
                  </a:cubicBezTo>
                  <a:lnTo>
                    <a:pt x="10562" y="2179"/>
                  </a:lnTo>
                  <a:lnTo>
                    <a:pt x="10541" y="2369"/>
                  </a:lnTo>
                  <a:lnTo>
                    <a:pt x="10541" y="2469"/>
                  </a:lnTo>
                  <a:lnTo>
                    <a:pt x="10641" y="2469"/>
                  </a:lnTo>
                  <a:lnTo>
                    <a:pt x="13710" y="3036"/>
                  </a:lnTo>
                  <a:cubicBezTo>
                    <a:pt x="14730" y="3233"/>
                    <a:pt x="15750" y="3431"/>
                    <a:pt x="16770" y="3628"/>
                  </a:cubicBezTo>
                  <a:lnTo>
                    <a:pt x="16770" y="3628"/>
                  </a:lnTo>
                  <a:lnTo>
                    <a:pt x="16679" y="4237"/>
                  </a:lnTo>
                  <a:lnTo>
                    <a:pt x="16679" y="4270"/>
                  </a:lnTo>
                  <a:lnTo>
                    <a:pt x="16712" y="4270"/>
                  </a:lnTo>
                  <a:lnTo>
                    <a:pt x="17746" y="4437"/>
                  </a:lnTo>
                  <a:lnTo>
                    <a:pt x="17746" y="4437"/>
                  </a:lnTo>
                  <a:lnTo>
                    <a:pt x="16712" y="4237"/>
                  </a:lnTo>
                  <a:lnTo>
                    <a:pt x="16845" y="3570"/>
                  </a:lnTo>
                  <a:lnTo>
                    <a:pt x="16845" y="3536"/>
                  </a:lnTo>
                  <a:lnTo>
                    <a:pt x="16812" y="3536"/>
                  </a:lnTo>
                  <a:cubicBezTo>
                    <a:pt x="15778" y="3303"/>
                    <a:pt x="14744" y="3136"/>
                    <a:pt x="13710" y="2902"/>
                  </a:cubicBezTo>
                  <a:lnTo>
                    <a:pt x="10751" y="2291"/>
                  </a:lnTo>
                  <a:lnTo>
                    <a:pt x="10774" y="2102"/>
                  </a:lnTo>
                  <a:lnTo>
                    <a:pt x="10774" y="2002"/>
                  </a:lnTo>
                  <a:lnTo>
                    <a:pt x="10674" y="2002"/>
                  </a:lnTo>
                  <a:cubicBezTo>
                    <a:pt x="8906" y="1635"/>
                    <a:pt x="7105" y="1301"/>
                    <a:pt x="5337" y="968"/>
                  </a:cubicBezTo>
                  <a:cubicBezTo>
                    <a:pt x="3569" y="634"/>
                    <a:pt x="1768" y="30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296;p66">
              <a:extLst>
                <a:ext uri="{FF2B5EF4-FFF2-40B4-BE49-F238E27FC236}">
                  <a16:creationId xmlns:a16="http://schemas.microsoft.com/office/drawing/2014/main" id="{6C15FB2B-8903-8D4E-6901-73F6432FC36C}"/>
                </a:ext>
              </a:extLst>
            </p:cNvPr>
            <p:cNvSpPr/>
            <p:nvPr/>
          </p:nvSpPr>
          <p:spPr>
            <a:xfrm>
              <a:off x="-3974707" y="800653"/>
              <a:ext cx="180711" cy="252432"/>
            </a:xfrm>
            <a:custGeom>
              <a:avLst/>
              <a:gdLst/>
              <a:ahLst/>
              <a:cxnLst/>
              <a:rect l="l" t="t" r="r" b="b"/>
              <a:pathLst>
                <a:path w="6672" h="9320" extrusionOk="0">
                  <a:moveTo>
                    <a:pt x="5604" y="0"/>
                  </a:moveTo>
                  <a:lnTo>
                    <a:pt x="0" y="2035"/>
                  </a:lnTo>
                  <a:cubicBezTo>
                    <a:pt x="467" y="3169"/>
                    <a:pt x="767" y="4336"/>
                    <a:pt x="934" y="5504"/>
                  </a:cubicBezTo>
                  <a:cubicBezTo>
                    <a:pt x="968" y="5637"/>
                    <a:pt x="968" y="5771"/>
                    <a:pt x="934" y="5904"/>
                  </a:cubicBezTo>
                  <a:cubicBezTo>
                    <a:pt x="934" y="5904"/>
                    <a:pt x="934" y="5938"/>
                    <a:pt x="934" y="5971"/>
                  </a:cubicBezTo>
                  <a:cubicBezTo>
                    <a:pt x="901" y="6705"/>
                    <a:pt x="2102" y="9173"/>
                    <a:pt x="3436" y="9307"/>
                  </a:cubicBezTo>
                  <a:cubicBezTo>
                    <a:pt x="3494" y="9315"/>
                    <a:pt x="3553" y="9319"/>
                    <a:pt x="3611" y="9319"/>
                  </a:cubicBezTo>
                  <a:cubicBezTo>
                    <a:pt x="4947" y="9319"/>
                    <a:pt x="6191" y="7170"/>
                    <a:pt x="6638" y="5604"/>
                  </a:cubicBezTo>
                  <a:cubicBezTo>
                    <a:pt x="6672" y="5471"/>
                    <a:pt x="6405" y="4270"/>
                    <a:pt x="6071" y="2802"/>
                  </a:cubicBezTo>
                  <a:cubicBezTo>
                    <a:pt x="5904" y="1935"/>
                    <a:pt x="5704" y="934"/>
                    <a:pt x="5604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297;p66">
              <a:extLst>
                <a:ext uri="{FF2B5EF4-FFF2-40B4-BE49-F238E27FC236}">
                  <a16:creationId xmlns:a16="http://schemas.microsoft.com/office/drawing/2014/main" id="{ECC85B23-9533-F3CA-4F62-EBD88594D3A5}"/>
                </a:ext>
              </a:extLst>
            </p:cNvPr>
            <p:cNvSpPr/>
            <p:nvPr/>
          </p:nvSpPr>
          <p:spPr>
            <a:xfrm>
              <a:off x="-3975627" y="803362"/>
              <a:ext cx="144580" cy="159016"/>
            </a:xfrm>
            <a:custGeom>
              <a:avLst/>
              <a:gdLst/>
              <a:ahLst/>
              <a:cxnLst/>
              <a:rect l="l" t="t" r="r" b="b"/>
              <a:pathLst>
                <a:path w="5338" h="5871" extrusionOk="0">
                  <a:moveTo>
                    <a:pt x="5338" y="0"/>
                  </a:moveTo>
                  <a:lnTo>
                    <a:pt x="1" y="1935"/>
                  </a:lnTo>
                  <a:cubicBezTo>
                    <a:pt x="468" y="3036"/>
                    <a:pt x="801" y="4203"/>
                    <a:pt x="968" y="5404"/>
                  </a:cubicBezTo>
                  <a:cubicBezTo>
                    <a:pt x="968" y="5537"/>
                    <a:pt x="1002" y="5671"/>
                    <a:pt x="968" y="5804"/>
                  </a:cubicBezTo>
                  <a:lnTo>
                    <a:pt x="968" y="5871"/>
                  </a:lnTo>
                  <a:cubicBezTo>
                    <a:pt x="1168" y="5871"/>
                    <a:pt x="1368" y="5871"/>
                    <a:pt x="1569" y="5838"/>
                  </a:cubicBezTo>
                  <a:cubicBezTo>
                    <a:pt x="4704" y="5404"/>
                    <a:pt x="5238" y="1501"/>
                    <a:pt x="53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298;p66">
              <a:extLst>
                <a:ext uri="{FF2B5EF4-FFF2-40B4-BE49-F238E27FC236}">
                  <a16:creationId xmlns:a16="http://schemas.microsoft.com/office/drawing/2014/main" id="{0A265DD9-5D9F-E763-DAD8-61EBF9A20E2D}"/>
                </a:ext>
              </a:extLst>
            </p:cNvPr>
            <p:cNvSpPr/>
            <p:nvPr/>
          </p:nvSpPr>
          <p:spPr>
            <a:xfrm>
              <a:off x="-4108428" y="491960"/>
              <a:ext cx="364131" cy="418599"/>
            </a:xfrm>
            <a:custGeom>
              <a:avLst/>
              <a:gdLst/>
              <a:ahLst/>
              <a:cxnLst/>
              <a:rect l="l" t="t" r="r" b="b"/>
              <a:pathLst>
                <a:path w="13444" h="15455" extrusionOk="0">
                  <a:moveTo>
                    <a:pt x="7078" y="0"/>
                  </a:moveTo>
                  <a:cubicBezTo>
                    <a:pt x="5904" y="0"/>
                    <a:pt x="4744" y="299"/>
                    <a:pt x="3803" y="923"/>
                  </a:cubicBezTo>
                  <a:cubicBezTo>
                    <a:pt x="1768" y="2257"/>
                    <a:pt x="0" y="9896"/>
                    <a:pt x="1735" y="12965"/>
                  </a:cubicBezTo>
                  <a:cubicBezTo>
                    <a:pt x="2700" y="14677"/>
                    <a:pt x="4371" y="15454"/>
                    <a:pt x="6119" y="15454"/>
                  </a:cubicBezTo>
                  <a:cubicBezTo>
                    <a:pt x="7572" y="15454"/>
                    <a:pt x="9078" y="14917"/>
                    <a:pt x="10274" y="13932"/>
                  </a:cubicBezTo>
                  <a:cubicBezTo>
                    <a:pt x="12109" y="12464"/>
                    <a:pt x="13443" y="6393"/>
                    <a:pt x="12843" y="3892"/>
                  </a:cubicBezTo>
                  <a:cubicBezTo>
                    <a:pt x="12205" y="1386"/>
                    <a:pt x="9607" y="0"/>
                    <a:pt x="707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299;p66">
              <a:extLst>
                <a:ext uri="{FF2B5EF4-FFF2-40B4-BE49-F238E27FC236}">
                  <a16:creationId xmlns:a16="http://schemas.microsoft.com/office/drawing/2014/main" id="{D9914366-BACE-97F5-9A8C-E46B9A54E2DD}"/>
                </a:ext>
              </a:extLst>
            </p:cNvPr>
            <p:cNvSpPr/>
            <p:nvPr/>
          </p:nvSpPr>
          <p:spPr>
            <a:xfrm>
              <a:off x="-4116553" y="469533"/>
              <a:ext cx="417434" cy="382982"/>
            </a:xfrm>
            <a:custGeom>
              <a:avLst/>
              <a:gdLst/>
              <a:ahLst/>
              <a:cxnLst/>
              <a:rect l="l" t="t" r="r" b="b"/>
              <a:pathLst>
                <a:path w="15412" h="14140" extrusionOk="0">
                  <a:moveTo>
                    <a:pt x="6563" y="1"/>
                  </a:moveTo>
                  <a:cubicBezTo>
                    <a:pt x="5846" y="1"/>
                    <a:pt x="5087" y="112"/>
                    <a:pt x="4303" y="383"/>
                  </a:cubicBezTo>
                  <a:cubicBezTo>
                    <a:pt x="0" y="1851"/>
                    <a:pt x="834" y="5020"/>
                    <a:pt x="2435" y="5253"/>
                  </a:cubicBezTo>
                  <a:cubicBezTo>
                    <a:pt x="2435" y="5253"/>
                    <a:pt x="2235" y="6721"/>
                    <a:pt x="3202" y="7221"/>
                  </a:cubicBezTo>
                  <a:cubicBezTo>
                    <a:pt x="3267" y="7254"/>
                    <a:pt x="5998" y="14140"/>
                    <a:pt x="10991" y="14140"/>
                  </a:cubicBezTo>
                  <a:cubicBezTo>
                    <a:pt x="11117" y="14140"/>
                    <a:pt x="11245" y="14135"/>
                    <a:pt x="11375" y="14126"/>
                  </a:cubicBezTo>
                  <a:cubicBezTo>
                    <a:pt x="11375" y="14126"/>
                    <a:pt x="15411" y="9790"/>
                    <a:pt x="14544" y="5720"/>
                  </a:cubicBezTo>
                  <a:cubicBezTo>
                    <a:pt x="13977" y="3085"/>
                    <a:pt x="12209" y="2285"/>
                    <a:pt x="12209" y="2285"/>
                  </a:cubicBezTo>
                  <a:cubicBezTo>
                    <a:pt x="12209" y="2285"/>
                    <a:pt x="9813" y="1"/>
                    <a:pt x="6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300;p66">
              <a:extLst>
                <a:ext uri="{FF2B5EF4-FFF2-40B4-BE49-F238E27FC236}">
                  <a16:creationId xmlns:a16="http://schemas.microsoft.com/office/drawing/2014/main" id="{B361F06B-2131-D159-5E62-66520B11E894}"/>
                </a:ext>
              </a:extLst>
            </p:cNvPr>
            <p:cNvSpPr/>
            <p:nvPr/>
          </p:nvSpPr>
          <p:spPr>
            <a:xfrm>
              <a:off x="-4178904" y="926438"/>
              <a:ext cx="666806" cy="737064"/>
            </a:xfrm>
            <a:custGeom>
              <a:avLst/>
              <a:gdLst/>
              <a:ahLst/>
              <a:cxnLst/>
              <a:rect l="l" t="t" r="r" b="b"/>
              <a:pathLst>
                <a:path w="24619" h="27213" extrusionOk="0">
                  <a:moveTo>
                    <a:pt x="11211" y="1"/>
                  </a:moveTo>
                  <a:cubicBezTo>
                    <a:pt x="9735" y="1"/>
                    <a:pt x="8355" y="628"/>
                    <a:pt x="7272" y="1727"/>
                  </a:cubicBezTo>
                  <a:cubicBezTo>
                    <a:pt x="6705" y="2294"/>
                    <a:pt x="1335" y="10700"/>
                    <a:pt x="634" y="14169"/>
                  </a:cubicBezTo>
                  <a:cubicBezTo>
                    <a:pt x="0" y="17205"/>
                    <a:pt x="2936" y="21108"/>
                    <a:pt x="2936" y="21108"/>
                  </a:cubicBezTo>
                  <a:lnTo>
                    <a:pt x="1702" y="27212"/>
                  </a:lnTo>
                  <a:lnTo>
                    <a:pt x="24618" y="27212"/>
                  </a:lnTo>
                  <a:cubicBezTo>
                    <a:pt x="24618" y="27212"/>
                    <a:pt x="22183" y="9066"/>
                    <a:pt x="16145" y="2461"/>
                  </a:cubicBezTo>
                  <a:cubicBezTo>
                    <a:pt x="14559" y="753"/>
                    <a:pt x="12827" y="1"/>
                    <a:pt x="1121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301;p66">
              <a:extLst>
                <a:ext uri="{FF2B5EF4-FFF2-40B4-BE49-F238E27FC236}">
                  <a16:creationId xmlns:a16="http://schemas.microsoft.com/office/drawing/2014/main" id="{BBAB0A87-B646-275A-B847-E4834F76781F}"/>
                </a:ext>
              </a:extLst>
            </p:cNvPr>
            <p:cNvSpPr/>
            <p:nvPr/>
          </p:nvSpPr>
          <p:spPr>
            <a:xfrm>
              <a:off x="-4157209" y="1631854"/>
              <a:ext cx="662255" cy="77734"/>
            </a:xfrm>
            <a:custGeom>
              <a:avLst/>
              <a:gdLst/>
              <a:ahLst/>
              <a:cxnLst/>
              <a:rect l="l" t="t" r="r" b="b"/>
              <a:pathLst>
                <a:path w="24451" h="2870" extrusionOk="0">
                  <a:moveTo>
                    <a:pt x="534" y="1"/>
                  </a:moveTo>
                  <a:lnTo>
                    <a:pt x="0" y="2869"/>
                  </a:lnTo>
                  <a:lnTo>
                    <a:pt x="24451" y="2869"/>
                  </a:lnTo>
                  <a:lnTo>
                    <a:pt x="24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302;p66">
              <a:extLst>
                <a:ext uri="{FF2B5EF4-FFF2-40B4-BE49-F238E27FC236}">
                  <a16:creationId xmlns:a16="http://schemas.microsoft.com/office/drawing/2014/main" id="{90713781-D466-0FAC-DD8F-FE421FA825AD}"/>
                </a:ext>
              </a:extLst>
            </p:cNvPr>
            <p:cNvSpPr/>
            <p:nvPr/>
          </p:nvSpPr>
          <p:spPr>
            <a:xfrm>
              <a:off x="-4119262" y="922755"/>
              <a:ext cx="271067" cy="754642"/>
            </a:xfrm>
            <a:custGeom>
              <a:avLst/>
              <a:gdLst/>
              <a:ahLst/>
              <a:cxnLst/>
              <a:rect l="l" t="t" r="r" b="b"/>
              <a:pathLst>
                <a:path w="10008" h="27862" extrusionOk="0">
                  <a:moveTo>
                    <a:pt x="7461" y="0"/>
                  </a:moveTo>
                  <a:cubicBezTo>
                    <a:pt x="7343" y="0"/>
                    <a:pt x="7224" y="10"/>
                    <a:pt x="7105" y="29"/>
                  </a:cubicBezTo>
                  <a:cubicBezTo>
                    <a:pt x="5938" y="195"/>
                    <a:pt x="1368" y="7968"/>
                    <a:pt x="701" y="10636"/>
                  </a:cubicBezTo>
                  <a:cubicBezTo>
                    <a:pt x="0" y="13271"/>
                    <a:pt x="400" y="21477"/>
                    <a:pt x="867" y="22778"/>
                  </a:cubicBezTo>
                  <a:cubicBezTo>
                    <a:pt x="1319" y="24038"/>
                    <a:pt x="3054" y="27861"/>
                    <a:pt x="3648" y="27861"/>
                  </a:cubicBezTo>
                  <a:cubicBezTo>
                    <a:pt x="3667" y="27861"/>
                    <a:pt x="3686" y="27857"/>
                    <a:pt x="3703" y="27849"/>
                  </a:cubicBezTo>
                  <a:cubicBezTo>
                    <a:pt x="4203" y="27582"/>
                    <a:pt x="5037" y="26047"/>
                    <a:pt x="5037" y="25747"/>
                  </a:cubicBezTo>
                  <a:cubicBezTo>
                    <a:pt x="5037" y="25413"/>
                    <a:pt x="3202" y="21677"/>
                    <a:pt x="2869" y="20877"/>
                  </a:cubicBezTo>
                  <a:cubicBezTo>
                    <a:pt x="2502" y="20043"/>
                    <a:pt x="2468" y="12304"/>
                    <a:pt x="2602" y="11003"/>
                  </a:cubicBezTo>
                  <a:cubicBezTo>
                    <a:pt x="2702" y="9702"/>
                    <a:pt x="7305" y="1029"/>
                    <a:pt x="7439" y="896"/>
                  </a:cubicBezTo>
                  <a:cubicBezTo>
                    <a:pt x="7442" y="894"/>
                    <a:pt x="7445" y="893"/>
                    <a:pt x="7449" y="893"/>
                  </a:cubicBezTo>
                  <a:cubicBezTo>
                    <a:pt x="7607" y="893"/>
                    <a:pt x="8363" y="2931"/>
                    <a:pt x="8470" y="2931"/>
                  </a:cubicBezTo>
                  <a:cubicBezTo>
                    <a:pt x="8471" y="2931"/>
                    <a:pt x="8472" y="2931"/>
                    <a:pt x="8473" y="2931"/>
                  </a:cubicBezTo>
                  <a:cubicBezTo>
                    <a:pt x="8640" y="2831"/>
                    <a:pt x="10007" y="2931"/>
                    <a:pt x="9940" y="2731"/>
                  </a:cubicBezTo>
                  <a:cubicBezTo>
                    <a:pt x="9874" y="2597"/>
                    <a:pt x="9607" y="1263"/>
                    <a:pt x="8873" y="529"/>
                  </a:cubicBezTo>
                  <a:cubicBezTo>
                    <a:pt x="8467" y="177"/>
                    <a:pt x="7972" y="0"/>
                    <a:pt x="74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303;p66">
              <a:extLst>
                <a:ext uri="{FF2B5EF4-FFF2-40B4-BE49-F238E27FC236}">
                  <a16:creationId xmlns:a16="http://schemas.microsoft.com/office/drawing/2014/main" id="{DDCDF609-A4DB-EDAE-392A-DE3164BAE625}"/>
                </a:ext>
              </a:extLst>
            </p:cNvPr>
            <p:cNvSpPr/>
            <p:nvPr/>
          </p:nvSpPr>
          <p:spPr>
            <a:xfrm rot="10800000">
              <a:off x="-4451450" y="884825"/>
              <a:ext cx="179839" cy="495184"/>
            </a:xfrm>
            <a:custGeom>
              <a:avLst/>
              <a:gdLst/>
              <a:ahLst/>
              <a:cxnLst/>
              <a:rect l="l" t="t" r="r" b="b"/>
              <a:pathLst>
                <a:path w="13509" h="20706" extrusionOk="0">
                  <a:moveTo>
                    <a:pt x="8115" y="0"/>
                  </a:moveTo>
                  <a:cubicBezTo>
                    <a:pt x="5255" y="0"/>
                    <a:pt x="2288" y="427"/>
                    <a:pt x="2169" y="1226"/>
                  </a:cubicBezTo>
                  <a:cubicBezTo>
                    <a:pt x="601" y="12568"/>
                    <a:pt x="1" y="18072"/>
                    <a:pt x="1702" y="20407"/>
                  </a:cubicBezTo>
                  <a:cubicBezTo>
                    <a:pt x="1854" y="20611"/>
                    <a:pt x="2116" y="20706"/>
                    <a:pt x="2459" y="20706"/>
                  </a:cubicBezTo>
                  <a:cubicBezTo>
                    <a:pt x="4759" y="20706"/>
                    <a:pt x="10719" y="16458"/>
                    <a:pt x="11909" y="12134"/>
                  </a:cubicBezTo>
                  <a:cubicBezTo>
                    <a:pt x="12076" y="11534"/>
                    <a:pt x="13243" y="3328"/>
                    <a:pt x="13443" y="1226"/>
                  </a:cubicBezTo>
                  <a:cubicBezTo>
                    <a:pt x="13509" y="393"/>
                    <a:pt x="10861" y="0"/>
                    <a:pt x="8115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304;p66">
              <a:extLst>
                <a:ext uri="{FF2B5EF4-FFF2-40B4-BE49-F238E27FC236}">
                  <a16:creationId xmlns:a16="http://schemas.microsoft.com/office/drawing/2014/main" id="{9D1AB3BB-28EA-BB74-FF80-A61141F0576C}"/>
                </a:ext>
              </a:extLst>
            </p:cNvPr>
            <p:cNvSpPr/>
            <p:nvPr/>
          </p:nvSpPr>
          <p:spPr>
            <a:xfrm>
              <a:off x="-4419025" y="645400"/>
              <a:ext cx="170515" cy="201182"/>
            </a:xfrm>
            <a:custGeom>
              <a:avLst/>
              <a:gdLst/>
              <a:ahLst/>
              <a:cxnLst/>
              <a:rect l="l" t="t" r="r" b="b"/>
              <a:pathLst>
                <a:path w="15245" h="15951" extrusionOk="0">
                  <a:moveTo>
                    <a:pt x="6742" y="0"/>
                  </a:moveTo>
                  <a:cubicBezTo>
                    <a:pt x="5837" y="0"/>
                    <a:pt x="4838" y="973"/>
                    <a:pt x="4838" y="973"/>
                  </a:cubicBezTo>
                  <a:cubicBezTo>
                    <a:pt x="4494" y="820"/>
                    <a:pt x="4130" y="744"/>
                    <a:pt x="3762" y="744"/>
                  </a:cubicBezTo>
                  <a:cubicBezTo>
                    <a:pt x="3486" y="744"/>
                    <a:pt x="3208" y="787"/>
                    <a:pt x="2936" y="873"/>
                  </a:cubicBezTo>
                  <a:cubicBezTo>
                    <a:pt x="1302" y="1473"/>
                    <a:pt x="735" y="4108"/>
                    <a:pt x="368" y="5743"/>
                  </a:cubicBezTo>
                  <a:cubicBezTo>
                    <a:pt x="1" y="7411"/>
                    <a:pt x="468" y="12481"/>
                    <a:pt x="468" y="13448"/>
                  </a:cubicBezTo>
                  <a:lnTo>
                    <a:pt x="11109" y="15950"/>
                  </a:lnTo>
                  <a:cubicBezTo>
                    <a:pt x="11109" y="15950"/>
                    <a:pt x="14911" y="8978"/>
                    <a:pt x="15078" y="6977"/>
                  </a:cubicBezTo>
                  <a:cubicBezTo>
                    <a:pt x="15245" y="5276"/>
                    <a:pt x="14845" y="1840"/>
                    <a:pt x="13711" y="1140"/>
                  </a:cubicBezTo>
                  <a:cubicBezTo>
                    <a:pt x="13452" y="982"/>
                    <a:pt x="13157" y="904"/>
                    <a:pt x="12862" y="904"/>
                  </a:cubicBezTo>
                  <a:cubicBezTo>
                    <a:pt x="12471" y="904"/>
                    <a:pt x="12080" y="1040"/>
                    <a:pt x="11776" y="1306"/>
                  </a:cubicBezTo>
                  <a:cubicBezTo>
                    <a:pt x="11509" y="773"/>
                    <a:pt x="11075" y="339"/>
                    <a:pt x="10542" y="105"/>
                  </a:cubicBezTo>
                  <a:cubicBezTo>
                    <a:pt x="10425" y="61"/>
                    <a:pt x="10307" y="42"/>
                    <a:pt x="10190" y="42"/>
                  </a:cubicBezTo>
                  <a:cubicBezTo>
                    <a:pt x="9339" y="42"/>
                    <a:pt x="8540" y="1073"/>
                    <a:pt x="8540" y="1073"/>
                  </a:cubicBezTo>
                  <a:cubicBezTo>
                    <a:pt x="8140" y="572"/>
                    <a:pt x="7640" y="239"/>
                    <a:pt x="7039" y="39"/>
                  </a:cubicBezTo>
                  <a:cubicBezTo>
                    <a:pt x="6942" y="12"/>
                    <a:pt x="6843" y="0"/>
                    <a:pt x="6742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305;p66">
              <a:extLst>
                <a:ext uri="{FF2B5EF4-FFF2-40B4-BE49-F238E27FC236}">
                  <a16:creationId xmlns:a16="http://schemas.microsoft.com/office/drawing/2014/main" id="{2C1BF1D1-C7FF-80C1-8903-36394C05C1DF}"/>
                </a:ext>
              </a:extLst>
            </p:cNvPr>
            <p:cNvSpPr/>
            <p:nvPr/>
          </p:nvSpPr>
          <p:spPr>
            <a:xfrm>
              <a:off x="-4289351" y="661809"/>
              <a:ext cx="5794" cy="70226"/>
            </a:xfrm>
            <a:custGeom>
              <a:avLst/>
              <a:gdLst/>
              <a:ahLst/>
              <a:cxnLst/>
              <a:rect l="l" t="t" r="r" b="b"/>
              <a:pathLst>
                <a:path w="518" h="5568" extrusionOk="0">
                  <a:moveTo>
                    <a:pt x="192" y="0"/>
                  </a:moveTo>
                  <a:cubicBezTo>
                    <a:pt x="173" y="0"/>
                    <a:pt x="150" y="19"/>
                    <a:pt x="150" y="39"/>
                  </a:cubicBezTo>
                  <a:cubicBezTo>
                    <a:pt x="17" y="1873"/>
                    <a:pt x="184" y="3708"/>
                    <a:pt x="17" y="5543"/>
                  </a:cubicBezTo>
                  <a:cubicBezTo>
                    <a:pt x="0" y="5559"/>
                    <a:pt x="17" y="5568"/>
                    <a:pt x="38" y="5568"/>
                  </a:cubicBezTo>
                  <a:cubicBezTo>
                    <a:pt x="59" y="5568"/>
                    <a:pt x="84" y="5559"/>
                    <a:pt x="84" y="5543"/>
                  </a:cubicBezTo>
                  <a:cubicBezTo>
                    <a:pt x="217" y="3708"/>
                    <a:pt x="517" y="1873"/>
                    <a:pt x="217" y="39"/>
                  </a:cubicBezTo>
                  <a:cubicBezTo>
                    <a:pt x="217" y="10"/>
                    <a:pt x="205" y="0"/>
                    <a:pt x="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306;p66">
              <a:extLst>
                <a:ext uri="{FF2B5EF4-FFF2-40B4-BE49-F238E27FC236}">
                  <a16:creationId xmlns:a16="http://schemas.microsoft.com/office/drawing/2014/main" id="{05F0E68C-4C6C-EA62-56BC-DC50E5DCBE44}"/>
                </a:ext>
              </a:extLst>
            </p:cNvPr>
            <p:cNvSpPr/>
            <p:nvPr/>
          </p:nvSpPr>
          <p:spPr>
            <a:xfrm>
              <a:off x="-4333012" y="658441"/>
              <a:ext cx="10268" cy="66859"/>
            </a:xfrm>
            <a:custGeom>
              <a:avLst/>
              <a:gdLst/>
              <a:ahLst/>
              <a:cxnLst/>
              <a:rect l="l" t="t" r="r" b="b"/>
              <a:pathLst>
                <a:path w="918" h="5301" extrusionOk="0">
                  <a:moveTo>
                    <a:pt x="840" y="0"/>
                  </a:moveTo>
                  <a:cubicBezTo>
                    <a:pt x="819" y="0"/>
                    <a:pt x="799" y="11"/>
                    <a:pt x="784" y="39"/>
                  </a:cubicBezTo>
                  <a:cubicBezTo>
                    <a:pt x="684" y="439"/>
                    <a:pt x="618" y="839"/>
                    <a:pt x="584" y="1273"/>
                  </a:cubicBezTo>
                  <a:cubicBezTo>
                    <a:pt x="551" y="1740"/>
                    <a:pt x="484" y="2174"/>
                    <a:pt x="418" y="2607"/>
                  </a:cubicBezTo>
                  <a:cubicBezTo>
                    <a:pt x="284" y="3508"/>
                    <a:pt x="151" y="4375"/>
                    <a:pt x="17" y="5276"/>
                  </a:cubicBezTo>
                  <a:cubicBezTo>
                    <a:pt x="1" y="5293"/>
                    <a:pt x="17" y="5301"/>
                    <a:pt x="38" y="5301"/>
                  </a:cubicBezTo>
                  <a:cubicBezTo>
                    <a:pt x="59" y="5301"/>
                    <a:pt x="84" y="5293"/>
                    <a:pt x="84" y="5276"/>
                  </a:cubicBezTo>
                  <a:cubicBezTo>
                    <a:pt x="284" y="4409"/>
                    <a:pt x="451" y="3508"/>
                    <a:pt x="584" y="2641"/>
                  </a:cubicBezTo>
                  <a:cubicBezTo>
                    <a:pt x="684" y="2174"/>
                    <a:pt x="751" y="1740"/>
                    <a:pt x="818" y="1306"/>
                  </a:cubicBezTo>
                  <a:cubicBezTo>
                    <a:pt x="885" y="873"/>
                    <a:pt x="918" y="472"/>
                    <a:pt x="918" y="39"/>
                  </a:cubicBezTo>
                  <a:cubicBezTo>
                    <a:pt x="899" y="20"/>
                    <a:pt x="868" y="0"/>
                    <a:pt x="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307;p66">
              <a:extLst>
                <a:ext uri="{FF2B5EF4-FFF2-40B4-BE49-F238E27FC236}">
                  <a16:creationId xmlns:a16="http://schemas.microsoft.com/office/drawing/2014/main" id="{A0154911-2803-BCDA-BC41-86D165D1C15B}"/>
                </a:ext>
              </a:extLst>
            </p:cNvPr>
            <p:cNvSpPr/>
            <p:nvPr/>
          </p:nvSpPr>
          <p:spPr>
            <a:xfrm>
              <a:off x="-4374245" y="658088"/>
              <a:ext cx="9709" cy="60490"/>
            </a:xfrm>
            <a:custGeom>
              <a:avLst/>
              <a:gdLst/>
              <a:ahLst/>
              <a:cxnLst/>
              <a:rect l="l" t="t" r="r" b="b"/>
              <a:pathLst>
                <a:path w="868" h="4796" extrusionOk="0">
                  <a:moveTo>
                    <a:pt x="835" y="0"/>
                  </a:moveTo>
                  <a:cubicBezTo>
                    <a:pt x="668" y="334"/>
                    <a:pt x="568" y="701"/>
                    <a:pt x="534" y="1101"/>
                  </a:cubicBezTo>
                  <a:cubicBezTo>
                    <a:pt x="468" y="1501"/>
                    <a:pt x="401" y="1868"/>
                    <a:pt x="368" y="2302"/>
                  </a:cubicBezTo>
                  <a:cubicBezTo>
                    <a:pt x="234" y="3102"/>
                    <a:pt x="134" y="3936"/>
                    <a:pt x="1" y="4770"/>
                  </a:cubicBezTo>
                  <a:cubicBezTo>
                    <a:pt x="1" y="4787"/>
                    <a:pt x="17" y="4795"/>
                    <a:pt x="34" y="4795"/>
                  </a:cubicBezTo>
                  <a:cubicBezTo>
                    <a:pt x="51" y="4795"/>
                    <a:pt x="67" y="4787"/>
                    <a:pt x="67" y="4770"/>
                  </a:cubicBezTo>
                  <a:cubicBezTo>
                    <a:pt x="167" y="3970"/>
                    <a:pt x="334" y="3169"/>
                    <a:pt x="468" y="2368"/>
                  </a:cubicBezTo>
                  <a:cubicBezTo>
                    <a:pt x="568" y="1935"/>
                    <a:pt x="634" y="1568"/>
                    <a:pt x="701" y="1134"/>
                  </a:cubicBezTo>
                  <a:cubicBezTo>
                    <a:pt x="835" y="767"/>
                    <a:pt x="868" y="40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308;p66">
              <a:extLst>
                <a:ext uri="{FF2B5EF4-FFF2-40B4-BE49-F238E27FC236}">
                  <a16:creationId xmlns:a16="http://schemas.microsoft.com/office/drawing/2014/main" id="{29107852-5E0D-B92F-DA3C-715D38D219A1}"/>
                </a:ext>
              </a:extLst>
            </p:cNvPr>
            <p:cNvSpPr/>
            <p:nvPr/>
          </p:nvSpPr>
          <p:spPr>
            <a:xfrm>
              <a:off x="-4490375" y="940750"/>
              <a:ext cx="587949" cy="448977"/>
            </a:xfrm>
            <a:custGeom>
              <a:avLst/>
              <a:gdLst/>
              <a:ahLst/>
              <a:cxnLst/>
              <a:rect l="l" t="t" r="r" b="b"/>
              <a:pathLst>
                <a:path w="26532" h="19636" extrusionOk="0">
                  <a:moveTo>
                    <a:pt x="24083" y="1"/>
                  </a:moveTo>
                  <a:cubicBezTo>
                    <a:pt x="23360" y="1"/>
                    <a:pt x="22271" y="326"/>
                    <a:pt x="20691" y="1124"/>
                  </a:cubicBezTo>
                  <a:cubicBezTo>
                    <a:pt x="13753" y="4626"/>
                    <a:pt x="3946" y="12565"/>
                    <a:pt x="2645" y="14566"/>
                  </a:cubicBezTo>
                  <a:cubicBezTo>
                    <a:pt x="2333" y="15066"/>
                    <a:pt x="0" y="19635"/>
                    <a:pt x="4944" y="19635"/>
                  </a:cubicBezTo>
                  <a:cubicBezTo>
                    <a:pt x="5278" y="19635"/>
                    <a:pt x="5645" y="19614"/>
                    <a:pt x="6047" y="19570"/>
                  </a:cubicBezTo>
                  <a:cubicBezTo>
                    <a:pt x="12485" y="18836"/>
                    <a:pt x="17856" y="14667"/>
                    <a:pt x="23660" y="5493"/>
                  </a:cubicBezTo>
                  <a:cubicBezTo>
                    <a:pt x="24768" y="3742"/>
                    <a:pt x="26532" y="1"/>
                    <a:pt x="24083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309;p66">
              <a:extLst>
                <a:ext uri="{FF2B5EF4-FFF2-40B4-BE49-F238E27FC236}">
                  <a16:creationId xmlns:a16="http://schemas.microsoft.com/office/drawing/2014/main" id="{3B995A1B-9B5B-95DC-5242-A88B6C7544EB}"/>
                </a:ext>
              </a:extLst>
            </p:cNvPr>
            <p:cNvSpPr/>
            <p:nvPr/>
          </p:nvSpPr>
          <p:spPr>
            <a:xfrm>
              <a:off x="-4429740" y="1101721"/>
              <a:ext cx="202919" cy="159618"/>
            </a:xfrm>
            <a:custGeom>
              <a:avLst/>
              <a:gdLst/>
              <a:ahLst/>
              <a:cxnLst/>
              <a:rect l="l" t="t" r="r" b="b"/>
              <a:pathLst>
                <a:path w="8440" h="6639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7673" y="501"/>
                    <a:pt x="6939" y="1002"/>
                    <a:pt x="6205" y="1502"/>
                  </a:cubicBezTo>
                  <a:cubicBezTo>
                    <a:pt x="5471" y="2002"/>
                    <a:pt x="4737" y="2536"/>
                    <a:pt x="4037" y="3070"/>
                  </a:cubicBezTo>
                  <a:cubicBezTo>
                    <a:pt x="3336" y="3637"/>
                    <a:pt x="2636" y="4204"/>
                    <a:pt x="1935" y="4771"/>
                  </a:cubicBezTo>
                  <a:cubicBezTo>
                    <a:pt x="1268" y="5371"/>
                    <a:pt x="634" y="5972"/>
                    <a:pt x="1" y="6639"/>
                  </a:cubicBezTo>
                  <a:cubicBezTo>
                    <a:pt x="668" y="6005"/>
                    <a:pt x="1368" y="5471"/>
                    <a:pt x="2035" y="4904"/>
                  </a:cubicBezTo>
                  <a:cubicBezTo>
                    <a:pt x="2736" y="4337"/>
                    <a:pt x="3470" y="3804"/>
                    <a:pt x="4170" y="3236"/>
                  </a:cubicBezTo>
                  <a:cubicBezTo>
                    <a:pt x="4871" y="2703"/>
                    <a:pt x="5571" y="2169"/>
                    <a:pt x="6305" y="1635"/>
                  </a:cubicBezTo>
                  <a:lnTo>
                    <a:pt x="8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310;p66">
              <a:extLst>
                <a:ext uri="{FF2B5EF4-FFF2-40B4-BE49-F238E27FC236}">
                  <a16:creationId xmlns:a16="http://schemas.microsoft.com/office/drawing/2014/main" id="{1BBF3E15-FB09-F862-426D-6CA0FFAE0274}"/>
                </a:ext>
              </a:extLst>
            </p:cNvPr>
            <p:cNvSpPr/>
            <p:nvPr/>
          </p:nvSpPr>
          <p:spPr>
            <a:xfrm>
              <a:off x="-3998217" y="1027413"/>
              <a:ext cx="637906" cy="883648"/>
            </a:xfrm>
            <a:custGeom>
              <a:avLst/>
              <a:gdLst/>
              <a:ahLst/>
              <a:cxnLst/>
              <a:rect l="l" t="t" r="r" b="b"/>
              <a:pathLst>
                <a:path w="23552" h="32625" extrusionOk="0">
                  <a:moveTo>
                    <a:pt x="2369" y="1"/>
                  </a:moveTo>
                  <a:cubicBezTo>
                    <a:pt x="1302" y="1"/>
                    <a:pt x="468" y="835"/>
                    <a:pt x="435" y="1869"/>
                  </a:cubicBezTo>
                  <a:lnTo>
                    <a:pt x="1" y="32624"/>
                  </a:lnTo>
                  <a:lnTo>
                    <a:pt x="23551" y="32624"/>
                  </a:lnTo>
                  <a:lnTo>
                    <a:pt x="23117" y="3036"/>
                  </a:lnTo>
                  <a:cubicBezTo>
                    <a:pt x="23117" y="1368"/>
                    <a:pt x="21716" y="1"/>
                    <a:pt x="200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311;p66">
              <a:extLst>
                <a:ext uri="{FF2B5EF4-FFF2-40B4-BE49-F238E27FC236}">
                  <a16:creationId xmlns:a16="http://schemas.microsoft.com/office/drawing/2014/main" id="{4A7AB379-9BF2-CD34-520A-D995ABC771AD}"/>
                </a:ext>
              </a:extLst>
            </p:cNvPr>
            <p:cNvSpPr/>
            <p:nvPr/>
          </p:nvSpPr>
          <p:spPr>
            <a:xfrm>
              <a:off x="-4025302" y="1174677"/>
              <a:ext cx="664991" cy="736387"/>
            </a:xfrm>
            <a:custGeom>
              <a:avLst/>
              <a:gdLst/>
              <a:ahLst/>
              <a:cxnLst/>
              <a:rect l="l" t="t" r="r" b="b"/>
              <a:pathLst>
                <a:path w="24552" h="27188" extrusionOk="0">
                  <a:moveTo>
                    <a:pt x="1401" y="1"/>
                  </a:moveTo>
                  <a:lnTo>
                    <a:pt x="34" y="25919"/>
                  </a:lnTo>
                  <a:cubicBezTo>
                    <a:pt x="0" y="26620"/>
                    <a:pt x="567" y="27187"/>
                    <a:pt x="1268" y="27187"/>
                  </a:cubicBezTo>
                  <a:lnTo>
                    <a:pt x="24551" y="27187"/>
                  </a:lnTo>
                  <a:lnTo>
                    <a:pt x="24084" y="168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1312;p66">
              <a:extLst>
                <a:ext uri="{FF2B5EF4-FFF2-40B4-BE49-F238E27FC236}">
                  <a16:creationId xmlns:a16="http://schemas.microsoft.com/office/drawing/2014/main" id="{7A948625-1D73-F5FB-2A80-1217CA6A203E}"/>
                </a:ext>
              </a:extLst>
            </p:cNvPr>
            <p:cNvSpPr/>
            <p:nvPr/>
          </p:nvSpPr>
          <p:spPr>
            <a:xfrm>
              <a:off x="-3987518" y="1027413"/>
              <a:ext cx="653399" cy="883648"/>
            </a:xfrm>
            <a:custGeom>
              <a:avLst/>
              <a:gdLst/>
              <a:ahLst/>
              <a:cxnLst/>
              <a:rect l="l" t="t" r="r" b="b"/>
              <a:pathLst>
                <a:path w="24124" h="32625" extrusionOk="0">
                  <a:moveTo>
                    <a:pt x="26" y="3681"/>
                  </a:moveTo>
                  <a:cubicBezTo>
                    <a:pt x="1" y="4182"/>
                    <a:pt x="6" y="4537"/>
                    <a:pt x="6" y="4537"/>
                  </a:cubicBezTo>
                  <a:lnTo>
                    <a:pt x="26" y="3681"/>
                  </a:lnTo>
                  <a:close/>
                  <a:moveTo>
                    <a:pt x="1774" y="1"/>
                  </a:moveTo>
                  <a:cubicBezTo>
                    <a:pt x="840" y="1"/>
                    <a:pt x="73" y="768"/>
                    <a:pt x="73" y="1702"/>
                  </a:cubicBezTo>
                  <a:lnTo>
                    <a:pt x="26" y="3681"/>
                  </a:lnTo>
                  <a:lnTo>
                    <a:pt x="26" y="3681"/>
                  </a:lnTo>
                  <a:cubicBezTo>
                    <a:pt x="63" y="2962"/>
                    <a:pt x="165" y="1942"/>
                    <a:pt x="440" y="1235"/>
                  </a:cubicBezTo>
                  <a:cubicBezTo>
                    <a:pt x="675" y="629"/>
                    <a:pt x="1564" y="380"/>
                    <a:pt x="2447" y="380"/>
                  </a:cubicBezTo>
                  <a:cubicBezTo>
                    <a:pt x="3315" y="380"/>
                    <a:pt x="4178" y="621"/>
                    <a:pt x="4409" y="1001"/>
                  </a:cubicBezTo>
                  <a:cubicBezTo>
                    <a:pt x="5210" y="2302"/>
                    <a:pt x="5177" y="5438"/>
                    <a:pt x="5177" y="5438"/>
                  </a:cubicBezTo>
                  <a:lnTo>
                    <a:pt x="4876" y="32624"/>
                  </a:lnTo>
                  <a:lnTo>
                    <a:pt x="22856" y="32624"/>
                  </a:lnTo>
                  <a:cubicBezTo>
                    <a:pt x="23556" y="32624"/>
                    <a:pt x="24123" y="32057"/>
                    <a:pt x="24123" y="31356"/>
                  </a:cubicBezTo>
                  <a:cubicBezTo>
                    <a:pt x="24057" y="28087"/>
                    <a:pt x="23890" y="19181"/>
                    <a:pt x="23590" y="14611"/>
                  </a:cubicBezTo>
                  <a:cubicBezTo>
                    <a:pt x="23456" y="14211"/>
                    <a:pt x="23223" y="13811"/>
                    <a:pt x="22956" y="13477"/>
                  </a:cubicBezTo>
                  <a:lnTo>
                    <a:pt x="22856" y="2869"/>
                  </a:lnTo>
                  <a:cubicBezTo>
                    <a:pt x="22822" y="1268"/>
                    <a:pt x="21522" y="1"/>
                    <a:pt x="199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1313;p66">
              <a:extLst>
                <a:ext uri="{FF2B5EF4-FFF2-40B4-BE49-F238E27FC236}">
                  <a16:creationId xmlns:a16="http://schemas.microsoft.com/office/drawing/2014/main" id="{FEC0E348-B7C6-95F7-4E55-6D1C2C99163A}"/>
                </a:ext>
              </a:extLst>
            </p:cNvPr>
            <p:cNvSpPr/>
            <p:nvPr/>
          </p:nvSpPr>
          <p:spPr>
            <a:xfrm>
              <a:off x="-3850032" y="1310213"/>
              <a:ext cx="485201" cy="52437"/>
            </a:xfrm>
            <a:custGeom>
              <a:avLst/>
              <a:gdLst/>
              <a:ahLst/>
              <a:cxnLst/>
              <a:rect l="l" t="t" r="r" b="b"/>
              <a:pathLst>
                <a:path w="17914" h="1936" extrusionOk="0">
                  <a:moveTo>
                    <a:pt x="17880" y="0"/>
                  </a:moveTo>
                  <a:cubicBezTo>
                    <a:pt x="17880" y="401"/>
                    <a:pt x="17813" y="834"/>
                    <a:pt x="17713" y="1235"/>
                  </a:cubicBezTo>
                  <a:cubicBezTo>
                    <a:pt x="17680" y="1435"/>
                    <a:pt x="17546" y="1602"/>
                    <a:pt x="17380" y="1702"/>
                  </a:cubicBezTo>
                  <a:cubicBezTo>
                    <a:pt x="17179" y="1735"/>
                    <a:pt x="16979" y="1735"/>
                    <a:pt x="16779" y="1735"/>
                  </a:cubicBezTo>
                  <a:lnTo>
                    <a:pt x="14244" y="1668"/>
                  </a:lnTo>
                  <a:lnTo>
                    <a:pt x="9140" y="1635"/>
                  </a:lnTo>
                  <a:lnTo>
                    <a:pt x="4070" y="1668"/>
                  </a:lnTo>
                  <a:cubicBezTo>
                    <a:pt x="3203" y="1702"/>
                    <a:pt x="2369" y="1702"/>
                    <a:pt x="1535" y="1702"/>
                  </a:cubicBezTo>
                  <a:cubicBezTo>
                    <a:pt x="1480" y="1706"/>
                    <a:pt x="1425" y="1708"/>
                    <a:pt x="1371" y="1708"/>
                  </a:cubicBezTo>
                  <a:cubicBezTo>
                    <a:pt x="1000" y="1708"/>
                    <a:pt x="654" y="1610"/>
                    <a:pt x="334" y="1435"/>
                  </a:cubicBezTo>
                  <a:cubicBezTo>
                    <a:pt x="0" y="1168"/>
                    <a:pt x="0" y="701"/>
                    <a:pt x="0" y="267"/>
                  </a:cubicBezTo>
                  <a:cubicBezTo>
                    <a:pt x="0" y="467"/>
                    <a:pt x="0" y="701"/>
                    <a:pt x="0" y="901"/>
                  </a:cubicBezTo>
                  <a:cubicBezTo>
                    <a:pt x="34" y="1135"/>
                    <a:pt x="134" y="1335"/>
                    <a:pt x="301" y="1502"/>
                  </a:cubicBezTo>
                  <a:cubicBezTo>
                    <a:pt x="634" y="1735"/>
                    <a:pt x="1068" y="1868"/>
                    <a:pt x="1502" y="1868"/>
                  </a:cubicBezTo>
                  <a:cubicBezTo>
                    <a:pt x="2369" y="1935"/>
                    <a:pt x="3236" y="1902"/>
                    <a:pt x="4070" y="1935"/>
                  </a:cubicBezTo>
                  <a:lnTo>
                    <a:pt x="9140" y="1935"/>
                  </a:lnTo>
                  <a:lnTo>
                    <a:pt x="14244" y="1902"/>
                  </a:lnTo>
                  <a:lnTo>
                    <a:pt x="16779" y="1868"/>
                  </a:lnTo>
                  <a:lnTo>
                    <a:pt x="17079" y="1868"/>
                  </a:lnTo>
                  <a:cubicBezTo>
                    <a:pt x="17213" y="1868"/>
                    <a:pt x="17313" y="1835"/>
                    <a:pt x="17413" y="1802"/>
                  </a:cubicBezTo>
                  <a:cubicBezTo>
                    <a:pt x="17613" y="1668"/>
                    <a:pt x="17780" y="1502"/>
                    <a:pt x="17813" y="1268"/>
                  </a:cubicBezTo>
                  <a:cubicBezTo>
                    <a:pt x="17880" y="834"/>
                    <a:pt x="17913" y="401"/>
                    <a:pt x="17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314;p66">
              <a:extLst>
                <a:ext uri="{FF2B5EF4-FFF2-40B4-BE49-F238E27FC236}">
                  <a16:creationId xmlns:a16="http://schemas.microsoft.com/office/drawing/2014/main" id="{DB4B5A0C-6A84-CA68-FECE-A7D9BB4ACB9D}"/>
                </a:ext>
              </a:extLst>
            </p:cNvPr>
            <p:cNvSpPr/>
            <p:nvPr/>
          </p:nvSpPr>
          <p:spPr>
            <a:xfrm>
              <a:off x="-3647649" y="1340928"/>
              <a:ext cx="96693" cy="48807"/>
            </a:xfrm>
            <a:custGeom>
              <a:avLst/>
              <a:gdLst/>
              <a:ahLst/>
              <a:cxnLst/>
              <a:rect l="l" t="t" r="r" b="b"/>
              <a:pathLst>
                <a:path w="3570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3570" y="1802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315;p66">
              <a:extLst>
                <a:ext uri="{FF2B5EF4-FFF2-40B4-BE49-F238E27FC236}">
                  <a16:creationId xmlns:a16="http://schemas.microsoft.com/office/drawing/2014/main" id="{37C5F929-AD2F-3CB9-572B-26449DB2A2AF}"/>
                </a:ext>
              </a:extLst>
            </p:cNvPr>
            <p:cNvSpPr/>
            <p:nvPr/>
          </p:nvSpPr>
          <p:spPr>
            <a:xfrm>
              <a:off x="-3967475" y="1488192"/>
              <a:ext cx="37052" cy="43390"/>
            </a:xfrm>
            <a:custGeom>
              <a:avLst/>
              <a:gdLst/>
              <a:ahLst/>
              <a:cxnLst/>
              <a:rect l="l" t="t" r="r" b="b"/>
              <a:pathLst>
                <a:path w="1368" h="1602" extrusionOk="0">
                  <a:moveTo>
                    <a:pt x="33" y="1"/>
                  </a:moveTo>
                  <a:lnTo>
                    <a:pt x="0" y="1569"/>
                  </a:lnTo>
                  <a:lnTo>
                    <a:pt x="1368" y="1602"/>
                  </a:lnTo>
                  <a:lnTo>
                    <a:pt x="1368" y="3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316;p66">
              <a:extLst>
                <a:ext uri="{FF2B5EF4-FFF2-40B4-BE49-F238E27FC236}">
                  <a16:creationId xmlns:a16="http://schemas.microsoft.com/office/drawing/2014/main" id="{93ACB53F-83D2-3BEE-77F8-FF0C70E90D36}"/>
                </a:ext>
              </a:extLst>
            </p:cNvPr>
            <p:cNvSpPr/>
            <p:nvPr/>
          </p:nvSpPr>
          <p:spPr>
            <a:xfrm>
              <a:off x="-3980124" y="1516198"/>
              <a:ext cx="61456" cy="49728"/>
            </a:xfrm>
            <a:custGeom>
              <a:avLst/>
              <a:gdLst/>
              <a:ahLst/>
              <a:cxnLst/>
              <a:rect l="l" t="t" r="r" b="b"/>
              <a:pathLst>
                <a:path w="2269" h="1836" extrusionOk="0">
                  <a:moveTo>
                    <a:pt x="33" y="1"/>
                  </a:moveTo>
                  <a:lnTo>
                    <a:pt x="0" y="1802"/>
                  </a:lnTo>
                  <a:lnTo>
                    <a:pt x="2235" y="1836"/>
                  </a:lnTo>
                  <a:lnTo>
                    <a:pt x="2268" y="3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317;p66">
              <a:extLst>
                <a:ext uri="{FF2B5EF4-FFF2-40B4-BE49-F238E27FC236}">
                  <a16:creationId xmlns:a16="http://schemas.microsoft.com/office/drawing/2014/main" id="{BDFD897C-2999-4D4A-2D31-F3F2CE3754CD}"/>
                </a:ext>
              </a:extLst>
            </p:cNvPr>
            <p:cNvSpPr/>
            <p:nvPr/>
          </p:nvSpPr>
          <p:spPr>
            <a:xfrm>
              <a:off x="-4026223" y="1547807"/>
              <a:ext cx="148209" cy="300021"/>
            </a:xfrm>
            <a:custGeom>
              <a:avLst/>
              <a:gdLst/>
              <a:ahLst/>
              <a:cxnLst/>
              <a:rect l="l" t="t" r="r" b="b"/>
              <a:pathLst>
                <a:path w="5472" h="11077" extrusionOk="0">
                  <a:moveTo>
                    <a:pt x="2773" y="1"/>
                  </a:moveTo>
                  <a:cubicBezTo>
                    <a:pt x="1207" y="1"/>
                    <a:pt x="168" y="1223"/>
                    <a:pt x="168" y="2803"/>
                  </a:cubicBezTo>
                  <a:cubicBezTo>
                    <a:pt x="134" y="4438"/>
                    <a:pt x="1" y="11009"/>
                    <a:pt x="1" y="11009"/>
                  </a:cubicBezTo>
                  <a:lnTo>
                    <a:pt x="5305" y="11076"/>
                  </a:lnTo>
                  <a:cubicBezTo>
                    <a:pt x="5305" y="11076"/>
                    <a:pt x="5405" y="4538"/>
                    <a:pt x="5438" y="2904"/>
                  </a:cubicBezTo>
                  <a:cubicBezTo>
                    <a:pt x="5471" y="1302"/>
                    <a:pt x="4471" y="35"/>
                    <a:pt x="2836" y="1"/>
                  </a:cubicBezTo>
                  <a:cubicBezTo>
                    <a:pt x="2815" y="1"/>
                    <a:pt x="2794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318;p66">
              <a:extLst>
                <a:ext uri="{FF2B5EF4-FFF2-40B4-BE49-F238E27FC236}">
                  <a16:creationId xmlns:a16="http://schemas.microsoft.com/office/drawing/2014/main" id="{0DE99C6F-A30D-4C87-2C9E-1765214797C8}"/>
                </a:ext>
              </a:extLst>
            </p:cNvPr>
            <p:cNvSpPr/>
            <p:nvPr/>
          </p:nvSpPr>
          <p:spPr>
            <a:xfrm>
              <a:off x="-3969425" y="1558641"/>
              <a:ext cx="11890" cy="8342"/>
            </a:xfrm>
            <a:custGeom>
              <a:avLst/>
              <a:gdLst/>
              <a:ahLst/>
              <a:cxnLst/>
              <a:rect l="l" t="t" r="r" b="b"/>
              <a:pathLst>
                <a:path w="439" h="308" extrusionOk="0">
                  <a:moveTo>
                    <a:pt x="212" y="0"/>
                  </a:moveTo>
                  <a:cubicBezTo>
                    <a:pt x="1" y="0"/>
                    <a:pt x="245" y="307"/>
                    <a:pt x="372" y="307"/>
                  </a:cubicBezTo>
                  <a:cubicBezTo>
                    <a:pt x="411" y="307"/>
                    <a:pt x="439" y="278"/>
                    <a:pt x="439" y="202"/>
                  </a:cubicBezTo>
                  <a:cubicBezTo>
                    <a:pt x="439" y="68"/>
                    <a:pt x="372" y="2"/>
                    <a:pt x="239" y="2"/>
                  </a:cubicBezTo>
                  <a:cubicBezTo>
                    <a:pt x="229" y="1"/>
                    <a:pt x="220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319;p66">
              <a:extLst>
                <a:ext uri="{FF2B5EF4-FFF2-40B4-BE49-F238E27FC236}">
                  <a16:creationId xmlns:a16="http://schemas.microsoft.com/office/drawing/2014/main" id="{36BB5BD8-DCCF-84E5-B427-C2FD301B059E}"/>
                </a:ext>
              </a:extLst>
            </p:cNvPr>
            <p:cNvSpPr/>
            <p:nvPr/>
          </p:nvSpPr>
          <p:spPr>
            <a:xfrm>
              <a:off x="-3899544" y="1609264"/>
              <a:ext cx="12486" cy="8830"/>
            </a:xfrm>
            <a:custGeom>
              <a:avLst/>
              <a:gdLst/>
              <a:ahLst/>
              <a:cxnLst/>
              <a:rect l="l" t="t" r="r" b="b"/>
              <a:pathLst>
                <a:path w="461" h="326" extrusionOk="0">
                  <a:moveTo>
                    <a:pt x="261" y="1"/>
                  </a:moveTo>
                  <a:cubicBezTo>
                    <a:pt x="0" y="1"/>
                    <a:pt x="268" y="326"/>
                    <a:pt x="399" y="326"/>
                  </a:cubicBezTo>
                  <a:cubicBezTo>
                    <a:pt x="435" y="326"/>
                    <a:pt x="461" y="300"/>
                    <a:pt x="461" y="234"/>
                  </a:cubicBezTo>
                  <a:cubicBezTo>
                    <a:pt x="461" y="101"/>
                    <a:pt x="361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320;p66">
              <a:extLst>
                <a:ext uri="{FF2B5EF4-FFF2-40B4-BE49-F238E27FC236}">
                  <a16:creationId xmlns:a16="http://schemas.microsoft.com/office/drawing/2014/main" id="{4BDFF5F2-DFD2-FC1E-7DC0-81D71611B24D}"/>
                </a:ext>
              </a:extLst>
            </p:cNvPr>
            <p:cNvSpPr/>
            <p:nvPr/>
          </p:nvSpPr>
          <p:spPr>
            <a:xfrm>
              <a:off x="-3962789" y="1613788"/>
              <a:ext cx="12486" cy="8830"/>
            </a:xfrm>
            <a:custGeom>
              <a:avLst/>
              <a:gdLst/>
              <a:ahLst/>
              <a:cxnLst/>
              <a:rect l="l" t="t" r="r" b="b"/>
              <a:pathLst>
                <a:path w="461" h="326" extrusionOk="0">
                  <a:moveTo>
                    <a:pt x="261" y="1"/>
                  </a:moveTo>
                  <a:cubicBezTo>
                    <a:pt x="0" y="1"/>
                    <a:pt x="268" y="326"/>
                    <a:pt x="399" y="326"/>
                  </a:cubicBezTo>
                  <a:cubicBezTo>
                    <a:pt x="435" y="326"/>
                    <a:pt x="461" y="300"/>
                    <a:pt x="461" y="234"/>
                  </a:cubicBezTo>
                  <a:cubicBezTo>
                    <a:pt x="461" y="101"/>
                    <a:pt x="361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321;p66">
              <a:extLst>
                <a:ext uri="{FF2B5EF4-FFF2-40B4-BE49-F238E27FC236}">
                  <a16:creationId xmlns:a16="http://schemas.microsoft.com/office/drawing/2014/main" id="{FE485725-D36A-7488-4A3A-CC823D747767}"/>
                </a:ext>
              </a:extLst>
            </p:cNvPr>
            <p:cNvSpPr/>
            <p:nvPr/>
          </p:nvSpPr>
          <p:spPr>
            <a:xfrm>
              <a:off x="-3957561" y="1667092"/>
              <a:ext cx="11782" cy="11782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34" y="1"/>
                  </a:moveTo>
                  <a:cubicBezTo>
                    <a:pt x="134" y="1"/>
                    <a:pt x="34" y="67"/>
                    <a:pt x="34" y="201"/>
                  </a:cubicBezTo>
                  <a:cubicBezTo>
                    <a:pt x="1" y="334"/>
                    <a:pt x="101" y="434"/>
                    <a:pt x="234" y="434"/>
                  </a:cubicBezTo>
                  <a:cubicBezTo>
                    <a:pt x="335" y="434"/>
                    <a:pt x="435" y="334"/>
                    <a:pt x="435" y="234"/>
                  </a:cubicBezTo>
                  <a:lnTo>
                    <a:pt x="435" y="201"/>
                  </a:lnTo>
                  <a:cubicBezTo>
                    <a:pt x="435" y="67"/>
                    <a:pt x="335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322;p66">
              <a:extLst>
                <a:ext uri="{FF2B5EF4-FFF2-40B4-BE49-F238E27FC236}">
                  <a16:creationId xmlns:a16="http://schemas.microsoft.com/office/drawing/2014/main" id="{D6C1139C-2061-0A9B-BA3E-1256D77B92EE}"/>
                </a:ext>
              </a:extLst>
            </p:cNvPr>
            <p:cNvSpPr/>
            <p:nvPr/>
          </p:nvSpPr>
          <p:spPr>
            <a:xfrm>
              <a:off x="-4015362" y="1722211"/>
              <a:ext cx="10861" cy="10861"/>
            </a:xfrm>
            <a:custGeom>
              <a:avLst/>
              <a:gdLst/>
              <a:ahLst/>
              <a:cxnLst/>
              <a:rect l="l" t="t" r="r" b="b"/>
              <a:pathLst>
                <a:path w="401" h="401" extrusionOk="0">
                  <a:moveTo>
                    <a:pt x="200" y="0"/>
                  </a:moveTo>
                  <a:cubicBezTo>
                    <a:pt x="100" y="0"/>
                    <a:pt x="0" y="67"/>
                    <a:pt x="0" y="201"/>
                  </a:cubicBezTo>
                  <a:cubicBezTo>
                    <a:pt x="0" y="301"/>
                    <a:pt x="67" y="401"/>
                    <a:pt x="200" y="401"/>
                  </a:cubicBezTo>
                  <a:cubicBezTo>
                    <a:pt x="300" y="401"/>
                    <a:pt x="400" y="301"/>
                    <a:pt x="400" y="201"/>
                  </a:cubicBezTo>
                  <a:cubicBezTo>
                    <a:pt x="400" y="100"/>
                    <a:pt x="334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323;p66">
              <a:extLst>
                <a:ext uri="{FF2B5EF4-FFF2-40B4-BE49-F238E27FC236}">
                  <a16:creationId xmlns:a16="http://schemas.microsoft.com/office/drawing/2014/main" id="{948B31D6-6178-F408-0226-88483D0B6893}"/>
                </a:ext>
              </a:extLst>
            </p:cNvPr>
            <p:cNvSpPr/>
            <p:nvPr/>
          </p:nvSpPr>
          <p:spPr>
            <a:xfrm>
              <a:off x="-4020806" y="1672509"/>
              <a:ext cx="11782" cy="11782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01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9" y="434"/>
                    <a:pt x="218" y="434"/>
                  </a:cubicBezTo>
                  <a:cubicBezTo>
                    <a:pt x="326" y="434"/>
                    <a:pt x="435" y="368"/>
                    <a:pt x="435" y="234"/>
                  </a:cubicBezTo>
                  <a:cubicBezTo>
                    <a:pt x="435" y="101"/>
                    <a:pt x="335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324;p66">
              <a:extLst>
                <a:ext uri="{FF2B5EF4-FFF2-40B4-BE49-F238E27FC236}">
                  <a16:creationId xmlns:a16="http://schemas.microsoft.com/office/drawing/2014/main" id="{288E1DB2-CF9E-30B9-4602-61311207A007}"/>
                </a:ext>
              </a:extLst>
            </p:cNvPr>
            <p:cNvSpPr/>
            <p:nvPr/>
          </p:nvSpPr>
          <p:spPr>
            <a:xfrm>
              <a:off x="-4018856" y="1620126"/>
              <a:ext cx="12540" cy="8396"/>
            </a:xfrm>
            <a:custGeom>
              <a:avLst/>
              <a:gdLst/>
              <a:ahLst/>
              <a:cxnLst/>
              <a:rect l="l" t="t" r="r" b="b"/>
              <a:pathLst>
                <a:path w="463" h="310" extrusionOk="0">
                  <a:moveTo>
                    <a:pt x="229" y="0"/>
                  </a:moveTo>
                  <a:cubicBezTo>
                    <a:pt x="0" y="0"/>
                    <a:pt x="236" y="310"/>
                    <a:pt x="377" y="310"/>
                  </a:cubicBezTo>
                  <a:cubicBezTo>
                    <a:pt x="420" y="310"/>
                    <a:pt x="455" y="280"/>
                    <a:pt x="463" y="200"/>
                  </a:cubicBezTo>
                  <a:cubicBezTo>
                    <a:pt x="429" y="100"/>
                    <a:pt x="363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325;p66">
              <a:extLst>
                <a:ext uri="{FF2B5EF4-FFF2-40B4-BE49-F238E27FC236}">
                  <a16:creationId xmlns:a16="http://schemas.microsoft.com/office/drawing/2014/main" id="{6939F0D0-F71A-A025-6F83-00B779110F9C}"/>
                </a:ext>
              </a:extLst>
            </p:cNvPr>
            <p:cNvSpPr/>
            <p:nvPr/>
          </p:nvSpPr>
          <p:spPr>
            <a:xfrm>
              <a:off x="-3993693" y="1588490"/>
              <a:ext cx="11782" cy="10861"/>
            </a:xfrm>
            <a:custGeom>
              <a:avLst/>
              <a:gdLst/>
              <a:ahLst/>
              <a:cxnLst/>
              <a:rect l="l" t="t" r="r" b="b"/>
              <a:pathLst>
                <a:path w="435" h="401" extrusionOk="0">
                  <a:moveTo>
                    <a:pt x="234" y="1"/>
                  </a:moveTo>
                  <a:cubicBezTo>
                    <a:pt x="134" y="1"/>
                    <a:pt x="34" y="67"/>
                    <a:pt x="34" y="201"/>
                  </a:cubicBezTo>
                  <a:cubicBezTo>
                    <a:pt x="1" y="301"/>
                    <a:pt x="101" y="401"/>
                    <a:pt x="234" y="401"/>
                  </a:cubicBezTo>
                  <a:cubicBezTo>
                    <a:pt x="334" y="401"/>
                    <a:pt x="434" y="334"/>
                    <a:pt x="434" y="201"/>
                  </a:cubicBezTo>
                  <a:cubicBezTo>
                    <a:pt x="434" y="67"/>
                    <a:pt x="334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326;p66">
              <a:extLst>
                <a:ext uri="{FF2B5EF4-FFF2-40B4-BE49-F238E27FC236}">
                  <a16:creationId xmlns:a16="http://schemas.microsoft.com/office/drawing/2014/main" id="{E595254A-AE05-4283-87FE-ED21B963F24C}"/>
                </a:ext>
              </a:extLst>
            </p:cNvPr>
            <p:cNvSpPr/>
            <p:nvPr/>
          </p:nvSpPr>
          <p:spPr>
            <a:xfrm>
              <a:off x="-3989739" y="1643609"/>
              <a:ext cx="12351" cy="8423"/>
            </a:xfrm>
            <a:custGeom>
              <a:avLst/>
              <a:gdLst/>
              <a:ahLst/>
              <a:cxnLst/>
              <a:rect l="l" t="t" r="r" b="b"/>
              <a:pathLst>
                <a:path w="456" h="311" extrusionOk="0">
                  <a:moveTo>
                    <a:pt x="255" y="0"/>
                  </a:moveTo>
                  <a:cubicBezTo>
                    <a:pt x="1" y="0"/>
                    <a:pt x="250" y="310"/>
                    <a:pt x="383" y="310"/>
                  </a:cubicBezTo>
                  <a:cubicBezTo>
                    <a:pt x="425" y="310"/>
                    <a:pt x="455" y="280"/>
                    <a:pt x="455" y="200"/>
                  </a:cubicBezTo>
                  <a:cubicBezTo>
                    <a:pt x="455" y="100"/>
                    <a:pt x="355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327;p66">
              <a:extLst>
                <a:ext uri="{FF2B5EF4-FFF2-40B4-BE49-F238E27FC236}">
                  <a16:creationId xmlns:a16="http://schemas.microsoft.com/office/drawing/2014/main" id="{034C3203-E637-DC4E-5DFF-0E79E23750C5}"/>
                </a:ext>
              </a:extLst>
            </p:cNvPr>
            <p:cNvSpPr/>
            <p:nvPr/>
          </p:nvSpPr>
          <p:spPr>
            <a:xfrm>
              <a:off x="-3934972" y="1584698"/>
              <a:ext cx="12676" cy="11051"/>
            </a:xfrm>
            <a:custGeom>
              <a:avLst/>
              <a:gdLst/>
              <a:ahLst/>
              <a:cxnLst/>
              <a:rect l="l" t="t" r="r" b="b"/>
              <a:pathLst>
                <a:path w="468" h="408" extrusionOk="0">
                  <a:moveTo>
                    <a:pt x="317" y="1"/>
                  </a:moveTo>
                  <a:cubicBezTo>
                    <a:pt x="302" y="1"/>
                    <a:pt x="285" y="3"/>
                    <a:pt x="268" y="7"/>
                  </a:cubicBezTo>
                  <a:cubicBezTo>
                    <a:pt x="1" y="7"/>
                    <a:pt x="1" y="407"/>
                    <a:pt x="268" y="407"/>
                  </a:cubicBezTo>
                  <a:cubicBezTo>
                    <a:pt x="368" y="407"/>
                    <a:pt x="468" y="307"/>
                    <a:pt x="468" y="207"/>
                  </a:cubicBezTo>
                  <a:cubicBezTo>
                    <a:pt x="468" y="91"/>
                    <a:pt x="418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328;p66">
              <a:extLst>
                <a:ext uri="{FF2B5EF4-FFF2-40B4-BE49-F238E27FC236}">
                  <a16:creationId xmlns:a16="http://schemas.microsoft.com/office/drawing/2014/main" id="{EF489610-1D54-E879-A810-EA7F968D528E}"/>
                </a:ext>
              </a:extLst>
            </p:cNvPr>
            <p:cNvSpPr/>
            <p:nvPr/>
          </p:nvSpPr>
          <p:spPr>
            <a:xfrm>
              <a:off x="-3927740" y="1639085"/>
              <a:ext cx="11782" cy="10861"/>
            </a:xfrm>
            <a:custGeom>
              <a:avLst/>
              <a:gdLst/>
              <a:ahLst/>
              <a:cxnLst/>
              <a:rect l="l" t="t" r="r" b="b"/>
              <a:pathLst>
                <a:path w="435" h="401" extrusionOk="0">
                  <a:moveTo>
                    <a:pt x="234" y="1"/>
                  </a:moveTo>
                  <a:cubicBezTo>
                    <a:pt x="101" y="1"/>
                    <a:pt x="1" y="67"/>
                    <a:pt x="1" y="201"/>
                  </a:cubicBezTo>
                  <a:cubicBezTo>
                    <a:pt x="1" y="301"/>
                    <a:pt x="101" y="401"/>
                    <a:pt x="234" y="401"/>
                  </a:cubicBezTo>
                  <a:cubicBezTo>
                    <a:pt x="334" y="401"/>
                    <a:pt x="434" y="301"/>
                    <a:pt x="434" y="201"/>
                  </a:cubicBez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329;p66">
              <a:extLst>
                <a:ext uri="{FF2B5EF4-FFF2-40B4-BE49-F238E27FC236}">
                  <a16:creationId xmlns:a16="http://schemas.microsoft.com/office/drawing/2014/main" id="{234EF986-BFAE-A343-2D59-BA8EDF9A5AAA}"/>
                </a:ext>
              </a:extLst>
            </p:cNvPr>
            <p:cNvSpPr/>
            <p:nvPr/>
          </p:nvSpPr>
          <p:spPr>
            <a:xfrm>
              <a:off x="-3986462" y="1695342"/>
              <a:ext cx="10861" cy="11538"/>
            </a:xfrm>
            <a:custGeom>
              <a:avLst/>
              <a:gdLst/>
              <a:ahLst/>
              <a:cxnLst/>
              <a:rect l="l" t="t" r="r" b="b"/>
              <a:pathLst>
                <a:path w="401" h="426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cubicBezTo>
                    <a:pt x="1" y="359"/>
                    <a:pt x="101" y="425"/>
                    <a:pt x="201" y="425"/>
                  </a:cubicBezTo>
                  <a:cubicBezTo>
                    <a:pt x="301" y="425"/>
                    <a:pt x="401" y="359"/>
                    <a:pt x="401" y="225"/>
                  </a:cubicBez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330;p66">
              <a:extLst>
                <a:ext uri="{FF2B5EF4-FFF2-40B4-BE49-F238E27FC236}">
                  <a16:creationId xmlns:a16="http://schemas.microsoft.com/office/drawing/2014/main" id="{D6038C9F-8226-30E2-01D9-AA0B64F9B4A5}"/>
                </a:ext>
              </a:extLst>
            </p:cNvPr>
            <p:cNvSpPr/>
            <p:nvPr/>
          </p:nvSpPr>
          <p:spPr>
            <a:xfrm>
              <a:off x="-3927740" y="1740277"/>
              <a:ext cx="11782" cy="11782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18" y="1"/>
                  </a:moveTo>
                  <a:cubicBezTo>
                    <a:pt x="109" y="1"/>
                    <a:pt x="1" y="67"/>
                    <a:pt x="1" y="201"/>
                  </a:cubicBezTo>
                  <a:cubicBezTo>
                    <a:pt x="1" y="334"/>
                    <a:pt x="101" y="401"/>
                    <a:pt x="234" y="434"/>
                  </a:cubicBezTo>
                  <a:cubicBezTo>
                    <a:pt x="334" y="434"/>
                    <a:pt x="434" y="334"/>
                    <a:pt x="434" y="234"/>
                  </a:cubicBezTo>
                  <a:lnTo>
                    <a:pt x="434" y="201"/>
                  </a:lnTo>
                  <a:cubicBezTo>
                    <a:pt x="434" y="67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331;p66">
              <a:extLst>
                <a:ext uri="{FF2B5EF4-FFF2-40B4-BE49-F238E27FC236}">
                  <a16:creationId xmlns:a16="http://schemas.microsoft.com/office/drawing/2014/main" id="{01EB1379-BB2D-9B80-84AE-68E394F0D05E}"/>
                </a:ext>
              </a:extLst>
            </p:cNvPr>
            <p:cNvSpPr/>
            <p:nvPr/>
          </p:nvSpPr>
          <p:spPr>
            <a:xfrm>
              <a:off x="-3929690" y="1782693"/>
              <a:ext cx="11917" cy="7990"/>
            </a:xfrm>
            <a:custGeom>
              <a:avLst/>
              <a:gdLst/>
              <a:ahLst/>
              <a:cxnLst/>
              <a:rect l="l" t="t" r="r" b="b"/>
              <a:pathLst>
                <a:path w="440" h="295" extrusionOk="0">
                  <a:moveTo>
                    <a:pt x="211" y="1"/>
                  </a:moveTo>
                  <a:cubicBezTo>
                    <a:pt x="0" y="1"/>
                    <a:pt x="251" y="294"/>
                    <a:pt x="377" y="294"/>
                  </a:cubicBezTo>
                  <a:cubicBezTo>
                    <a:pt x="414" y="294"/>
                    <a:pt x="440" y="269"/>
                    <a:pt x="440" y="202"/>
                  </a:cubicBezTo>
                  <a:cubicBezTo>
                    <a:pt x="440" y="69"/>
                    <a:pt x="340" y="2"/>
                    <a:pt x="240" y="2"/>
                  </a:cubicBezTo>
                  <a:cubicBezTo>
                    <a:pt x="229" y="1"/>
                    <a:pt x="220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332;p66">
              <a:extLst>
                <a:ext uri="{FF2B5EF4-FFF2-40B4-BE49-F238E27FC236}">
                  <a16:creationId xmlns:a16="http://schemas.microsoft.com/office/drawing/2014/main" id="{BABFF3A5-1DAB-AE5D-3C8B-6C3D4693BF62}"/>
                </a:ext>
              </a:extLst>
            </p:cNvPr>
            <p:cNvSpPr/>
            <p:nvPr/>
          </p:nvSpPr>
          <p:spPr>
            <a:xfrm>
              <a:off x="-3985378" y="1740277"/>
              <a:ext cx="12486" cy="8830"/>
            </a:xfrm>
            <a:custGeom>
              <a:avLst/>
              <a:gdLst/>
              <a:ahLst/>
              <a:cxnLst/>
              <a:rect l="l" t="t" r="r" b="b"/>
              <a:pathLst>
                <a:path w="461" h="326" extrusionOk="0">
                  <a:moveTo>
                    <a:pt x="261" y="1"/>
                  </a:moveTo>
                  <a:cubicBezTo>
                    <a:pt x="0" y="1"/>
                    <a:pt x="268" y="326"/>
                    <a:pt x="399" y="326"/>
                  </a:cubicBezTo>
                  <a:cubicBezTo>
                    <a:pt x="435" y="326"/>
                    <a:pt x="461" y="300"/>
                    <a:pt x="461" y="234"/>
                  </a:cubicBezTo>
                  <a:cubicBezTo>
                    <a:pt x="461" y="101"/>
                    <a:pt x="361" y="1"/>
                    <a:pt x="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333;p66">
              <a:extLst>
                <a:ext uri="{FF2B5EF4-FFF2-40B4-BE49-F238E27FC236}">
                  <a16:creationId xmlns:a16="http://schemas.microsoft.com/office/drawing/2014/main" id="{AAB3E33E-7AA6-DAFC-6CCD-F6BCB2EF484F}"/>
                </a:ext>
              </a:extLst>
            </p:cNvPr>
            <p:cNvSpPr/>
            <p:nvPr/>
          </p:nvSpPr>
          <p:spPr>
            <a:xfrm>
              <a:off x="-4012653" y="1805336"/>
              <a:ext cx="11755" cy="10861"/>
            </a:xfrm>
            <a:custGeom>
              <a:avLst/>
              <a:gdLst/>
              <a:ahLst/>
              <a:cxnLst/>
              <a:rect l="l" t="t" r="r" b="b"/>
              <a:pathLst>
                <a:path w="434" h="401" extrusionOk="0">
                  <a:moveTo>
                    <a:pt x="234" y="0"/>
                  </a:moveTo>
                  <a:cubicBezTo>
                    <a:pt x="100" y="0"/>
                    <a:pt x="0" y="100"/>
                    <a:pt x="0" y="200"/>
                  </a:cubicBezTo>
                  <a:cubicBezTo>
                    <a:pt x="0" y="334"/>
                    <a:pt x="109" y="401"/>
                    <a:pt x="217" y="401"/>
                  </a:cubicBezTo>
                  <a:cubicBezTo>
                    <a:pt x="325" y="401"/>
                    <a:pt x="434" y="334"/>
                    <a:pt x="434" y="200"/>
                  </a:cubicBezTo>
                  <a:cubicBezTo>
                    <a:pt x="434" y="100"/>
                    <a:pt x="334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334;p66">
              <a:extLst>
                <a:ext uri="{FF2B5EF4-FFF2-40B4-BE49-F238E27FC236}">
                  <a16:creationId xmlns:a16="http://schemas.microsoft.com/office/drawing/2014/main" id="{406C0562-21E7-065F-9D5A-F68AF5EA293D}"/>
                </a:ext>
              </a:extLst>
            </p:cNvPr>
            <p:cNvSpPr/>
            <p:nvPr/>
          </p:nvSpPr>
          <p:spPr>
            <a:xfrm>
              <a:off x="-3955611" y="1715873"/>
              <a:ext cx="12540" cy="8423"/>
            </a:xfrm>
            <a:custGeom>
              <a:avLst/>
              <a:gdLst/>
              <a:ahLst/>
              <a:cxnLst/>
              <a:rect l="l" t="t" r="r" b="b"/>
              <a:pathLst>
                <a:path w="463" h="311" extrusionOk="0">
                  <a:moveTo>
                    <a:pt x="229" y="1"/>
                  </a:moveTo>
                  <a:cubicBezTo>
                    <a:pt x="0" y="1"/>
                    <a:pt x="236" y="311"/>
                    <a:pt x="362" y="311"/>
                  </a:cubicBezTo>
                  <a:cubicBezTo>
                    <a:pt x="401" y="311"/>
                    <a:pt x="429" y="280"/>
                    <a:pt x="429" y="201"/>
                  </a:cubicBezTo>
                  <a:cubicBezTo>
                    <a:pt x="463" y="101"/>
                    <a:pt x="363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335;p66">
              <a:extLst>
                <a:ext uri="{FF2B5EF4-FFF2-40B4-BE49-F238E27FC236}">
                  <a16:creationId xmlns:a16="http://schemas.microsoft.com/office/drawing/2014/main" id="{FA3037E0-3101-E6B7-F301-45B94DAC6B2A}"/>
                </a:ext>
              </a:extLst>
            </p:cNvPr>
            <p:cNvSpPr/>
            <p:nvPr/>
          </p:nvSpPr>
          <p:spPr>
            <a:xfrm>
              <a:off x="-3954826" y="1761052"/>
              <a:ext cx="10861" cy="11565"/>
            </a:xfrm>
            <a:custGeom>
              <a:avLst/>
              <a:gdLst/>
              <a:ahLst/>
              <a:cxnLst/>
              <a:rect l="l" t="t" r="r" b="b"/>
              <a:pathLst>
                <a:path w="401" h="427" extrusionOk="0">
                  <a:moveTo>
                    <a:pt x="200" y="1"/>
                  </a:moveTo>
                  <a:cubicBezTo>
                    <a:pt x="100" y="1"/>
                    <a:pt x="0" y="67"/>
                    <a:pt x="0" y="201"/>
                  </a:cubicBezTo>
                  <a:cubicBezTo>
                    <a:pt x="0" y="351"/>
                    <a:pt x="100" y="426"/>
                    <a:pt x="200" y="426"/>
                  </a:cubicBezTo>
                  <a:cubicBezTo>
                    <a:pt x="300" y="426"/>
                    <a:pt x="400" y="351"/>
                    <a:pt x="400" y="201"/>
                  </a:cubicBezTo>
                  <a:cubicBezTo>
                    <a:pt x="400" y="67"/>
                    <a:pt x="300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336;p66">
              <a:extLst>
                <a:ext uri="{FF2B5EF4-FFF2-40B4-BE49-F238E27FC236}">
                  <a16:creationId xmlns:a16="http://schemas.microsoft.com/office/drawing/2014/main" id="{775DB3DD-31EF-9A1C-4B7D-1F25B5166220}"/>
                </a:ext>
              </a:extLst>
            </p:cNvPr>
            <p:cNvSpPr/>
            <p:nvPr/>
          </p:nvSpPr>
          <p:spPr>
            <a:xfrm>
              <a:off x="-3957209" y="1808695"/>
              <a:ext cx="13245" cy="8396"/>
            </a:xfrm>
            <a:custGeom>
              <a:avLst/>
              <a:gdLst/>
              <a:ahLst/>
              <a:cxnLst/>
              <a:rect l="l" t="t" r="r" b="b"/>
              <a:pathLst>
                <a:path w="489" h="310" extrusionOk="0">
                  <a:moveTo>
                    <a:pt x="412" y="0"/>
                  </a:moveTo>
                  <a:cubicBezTo>
                    <a:pt x="269" y="0"/>
                    <a:pt x="1" y="310"/>
                    <a:pt x="255" y="310"/>
                  </a:cubicBezTo>
                  <a:cubicBezTo>
                    <a:pt x="388" y="310"/>
                    <a:pt x="455" y="243"/>
                    <a:pt x="488" y="110"/>
                  </a:cubicBezTo>
                  <a:cubicBezTo>
                    <a:pt x="488" y="30"/>
                    <a:pt x="456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337;p66">
              <a:extLst>
                <a:ext uri="{FF2B5EF4-FFF2-40B4-BE49-F238E27FC236}">
                  <a16:creationId xmlns:a16="http://schemas.microsoft.com/office/drawing/2014/main" id="{3559D7EB-BD99-BCDC-69F6-4A39E6E813C8}"/>
                </a:ext>
              </a:extLst>
            </p:cNvPr>
            <p:cNvSpPr/>
            <p:nvPr/>
          </p:nvSpPr>
          <p:spPr>
            <a:xfrm>
              <a:off x="-3927740" y="1827736"/>
              <a:ext cx="10888" cy="11051"/>
            </a:xfrm>
            <a:custGeom>
              <a:avLst/>
              <a:gdLst/>
              <a:ahLst/>
              <a:cxnLst/>
              <a:rect l="l" t="t" r="r" b="b"/>
              <a:pathLst>
                <a:path w="402" h="408" extrusionOk="0">
                  <a:moveTo>
                    <a:pt x="162" y="1"/>
                  </a:moveTo>
                  <a:cubicBezTo>
                    <a:pt x="76" y="1"/>
                    <a:pt x="1" y="91"/>
                    <a:pt x="1" y="207"/>
                  </a:cubicBezTo>
                  <a:cubicBezTo>
                    <a:pt x="1" y="307"/>
                    <a:pt x="101" y="407"/>
                    <a:pt x="201" y="407"/>
                  </a:cubicBezTo>
                  <a:cubicBezTo>
                    <a:pt x="334" y="407"/>
                    <a:pt x="401" y="307"/>
                    <a:pt x="401" y="207"/>
                  </a:cubicBezTo>
                  <a:cubicBezTo>
                    <a:pt x="401" y="74"/>
                    <a:pt x="334" y="7"/>
                    <a:pt x="201" y="7"/>
                  </a:cubicBez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338;p66">
              <a:extLst>
                <a:ext uri="{FF2B5EF4-FFF2-40B4-BE49-F238E27FC236}">
                  <a16:creationId xmlns:a16="http://schemas.microsoft.com/office/drawing/2014/main" id="{08D1F9A7-3946-08CC-67D8-11E7D74AF187}"/>
                </a:ext>
              </a:extLst>
            </p:cNvPr>
            <p:cNvSpPr/>
            <p:nvPr/>
          </p:nvSpPr>
          <p:spPr>
            <a:xfrm>
              <a:off x="-4013385" y="1762866"/>
              <a:ext cx="12486" cy="8830"/>
            </a:xfrm>
            <a:custGeom>
              <a:avLst/>
              <a:gdLst/>
              <a:ahLst/>
              <a:cxnLst/>
              <a:rect l="l" t="t" r="r" b="b"/>
              <a:pathLst>
                <a:path w="461" h="326" extrusionOk="0">
                  <a:moveTo>
                    <a:pt x="261" y="0"/>
                  </a:moveTo>
                  <a:cubicBezTo>
                    <a:pt x="0" y="0"/>
                    <a:pt x="268" y="326"/>
                    <a:pt x="399" y="326"/>
                  </a:cubicBezTo>
                  <a:cubicBezTo>
                    <a:pt x="435" y="326"/>
                    <a:pt x="461" y="300"/>
                    <a:pt x="461" y="234"/>
                  </a:cubicBezTo>
                  <a:cubicBezTo>
                    <a:pt x="461" y="101"/>
                    <a:pt x="361" y="0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339;p66">
              <a:extLst>
                <a:ext uri="{FF2B5EF4-FFF2-40B4-BE49-F238E27FC236}">
                  <a16:creationId xmlns:a16="http://schemas.microsoft.com/office/drawing/2014/main" id="{36D23627-6F8B-59C3-4E8A-EF63DC42AE4E}"/>
                </a:ext>
              </a:extLst>
            </p:cNvPr>
            <p:cNvSpPr/>
            <p:nvPr/>
          </p:nvSpPr>
          <p:spPr>
            <a:xfrm>
              <a:off x="-3984647" y="1782964"/>
              <a:ext cx="10861" cy="11538"/>
            </a:xfrm>
            <a:custGeom>
              <a:avLst/>
              <a:gdLst/>
              <a:ahLst/>
              <a:cxnLst/>
              <a:rect l="l" t="t" r="r" b="b"/>
              <a:pathLst>
                <a:path w="401" h="426" extrusionOk="0">
                  <a:moveTo>
                    <a:pt x="200" y="1"/>
                  </a:moveTo>
                  <a:cubicBezTo>
                    <a:pt x="100" y="1"/>
                    <a:pt x="0" y="76"/>
                    <a:pt x="0" y="226"/>
                  </a:cubicBezTo>
                  <a:cubicBezTo>
                    <a:pt x="0" y="326"/>
                    <a:pt x="100" y="426"/>
                    <a:pt x="200" y="426"/>
                  </a:cubicBezTo>
                  <a:cubicBezTo>
                    <a:pt x="300" y="426"/>
                    <a:pt x="401" y="326"/>
                    <a:pt x="401" y="226"/>
                  </a:cubicBezTo>
                  <a:cubicBezTo>
                    <a:pt x="401" y="76"/>
                    <a:pt x="300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340;p66">
              <a:extLst>
                <a:ext uri="{FF2B5EF4-FFF2-40B4-BE49-F238E27FC236}">
                  <a16:creationId xmlns:a16="http://schemas.microsoft.com/office/drawing/2014/main" id="{EB9C38AD-0C9C-8F78-561C-1E84430CE60D}"/>
                </a:ext>
              </a:extLst>
            </p:cNvPr>
            <p:cNvSpPr/>
            <p:nvPr/>
          </p:nvSpPr>
          <p:spPr>
            <a:xfrm>
              <a:off x="-3902442" y="1807124"/>
              <a:ext cx="12676" cy="10888"/>
            </a:xfrm>
            <a:custGeom>
              <a:avLst/>
              <a:gdLst/>
              <a:ahLst/>
              <a:cxnLst/>
              <a:rect l="l" t="t" r="r" b="b"/>
              <a:pathLst>
                <a:path w="468" h="402" extrusionOk="0">
                  <a:moveTo>
                    <a:pt x="268" y="1"/>
                  </a:moveTo>
                  <a:cubicBezTo>
                    <a:pt x="1" y="1"/>
                    <a:pt x="1" y="401"/>
                    <a:pt x="268" y="401"/>
                  </a:cubicBezTo>
                  <a:cubicBezTo>
                    <a:pt x="368" y="401"/>
                    <a:pt x="468" y="335"/>
                    <a:pt x="468" y="201"/>
                  </a:cubicBezTo>
                  <a:cubicBezTo>
                    <a:pt x="468" y="101"/>
                    <a:pt x="368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341;p66">
              <a:extLst>
                <a:ext uri="{FF2B5EF4-FFF2-40B4-BE49-F238E27FC236}">
                  <a16:creationId xmlns:a16="http://schemas.microsoft.com/office/drawing/2014/main" id="{F1DCDA38-779A-4424-A7EC-FE0F82240687}"/>
                </a:ext>
              </a:extLst>
            </p:cNvPr>
            <p:cNvSpPr/>
            <p:nvPr/>
          </p:nvSpPr>
          <p:spPr>
            <a:xfrm>
              <a:off x="-3984647" y="1827005"/>
              <a:ext cx="11755" cy="11565"/>
            </a:xfrm>
            <a:custGeom>
              <a:avLst/>
              <a:gdLst/>
              <a:ahLst/>
              <a:cxnLst/>
              <a:rect l="l" t="t" r="r" b="b"/>
              <a:pathLst>
                <a:path w="434" h="427" extrusionOk="0">
                  <a:moveTo>
                    <a:pt x="234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51"/>
                    <a:pt x="109" y="426"/>
                    <a:pt x="217" y="426"/>
                  </a:cubicBezTo>
                  <a:cubicBezTo>
                    <a:pt x="326" y="426"/>
                    <a:pt x="434" y="351"/>
                    <a:pt x="434" y="201"/>
                  </a:cubicBez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342;p66">
              <a:extLst>
                <a:ext uri="{FF2B5EF4-FFF2-40B4-BE49-F238E27FC236}">
                  <a16:creationId xmlns:a16="http://schemas.microsoft.com/office/drawing/2014/main" id="{31DA6F80-788A-B447-1300-510772E244CC}"/>
                </a:ext>
              </a:extLst>
            </p:cNvPr>
            <p:cNvSpPr/>
            <p:nvPr/>
          </p:nvSpPr>
          <p:spPr>
            <a:xfrm>
              <a:off x="-3899382" y="1718581"/>
              <a:ext cx="12324" cy="8423"/>
            </a:xfrm>
            <a:custGeom>
              <a:avLst/>
              <a:gdLst/>
              <a:ahLst/>
              <a:cxnLst/>
              <a:rect l="l" t="t" r="r" b="b"/>
              <a:pathLst>
                <a:path w="455" h="311" extrusionOk="0">
                  <a:moveTo>
                    <a:pt x="255" y="1"/>
                  </a:moveTo>
                  <a:cubicBezTo>
                    <a:pt x="1" y="1"/>
                    <a:pt x="250" y="311"/>
                    <a:pt x="383" y="311"/>
                  </a:cubicBezTo>
                  <a:cubicBezTo>
                    <a:pt x="425" y="311"/>
                    <a:pt x="455" y="281"/>
                    <a:pt x="455" y="201"/>
                  </a:cubicBezTo>
                  <a:cubicBezTo>
                    <a:pt x="455" y="101"/>
                    <a:pt x="355" y="1"/>
                    <a:pt x="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343;p66">
              <a:extLst>
                <a:ext uri="{FF2B5EF4-FFF2-40B4-BE49-F238E27FC236}">
                  <a16:creationId xmlns:a16="http://schemas.microsoft.com/office/drawing/2014/main" id="{C77F680E-98A9-C69B-F64A-057BF462DA67}"/>
                </a:ext>
              </a:extLst>
            </p:cNvPr>
            <p:cNvSpPr/>
            <p:nvPr/>
          </p:nvSpPr>
          <p:spPr>
            <a:xfrm>
              <a:off x="-3899734" y="1761972"/>
              <a:ext cx="11782" cy="11755"/>
            </a:xfrm>
            <a:custGeom>
              <a:avLst/>
              <a:gdLst/>
              <a:ahLst/>
              <a:cxnLst/>
              <a:rect l="l" t="t" r="r" b="b"/>
              <a:pathLst>
                <a:path w="435" h="434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9" y="434"/>
                    <a:pt x="218" y="434"/>
                  </a:cubicBezTo>
                  <a:cubicBezTo>
                    <a:pt x="326" y="434"/>
                    <a:pt x="434" y="367"/>
                    <a:pt x="434" y="234"/>
                  </a:cubicBezTo>
                  <a:cubicBezTo>
                    <a:pt x="434" y="100"/>
                    <a:pt x="334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344;p66">
              <a:extLst>
                <a:ext uri="{FF2B5EF4-FFF2-40B4-BE49-F238E27FC236}">
                  <a16:creationId xmlns:a16="http://schemas.microsoft.com/office/drawing/2014/main" id="{A4DEEDC3-BE28-A8D7-D15D-67817B78B920}"/>
                </a:ext>
              </a:extLst>
            </p:cNvPr>
            <p:cNvSpPr/>
            <p:nvPr/>
          </p:nvSpPr>
          <p:spPr>
            <a:xfrm>
              <a:off x="-3927740" y="1695098"/>
              <a:ext cx="13597" cy="11782"/>
            </a:xfrm>
            <a:custGeom>
              <a:avLst/>
              <a:gdLst/>
              <a:ahLst/>
              <a:cxnLst/>
              <a:rect l="l" t="t" r="r" b="b"/>
              <a:pathLst>
                <a:path w="502" h="435" extrusionOk="0">
                  <a:moveTo>
                    <a:pt x="301" y="1"/>
                  </a:moveTo>
                  <a:cubicBezTo>
                    <a:pt x="1" y="1"/>
                    <a:pt x="1" y="434"/>
                    <a:pt x="301" y="434"/>
                  </a:cubicBezTo>
                  <a:cubicBezTo>
                    <a:pt x="401" y="434"/>
                    <a:pt x="501" y="334"/>
                    <a:pt x="501" y="234"/>
                  </a:cubicBezTo>
                  <a:cubicBezTo>
                    <a:pt x="501" y="101"/>
                    <a:pt x="401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345;p66">
              <a:extLst>
                <a:ext uri="{FF2B5EF4-FFF2-40B4-BE49-F238E27FC236}">
                  <a16:creationId xmlns:a16="http://schemas.microsoft.com/office/drawing/2014/main" id="{451BB21D-CA3F-E0AD-7CFE-F862B6FEBDBC}"/>
                </a:ext>
              </a:extLst>
            </p:cNvPr>
            <p:cNvSpPr/>
            <p:nvPr/>
          </p:nvSpPr>
          <p:spPr>
            <a:xfrm>
              <a:off x="-3895211" y="1667309"/>
              <a:ext cx="11782" cy="11565"/>
            </a:xfrm>
            <a:custGeom>
              <a:avLst/>
              <a:gdLst/>
              <a:ahLst/>
              <a:cxnLst/>
              <a:rect l="l" t="t" r="r" b="b"/>
              <a:pathLst>
                <a:path w="435" h="427" extrusionOk="0">
                  <a:moveTo>
                    <a:pt x="234" y="1"/>
                  </a:moveTo>
                  <a:cubicBezTo>
                    <a:pt x="134" y="1"/>
                    <a:pt x="34" y="76"/>
                    <a:pt x="34" y="226"/>
                  </a:cubicBezTo>
                  <a:cubicBezTo>
                    <a:pt x="1" y="326"/>
                    <a:pt x="101" y="426"/>
                    <a:pt x="234" y="426"/>
                  </a:cubicBezTo>
                  <a:cubicBezTo>
                    <a:pt x="334" y="426"/>
                    <a:pt x="434" y="326"/>
                    <a:pt x="434" y="226"/>
                  </a:cubicBezTo>
                  <a:cubicBezTo>
                    <a:pt x="434" y="76"/>
                    <a:pt x="334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346;p66">
              <a:extLst>
                <a:ext uri="{FF2B5EF4-FFF2-40B4-BE49-F238E27FC236}">
                  <a16:creationId xmlns:a16="http://schemas.microsoft.com/office/drawing/2014/main" id="{FB44F798-D508-203C-1497-F95CDC47592E}"/>
                </a:ext>
              </a:extLst>
            </p:cNvPr>
            <p:cNvSpPr/>
            <p:nvPr/>
          </p:nvSpPr>
          <p:spPr>
            <a:xfrm>
              <a:off x="-4048813" y="1673430"/>
              <a:ext cx="185261" cy="213944"/>
            </a:xfrm>
            <a:custGeom>
              <a:avLst/>
              <a:gdLst/>
              <a:ahLst/>
              <a:cxnLst/>
              <a:rect l="l" t="t" r="r" b="b"/>
              <a:pathLst>
                <a:path w="6840" h="7899" extrusionOk="0">
                  <a:moveTo>
                    <a:pt x="268" y="0"/>
                  </a:moveTo>
                  <a:cubicBezTo>
                    <a:pt x="268" y="0"/>
                    <a:pt x="1" y="6171"/>
                    <a:pt x="368" y="6672"/>
                  </a:cubicBezTo>
                  <a:cubicBezTo>
                    <a:pt x="1032" y="7576"/>
                    <a:pt x="2810" y="7898"/>
                    <a:pt x="4317" y="7898"/>
                  </a:cubicBezTo>
                  <a:cubicBezTo>
                    <a:pt x="5533" y="7898"/>
                    <a:pt x="6572" y="7688"/>
                    <a:pt x="6706" y="7405"/>
                  </a:cubicBezTo>
                  <a:cubicBezTo>
                    <a:pt x="6839" y="7139"/>
                    <a:pt x="6706" y="434"/>
                    <a:pt x="6706" y="434"/>
                  </a:cubicBezTo>
                  <a:cubicBezTo>
                    <a:pt x="6706" y="434"/>
                    <a:pt x="5752" y="518"/>
                    <a:pt x="4509" y="518"/>
                  </a:cubicBezTo>
                  <a:cubicBezTo>
                    <a:pt x="3152" y="518"/>
                    <a:pt x="1451" y="418"/>
                    <a:pt x="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347;p66">
              <a:extLst>
                <a:ext uri="{FF2B5EF4-FFF2-40B4-BE49-F238E27FC236}">
                  <a16:creationId xmlns:a16="http://schemas.microsoft.com/office/drawing/2014/main" id="{A96A80B6-0411-6D8F-DFB5-4FDC87BD6097}"/>
                </a:ext>
              </a:extLst>
            </p:cNvPr>
            <p:cNvSpPr/>
            <p:nvPr/>
          </p:nvSpPr>
          <p:spPr>
            <a:xfrm>
              <a:off x="-3973813" y="878335"/>
              <a:ext cx="594516" cy="159043"/>
            </a:xfrm>
            <a:custGeom>
              <a:avLst/>
              <a:gdLst/>
              <a:ahLst/>
              <a:cxnLst/>
              <a:rect l="l" t="t" r="r" b="b"/>
              <a:pathLst>
                <a:path w="21950" h="5872" extrusionOk="0">
                  <a:moveTo>
                    <a:pt x="2669" y="1"/>
                  </a:moveTo>
                  <a:cubicBezTo>
                    <a:pt x="1201" y="1"/>
                    <a:pt x="1" y="1202"/>
                    <a:pt x="1" y="2669"/>
                  </a:cubicBezTo>
                  <a:lnTo>
                    <a:pt x="1" y="3203"/>
                  </a:lnTo>
                  <a:cubicBezTo>
                    <a:pt x="1" y="4671"/>
                    <a:pt x="1201" y="5872"/>
                    <a:pt x="2669" y="5872"/>
                  </a:cubicBezTo>
                  <a:lnTo>
                    <a:pt x="19081" y="5872"/>
                  </a:lnTo>
                  <a:cubicBezTo>
                    <a:pt x="20715" y="5872"/>
                    <a:pt x="21950" y="4404"/>
                    <a:pt x="21716" y="2803"/>
                  </a:cubicBezTo>
                  <a:lnTo>
                    <a:pt x="21649" y="2269"/>
                  </a:lnTo>
                  <a:cubicBezTo>
                    <a:pt x="21449" y="968"/>
                    <a:pt x="20315" y="1"/>
                    <a:pt x="19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1348;p66">
              <a:extLst>
                <a:ext uri="{FF2B5EF4-FFF2-40B4-BE49-F238E27FC236}">
                  <a16:creationId xmlns:a16="http://schemas.microsoft.com/office/drawing/2014/main" id="{12D8B62D-F0F3-B643-1027-5542ED688870}"/>
                </a:ext>
              </a:extLst>
            </p:cNvPr>
            <p:cNvSpPr/>
            <p:nvPr/>
          </p:nvSpPr>
          <p:spPr>
            <a:xfrm>
              <a:off x="-3959349" y="898215"/>
              <a:ext cx="79522" cy="116574"/>
            </a:xfrm>
            <a:custGeom>
              <a:avLst/>
              <a:gdLst/>
              <a:ahLst/>
              <a:cxnLst/>
              <a:rect l="l" t="t" r="r" b="b"/>
              <a:pathLst>
                <a:path w="2936" h="4304" extrusionOk="0">
                  <a:moveTo>
                    <a:pt x="1468" y="1"/>
                  </a:moveTo>
                  <a:cubicBezTo>
                    <a:pt x="634" y="1"/>
                    <a:pt x="0" y="968"/>
                    <a:pt x="0" y="2169"/>
                  </a:cubicBezTo>
                  <a:cubicBezTo>
                    <a:pt x="0" y="3336"/>
                    <a:pt x="634" y="4304"/>
                    <a:pt x="1468" y="4304"/>
                  </a:cubicBezTo>
                  <a:cubicBezTo>
                    <a:pt x="2269" y="4304"/>
                    <a:pt x="2936" y="3336"/>
                    <a:pt x="2936" y="2169"/>
                  </a:cubicBezTo>
                  <a:cubicBezTo>
                    <a:pt x="2936" y="968"/>
                    <a:pt x="2269" y="1"/>
                    <a:pt x="1468" y="1"/>
                  </a:cubicBezTo>
                  <a:close/>
                </a:path>
              </a:pathLst>
            </a:custGeom>
            <a:solidFill>
              <a:schemeClr val="dk1">
                <a:alpha val="254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349;p66">
              <a:extLst>
                <a:ext uri="{FF2B5EF4-FFF2-40B4-BE49-F238E27FC236}">
                  <a16:creationId xmlns:a16="http://schemas.microsoft.com/office/drawing/2014/main" id="{EEE7B911-4463-8107-E4AA-54BA15F28AB8}"/>
                </a:ext>
              </a:extLst>
            </p:cNvPr>
            <p:cNvSpPr/>
            <p:nvPr/>
          </p:nvSpPr>
          <p:spPr>
            <a:xfrm>
              <a:off x="-3904582" y="808643"/>
              <a:ext cx="229789" cy="313698"/>
            </a:xfrm>
            <a:custGeom>
              <a:avLst/>
              <a:gdLst/>
              <a:ahLst/>
              <a:cxnLst/>
              <a:rect l="l" t="t" r="r" b="b"/>
              <a:pathLst>
                <a:path w="8484" h="11582" extrusionOk="0">
                  <a:moveTo>
                    <a:pt x="3441" y="0"/>
                  </a:moveTo>
                  <a:cubicBezTo>
                    <a:pt x="2593" y="0"/>
                    <a:pt x="1" y="5744"/>
                    <a:pt x="1247" y="7777"/>
                  </a:cubicBezTo>
                  <a:cubicBezTo>
                    <a:pt x="2548" y="9812"/>
                    <a:pt x="5117" y="11513"/>
                    <a:pt x="5917" y="11580"/>
                  </a:cubicBezTo>
                  <a:cubicBezTo>
                    <a:pt x="5926" y="11581"/>
                    <a:pt x="5934" y="11581"/>
                    <a:pt x="5943" y="11581"/>
                  </a:cubicBezTo>
                  <a:cubicBezTo>
                    <a:pt x="6723" y="11581"/>
                    <a:pt x="8484" y="8584"/>
                    <a:pt x="8319" y="6076"/>
                  </a:cubicBezTo>
                  <a:cubicBezTo>
                    <a:pt x="8152" y="3508"/>
                    <a:pt x="5050" y="472"/>
                    <a:pt x="3482" y="5"/>
                  </a:cubicBezTo>
                  <a:cubicBezTo>
                    <a:pt x="3469" y="2"/>
                    <a:pt x="3455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350;p66">
              <a:extLst>
                <a:ext uri="{FF2B5EF4-FFF2-40B4-BE49-F238E27FC236}">
                  <a16:creationId xmlns:a16="http://schemas.microsoft.com/office/drawing/2014/main" id="{20D98885-22A1-1458-FABA-395F1200F632}"/>
                </a:ext>
              </a:extLst>
            </p:cNvPr>
            <p:cNvSpPr/>
            <p:nvPr/>
          </p:nvSpPr>
          <p:spPr>
            <a:xfrm>
              <a:off x="-3811841" y="806775"/>
              <a:ext cx="170527" cy="318249"/>
            </a:xfrm>
            <a:custGeom>
              <a:avLst/>
              <a:gdLst/>
              <a:ahLst/>
              <a:cxnLst/>
              <a:rect l="l" t="t" r="r" b="b"/>
              <a:pathLst>
                <a:path w="6296" h="11750" extrusionOk="0">
                  <a:moveTo>
                    <a:pt x="76" y="1"/>
                  </a:moveTo>
                  <a:cubicBezTo>
                    <a:pt x="42" y="1"/>
                    <a:pt x="1" y="79"/>
                    <a:pt x="58" y="108"/>
                  </a:cubicBezTo>
                  <a:cubicBezTo>
                    <a:pt x="1793" y="1642"/>
                    <a:pt x="3961" y="3010"/>
                    <a:pt x="5028" y="5178"/>
                  </a:cubicBezTo>
                  <a:cubicBezTo>
                    <a:pt x="6296" y="7713"/>
                    <a:pt x="4395" y="9948"/>
                    <a:pt x="2693" y="11716"/>
                  </a:cubicBezTo>
                  <a:cubicBezTo>
                    <a:pt x="2660" y="11749"/>
                    <a:pt x="2693" y="11749"/>
                    <a:pt x="2727" y="11749"/>
                  </a:cubicBezTo>
                  <a:cubicBezTo>
                    <a:pt x="3828" y="10982"/>
                    <a:pt x="4695" y="9948"/>
                    <a:pt x="5262" y="8747"/>
                  </a:cubicBezTo>
                  <a:cubicBezTo>
                    <a:pt x="5796" y="7746"/>
                    <a:pt x="5862" y="6579"/>
                    <a:pt x="5429" y="5545"/>
                  </a:cubicBezTo>
                  <a:cubicBezTo>
                    <a:pt x="4962" y="4511"/>
                    <a:pt x="4295" y="3577"/>
                    <a:pt x="3427" y="2810"/>
                  </a:cubicBezTo>
                  <a:cubicBezTo>
                    <a:pt x="2460" y="1809"/>
                    <a:pt x="1359" y="675"/>
                    <a:pt x="92" y="8"/>
                  </a:cubicBezTo>
                  <a:cubicBezTo>
                    <a:pt x="87" y="3"/>
                    <a:pt x="82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351;p66">
              <a:extLst>
                <a:ext uri="{FF2B5EF4-FFF2-40B4-BE49-F238E27FC236}">
                  <a16:creationId xmlns:a16="http://schemas.microsoft.com/office/drawing/2014/main" id="{5BF40AA0-E750-2C62-2F48-8A3929CD9177}"/>
                </a:ext>
              </a:extLst>
            </p:cNvPr>
            <p:cNvSpPr/>
            <p:nvPr/>
          </p:nvSpPr>
          <p:spPr>
            <a:xfrm>
              <a:off x="-3885270" y="1104878"/>
              <a:ext cx="225889" cy="342734"/>
            </a:xfrm>
            <a:custGeom>
              <a:avLst/>
              <a:gdLst/>
              <a:ahLst/>
              <a:cxnLst/>
              <a:rect l="l" t="t" r="r" b="b"/>
              <a:pathLst>
                <a:path w="8340" h="12654" extrusionOk="0">
                  <a:moveTo>
                    <a:pt x="5243" y="1"/>
                  </a:moveTo>
                  <a:cubicBezTo>
                    <a:pt x="4982" y="1"/>
                    <a:pt x="3608" y="1416"/>
                    <a:pt x="2202" y="3045"/>
                  </a:cubicBezTo>
                  <a:cubicBezTo>
                    <a:pt x="1235" y="4179"/>
                    <a:pt x="34" y="5213"/>
                    <a:pt x="34" y="6647"/>
                  </a:cubicBezTo>
                  <a:cubicBezTo>
                    <a:pt x="1" y="8782"/>
                    <a:pt x="1468" y="12585"/>
                    <a:pt x="2235" y="12652"/>
                  </a:cubicBezTo>
                  <a:cubicBezTo>
                    <a:pt x="2246" y="12653"/>
                    <a:pt x="2257" y="12653"/>
                    <a:pt x="2268" y="12653"/>
                  </a:cubicBezTo>
                  <a:cubicBezTo>
                    <a:pt x="3104" y="12653"/>
                    <a:pt x="6816" y="10248"/>
                    <a:pt x="7573" y="7648"/>
                  </a:cubicBezTo>
                  <a:cubicBezTo>
                    <a:pt x="8340" y="4980"/>
                    <a:pt x="6438" y="843"/>
                    <a:pt x="5271" y="9"/>
                  </a:cubicBezTo>
                  <a:cubicBezTo>
                    <a:pt x="5264" y="4"/>
                    <a:pt x="5255" y="1"/>
                    <a:pt x="5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1352;p66">
              <a:extLst>
                <a:ext uri="{FF2B5EF4-FFF2-40B4-BE49-F238E27FC236}">
                  <a16:creationId xmlns:a16="http://schemas.microsoft.com/office/drawing/2014/main" id="{76FAECC3-2A5A-F4F3-0DDF-35EC0C2FEC91}"/>
                </a:ext>
              </a:extLst>
            </p:cNvPr>
            <p:cNvSpPr/>
            <p:nvPr/>
          </p:nvSpPr>
          <p:spPr>
            <a:xfrm>
              <a:off x="-3926819" y="1104228"/>
              <a:ext cx="181605" cy="341244"/>
            </a:xfrm>
            <a:custGeom>
              <a:avLst/>
              <a:gdLst/>
              <a:ahLst/>
              <a:cxnLst/>
              <a:rect l="l" t="t" r="r" b="b"/>
              <a:pathLst>
                <a:path w="6705" h="12599" extrusionOk="0">
                  <a:moveTo>
                    <a:pt x="6638" y="0"/>
                  </a:moveTo>
                  <a:cubicBezTo>
                    <a:pt x="4637" y="1735"/>
                    <a:pt x="1935" y="3336"/>
                    <a:pt x="1001" y="5938"/>
                  </a:cubicBezTo>
                  <a:cubicBezTo>
                    <a:pt x="0" y="8640"/>
                    <a:pt x="1735" y="10708"/>
                    <a:pt x="3469" y="12576"/>
                  </a:cubicBezTo>
                  <a:cubicBezTo>
                    <a:pt x="3485" y="12592"/>
                    <a:pt x="3503" y="12598"/>
                    <a:pt x="3520" y="12598"/>
                  </a:cubicBezTo>
                  <a:cubicBezTo>
                    <a:pt x="3574" y="12598"/>
                    <a:pt x="3620" y="12534"/>
                    <a:pt x="3569" y="12509"/>
                  </a:cubicBezTo>
                  <a:cubicBezTo>
                    <a:pt x="2702" y="11508"/>
                    <a:pt x="1735" y="10574"/>
                    <a:pt x="1201" y="9373"/>
                  </a:cubicBezTo>
                  <a:cubicBezTo>
                    <a:pt x="634" y="8006"/>
                    <a:pt x="767" y="6438"/>
                    <a:pt x="1535" y="5204"/>
                  </a:cubicBezTo>
                  <a:cubicBezTo>
                    <a:pt x="2769" y="3036"/>
                    <a:pt x="5070" y="1868"/>
                    <a:pt x="6672" y="33"/>
                  </a:cubicBezTo>
                  <a:cubicBezTo>
                    <a:pt x="6705" y="0"/>
                    <a:pt x="6672" y="0"/>
                    <a:pt x="6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1353;p66">
              <a:extLst>
                <a:ext uri="{FF2B5EF4-FFF2-40B4-BE49-F238E27FC236}">
                  <a16:creationId xmlns:a16="http://schemas.microsoft.com/office/drawing/2014/main" id="{207F0EB7-62C6-7012-7B45-4875DEF769B0}"/>
                </a:ext>
              </a:extLst>
            </p:cNvPr>
            <p:cNvSpPr/>
            <p:nvPr/>
          </p:nvSpPr>
          <p:spPr>
            <a:xfrm>
              <a:off x="-3774138" y="1112489"/>
              <a:ext cx="112972" cy="317897"/>
            </a:xfrm>
            <a:custGeom>
              <a:avLst/>
              <a:gdLst/>
              <a:ahLst/>
              <a:cxnLst/>
              <a:rect l="l" t="t" r="r" b="b"/>
              <a:pathLst>
                <a:path w="4171" h="11737" extrusionOk="0">
                  <a:moveTo>
                    <a:pt x="1361" y="1"/>
                  </a:moveTo>
                  <a:cubicBezTo>
                    <a:pt x="1324" y="1"/>
                    <a:pt x="1288" y="48"/>
                    <a:pt x="1335" y="95"/>
                  </a:cubicBezTo>
                  <a:cubicBezTo>
                    <a:pt x="2536" y="1830"/>
                    <a:pt x="3837" y="4031"/>
                    <a:pt x="3937" y="6200"/>
                  </a:cubicBezTo>
                  <a:cubicBezTo>
                    <a:pt x="4070" y="8735"/>
                    <a:pt x="1902" y="10403"/>
                    <a:pt x="34" y="11670"/>
                  </a:cubicBezTo>
                  <a:cubicBezTo>
                    <a:pt x="0" y="11704"/>
                    <a:pt x="34" y="11737"/>
                    <a:pt x="67" y="11737"/>
                  </a:cubicBezTo>
                  <a:cubicBezTo>
                    <a:pt x="1935" y="10469"/>
                    <a:pt x="4070" y="9035"/>
                    <a:pt x="4137" y="6533"/>
                  </a:cubicBezTo>
                  <a:cubicBezTo>
                    <a:pt x="4170" y="4232"/>
                    <a:pt x="2702" y="1830"/>
                    <a:pt x="1401" y="29"/>
                  </a:cubicBezTo>
                  <a:cubicBezTo>
                    <a:pt x="1392" y="9"/>
                    <a:pt x="1376" y="1"/>
                    <a:pt x="1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1354;p66">
              <a:extLst>
                <a:ext uri="{FF2B5EF4-FFF2-40B4-BE49-F238E27FC236}">
                  <a16:creationId xmlns:a16="http://schemas.microsoft.com/office/drawing/2014/main" id="{A9732D1B-04BA-B91B-34D1-BDA72C1C6249}"/>
                </a:ext>
              </a:extLst>
            </p:cNvPr>
            <p:cNvSpPr/>
            <p:nvPr/>
          </p:nvSpPr>
          <p:spPr>
            <a:xfrm>
              <a:off x="-4240145" y="1443040"/>
              <a:ext cx="504864" cy="232985"/>
            </a:xfrm>
            <a:custGeom>
              <a:avLst/>
              <a:gdLst/>
              <a:ahLst/>
              <a:cxnLst/>
              <a:rect l="l" t="t" r="r" b="b"/>
              <a:pathLst>
                <a:path w="18640" h="8602" extrusionOk="0">
                  <a:moveTo>
                    <a:pt x="15237" y="0"/>
                  </a:moveTo>
                  <a:lnTo>
                    <a:pt x="15237" y="0"/>
                  </a:lnTo>
                  <a:cubicBezTo>
                    <a:pt x="14170" y="67"/>
                    <a:pt x="12269" y="1001"/>
                    <a:pt x="11201" y="2602"/>
                  </a:cubicBezTo>
                  <a:cubicBezTo>
                    <a:pt x="10293" y="3956"/>
                    <a:pt x="9630" y="4378"/>
                    <a:pt x="8755" y="4378"/>
                  </a:cubicBezTo>
                  <a:cubicBezTo>
                    <a:pt x="7862" y="4378"/>
                    <a:pt x="6749" y="3939"/>
                    <a:pt x="4930" y="3603"/>
                  </a:cubicBezTo>
                  <a:cubicBezTo>
                    <a:pt x="4660" y="3552"/>
                    <a:pt x="4399" y="3528"/>
                    <a:pt x="4147" y="3528"/>
                  </a:cubicBezTo>
                  <a:cubicBezTo>
                    <a:pt x="1567" y="3528"/>
                    <a:pt x="1" y="6030"/>
                    <a:pt x="760" y="8006"/>
                  </a:cubicBezTo>
                  <a:cubicBezTo>
                    <a:pt x="760" y="8006"/>
                    <a:pt x="760" y="5737"/>
                    <a:pt x="2995" y="5637"/>
                  </a:cubicBezTo>
                  <a:cubicBezTo>
                    <a:pt x="3025" y="5636"/>
                    <a:pt x="3055" y="5636"/>
                    <a:pt x="3084" y="5636"/>
                  </a:cubicBezTo>
                  <a:cubicBezTo>
                    <a:pt x="5297" y="5636"/>
                    <a:pt x="8354" y="8601"/>
                    <a:pt x="11510" y="8601"/>
                  </a:cubicBezTo>
                  <a:cubicBezTo>
                    <a:pt x="12206" y="8601"/>
                    <a:pt x="12906" y="8457"/>
                    <a:pt x="13603" y="8106"/>
                  </a:cubicBezTo>
                  <a:cubicBezTo>
                    <a:pt x="18640" y="5504"/>
                    <a:pt x="15237" y="0"/>
                    <a:pt x="15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8" name="Google Shape;1355;p66">
              <a:extLst>
                <a:ext uri="{FF2B5EF4-FFF2-40B4-BE49-F238E27FC236}">
                  <a16:creationId xmlns:a16="http://schemas.microsoft.com/office/drawing/2014/main" id="{0FAE2C6E-A961-FB91-5523-FD78A914AE09}"/>
                </a:ext>
              </a:extLst>
            </p:cNvPr>
            <p:cNvSpPr/>
            <p:nvPr/>
          </p:nvSpPr>
          <p:spPr>
            <a:xfrm>
              <a:off x="-4218666" y="1463625"/>
              <a:ext cx="344142" cy="115626"/>
            </a:xfrm>
            <a:custGeom>
              <a:avLst/>
              <a:gdLst/>
              <a:ahLst/>
              <a:cxnLst/>
              <a:rect l="l" t="t" r="r" b="b"/>
              <a:pathLst>
                <a:path w="12706" h="4269" extrusionOk="0">
                  <a:moveTo>
                    <a:pt x="12657" y="1"/>
                  </a:moveTo>
                  <a:cubicBezTo>
                    <a:pt x="12652" y="1"/>
                    <a:pt x="12648" y="3"/>
                    <a:pt x="12643" y="7"/>
                  </a:cubicBezTo>
                  <a:cubicBezTo>
                    <a:pt x="12076" y="207"/>
                    <a:pt x="11576" y="508"/>
                    <a:pt x="11175" y="908"/>
                  </a:cubicBezTo>
                  <a:cubicBezTo>
                    <a:pt x="10608" y="1408"/>
                    <a:pt x="10275" y="2075"/>
                    <a:pt x="9774" y="2609"/>
                  </a:cubicBezTo>
                  <a:cubicBezTo>
                    <a:pt x="9276" y="3133"/>
                    <a:pt x="8679" y="3319"/>
                    <a:pt x="8050" y="3319"/>
                  </a:cubicBezTo>
                  <a:cubicBezTo>
                    <a:pt x="7038" y="3319"/>
                    <a:pt x="5943" y="2838"/>
                    <a:pt x="5038" y="2509"/>
                  </a:cubicBezTo>
                  <a:cubicBezTo>
                    <a:pt x="4471" y="2307"/>
                    <a:pt x="3898" y="2202"/>
                    <a:pt x="3345" y="2202"/>
                  </a:cubicBezTo>
                  <a:cubicBezTo>
                    <a:pt x="1980" y="2202"/>
                    <a:pt x="737" y="2843"/>
                    <a:pt x="1" y="4244"/>
                  </a:cubicBezTo>
                  <a:cubicBezTo>
                    <a:pt x="1" y="4260"/>
                    <a:pt x="9" y="4269"/>
                    <a:pt x="22" y="4269"/>
                  </a:cubicBezTo>
                  <a:cubicBezTo>
                    <a:pt x="34" y="4269"/>
                    <a:pt x="51" y="4260"/>
                    <a:pt x="67" y="4244"/>
                  </a:cubicBezTo>
                  <a:cubicBezTo>
                    <a:pt x="701" y="3043"/>
                    <a:pt x="1969" y="2276"/>
                    <a:pt x="3370" y="2276"/>
                  </a:cubicBezTo>
                  <a:cubicBezTo>
                    <a:pt x="4704" y="2309"/>
                    <a:pt x="5838" y="3109"/>
                    <a:pt x="7106" y="3343"/>
                  </a:cubicBezTo>
                  <a:cubicBezTo>
                    <a:pt x="7438" y="3405"/>
                    <a:pt x="7776" y="3448"/>
                    <a:pt x="8104" y="3448"/>
                  </a:cubicBezTo>
                  <a:cubicBezTo>
                    <a:pt x="8664" y="3448"/>
                    <a:pt x="9199" y="3321"/>
                    <a:pt x="9641" y="2943"/>
                  </a:cubicBezTo>
                  <a:cubicBezTo>
                    <a:pt x="10008" y="2576"/>
                    <a:pt x="10341" y="2175"/>
                    <a:pt x="10608" y="1742"/>
                  </a:cubicBezTo>
                  <a:cubicBezTo>
                    <a:pt x="11142" y="1008"/>
                    <a:pt x="11843" y="474"/>
                    <a:pt x="12676" y="107"/>
                  </a:cubicBezTo>
                  <a:cubicBezTo>
                    <a:pt x="12705" y="79"/>
                    <a:pt x="12685" y="1"/>
                    <a:pt x="12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356;p66">
              <a:extLst>
                <a:ext uri="{FF2B5EF4-FFF2-40B4-BE49-F238E27FC236}">
                  <a16:creationId xmlns:a16="http://schemas.microsoft.com/office/drawing/2014/main" id="{E6868CF2-729D-0265-8862-8AC31A42EB59}"/>
                </a:ext>
              </a:extLst>
            </p:cNvPr>
            <p:cNvSpPr/>
            <p:nvPr/>
          </p:nvSpPr>
          <p:spPr>
            <a:xfrm>
              <a:off x="-4128309" y="1458886"/>
              <a:ext cx="351482" cy="234258"/>
            </a:xfrm>
            <a:custGeom>
              <a:avLst/>
              <a:gdLst/>
              <a:ahLst/>
              <a:cxnLst/>
              <a:rect l="l" t="t" r="r" b="b"/>
              <a:pathLst>
                <a:path w="12977" h="8649" extrusionOk="0">
                  <a:moveTo>
                    <a:pt x="11433" y="1"/>
                  </a:moveTo>
                  <a:cubicBezTo>
                    <a:pt x="11423" y="1"/>
                    <a:pt x="11409" y="15"/>
                    <a:pt x="11409" y="15"/>
                  </a:cubicBezTo>
                  <a:cubicBezTo>
                    <a:pt x="12009" y="1550"/>
                    <a:pt x="12676" y="3151"/>
                    <a:pt x="12309" y="4852"/>
                  </a:cubicBezTo>
                  <a:cubicBezTo>
                    <a:pt x="11876" y="6687"/>
                    <a:pt x="10274" y="7954"/>
                    <a:pt x="8507" y="8388"/>
                  </a:cubicBezTo>
                  <a:cubicBezTo>
                    <a:pt x="8197" y="8466"/>
                    <a:pt x="7903" y="8501"/>
                    <a:pt x="7622" y="8501"/>
                  </a:cubicBezTo>
                  <a:cubicBezTo>
                    <a:pt x="6088" y="8501"/>
                    <a:pt x="4938" y="7456"/>
                    <a:pt x="3670" y="6553"/>
                  </a:cubicBezTo>
                  <a:cubicBezTo>
                    <a:pt x="2569" y="5786"/>
                    <a:pt x="1401" y="5119"/>
                    <a:pt x="67" y="4986"/>
                  </a:cubicBezTo>
                  <a:cubicBezTo>
                    <a:pt x="0" y="4986"/>
                    <a:pt x="0" y="5052"/>
                    <a:pt x="67" y="5086"/>
                  </a:cubicBezTo>
                  <a:cubicBezTo>
                    <a:pt x="2135" y="5486"/>
                    <a:pt x="3636" y="6820"/>
                    <a:pt x="5338" y="7921"/>
                  </a:cubicBezTo>
                  <a:cubicBezTo>
                    <a:pt x="6080" y="8416"/>
                    <a:pt x="6832" y="8649"/>
                    <a:pt x="7599" y="8649"/>
                  </a:cubicBezTo>
                  <a:cubicBezTo>
                    <a:pt x="8278" y="8649"/>
                    <a:pt x="8969" y="8466"/>
                    <a:pt x="9674" y="8121"/>
                  </a:cubicBezTo>
                  <a:cubicBezTo>
                    <a:pt x="12976" y="6487"/>
                    <a:pt x="12976" y="2951"/>
                    <a:pt x="11442" y="15"/>
                  </a:cubicBezTo>
                  <a:cubicBezTo>
                    <a:pt x="11442" y="4"/>
                    <a:pt x="11438" y="1"/>
                    <a:pt x="11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357;p66">
              <a:extLst>
                <a:ext uri="{FF2B5EF4-FFF2-40B4-BE49-F238E27FC236}">
                  <a16:creationId xmlns:a16="http://schemas.microsoft.com/office/drawing/2014/main" id="{C78EC651-1176-AFE8-26B6-A1E3680507DE}"/>
                </a:ext>
              </a:extLst>
            </p:cNvPr>
            <p:cNvSpPr/>
            <p:nvPr/>
          </p:nvSpPr>
          <p:spPr>
            <a:xfrm>
              <a:off x="-3788873" y="799759"/>
              <a:ext cx="33098" cy="22589"/>
            </a:xfrm>
            <a:custGeom>
              <a:avLst/>
              <a:gdLst/>
              <a:ahLst/>
              <a:cxnLst/>
              <a:rect l="l" t="t" r="r" b="b"/>
              <a:pathLst>
                <a:path w="1222" h="834" extrusionOk="0">
                  <a:moveTo>
                    <a:pt x="617" y="0"/>
                  </a:moveTo>
                  <a:cubicBezTo>
                    <a:pt x="563" y="0"/>
                    <a:pt x="505" y="10"/>
                    <a:pt x="444" y="33"/>
                  </a:cubicBezTo>
                  <a:cubicBezTo>
                    <a:pt x="1" y="210"/>
                    <a:pt x="186" y="833"/>
                    <a:pt x="606" y="833"/>
                  </a:cubicBezTo>
                  <a:cubicBezTo>
                    <a:pt x="660" y="833"/>
                    <a:pt x="717" y="823"/>
                    <a:pt x="778" y="800"/>
                  </a:cubicBezTo>
                  <a:cubicBezTo>
                    <a:pt x="1221" y="623"/>
                    <a:pt x="103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358;p66">
              <a:extLst>
                <a:ext uri="{FF2B5EF4-FFF2-40B4-BE49-F238E27FC236}">
                  <a16:creationId xmlns:a16="http://schemas.microsoft.com/office/drawing/2014/main" id="{54964107-9F31-4A45-57BE-3857DB7BE9ED}"/>
                </a:ext>
              </a:extLst>
            </p:cNvPr>
            <p:cNvSpPr/>
            <p:nvPr/>
          </p:nvSpPr>
          <p:spPr>
            <a:xfrm>
              <a:off x="-3806018" y="812138"/>
              <a:ext cx="32908" cy="22860"/>
            </a:xfrm>
            <a:custGeom>
              <a:avLst/>
              <a:gdLst/>
              <a:ahLst/>
              <a:cxnLst/>
              <a:rect l="l" t="t" r="r" b="b"/>
              <a:pathLst>
                <a:path w="1215" h="844" extrusionOk="0">
                  <a:moveTo>
                    <a:pt x="632" y="1"/>
                  </a:moveTo>
                  <a:cubicBezTo>
                    <a:pt x="574" y="1"/>
                    <a:pt x="511" y="14"/>
                    <a:pt x="444" y="43"/>
                  </a:cubicBezTo>
                  <a:cubicBezTo>
                    <a:pt x="0" y="220"/>
                    <a:pt x="186" y="843"/>
                    <a:pt x="605" y="843"/>
                  </a:cubicBezTo>
                  <a:cubicBezTo>
                    <a:pt x="659" y="843"/>
                    <a:pt x="717" y="833"/>
                    <a:pt x="777" y="810"/>
                  </a:cubicBezTo>
                  <a:cubicBezTo>
                    <a:pt x="1215" y="635"/>
                    <a:pt x="1040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359;p66">
              <a:extLst>
                <a:ext uri="{FF2B5EF4-FFF2-40B4-BE49-F238E27FC236}">
                  <a16:creationId xmlns:a16="http://schemas.microsoft.com/office/drawing/2014/main" id="{EE5063E4-74BF-DF0F-4198-8E05991DC76F}"/>
                </a:ext>
              </a:extLst>
            </p:cNvPr>
            <p:cNvSpPr/>
            <p:nvPr/>
          </p:nvSpPr>
          <p:spPr>
            <a:xfrm>
              <a:off x="-3825005" y="821428"/>
              <a:ext cx="33098" cy="23510"/>
            </a:xfrm>
            <a:custGeom>
              <a:avLst/>
              <a:gdLst/>
              <a:ahLst/>
              <a:cxnLst/>
              <a:rect l="l" t="t" r="r" b="b"/>
              <a:pathLst>
                <a:path w="1222" h="868" extrusionOk="0">
                  <a:moveTo>
                    <a:pt x="616" y="1"/>
                  </a:moveTo>
                  <a:cubicBezTo>
                    <a:pt x="562" y="1"/>
                    <a:pt x="505" y="11"/>
                    <a:pt x="444" y="34"/>
                  </a:cubicBezTo>
                  <a:cubicBezTo>
                    <a:pt x="1" y="241"/>
                    <a:pt x="186" y="867"/>
                    <a:pt x="606" y="867"/>
                  </a:cubicBezTo>
                  <a:cubicBezTo>
                    <a:pt x="660" y="867"/>
                    <a:pt x="717" y="857"/>
                    <a:pt x="778" y="834"/>
                  </a:cubicBezTo>
                  <a:cubicBezTo>
                    <a:pt x="1221" y="627"/>
                    <a:pt x="1036" y="1"/>
                    <a:pt x="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360;p66">
              <a:extLst>
                <a:ext uri="{FF2B5EF4-FFF2-40B4-BE49-F238E27FC236}">
                  <a16:creationId xmlns:a16="http://schemas.microsoft.com/office/drawing/2014/main" id="{6A174021-25F9-1D2C-E220-B3489E64CB9E}"/>
                </a:ext>
              </a:extLst>
            </p:cNvPr>
            <p:cNvSpPr/>
            <p:nvPr/>
          </p:nvSpPr>
          <p:spPr>
            <a:xfrm>
              <a:off x="-3844777" y="828416"/>
              <a:ext cx="33612" cy="22833"/>
            </a:xfrm>
            <a:custGeom>
              <a:avLst/>
              <a:gdLst/>
              <a:ahLst/>
              <a:cxnLst/>
              <a:rect l="l" t="t" r="r" b="b"/>
              <a:pathLst>
                <a:path w="1241" h="843" extrusionOk="0">
                  <a:moveTo>
                    <a:pt x="652" y="0"/>
                  </a:moveTo>
                  <a:cubicBezTo>
                    <a:pt x="596" y="0"/>
                    <a:pt x="536" y="13"/>
                    <a:pt x="474" y="42"/>
                  </a:cubicBezTo>
                  <a:cubicBezTo>
                    <a:pt x="1" y="220"/>
                    <a:pt x="209" y="843"/>
                    <a:pt x="611" y="843"/>
                  </a:cubicBezTo>
                  <a:cubicBezTo>
                    <a:pt x="662" y="843"/>
                    <a:pt x="717" y="832"/>
                    <a:pt x="774" y="810"/>
                  </a:cubicBezTo>
                  <a:cubicBezTo>
                    <a:pt x="1241" y="635"/>
                    <a:pt x="1044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361;p66">
              <a:extLst>
                <a:ext uri="{FF2B5EF4-FFF2-40B4-BE49-F238E27FC236}">
                  <a16:creationId xmlns:a16="http://schemas.microsoft.com/office/drawing/2014/main" id="{7D7BD8F6-97C9-83C3-34A4-0887CBF52A6A}"/>
                </a:ext>
              </a:extLst>
            </p:cNvPr>
            <p:cNvSpPr/>
            <p:nvPr/>
          </p:nvSpPr>
          <p:spPr>
            <a:xfrm>
              <a:off x="-3865552" y="831991"/>
              <a:ext cx="32773" cy="22887"/>
            </a:xfrm>
            <a:custGeom>
              <a:avLst/>
              <a:gdLst/>
              <a:ahLst/>
              <a:cxnLst/>
              <a:rect l="l" t="t" r="r" b="b"/>
              <a:pathLst>
                <a:path w="1210" h="845" extrusionOk="0">
                  <a:moveTo>
                    <a:pt x="656" y="0"/>
                  </a:moveTo>
                  <a:cubicBezTo>
                    <a:pt x="600" y="0"/>
                    <a:pt x="538" y="14"/>
                    <a:pt x="473" y="44"/>
                  </a:cubicBezTo>
                  <a:cubicBezTo>
                    <a:pt x="0" y="221"/>
                    <a:pt x="209" y="844"/>
                    <a:pt x="610" y="844"/>
                  </a:cubicBezTo>
                  <a:cubicBezTo>
                    <a:pt x="662" y="844"/>
                    <a:pt x="717" y="834"/>
                    <a:pt x="774" y="811"/>
                  </a:cubicBezTo>
                  <a:cubicBezTo>
                    <a:pt x="1209" y="608"/>
                    <a:pt x="1038" y="0"/>
                    <a:pt x="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362;p66">
              <a:extLst>
                <a:ext uri="{FF2B5EF4-FFF2-40B4-BE49-F238E27FC236}">
                  <a16:creationId xmlns:a16="http://schemas.microsoft.com/office/drawing/2014/main" id="{DDA7CC0B-2B9B-1F39-AB51-B7A4DBAA0A70}"/>
                </a:ext>
              </a:extLst>
            </p:cNvPr>
            <p:cNvSpPr/>
            <p:nvPr/>
          </p:nvSpPr>
          <p:spPr>
            <a:xfrm>
              <a:off x="-3886327" y="831368"/>
              <a:ext cx="32962" cy="22589"/>
            </a:xfrm>
            <a:custGeom>
              <a:avLst/>
              <a:gdLst/>
              <a:ahLst/>
              <a:cxnLst/>
              <a:rect l="l" t="t" r="r" b="b"/>
              <a:pathLst>
                <a:path w="1217" h="834" extrusionOk="0">
                  <a:moveTo>
                    <a:pt x="635" y="1"/>
                  </a:moveTo>
                  <a:cubicBezTo>
                    <a:pt x="584" y="1"/>
                    <a:pt x="530" y="11"/>
                    <a:pt x="473" y="34"/>
                  </a:cubicBezTo>
                  <a:cubicBezTo>
                    <a:pt x="0" y="211"/>
                    <a:pt x="182" y="834"/>
                    <a:pt x="601" y="834"/>
                  </a:cubicBezTo>
                  <a:cubicBezTo>
                    <a:pt x="655" y="834"/>
                    <a:pt x="713" y="823"/>
                    <a:pt x="773" y="801"/>
                  </a:cubicBezTo>
                  <a:cubicBezTo>
                    <a:pt x="1217" y="623"/>
                    <a:pt x="1031" y="1"/>
                    <a:pt x="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363;p66">
              <a:extLst>
                <a:ext uri="{FF2B5EF4-FFF2-40B4-BE49-F238E27FC236}">
                  <a16:creationId xmlns:a16="http://schemas.microsoft.com/office/drawing/2014/main" id="{FAF21BA3-6CFA-6896-4F3C-3A48331A7CB4}"/>
                </a:ext>
              </a:extLst>
            </p:cNvPr>
            <p:cNvSpPr/>
            <p:nvPr/>
          </p:nvSpPr>
          <p:spPr>
            <a:xfrm>
              <a:off x="-4090990" y="3445249"/>
              <a:ext cx="79327" cy="16940"/>
            </a:xfrm>
            <a:custGeom>
              <a:avLst/>
              <a:gdLst/>
              <a:ahLst/>
              <a:cxnLst/>
              <a:rect l="l" t="t" r="r" b="b"/>
              <a:pathLst>
                <a:path w="5629" h="1578" extrusionOk="0">
                  <a:moveTo>
                    <a:pt x="1388" y="1"/>
                  </a:moveTo>
                  <a:cubicBezTo>
                    <a:pt x="950" y="1"/>
                    <a:pt x="516" y="36"/>
                    <a:pt x="101" y="103"/>
                  </a:cubicBezTo>
                  <a:cubicBezTo>
                    <a:pt x="0" y="136"/>
                    <a:pt x="0" y="270"/>
                    <a:pt x="101" y="303"/>
                  </a:cubicBezTo>
                  <a:cubicBezTo>
                    <a:pt x="1935" y="537"/>
                    <a:pt x="3736" y="970"/>
                    <a:pt x="5504" y="1571"/>
                  </a:cubicBezTo>
                  <a:cubicBezTo>
                    <a:pt x="5509" y="1575"/>
                    <a:pt x="5515" y="1577"/>
                    <a:pt x="5522" y="1577"/>
                  </a:cubicBezTo>
                  <a:cubicBezTo>
                    <a:pt x="5562" y="1577"/>
                    <a:pt x="5629" y="1499"/>
                    <a:pt x="5571" y="1471"/>
                  </a:cubicBezTo>
                  <a:cubicBezTo>
                    <a:pt x="4508" y="433"/>
                    <a:pt x="2920" y="1"/>
                    <a:pt x="13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364;p66">
              <a:extLst>
                <a:ext uri="{FF2B5EF4-FFF2-40B4-BE49-F238E27FC236}">
                  <a16:creationId xmlns:a16="http://schemas.microsoft.com/office/drawing/2014/main" id="{0E5FB796-8885-E6D5-E1D9-183DCF7BC4A1}"/>
                </a:ext>
              </a:extLst>
            </p:cNvPr>
            <p:cNvSpPr/>
            <p:nvPr/>
          </p:nvSpPr>
          <p:spPr>
            <a:xfrm>
              <a:off x="-4109790" y="3453301"/>
              <a:ext cx="78988" cy="17047"/>
            </a:xfrm>
            <a:custGeom>
              <a:avLst/>
              <a:gdLst/>
              <a:ahLst/>
              <a:cxnLst/>
              <a:rect l="l" t="t" r="r" b="b"/>
              <a:pathLst>
                <a:path w="5605" h="1588" extrusionOk="0">
                  <a:moveTo>
                    <a:pt x="1447" y="0"/>
                  </a:moveTo>
                  <a:cubicBezTo>
                    <a:pt x="986" y="0"/>
                    <a:pt x="531" y="42"/>
                    <a:pt x="100" y="120"/>
                  </a:cubicBezTo>
                  <a:cubicBezTo>
                    <a:pt x="0" y="154"/>
                    <a:pt x="0" y="287"/>
                    <a:pt x="100" y="320"/>
                  </a:cubicBezTo>
                  <a:cubicBezTo>
                    <a:pt x="1935" y="554"/>
                    <a:pt x="3736" y="954"/>
                    <a:pt x="5471" y="1588"/>
                  </a:cubicBezTo>
                  <a:cubicBezTo>
                    <a:pt x="5571" y="1588"/>
                    <a:pt x="5604" y="1521"/>
                    <a:pt x="5571" y="1488"/>
                  </a:cubicBezTo>
                  <a:cubicBezTo>
                    <a:pt x="4524" y="441"/>
                    <a:pt x="2951" y="0"/>
                    <a:pt x="14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365;p66">
              <a:extLst>
                <a:ext uri="{FF2B5EF4-FFF2-40B4-BE49-F238E27FC236}">
                  <a16:creationId xmlns:a16="http://schemas.microsoft.com/office/drawing/2014/main" id="{56AA103B-D92F-2337-4235-EA307481AE78}"/>
                </a:ext>
              </a:extLst>
            </p:cNvPr>
            <p:cNvSpPr/>
            <p:nvPr/>
          </p:nvSpPr>
          <p:spPr>
            <a:xfrm>
              <a:off x="-4128605" y="3461729"/>
              <a:ext cx="78904" cy="16961"/>
            </a:xfrm>
            <a:custGeom>
              <a:avLst/>
              <a:gdLst/>
              <a:ahLst/>
              <a:cxnLst/>
              <a:rect l="l" t="t" r="r" b="b"/>
              <a:pathLst>
                <a:path w="5599" h="1580" extrusionOk="0">
                  <a:moveTo>
                    <a:pt x="1372" y="0"/>
                  </a:moveTo>
                  <a:cubicBezTo>
                    <a:pt x="937" y="0"/>
                    <a:pt x="509" y="36"/>
                    <a:pt x="101" y="102"/>
                  </a:cubicBezTo>
                  <a:cubicBezTo>
                    <a:pt x="1" y="136"/>
                    <a:pt x="1" y="303"/>
                    <a:pt x="101" y="336"/>
                  </a:cubicBezTo>
                  <a:cubicBezTo>
                    <a:pt x="1936" y="536"/>
                    <a:pt x="3737" y="970"/>
                    <a:pt x="5471" y="1570"/>
                  </a:cubicBezTo>
                  <a:cubicBezTo>
                    <a:pt x="5484" y="1576"/>
                    <a:pt x="5496" y="1579"/>
                    <a:pt x="5508" y="1579"/>
                  </a:cubicBezTo>
                  <a:cubicBezTo>
                    <a:pt x="5559" y="1579"/>
                    <a:pt x="5599" y="1525"/>
                    <a:pt x="5572" y="1470"/>
                  </a:cubicBezTo>
                  <a:cubicBezTo>
                    <a:pt x="4482" y="433"/>
                    <a:pt x="2889" y="0"/>
                    <a:pt x="13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366;p66">
              <a:extLst>
                <a:ext uri="{FF2B5EF4-FFF2-40B4-BE49-F238E27FC236}">
                  <a16:creationId xmlns:a16="http://schemas.microsoft.com/office/drawing/2014/main" id="{785080BD-E48B-F15D-C308-B5237B27D659}"/>
                </a:ext>
              </a:extLst>
            </p:cNvPr>
            <p:cNvSpPr/>
            <p:nvPr/>
          </p:nvSpPr>
          <p:spPr>
            <a:xfrm>
              <a:off x="-4430550" y="780650"/>
              <a:ext cx="147275" cy="344375"/>
            </a:xfrm>
            <a:custGeom>
              <a:avLst/>
              <a:gdLst/>
              <a:ahLst/>
              <a:cxnLst/>
              <a:rect l="l" t="t" r="r" b="b"/>
              <a:pathLst>
                <a:path w="5891" h="13775" extrusionOk="0">
                  <a:moveTo>
                    <a:pt x="0" y="13201"/>
                  </a:moveTo>
                  <a:lnTo>
                    <a:pt x="49" y="12675"/>
                  </a:lnTo>
                  <a:lnTo>
                    <a:pt x="868" y="4353"/>
                  </a:lnTo>
                  <a:lnTo>
                    <a:pt x="676" y="1350"/>
                  </a:lnTo>
                  <a:lnTo>
                    <a:pt x="3326" y="0"/>
                  </a:lnTo>
                  <a:lnTo>
                    <a:pt x="5350" y="1196"/>
                  </a:lnTo>
                  <a:lnTo>
                    <a:pt x="5495" y="2679"/>
                  </a:lnTo>
                  <a:lnTo>
                    <a:pt x="5891" y="6707"/>
                  </a:lnTo>
                  <a:lnTo>
                    <a:pt x="5735" y="7749"/>
                  </a:lnTo>
                  <a:lnTo>
                    <a:pt x="579" y="13775"/>
                  </a:lnTo>
                </a:path>
              </a:pathLst>
            </a:custGeom>
            <a:solidFill>
              <a:srgbClr val="F7A9A0"/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1975291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66"/>
          <p:cNvSpPr txBox="1">
            <a:spLocks noGrp="1"/>
          </p:cNvSpPr>
          <p:nvPr>
            <p:ph type="title"/>
          </p:nvPr>
        </p:nvSpPr>
        <p:spPr>
          <a:xfrm>
            <a:off x="3823242" y="2898862"/>
            <a:ext cx="461328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—SOME </a:t>
            </a:r>
            <a:r>
              <a:rPr lang="en-US" sz="1800" dirty="0"/>
              <a:t>Travelling Salesmen In 1932</a:t>
            </a:r>
            <a:endParaRPr sz="1800" dirty="0"/>
          </a:p>
        </p:txBody>
      </p:sp>
      <p:sp>
        <p:nvSpPr>
          <p:cNvPr id="1248" name="Google Shape;1248;p66"/>
          <p:cNvSpPr txBox="1">
            <a:spLocks noGrp="1"/>
          </p:cNvSpPr>
          <p:nvPr>
            <p:ph type="title" idx="2"/>
          </p:nvPr>
        </p:nvSpPr>
        <p:spPr>
          <a:xfrm>
            <a:off x="3641925" y="1525900"/>
            <a:ext cx="4794600" cy="14797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Yekan Bakh" panose="00000500000000000000" pitchFamily="2" charset="-78"/>
                <a:cs typeface="Yekan Bakh" panose="00000500000000000000" pitchFamily="2" charset="-78"/>
              </a:rPr>
              <a:t>“</a:t>
            </a:r>
            <a:r>
              <a:rPr lang="fa-IR" sz="1600" dirty="0">
                <a:latin typeface="Yekan Bakh" panose="00000500000000000000" pitchFamily="2" charset="-78"/>
                <a:cs typeface="Yekan Bakh" panose="00000500000000000000" pitchFamily="2" charset="-78"/>
              </a:rPr>
              <a:t>من باید به هر شهری که در مسیرم هست فقط یک بار سر بزنم و در نهایت به نقطه‌ی شروعم برگردم — ولی می‌خواهم این مسیر، کوتاه‌ترین و به‌صرفه‌ترین مسیر ممکن باشد.</a:t>
            </a:r>
            <a:r>
              <a:rPr lang="en-US" sz="1600" dirty="0">
                <a:latin typeface="Yekan Bakh" panose="00000500000000000000" pitchFamily="2" charset="-78"/>
                <a:cs typeface="Yekan Bakh" panose="00000500000000000000" pitchFamily="2" charset="-78"/>
              </a:rPr>
              <a:t>”</a:t>
            </a:r>
          </a:p>
        </p:txBody>
      </p:sp>
      <p:sp>
        <p:nvSpPr>
          <p:cNvPr id="1249" name="Google Shape;1249;p66"/>
          <p:cNvSpPr/>
          <p:nvPr/>
        </p:nvSpPr>
        <p:spPr>
          <a:xfrm>
            <a:off x="-250795" y="1268333"/>
            <a:ext cx="1391788" cy="546968"/>
          </a:xfrm>
          <a:custGeom>
            <a:avLst/>
            <a:gdLst/>
            <a:ahLst/>
            <a:cxnLst/>
            <a:rect l="l" t="t" r="r" b="b"/>
            <a:pathLst>
              <a:path w="34125" h="13411" extrusionOk="0">
                <a:moveTo>
                  <a:pt x="13393" y="1"/>
                </a:moveTo>
                <a:cubicBezTo>
                  <a:pt x="13365" y="1"/>
                  <a:pt x="13337" y="1"/>
                  <a:pt x="13310" y="1"/>
                </a:cubicBezTo>
                <a:cubicBezTo>
                  <a:pt x="7205" y="68"/>
                  <a:pt x="3569" y="10909"/>
                  <a:pt x="3569" y="10909"/>
                </a:cubicBezTo>
                <a:cubicBezTo>
                  <a:pt x="1701" y="11209"/>
                  <a:pt x="0" y="13411"/>
                  <a:pt x="0" y="13411"/>
                </a:cubicBezTo>
                <a:lnTo>
                  <a:pt x="34124" y="13411"/>
                </a:lnTo>
                <a:cubicBezTo>
                  <a:pt x="33090" y="11910"/>
                  <a:pt x="30288" y="10375"/>
                  <a:pt x="30288" y="10375"/>
                </a:cubicBezTo>
                <a:cubicBezTo>
                  <a:pt x="30288" y="10375"/>
                  <a:pt x="28854" y="6406"/>
                  <a:pt x="26352" y="5038"/>
                </a:cubicBezTo>
                <a:cubicBezTo>
                  <a:pt x="25883" y="4775"/>
                  <a:pt x="25409" y="4669"/>
                  <a:pt x="24949" y="4669"/>
                </a:cubicBezTo>
                <a:cubicBezTo>
                  <a:pt x="22955" y="4669"/>
                  <a:pt x="21215" y="6672"/>
                  <a:pt x="21215" y="6672"/>
                </a:cubicBezTo>
                <a:cubicBezTo>
                  <a:pt x="21215" y="6672"/>
                  <a:pt x="18969" y="1"/>
                  <a:pt x="13393" y="1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66"/>
          <p:cNvSpPr/>
          <p:nvPr/>
        </p:nvSpPr>
        <p:spPr>
          <a:xfrm>
            <a:off x="681029" y="-167724"/>
            <a:ext cx="945559" cy="371470"/>
          </a:xfrm>
          <a:custGeom>
            <a:avLst/>
            <a:gdLst/>
            <a:ahLst/>
            <a:cxnLst/>
            <a:rect l="l" t="t" r="r" b="b"/>
            <a:pathLst>
              <a:path w="23184" h="9108" extrusionOk="0">
                <a:moveTo>
                  <a:pt x="9123" y="0"/>
                </a:moveTo>
                <a:cubicBezTo>
                  <a:pt x="9096" y="0"/>
                  <a:pt x="9068" y="0"/>
                  <a:pt x="9040" y="1"/>
                </a:cubicBezTo>
                <a:cubicBezTo>
                  <a:pt x="4904" y="34"/>
                  <a:pt x="2436" y="7406"/>
                  <a:pt x="2436" y="7406"/>
                </a:cubicBezTo>
                <a:cubicBezTo>
                  <a:pt x="1135" y="7606"/>
                  <a:pt x="0" y="9107"/>
                  <a:pt x="0" y="9107"/>
                </a:cubicBezTo>
                <a:lnTo>
                  <a:pt x="23184" y="9107"/>
                </a:lnTo>
                <a:cubicBezTo>
                  <a:pt x="22483" y="8073"/>
                  <a:pt x="20582" y="7039"/>
                  <a:pt x="20582" y="7039"/>
                </a:cubicBezTo>
                <a:cubicBezTo>
                  <a:pt x="20582" y="7039"/>
                  <a:pt x="19614" y="4337"/>
                  <a:pt x="17913" y="3403"/>
                </a:cubicBezTo>
                <a:cubicBezTo>
                  <a:pt x="17596" y="3229"/>
                  <a:pt x="17275" y="3158"/>
                  <a:pt x="16962" y="3158"/>
                </a:cubicBezTo>
                <a:cubicBezTo>
                  <a:pt x="15602" y="3158"/>
                  <a:pt x="14411" y="4504"/>
                  <a:pt x="14411" y="4504"/>
                </a:cubicBezTo>
                <a:cubicBezTo>
                  <a:pt x="14411" y="4504"/>
                  <a:pt x="12898" y="0"/>
                  <a:pt x="9123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66"/>
          <p:cNvSpPr/>
          <p:nvPr/>
        </p:nvSpPr>
        <p:spPr>
          <a:xfrm>
            <a:off x="2052627" y="450273"/>
            <a:ext cx="1170018" cy="376238"/>
          </a:xfrm>
          <a:custGeom>
            <a:avLst/>
            <a:gdLst/>
            <a:ahLst/>
            <a:cxnLst/>
            <a:rect l="l" t="t" r="r" b="b"/>
            <a:pathLst>
              <a:path w="43198" h="13891" extrusionOk="0">
                <a:moveTo>
                  <a:pt x="25036" y="0"/>
                </a:moveTo>
                <a:cubicBezTo>
                  <a:pt x="24542" y="0"/>
                  <a:pt x="24035" y="47"/>
                  <a:pt x="23517" y="147"/>
                </a:cubicBezTo>
                <a:cubicBezTo>
                  <a:pt x="18347" y="1181"/>
                  <a:pt x="15712" y="8253"/>
                  <a:pt x="15712" y="8253"/>
                </a:cubicBezTo>
                <a:cubicBezTo>
                  <a:pt x="15712" y="8253"/>
                  <a:pt x="12462" y="3614"/>
                  <a:pt x="9536" y="3614"/>
                </a:cubicBezTo>
                <a:cubicBezTo>
                  <a:pt x="9255" y="3614"/>
                  <a:pt x="8978" y="3656"/>
                  <a:pt x="8707" y="3750"/>
                </a:cubicBezTo>
                <a:cubicBezTo>
                  <a:pt x="5571" y="4850"/>
                  <a:pt x="3736" y="10788"/>
                  <a:pt x="3736" y="10788"/>
                </a:cubicBezTo>
                <a:cubicBezTo>
                  <a:pt x="3736" y="10788"/>
                  <a:pt x="501" y="12322"/>
                  <a:pt x="0" y="13890"/>
                </a:cubicBezTo>
                <a:lnTo>
                  <a:pt x="43198" y="13890"/>
                </a:lnTo>
                <a:cubicBezTo>
                  <a:pt x="43198" y="13890"/>
                  <a:pt x="43198" y="11122"/>
                  <a:pt x="37227" y="10588"/>
                </a:cubicBezTo>
                <a:cubicBezTo>
                  <a:pt x="37227" y="10588"/>
                  <a:pt x="32476" y="0"/>
                  <a:pt x="25036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2" name="Google Shape;1252;p66"/>
          <p:cNvSpPr/>
          <p:nvPr/>
        </p:nvSpPr>
        <p:spPr>
          <a:xfrm>
            <a:off x="2360753" y="2061523"/>
            <a:ext cx="679454" cy="267437"/>
          </a:xfrm>
          <a:custGeom>
            <a:avLst/>
            <a:gdLst/>
            <a:ahLst/>
            <a:cxnLst/>
            <a:rect l="l" t="t" r="r" b="b"/>
            <a:pathLst>
              <a:path w="25086" h="9874" extrusionOk="0">
                <a:moveTo>
                  <a:pt x="15270" y="0"/>
                </a:moveTo>
                <a:cubicBezTo>
                  <a:pt x="11131" y="0"/>
                  <a:pt x="9474" y="4904"/>
                  <a:pt x="9474" y="4904"/>
                </a:cubicBezTo>
                <a:cubicBezTo>
                  <a:pt x="9474" y="4904"/>
                  <a:pt x="8190" y="3442"/>
                  <a:pt x="6740" y="3442"/>
                </a:cubicBezTo>
                <a:cubicBezTo>
                  <a:pt x="6410" y="3442"/>
                  <a:pt x="6072" y="3518"/>
                  <a:pt x="5738" y="3703"/>
                </a:cubicBezTo>
                <a:cubicBezTo>
                  <a:pt x="3904" y="4737"/>
                  <a:pt x="2836" y="7639"/>
                  <a:pt x="2836" y="7639"/>
                </a:cubicBezTo>
                <a:cubicBezTo>
                  <a:pt x="2836" y="7639"/>
                  <a:pt x="735" y="8740"/>
                  <a:pt x="1" y="9874"/>
                </a:cubicBezTo>
                <a:lnTo>
                  <a:pt x="25085" y="9874"/>
                </a:lnTo>
                <a:cubicBezTo>
                  <a:pt x="25085" y="9874"/>
                  <a:pt x="23851" y="8239"/>
                  <a:pt x="22484" y="8039"/>
                </a:cubicBezTo>
                <a:cubicBezTo>
                  <a:pt x="22484" y="8039"/>
                  <a:pt x="19815" y="67"/>
                  <a:pt x="15312" y="0"/>
                </a:cubicBezTo>
                <a:cubicBezTo>
                  <a:pt x="15298" y="0"/>
                  <a:pt x="15284" y="0"/>
                  <a:pt x="15270" y="0"/>
                </a:cubicBez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66"/>
          <p:cNvSpPr/>
          <p:nvPr/>
        </p:nvSpPr>
        <p:spPr>
          <a:xfrm>
            <a:off x="-1751049" y="4241708"/>
            <a:ext cx="5646762" cy="1069505"/>
          </a:xfrm>
          <a:custGeom>
            <a:avLst/>
            <a:gdLst/>
            <a:ahLst/>
            <a:cxnLst/>
            <a:rect l="l" t="t" r="r" b="b"/>
            <a:pathLst>
              <a:path w="208483" h="39487" extrusionOk="0">
                <a:moveTo>
                  <a:pt x="138189" y="1"/>
                </a:moveTo>
                <a:cubicBezTo>
                  <a:pt x="132993" y="1"/>
                  <a:pt x="127699" y="428"/>
                  <a:pt x="122988" y="1559"/>
                </a:cubicBezTo>
                <a:cubicBezTo>
                  <a:pt x="115282" y="3394"/>
                  <a:pt x="109011" y="8831"/>
                  <a:pt x="104241" y="8898"/>
                </a:cubicBezTo>
                <a:cubicBezTo>
                  <a:pt x="104175" y="8899"/>
                  <a:pt x="104105" y="8899"/>
                  <a:pt x="104031" y="8899"/>
                </a:cubicBezTo>
                <a:cubicBezTo>
                  <a:pt x="101108" y="8899"/>
                  <a:pt x="91989" y="8199"/>
                  <a:pt x="83264" y="8199"/>
                </a:cubicBezTo>
                <a:cubicBezTo>
                  <a:pt x="76229" y="8199"/>
                  <a:pt x="69450" y="8654"/>
                  <a:pt x="66381" y="10299"/>
                </a:cubicBezTo>
                <a:cubicBezTo>
                  <a:pt x="59442" y="14035"/>
                  <a:pt x="49335" y="20340"/>
                  <a:pt x="46366" y="21040"/>
                </a:cubicBezTo>
                <a:cubicBezTo>
                  <a:pt x="43431" y="21741"/>
                  <a:pt x="21249" y="22074"/>
                  <a:pt x="17646" y="24709"/>
                </a:cubicBezTo>
                <a:cubicBezTo>
                  <a:pt x="12109" y="28779"/>
                  <a:pt x="0" y="39487"/>
                  <a:pt x="0" y="39487"/>
                </a:cubicBezTo>
                <a:lnTo>
                  <a:pt x="208482" y="39487"/>
                </a:lnTo>
                <a:cubicBezTo>
                  <a:pt x="206281" y="35117"/>
                  <a:pt x="198842" y="26277"/>
                  <a:pt x="194439" y="25210"/>
                </a:cubicBezTo>
                <a:cubicBezTo>
                  <a:pt x="178394" y="21307"/>
                  <a:pt x="176192" y="8131"/>
                  <a:pt x="163984" y="3327"/>
                </a:cubicBezTo>
                <a:cubicBezTo>
                  <a:pt x="161008" y="2151"/>
                  <a:pt x="149845" y="1"/>
                  <a:pt x="13818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66"/>
          <p:cNvSpPr/>
          <p:nvPr/>
        </p:nvSpPr>
        <p:spPr>
          <a:xfrm>
            <a:off x="1668660" y="4545960"/>
            <a:ext cx="2227118" cy="765260"/>
          </a:xfrm>
          <a:custGeom>
            <a:avLst/>
            <a:gdLst/>
            <a:ahLst/>
            <a:cxnLst/>
            <a:rect l="l" t="t" r="r" b="b"/>
            <a:pathLst>
              <a:path w="82227" h="28254" extrusionOk="0">
                <a:moveTo>
                  <a:pt x="48435" y="0"/>
                </a:moveTo>
                <a:lnTo>
                  <a:pt x="48435" y="0"/>
                </a:lnTo>
                <a:cubicBezTo>
                  <a:pt x="51337" y="4236"/>
                  <a:pt x="54873" y="11075"/>
                  <a:pt x="52105" y="12609"/>
                </a:cubicBezTo>
                <a:cubicBezTo>
                  <a:pt x="49336" y="14143"/>
                  <a:pt x="42331" y="14444"/>
                  <a:pt x="39296" y="15511"/>
                </a:cubicBezTo>
                <a:cubicBezTo>
                  <a:pt x="36227" y="16579"/>
                  <a:pt x="22817" y="16912"/>
                  <a:pt x="21316" y="17913"/>
                </a:cubicBezTo>
                <a:cubicBezTo>
                  <a:pt x="19802" y="18930"/>
                  <a:pt x="24296" y="19897"/>
                  <a:pt x="30716" y="19897"/>
                </a:cubicBezTo>
                <a:cubicBezTo>
                  <a:pt x="33346" y="19897"/>
                  <a:pt x="36300" y="19735"/>
                  <a:pt x="39296" y="19347"/>
                </a:cubicBezTo>
                <a:cubicBezTo>
                  <a:pt x="45697" y="18495"/>
                  <a:pt x="50427" y="17928"/>
                  <a:pt x="53286" y="17928"/>
                </a:cubicBezTo>
                <a:cubicBezTo>
                  <a:pt x="55016" y="17928"/>
                  <a:pt x="56060" y="18136"/>
                  <a:pt x="56374" y="18613"/>
                </a:cubicBezTo>
                <a:cubicBezTo>
                  <a:pt x="57208" y="19848"/>
                  <a:pt x="33925" y="25385"/>
                  <a:pt x="28454" y="25852"/>
                </a:cubicBezTo>
                <a:cubicBezTo>
                  <a:pt x="22984" y="26286"/>
                  <a:pt x="1" y="28254"/>
                  <a:pt x="1" y="28254"/>
                </a:cubicBezTo>
                <a:lnTo>
                  <a:pt x="82226" y="28254"/>
                </a:lnTo>
                <a:cubicBezTo>
                  <a:pt x="80025" y="23884"/>
                  <a:pt x="72586" y="15044"/>
                  <a:pt x="68183" y="13977"/>
                </a:cubicBezTo>
                <a:cubicBezTo>
                  <a:pt x="58109" y="11542"/>
                  <a:pt x="53506" y="5404"/>
                  <a:pt x="48435" y="0"/>
                </a:cubicBezTo>
                <a:close/>
              </a:path>
            </a:pathLst>
          </a:custGeom>
          <a:solidFill>
            <a:schemeClr val="dk1">
              <a:alpha val="25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5" name="Google Shape;1255;p66"/>
          <p:cNvSpPr/>
          <p:nvPr/>
        </p:nvSpPr>
        <p:spPr>
          <a:xfrm>
            <a:off x="56704" y="289489"/>
            <a:ext cx="270812" cy="117053"/>
          </a:xfrm>
          <a:custGeom>
            <a:avLst/>
            <a:gdLst/>
            <a:ahLst/>
            <a:cxnLst/>
            <a:rect l="l" t="t" r="r" b="b"/>
            <a:pathLst>
              <a:path w="6640" h="2870" extrusionOk="0">
                <a:moveTo>
                  <a:pt x="4704" y="0"/>
                </a:moveTo>
                <a:cubicBezTo>
                  <a:pt x="4604" y="0"/>
                  <a:pt x="4471" y="0"/>
                  <a:pt x="4371" y="34"/>
                </a:cubicBezTo>
                <a:cubicBezTo>
                  <a:pt x="4337" y="34"/>
                  <a:pt x="4304" y="67"/>
                  <a:pt x="4271" y="67"/>
                </a:cubicBezTo>
                <a:lnTo>
                  <a:pt x="4237" y="134"/>
                </a:lnTo>
                <a:cubicBezTo>
                  <a:pt x="4171" y="134"/>
                  <a:pt x="4137" y="167"/>
                  <a:pt x="4104" y="201"/>
                </a:cubicBezTo>
                <a:cubicBezTo>
                  <a:pt x="3970" y="334"/>
                  <a:pt x="3870" y="434"/>
                  <a:pt x="3737" y="567"/>
                </a:cubicBezTo>
                <a:cubicBezTo>
                  <a:pt x="3565" y="796"/>
                  <a:pt x="3394" y="1025"/>
                  <a:pt x="3201" y="1254"/>
                </a:cubicBezTo>
                <a:lnTo>
                  <a:pt x="3201" y="1254"/>
                </a:lnTo>
                <a:cubicBezTo>
                  <a:pt x="2915" y="1179"/>
                  <a:pt x="2614" y="1123"/>
                  <a:pt x="2336" y="1068"/>
                </a:cubicBezTo>
                <a:cubicBezTo>
                  <a:pt x="2169" y="1034"/>
                  <a:pt x="1969" y="1034"/>
                  <a:pt x="1802" y="1034"/>
                </a:cubicBezTo>
                <a:lnTo>
                  <a:pt x="1502" y="1034"/>
                </a:lnTo>
                <a:cubicBezTo>
                  <a:pt x="1469" y="1034"/>
                  <a:pt x="1402" y="1068"/>
                  <a:pt x="1369" y="1068"/>
                </a:cubicBezTo>
                <a:cubicBezTo>
                  <a:pt x="1302" y="1101"/>
                  <a:pt x="1235" y="1101"/>
                  <a:pt x="1202" y="1135"/>
                </a:cubicBezTo>
                <a:cubicBezTo>
                  <a:pt x="1035" y="1235"/>
                  <a:pt x="902" y="1368"/>
                  <a:pt x="802" y="1535"/>
                </a:cubicBezTo>
                <a:cubicBezTo>
                  <a:pt x="668" y="1668"/>
                  <a:pt x="568" y="1802"/>
                  <a:pt x="468" y="1968"/>
                </a:cubicBezTo>
                <a:cubicBezTo>
                  <a:pt x="301" y="2235"/>
                  <a:pt x="134" y="2569"/>
                  <a:pt x="1" y="2869"/>
                </a:cubicBezTo>
                <a:cubicBezTo>
                  <a:pt x="234" y="2602"/>
                  <a:pt x="435" y="2335"/>
                  <a:pt x="668" y="2102"/>
                </a:cubicBezTo>
                <a:cubicBezTo>
                  <a:pt x="768" y="1968"/>
                  <a:pt x="902" y="1835"/>
                  <a:pt x="1002" y="1735"/>
                </a:cubicBezTo>
                <a:cubicBezTo>
                  <a:pt x="1102" y="1635"/>
                  <a:pt x="1235" y="1535"/>
                  <a:pt x="1369" y="1435"/>
                </a:cubicBezTo>
                <a:cubicBezTo>
                  <a:pt x="1502" y="1401"/>
                  <a:pt x="1635" y="1401"/>
                  <a:pt x="1802" y="1401"/>
                </a:cubicBezTo>
                <a:cubicBezTo>
                  <a:pt x="1936" y="1435"/>
                  <a:pt x="2102" y="1435"/>
                  <a:pt x="2269" y="1468"/>
                </a:cubicBezTo>
                <a:cubicBezTo>
                  <a:pt x="2603" y="1535"/>
                  <a:pt x="2936" y="1602"/>
                  <a:pt x="3237" y="1702"/>
                </a:cubicBezTo>
                <a:lnTo>
                  <a:pt x="3403" y="1735"/>
                </a:lnTo>
                <a:lnTo>
                  <a:pt x="3503" y="1602"/>
                </a:lnTo>
                <a:cubicBezTo>
                  <a:pt x="3670" y="1335"/>
                  <a:pt x="3870" y="1068"/>
                  <a:pt x="4071" y="834"/>
                </a:cubicBezTo>
                <a:cubicBezTo>
                  <a:pt x="4171" y="701"/>
                  <a:pt x="4271" y="567"/>
                  <a:pt x="4404" y="467"/>
                </a:cubicBezTo>
                <a:cubicBezTo>
                  <a:pt x="4437" y="434"/>
                  <a:pt x="4437" y="401"/>
                  <a:pt x="4471" y="401"/>
                </a:cubicBezTo>
                <a:lnTo>
                  <a:pt x="4504" y="367"/>
                </a:lnTo>
                <a:cubicBezTo>
                  <a:pt x="4571" y="334"/>
                  <a:pt x="4638" y="334"/>
                  <a:pt x="4671" y="334"/>
                </a:cubicBezTo>
                <a:cubicBezTo>
                  <a:pt x="5005" y="334"/>
                  <a:pt x="5338" y="367"/>
                  <a:pt x="5638" y="401"/>
                </a:cubicBezTo>
                <a:cubicBezTo>
                  <a:pt x="5972" y="534"/>
                  <a:pt x="6305" y="601"/>
                  <a:pt x="6639" y="634"/>
                </a:cubicBezTo>
                <a:cubicBezTo>
                  <a:pt x="6339" y="501"/>
                  <a:pt x="6039" y="334"/>
                  <a:pt x="5705" y="234"/>
                </a:cubicBezTo>
                <a:cubicBezTo>
                  <a:pt x="5371" y="100"/>
                  <a:pt x="5038" y="34"/>
                  <a:pt x="4704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66"/>
          <p:cNvSpPr/>
          <p:nvPr/>
        </p:nvSpPr>
        <p:spPr>
          <a:xfrm>
            <a:off x="-246665" y="655467"/>
            <a:ext cx="424490" cy="119745"/>
          </a:xfrm>
          <a:custGeom>
            <a:avLst/>
            <a:gdLst/>
            <a:ahLst/>
            <a:cxnLst/>
            <a:rect l="l" t="t" r="r" b="b"/>
            <a:pathLst>
              <a:path w="10408" h="2936" extrusionOk="0">
                <a:moveTo>
                  <a:pt x="7272" y="0"/>
                </a:moveTo>
                <a:cubicBezTo>
                  <a:pt x="7205" y="0"/>
                  <a:pt x="7172" y="34"/>
                  <a:pt x="7105" y="34"/>
                </a:cubicBezTo>
                <a:lnTo>
                  <a:pt x="7005" y="101"/>
                </a:lnTo>
                <a:cubicBezTo>
                  <a:pt x="6939" y="134"/>
                  <a:pt x="6872" y="167"/>
                  <a:pt x="6839" y="201"/>
                </a:cubicBezTo>
                <a:cubicBezTo>
                  <a:pt x="6605" y="334"/>
                  <a:pt x="6372" y="467"/>
                  <a:pt x="6171" y="634"/>
                </a:cubicBezTo>
                <a:cubicBezTo>
                  <a:pt x="5829" y="891"/>
                  <a:pt x="5512" y="1172"/>
                  <a:pt x="5177" y="1456"/>
                </a:cubicBezTo>
                <a:lnTo>
                  <a:pt x="5177" y="1456"/>
                </a:lnTo>
                <a:cubicBezTo>
                  <a:pt x="4777" y="1261"/>
                  <a:pt x="4362" y="1074"/>
                  <a:pt x="3970" y="934"/>
                </a:cubicBezTo>
                <a:cubicBezTo>
                  <a:pt x="3703" y="834"/>
                  <a:pt x="3436" y="768"/>
                  <a:pt x="3169" y="734"/>
                </a:cubicBezTo>
                <a:cubicBezTo>
                  <a:pt x="3036" y="701"/>
                  <a:pt x="2902" y="668"/>
                  <a:pt x="2769" y="668"/>
                </a:cubicBezTo>
                <a:lnTo>
                  <a:pt x="2535" y="668"/>
                </a:lnTo>
                <a:cubicBezTo>
                  <a:pt x="2435" y="668"/>
                  <a:pt x="2335" y="701"/>
                  <a:pt x="2269" y="734"/>
                </a:cubicBezTo>
                <a:cubicBezTo>
                  <a:pt x="2002" y="834"/>
                  <a:pt x="1768" y="1001"/>
                  <a:pt x="1568" y="1201"/>
                </a:cubicBezTo>
                <a:cubicBezTo>
                  <a:pt x="1368" y="1368"/>
                  <a:pt x="1168" y="1535"/>
                  <a:pt x="968" y="1735"/>
                </a:cubicBezTo>
                <a:cubicBezTo>
                  <a:pt x="634" y="2102"/>
                  <a:pt x="301" y="2502"/>
                  <a:pt x="0" y="2936"/>
                </a:cubicBezTo>
                <a:cubicBezTo>
                  <a:pt x="434" y="2636"/>
                  <a:pt x="801" y="2302"/>
                  <a:pt x="1201" y="2002"/>
                </a:cubicBezTo>
                <a:cubicBezTo>
                  <a:pt x="1401" y="1835"/>
                  <a:pt x="1635" y="1702"/>
                  <a:pt x="1835" y="1568"/>
                </a:cubicBezTo>
                <a:cubicBezTo>
                  <a:pt x="2002" y="1435"/>
                  <a:pt x="2235" y="1335"/>
                  <a:pt x="2435" y="1268"/>
                </a:cubicBezTo>
                <a:cubicBezTo>
                  <a:pt x="2489" y="1259"/>
                  <a:pt x="2545" y="1255"/>
                  <a:pt x="2602" y="1255"/>
                </a:cubicBezTo>
                <a:cubicBezTo>
                  <a:pt x="2756" y="1255"/>
                  <a:pt x="2914" y="1286"/>
                  <a:pt x="3036" y="1335"/>
                </a:cubicBezTo>
                <a:cubicBezTo>
                  <a:pt x="3269" y="1401"/>
                  <a:pt x="3503" y="1468"/>
                  <a:pt x="3736" y="1568"/>
                </a:cubicBezTo>
                <a:cubicBezTo>
                  <a:pt x="4203" y="1735"/>
                  <a:pt x="4670" y="1969"/>
                  <a:pt x="5104" y="2169"/>
                </a:cubicBezTo>
                <a:lnTo>
                  <a:pt x="5304" y="2302"/>
                </a:lnTo>
                <a:lnTo>
                  <a:pt x="5504" y="2135"/>
                </a:lnTo>
                <a:cubicBezTo>
                  <a:pt x="5838" y="1768"/>
                  <a:pt x="6205" y="1468"/>
                  <a:pt x="6572" y="1135"/>
                </a:cubicBezTo>
                <a:cubicBezTo>
                  <a:pt x="6772" y="1001"/>
                  <a:pt x="6972" y="834"/>
                  <a:pt x="7139" y="701"/>
                </a:cubicBezTo>
                <a:lnTo>
                  <a:pt x="7272" y="634"/>
                </a:lnTo>
                <a:lnTo>
                  <a:pt x="7339" y="601"/>
                </a:lnTo>
                <a:lnTo>
                  <a:pt x="7372" y="601"/>
                </a:lnTo>
                <a:cubicBezTo>
                  <a:pt x="7422" y="584"/>
                  <a:pt x="7472" y="576"/>
                  <a:pt x="7518" y="576"/>
                </a:cubicBezTo>
                <a:cubicBezTo>
                  <a:pt x="7564" y="576"/>
                  <a:pt x="7606" y="584"/>
                  <a:pt x="7639" y="601"/>
                </a:cubicBezTo>
                <a:cubicBezTo>
                  <a:pt x="8106" y="668"/>
                  <a:pt x="8573" y="801"/>
                  <a:pt x="9007" y="1001"/>
                </a:cubicBezTo>
                <a:cubicBezTo>
                  <a:pt x="9507" y="1135"/>
                  <a:pt x="9974" y="1335"/>
                  <a:pt x="10408" y="1535"/>
                </a:cubicBezTo>
                <a:cubicBezTo>
                  <a:pt x="10007" y="1201"/>
                  <a:pt x="9607" y="934"/>
                  <a:pt x="9174" y="701"/>
                </a:cubicBezTo>
                <a:cubicBezTo>
                  <a:pt x="8707" y="401"/>
                  <a:pt x="8240" y="201"/>
                  <a:pt x="7739" y="34"/>
                </a:cubicBezTo>
                <a:cubicBezTo>
                  <a:pt x="7572" y="0"/>
                  <a:pt x="7439" y="0"/>
                  <a:pt x="7272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66"/>
          <p:cNvSpPr/>
          <p:nvPr/>
        </p:nvSpPr>
        <p:spPr>
          <a:xfrm>
            <a:off x="237674" y="490852"/>
            <a:ext cx="421798" cy="127902"/>
          </a:xfrm>
          <a:custGeom>
            <a:avLst/>
            <a:gdLst/>
            <a:ahLst/>
            <a:cxnLst/>
            <a:rect l="l" t="t" r="r" b="b"/>
            <a:pathLst>
              <a:path w="10342" h="3136" extrusionOk="0">
                <a:moveTo>
                  <a:pt x="2802" y="0"/>
                </a:moveTo>
                <a:cubicBezTo>
                  <a:pt x="2536" y="34"/>
                  <a:pt x="2235" y="100"/>
                  <a:pt x="1969" y="234"/>
                </a:cubicBezTo>
                <a:cubicBezTo>
                  <a:pt x="1735" y="334"/>
                  <a:pt x="1502" y="434"/>
                  <a:pt x="1268" y="567"/>
                </a:cubicBezTo>
                <a:cubicBezTo>
                  <a:pt x="834" y="834"/>
                  <a:pt x="401" y="1101"/>
                  <a:pt x="0" y="1435"/>
                </a:cubicBezTo>
                <a:cubicBezTo>
                  <a:pt x="467" y="1234"/>
                  <a:pt x="934" y="1034"/>
                  <a:pt x="1435" y="868"/>
                </a:cubicBezTo>
                <a:cubicBezTo>
                  <a:pt x="1635" y="801"/>
                  <a:pt x="1902" y="701"/>
                  <a:pt x="2135" y="667"/>
                </a:cubicBezTo>
                <a:cubicBezTo>
                  <a:pt x="2335" y="567"/>
                  <a:pt x="2569" y="534"/>
                  <a:pt x="2802" y="534"/>
                </a:cubicBezTo>
                <a:cubicBezTo>
                  <a:pt x="3003" y="567"/>
                  <a:pt x="3203" y="667"/>
                  <a:pt x="3370" y="767"/>
                </a:cubicBezTo>
                <a:cubicBezTo>
                  <a:pt x="3570" y="901"/>
                  <a:pt x="3770" y="1034"/>
                  <a:pt x="3970" y="1201"/>
                </a:cubicBezTo>
                <a:cubicBezTo>
                  <a:pt x="4337" y="1501"/>
                  <a:pt x="4737" y="1835"/>
                  <a:pt x="5071" y="2202"/>
                </a:cubicBezTo>
                <a:lnTo>
                  <a:pt x="5271" y="2369"/>
                </a:lnTo>
                <a:lnTo>
                  <a:pt x="5471" y="2235"/>
                </a:lnTo>
                <a:cubicBezTo>
                  <a:pt x="5905" y="2035"/>
                  <a:pt x="6372" y="1835"/>
                  <a:pt x="6805" y="1635"/>
                </a:cubicBezTo>
                <a:cubicBezTo>
                  <a:pt x="7005" y="1535"/>
                  <a:pt x="7239" y="1468"/>
                  <a:pt x="7472" y="1401"/>
                </a:cubicBezTo>
                <a:lnTo>
                  <a:pt x="7639" y="1335"/>
                </a:lnTo>
                <a:lnTo>
                  <a:pt x="7739" y="1335"/>
                </a:lnTo>
                <a:cubicBezTo>
                  <a:pt x="7806" y="1368"/>
                  <a:pt x="7906" y="1368"/>
                  <a:pt x="7973" y="1435"/>
                </a:cubicBezTo>
                <a:cubicBezTo>
                  <a:pt x="8406" y="1668"/>
                  <a:pt x="8807" y="1935"/>
                  <a:pt x="9174" y="2235"/>
                </a:cubicBezTo>
                <a:cubicBezTo>
                  <a:pt x="9574" y="2502"/>
                  <a:pt x="9941" y="2836"/>
                  <a:pt x="10341" y="3136"/>
                </a:cubicBezTo>
                <a:cubicBezTo>
                  <a:pt x="10041" y="2736"/>
                  <a:pt x="9741" y="2335"/>
                  <a:pt x="9407" y="1968"/>
                </a:cubicBezTo>
                <a:cubicBezTo>
                  <a:pt x="9040" y="1568"/>
                  <a:pt x="8673" y="1201"/>
                  <a:pt x="8240" y="934"/>
                </a:cubicBezTo>
                <a:cubicBezTo>
                  <a:pt x="8106" y="834"/>
                  <a:pt x="7973" y="767"/>
                  <a:pt x="7806" y="734"/>
                </a:cubicBezTo>
                <a:lnTo>
                  <a:pt x="7539" y="734"/>
                </a:lnTo>
                <a:cubicBezTo>
                  <a:pt x="7472" y="767"/>
                  <a:pt x="7406" y="767"/>
                  <a:pt x="7339" y="801"/>
                </a:cubicBezTo>
                <a:cubicBezTo>
                  <a:pt x="7072" y="834"/>
                  <a:pt x="6839" y="934"/>
                  <a:pt x="6572" y="1001"/>
                </a:cubicBezTo>
                <a:cubicBezTo>
                  <a:pt x="6182" y="1168"/>
                  <a:pt x="5791" y="1335"/>
                  <a:pt x="5401" y="1503"/>
                </a:cubicBezTo>
                <a:lnTo>
                  <a:pt x="5401" y="1503"/>
                </a:lnTo>
                <a:cubicBezTo>
                  <a:pt x="5081" y="1200"/>
                  <a:pt x="4738" y="922"/>
                  <a:pt x="4370" y="667"/>
                </a:cubicBezTo>
                <a:cubicBezTo>
                  <a:pt x="4170" y="501"/>
                  <a:pt x="3937" y="367"/>
                  <a:pt x="3703" y="234"/>
                </a:cubicBezTo>
                <a:cubicBezTo>
                  <a:pt x="3570" y="167"/>
                  <a:pt x="3436" y="100"/>
                  <a:pt x="3303" y="67"/>
                </a:cubicBezTo>
                <a:cubicBezTo>
                  <a:pt x="3236" y="34"/>
                  <a:pt x="3136" y="0"/>
                  <a:pt x="3069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8" name="Google Shape;1258;p66"/>
          <p:cNvGrpSpPr/>
          <p:nvPr/>
        </p:nvGrpSpPr>
        <p:grpSpPr>
          <a:xfrm>
            <a:off x="779467" y="826494"/>
            <a:ext cx="1581290" cy="3890441"/>
            <a:chOff x="-4590008" y="469533"/>
            <a:chExt cx="1255889" cy="3089859"/>
          </a:xfrm>
        </p:grpSpPr>
        <p:sp>
          <p:nvSpPr>
            <p:cNvPr id="1259" name="Google Shape;1259;p66"/>
            <p:cNvSpPr/>
            <p:nvPr/>
          </p:nvSpPr>
          <p:spPr>
            <a:xfrm>
              <a:off x="-3626050" y="2450959"/>
              <a:ext cx="131441" cy="296404"/>
            </a:xfrm>
            <a:custGeom>
              <a:avLst/>
              <a:gdLst/>
              <a:ahLst/>
              <a:cxnLst/>
              <a:rect l="l" t="t" r="r" b="b"/>
              <a:pathLst>
                <a:path w="6973" h="15545" extrusionOk="0">
                  <a:moveTo>
                    <a:pt x="3470" y="0"/>
                  </a:moveTo>
                  <a:cubicBezTo>
                    <a:pt x="2736" y="0"/>
                    <a:pt x="1" y="15078"/>
                    <a:pt x="168" y="15278"/>
                  </a:cubicBezTo>
                  <a:cubicBezTo>
                    <a:pt x="368" y="15478"/>
                    <a:pt x="2636" y="15545"/>
                    <a:pt x="3470" y="15545"/>
                  </a:cubicBezTo>
                  <a:cubicBezTo>
                    <a:pt x="4304" y="15545"/>
                    <a:pt x="6572" y="15478"/>
                    <a:pt x="6772" y="15278"/>
                  </a:cubicBezTo>
                  <a:cubicBezTo>
                    <a:pt x="6973" y="15078"/>
                    <a:pt x="4204" y="0"/>
                    <a:pt x="34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6"/>
            <p:cNvSpPr/>
            <p:nvPr/>
          </p:nvSpPr>
          <p:spPr>
            <a:xfrm>
              <a:off x="-3618491" y="2450483"/>
              <a:ext cx="123260" cy="342834"/>
            </a:xfrm>
            <a:custGeom>
              <a:avLst/>
              <a:gdLst/>
              <a:ahLst/>
              <a:cxnLst/>
              <a:rect l="l" t="t" r="r" b="b"/>
              <a:pathLst>
                <a:path w="6539" h="17980" extrusionOk="0">
                  <a:moveTo>
                    <a:pt x="3136" y="0"/>
                  </a:moveTo>
                  <a:cubicBezTo>
                    <a:pt x="3119" y="0"/>
                    <a:pt x="3102" y="9"/>
                    <a:pt x="3102" y="25"/>
                  </a:cubicBezTo>
                  <a:cubicBezTo>
                    <a:pt x="3036" y="1893"/>
                    <a:pt x="3036" y="3761"/>
                    <a:pt x="3069" y="5596"/>
                  </a:cubicBezTo>
                  <a:cubicBezTo>
                    <a:pt x="2569" y="5196"/>
                    <a:pt x="2002" y="4829"/>
                    <a:pt x="1501" y="4429"/>
                  </a:cubicBezTo>
                  <a:cubicBezTo>
                    <a:pt x="1501" y="4429"/>
                    <a:pt x="1435" y="4462"/>
                    <a:pt x="1501" y="4462"/>
                  </a:cubicBezTo>
                  <a:cubicBezTo>
                    <a:pt x="2035" y="4896"/>
                    <a:pt x="2535" y="5329"/>
                    <a:pt x="3102" y="5763"/>
                  </a:cubicBezTo>
                  <a:lnTo>
                    <a:pt x="3102" y="6063"/>
                  </a:lnTo>
                  <a:cubicBezTo>
                    <a:pt x="2535" y="5830"/>
                    <a:pt x="1968" y="5563"/>
                    <a:pt x="1435" y="5329"/>
                  </a:cubicBezTo>
                  <a:cubicBezTo>
                    <a:pt x="1368" y="5329"/>
                    <a:pt x="1335" y="5396"/>
                    <a:pt x="1368" y="5396"/>
                  </a:cubicBezTo>
                  <a:cubicBezTo>
                    <a:pt x="1968" y="5663"/>
                    <a:pt x="2535" y="5963"/>
                    <a:pt x="3102" y="6230"/>
                  </a:cubicBezTo>
                  <a:cubicBezTo>
                    <a:pt x="3102" y="7130"/>
                    <a:pt x="3136" y="8064"/>
                    <a:pt x="3136" y="8965"/>
                  </a:cubicBezTo>
                  <a:cubicBezTo>
                    <a:pt x="3169" y="10566"/>
                    <a:pt x="3203" y="12201"/>
                    <a:pt x="3236" y="13802"/>
                  </a:cubicBezTo>
                  <a:cubicBezTo>
                    <a:pt x="2168" y="13268"/>
                    <a:pt x="1134" y="12734"/>
                    <a:pt x="67" y="12234"/>
                  </a:cubicBezTo>
                  <a:cubicBezTo>
                    <a:pt x="34" y="12234"/>
                    <a:pt x="0" y="12301"/>
                    <a:pt x="34" y="12301"/>
                  </a:cubicBezTo>
                  <a:cubicBezTo>
                    <a:pt x="1068" y="12901"/>
                    <a:pt x="2135" y="13435"/>
                    <a:pt x="3236" y="13902"/>
                  </a:cubicBezTo>
                  <a:cubicBezTo>
                    <a:pt x="3269" y="15236"/>
                    <a:pt x="3303" y="16571"/>
                    <a:pt x="3303" y="17905"/>
                  </a:cubicBezTo>
                  <a:cubicBezTo>
                    <a:pt x="3303" y="17955"/>
                    <a:pt x="3336" y="17980"/>
                    <a:pt x="3369" y="17980"/>
                  </a:cubicBezTo>
                  <a:cubicBezTo>
                    <a:pt x="3403" y="17980"/>
                    <a:pt x="3436" y="17955"/>
                    <a:pt x="3436" y="17905"/>
                  </a:cubicBezTo>
                  <a:cubicBezTo>
                    <a:pt x="3403" y="16204"/>
                    <a:pt x="3403" y="14502"/>
                    <a:pt x="3403" y="12801"/>
                  </a:cubicBezTo>
                  <a:cubicBezTo>
                    <a:pt x="4470" y="12434"/>
                    <a:pt x="5504" y="12034"/>
                    <a:pt x="6538" y="11534"/>
                  </a:cubicBezTo>
                  <a:cubicBezTo>
                    <a:pt x="6505" y="11500"/>
                    <a:pt x="6472" y="11434"/>
                    <a:pt x="6438" y="11434"/>
                  </a:cubicBezTo>
                  <a:cubicBezTo>
                    <a:pt x="5871" y="11667"/>
                    <a:pt x="3770" y="12501"/>
                    <a:pt x="3336" y="12768"/>
                  </a:cubicBezTo>
                  <a:lnTo>
                    <a:pt x="3336" y="12468"/>
                  </a:lnTo>
                  <a:cubicBezTo>
                    <a:pt x="3836" y="12167"/>
                    <a:pt x="4337" y="11867"/>
                    <a:pt x="4837" y="11600"/>
                  </a:cubicBezTo>
                  <a:cubicBezTo>
                    <a:pt x="5337" y="11300"/>
                    <a:pt x="5971" y="11000"/>
                    <a:pt x="6472" y="10633"/>
                  </a:cubicBezTo>
                  <a:cubicBezTo>
                    <a:pt x="6505" y="10633"/>
                    <a:pt x="6472" y="10566"/>
                    <a:pt x="6438" y="10566"/>
                  </a:cubicBezTo>
                  <a:cubicBezTo>
                    <a:pt x="5904" y="10833"/>
                    <a:pt x="5371" y="11133"/>
                    <a:pt x="4870" y="11467"/>
                  </a:cubicBezTo>
                  <a:cubicBezTo>
                    <a:pt x="4337" y="11767"/>
                    <a:pt x="3836" y="12067"/>
                    <a:pt x="3336" y="12368"/>
                  </a:cubicBezTo>
                  <a:lnTo>
                    <a:pt x="3336" y="10199"/>
                  </a:lnTo>
                  <a:cubicBezTo>
                    <a:pt x="4170" y="9866"/>
                    <a:pt x="4937" y="9465"/>
                    <a:pt x="5704" y="8998"/>
                  </a:cubicBezTo>
                  <a:cubicBezTo>
                    <a:pt x="5738" y="8998"/>
                    <a:pt x="5704" y="8932"/>
                    <a:pt x="5704" y="8932"/>
                  </a:cubicBezTo>
                  <a:cubicBezTo>
                    <a:pt x="4904" y="9265"/>
                    <a:pt x="4103" y="9666"/>
                    <a:pt x="3369" y="10099"/>
                  </a:cubicBezTo>
                  <a:lnTo>
                    <a:pt x="3369" y="8965"/>
                  </a:lnTo>
                  <a:cubicBezTo>
                    <a:pt x="3336" y="7030"/>
                    <a:pt x="3336" y="5096"/>
                    <a:pt x="3269" y="3161"/>
                  </a:cubicBezTo>
                  <a:cubicBezTo>
                    <a:pt x="3770" y="2927"/>
                    <a:pt x="4270" y="2694"/>
                    <a:pt x="4770" y="2460"/>
                  </a:cubicBezTo>
                  <a:cubicBezTo>
                    <a:pt x="4799" y="2460"/>
                    <a:pt x="4779" y="2387"/>
                    <a:pt x="4751" y="2387"/>
                  </a:cubicBezTo>
                  <a:cubicBezTo>
                    <a:pt x="4747" y="2387"/>
                    <a:pt x="4742" y="2389"/>
                    <a:pt x="4737" y="2394"/>
                  </a:cubicBezTo>
                  <a:cubicBezTo>
                    <a:pt x="4237" y="2594"/>
                    <a:pt x="3770" y="2794"/>
                    <a:pt x="3269" y="3028"/>
                  </a:cubicBezTo>
                  <a:cubicBezTo>
                    <a:pt x="3269" y="2027"/>
                    <a:pt x="3203" y="1026"/>
                    <a:pt x="3169" y="25"/>
                  </a:cubicBezTo>
                  <a:cubicBezTo>
                    <a:pt x="3169" y="9"/>
                    <a:pt x="3153" y="0"/>
                    <a:pt x="313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6"/>
            <p:cNvSpPr/>
            <p:nvPr/>
          </p:nvSpPr>
          <p:spPr>
            <a:xfrm>
              <a:off x="-3866233" y="3215013"/>
              <a:ext cx="439545" cy="313000"/>
            </a:xfrm>
            <a:custGeom>
              <a:avLst/>
              <a:gdLst/>
              <a:ahLst/>
              <a:cxnLst/>
              <a:rect l="l" t="t" r="r" b="b"/>
              <a:pathLst>
                <a:path w="31190" h="29157" extrusionOk="0">
                  <a:moveTo>
                    <a:pt x="30722" y="0"/>
                  </a:moveTo>
                  <a:lnTo>
                    <a:pt x="13043" y="434"/>
                  </a:lnTo>
                  <a:lnTo>
                    <a:pt x="13377" y="19181"/>
                  </a:lnTo>
                  <a:cubicBezTo>
                    <a:pt x="13377" y="19181"/>
                    <a:pt x="2869" y="24218"/>
                    <a:pt x="1835" y="25085"/>
                  </a:cubicBezTo>
                  <a:cubicBezTo>
                    <a:pt x="768" y="25986"/>
                    <a:pt x="0" y="28788"/>
                    <a:pt x="968" y="29088"/>
                  </a:cubicBezTo>
                  <a:cubicBezTo>
                    <a:pt x="1121" y="29135"/>
                    <a:pt x="1941" y="29157"/>
                    <a:pt x="3218" y="29157"/>
                  </a:cubicBezTo>
                  <a:cubicBezTo>
                    <a:pt x="10021" y="29157"/>
                    <a:pt x="29785" y="28543"/>
                    <a:pt x="30656" y="27954"/>
                  </a:cubicBezTo>
                  <a:cubicBezTo>
                    <a:pt x="30822" y="27620"/>
                    <a:pt x="30922" y="27253"/>
                    <a:pt x="30922" y="26886"/>
                  </a:cubicBezTo>
                  <a:cubicBezTo>
                    <a:pt x="30922" y="26853"/>
                    <a:pt x="30922" y="26853"/>
                    <a:pt x="30922" y="26853"/>
                  </a:cubicBezTo>
                  <a:cubicBezTo>
                    <a:pt x="31123" y="25285"/>
                    <a:pt x="31189" y="22250"/>
                    <a:pt x="31189" y="18780"/>
                  </a:cubicBezTo>
                  <a:lnTo>
                    <a:pt x="30722" y="0"/>
                  </a:ln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6"/>
            <p:cNvSpPr/>
            <p:nvPr/>
          </p:nvSpPr>
          <p:spPr>
            <a:xfrm>
              <a:off x="-3866233" y="3376520"/>
              <a:ext cx="440010" cy="151503"/>
            </a:xfrm>
            <a:custGeom>
              <a:avLst/>
              <a:gdLst/>
              <a:ahLst/>
              <a:cxnLst/>
              <a:rect l="l" t="t" r="r" b="b"/>
              <a:pathLst>
                <a:path w="31223" h="14113" extrusionOk="0">
                  <a:moveTo>
                    <a:pt x="31223" y="0"/>
                  </a:moveTo>
                  <a:lnTo>
                    <a:pt x="13377" y="401"/>
                  </a:lnTo>
                  <a:lnTo>
                    <a:pt x="13377" y="4137"/>
                  </a:lnTo>
                  <a:cubicBezTo>
                    <a:pt x="13377" y="4137"/>
                    <a:pt x="2869" y="9174"/>
                    <a:pt x="1835" y="10041"/>
                  </a:cubicBezTo>
                  <a:cubicBezTo>
                    <a:pt x="768" y="10942"/>
                    <a:pt x="0" y="13744"/>
                    <a:pt x="968" y="14044"/>
                  </a:cubicBezTo>
                  <a:cubicBezTo>
                    <a:pt x="1121" y="14091"/>
                    <a:pt x="1941" y="14113"/>
                    <a:pt x="3218" y="14113"/>
                  </a:cubicBezTo>
                  <a:cubicBezTo>
                    <a:pt x="10021" y="14113"/>
                    <a:pt x="29785" y="13499"/>
                    <a:pt x="30656" y="12910"/>
                  </a:cubicBezTo>
                  <a:lnTo>
                    <a:pt x="30656" y="12876"/>
                  </a:lnTo>
                  <a:cubicBezTo>
                    <a:pt x="30789" y="12543"/>
                    <a:pt x="30889" y="12176"/>
                    <a:pt x="30922" y="11809"/>
                  </a:cubicBezTo>
                  <a:cubicBezTo>
                    <a:pt x="31123" y="10241"/>
                    <a:pt x="31189" y="7206"/>
                    <a:pt x="31189" y="3736"/>
                  </a:cubicBezTo>
                  <a:cubicBezTo>
                    <a:pt x="31189" y="3703"/>
                    <a:pt x="31223" y="0"/>
                    <a:pt x="31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6"/>
            <p:cNvSpPr/>
            <p:nvPr/>
          </p:nvSpPr>
          <p:spPr>
            <a:xfrm>
              <a:off x="-3703584" y="3419827"/>
              <a:ext cx="78988" cy="17219"/>
            </a:xfrm>
            <a:custGeom>
              <a:avLst/>
              <a:gdLst/>
              <a:ahLst/>
              <a:cxnLst/>
              <a:rect l="l" t="t" r="r" b="b"/>
              <a:pathLst>
                <a:path w="5605" h="1604" extrusionOk="0">
                  <a:moveTo>
                    <a:pt x="1371" y="0"/>
                  </a:moveTo>
                  <a:cubicBezTo>
                    <a:pt x="937" y="0"/>
                    <a:pt x="509" y="36"/>
                    <a:pt x="101" y="103"/>
                  </a:cubicBezTo>
                  <a:cubicBezTo>
                    <a:pt x="1" y="136"/>
                    <a:pt x="1" y="303"/>
                    <a:pt x="101" y="336"/>
                  </a:cubicBezTo>
                  <a:cubicBezTo>
                    <a:pt x="1936" y="570"/>
                    <a:pt x="3737" y="970"/>
                    <a:pt x="5471" y="1604"/>
                  </a:cubicBezTo>
                  <a:cubicBezTo>
                    <a:pt x="5538" y="1604"/>
                    <a:pt x="5605" y="1537"/>
                    <a:pt x="5538" y="1470"/>
                  </a:cubicBezTo>
                  <a:cubicBezTo>
                    <a:pt x="4475" y="433"/>
                    <a:pt x="2887" y="0"/>
                    <a:pt x="137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6"/>
            <p:cNvSpPr/>
            <p:nvPr/>
          </p:nvSpPr>
          <p:spPr>
            <a:xfrm>
              <a:off x="-3722849" y="3428062"/>
              <a:ext cx="79284" cy="16961"/>
            </a:xfrm>
            <a:custGeom>
              <a:avLst/>
              <a:gdLst/>
              <a:ahLst/>
              <a:cxnLst/>
              <a:rect l="l" t="t" r="r" b="b"/>
              <a:pathLst>
                <a:path w="5626" h="1580" extrusionOk="0">
                  <a:moveTo>
                    <a:pt x="1404" y="1"/>
                  </a:moveTo>
                  <a:cubicBezTo>
                    <a:pt x="970" y="1"/>
                    <a:pt x="542" y="36"/>
                    <a:pt x="134" y="103"/>
                  </a:cubicBezTo>
                  <a:cubicBezTo>
                    <a:pt x="0" y="170"/>
                    <a:pt x="0" y="303"/>
                    <a:pt x="134" y="336"/>
                  </a:cubicBezTo>
                  <a:cubicBezTo>
                    <a:pt x="1968" y="570"/>
                    <a:pt x="3770" y="970"/>
                    <a:pt x="5504" y="1571"/>
                  </a:cubicBezTo>
                  <a:cubicBezTo>
                    <a:pt x="5516" y="1577"/>
                    <a:pt x="5529" y="1579"/>
                    <a:pt x="5540" y="1579"/>
                  </a:cubicBezTo>
                  <a:cubicBezTo>
                    <a:pt x="5591" y="1579"/>
                    <a:pt x="5625" y="1525"/>
                    <a:pt x="5571" y="1471"/>
                  </a:cubicBezTo>
                  <a:cubicBezTo>
                    <a:pt x="4508" y="433"/>
                    <a:pt x="2920" y="1"/>
                    <a:pt x="14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6"/>
            <p:cNvSpPr/>
            <p:nvPr/>
          </p:nvSpPr>
          <p:spPr>
            <a:xfrm>
              <a:off x="-3741664" y="3436618"/>
              <a:ext cx="79468" cy="16908"/>
            </a:xfrm>
            <a:custGeom>
              <a:avLst/>
              <a:gdLst/>
              <a:ahLst/>
              <a:cxnLst/>
              <a:rect l="l" t="t" r="r" b="b"/>
              <a:pathLst>
                <a:path w="5639" h="1575" extrusionOk="0">
                  <a:moveTo>
                    <a:pt x="1430" y="0"/>
                  </a:moveTo>
                  <a:cubicBezTo>
                    <a:pt x="978" y="0"/>
                    <a:pt x="530" y="38"/>
                    <a:pt x="101" y="106"/>
                  </a:cubicBezTo>
                  <a:cubicBezTo>
                    <a:pt x="1" y="140"/>
                    <a:pt x="1" y="273"/>
                    <a:pt x="101" y="307"/>
                  </a:cubicBezTo>
                  <a:cubicBezTo>
                    <a:pt x="1936" y="540"/>
                    <a:pt x="3737" y="940"/>
                    <a:pt x="5505" y="1574"/>
                  </a:cubicBezTo>
                  <a:cubicBezTo>
                    <a:pt x="5538" y="1574"/>
                    <a:pt x="5638" y="1507"/>
                    <a:pt x="5572" y="1474"/>
                  </a:cubicBezTo>
                  <a:cubicBezTo>
                    <a:pt x="4518" y="420"/>
                    <a:pt x="2949" y="0"/>
                    <a:pt x="143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6"/>
            <p:cNvSpPr/>
            <p:nvPr/>
          </p:nvSpPr>
          <p:spPr>
            <a:xfrm>
              <a:off x="-3866713" y="3415190"/>
              <a:ext cx="440024" cy="112836"/>
            </a:xfrm>
            <a:custGeom>
              <a:avLst/>
              <a:gdLst/>
              <a:ahLst/>
              <a:cxnLst/>
              <a:rect l="l" t="t" r="r" b="b"/>
              <a:pathLst>
                <a:path w="31224" h="10511" extrusionOk="0">
                  <a:moveTo>
                    <a:pt x="31223" y="1"/>
                  </a:moveTo>
                  <a:lnTo>
                    <a:pt x="13344" y="268"/>
                  </a:lnTo>
                  <a:lnTo>
                    <a:pt x="13344" y="568"/>
                  </a:lnTo>
                  <a:cubicBezTo>
                    <a:pt x="13344" y="568"/>
                    <a:pt x="2870" y="5572"/>
                    <a:pt x="1836" y="6472"/>
                  </a:cubicBezTo>
                  <a:cubicBezTo>
                    <a:pt x="768" y="7373"/>
                    <a:pt x="1" y="10142"/>
                    <a:pt x="968" y="10442"/>
                  </a:cubicBezTo>
                  <a:cubicBezTo>
                    <a:pt x="1121" y="10489"/>
                    <a:pt x="1942" y="10511"/>
                    <a:pt x="3221" y="10511"/>
                  </a:cubicBezTo>
                  <a:cubicBezTo>
                    <a:pt x="10032" y="10511"/>
                    <a:pt x="29819" y="9897"/>
                    <a:pt x="30690" y="9308"/>
                  </a:cubicBezTo>
                  <a:cubicBezTo>
                    <a:pt x="31090" y="9041"/>
                    <a:pt x="31223" y="5005"/>
                    <a:pt x="31223" y="134"/>
                  </a:cubicBezTo>
                  <a:lnTo>
                    <a:pt x="3122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6"/>
            <p:cNvSpPr/>
            <p:nvPr/>
          </p:nvSpPr>
          <p:spPr>
            <a:xfrm>
              <a:off x="-3866713" y="3421102"/>
              <a:ext cx="440024" cy="112879"/>
            </a:xfrm>
            <a:custGeom>
              <a:avLst/>
              <a:gdLst/>
              <a:ahLst/>
              <a:cxnLst/>
              <a:rect l="l" t="t" r="r" b="b"/>
              <a:pathLst>
                <a:path w="31224" h="10515" extrusionOk="0">
                  <a:moveTo>
                    <a:pt x="31223" y="1"/>
                  </a:moveTo>
                  <a:lnTo>
                    <a:pt x="19315" y="167"/>
                  </a:lnTo>
                  <a:lnTo>
                    <a:pt x="13377" y="267"/>
                  </a:lnTo>
                  <a:lnTo>
                    <a:pt x="13377" y="568"/>
                  </a:lnTo>
                  <a:cubicBezTo>
                    <a:pt x="13377" y="568"/>
                    <a:pt x="2870" y="5571"/>
                    <a:pt x="1836" y="6472"/>
                  </a:cubicBezTo>
                  <a:cubicBezTo>
                    <a:pt x="768" y="7339"/>
                    <a:pt x="1" y="10141"/>
                    <a:pt x="968" y="10441"/>
                  </a:cubicBezTo>
                  <a:cubicBezTo>
                    <a:pt x="1130" y="10492"/>
                    <a:pt x="2023" y="10515"/>
                    <a:pt x="3403" y="10515"/>
                  </a:cubicBezTo>
                  <a:cubicBezTo>
                    <a:pt x="6575" y="10515"/>
                    <a:pt x="12322" y="10394"/>
                    <a:pt x="17714" y="10208"/>
                  </a:cubicBezTo>
                  <a:cubicBezTo>
                    <a:pt x="24218" y="9974"/>
                    <a:pt x="30223" y="9641"/>
                    <a:pt x="30690" y="9341"/>
                  </a:cubicBezTo>
                  <a:cubicBezTo>
                    <a:pt x="31090" y="9074"/>
                    <a:pt x="31223" y="5038"/>
                    <a:pt x="31223" y="167"/>
                  </a:cubicBezTo>
                  <a:lnTo>
                    <a:pt x="31223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6"/>
            <p:cNvSpPr/>
            <p:nvPr/>
          </p:nvSpPr>
          <p:spPr>
            <a:xfrm>
              <a:off x="-3850252" y="3508525"/>
              <a:ext cx="398169" cy="7686"/>
            </a:xfrm>
            <a:custGeom>
              <a:avLst/>
              <a:gdLst/>
              <a:ahLst/>
              <a:cxnLst/>
              <a:rect l="l" t="t" r="r" b="b"/>
              <a:pathLst>
                <a:path w="28254" h="716" extrusionOk="0">
                  <a:moveTo>
                    <a:pt x="26664" y="0"/>
                  </a:moveTo>
                  <a:cubicBezTo>
                    <a:pt x="20345" y="0"/>
                    <a:pt x="4355" y="434"/>
                    <a:pt x="101" y="647"/>
                  </a:cubicBezTo>
                  <a:cubicBezTo>
                    <a:pt x="0" y="647"/>
                    <a:pt x="0" y="714"/>
                    <a:pt x="101" y="714"/>
                  </a:cubicBezTo>
                  <a:cubicBezTo>
                    <a:pt x="300" y="715"/>
                    <a:pt x="525" y="716"/>
                    <a:pt x="773" y="716"/>
                  </a:cubicBezTo>
                  <a:cubicBezTo>
                    <a:pt x="6352" y="716"/>
                    <a:pt x="23814" y="366"/>
                    <a:pt x="28221" y="47"/>
                  </a:cubicBezTo>
                  <a:cubicBezTo>
                    <a:pt x="28254" y="47"/>
                    <a:pt x="28254" y="13"/>
                    <a:pt x="28221" y="13"/>
                  </a:cubicBezTo>
                  <a:cubicBezTo>
                    <a:pt x="27808" y="4"/>
                    <a:pt x="27282" y="0"/>
                    <a:pt x="266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6"/>
            <p:cNvSpPr/>
            <p:nvPr/>
          </p:nvSpPr>
          <p:spPr>
            <a:xfrm>
              <a:off x="-3762488" y="1663497"/>
              <a:ext cx="403070" cy="1635896"/>
            </a:xfrm>
            <a:custGeom>
              <a:avLst/>
              <a:gdLst/>
              <a:ahLst/>
              <a:cxnLst/>
              <a:rect l="l" t="t" r="r" b="b"/>
              <a:pathLst>
                <a:path w="21383" h="85795" extrusionOk="0">
                  <a:moveTo>
                    <a:pt x="734" y="0"/>
                  </a:moveTo>
                  <a:cubicBezTo>
                    <a:pt x="67" y="34959"/>
                    <a:pt x="0" y="34959"/>
                    <a:pt x="134" y="49702"/>
                  </a:cubicBezTo>
                  <a:cubicBezTo>
                    <a:pt x="201" y="60610"/>
                    <a:pt x="1368" y="85795"/>
                    <a:pt x="1368" y="85795"/>
                  </a:cubicBezTo>
                  <a:lnTo>
                    <a:pt x="21382" y="85628"/>
                  </a:lnTo>
                  <a:lnTo>
                    <a:pt x="16812" y="50736"/>
                  </a:lnTo>
                  <a:lnTo>
                    <a:pt x="17446" y="15144"/>
                  </a:lnTo>
                  <a:cubicBezTo>
                    <a:pt x="17680" y="14210"/>
                    <a:pt x="18380" y="12009"/>
                    <a:pt x="18147" y="9841"/>
                  </a:cubicBezTo>
                  <a:cubicBezTo>
                    <a:pt x="17713" y="5137"/>
                    <a:pt x="15745" y="0"/>
                    <a:pt x="15745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6"/>
            <p:cNvSpPr/>
            <p:nvPr/>
          </p:nvSpPr>
          <p:spPr>
            <a:xfrm>
              <a:off x="-3762488" y="1663497"/>
              <a:ext cx="403070" cy="1635896"/>
            </a:xfrm>
            <a:custGeom>
              <a:avLst/>
              <a:gdLst/>
              <a:ahLst/>
              <a:cxnLst/>
              <a:rect l="l" t="t" r="r" b="b"/>
              <a:pathLst>
                <a:path w="21383" h="85795" extrusionOk="0">
                  <a:moveTo>
                    <a:pt x="734" y="0"/>
                  </a:moveTo>
                  <a:cubicBezTo>
                    <a:pt x="67" y="34959"/>
                    <a:pt x="0" y="34959"/>
                    <a:pt x="134" y="49702"/>
                  </a:cubicBezTo>
                  <a:cubicBezTo>
                    <a:pt x="201" y="60610"/>
                    <a:pt x="1368" y="85795"/>
                    <a:pt x="1368" y="85795"/>
                  </a:cubicBezTo>
                  <a:lnTo>
                    <a:pt x="21382" y="85628"/>
                  </a:lnTo>
                  <a:lnTo>
                    <a:pt x="16812" y="50736"/>
                  </a:lnTo>
                  <a:lnTo>
                    <a:pt x="17446" y="15144"/>
                  </a:lnTo>
                  <a:cubicBezTo>
                    <a:pt x="17680" y="14210"/>
                    <a:pt x="18380" y="12009"/>
                    <a:pt x="18147" y="9841"/>
                  </a:cubicBezTo>
                  <a:cubicBezTo>
                    <a:pt x="17713" y="5137"/>
                    <a:pt x="15745" y="0"/>
                    <a:pt x="157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6"/>
            <p:cNvSpPr/>
            <p:nvPr/>
          </p:nvSpPr>
          <p:spPr>
            <a:xfrm>
              <a:off x="-3720358" y="3223167"/>
              <a:ext cx="333909" cy="10430"/>
            </a:xfrm>
            <a:custGeom>
              <a:avLst/>
              <a:gdLst/>
              <a:ahLst/>
              <a:cxnLst/>
              <a:rect l="l" t="t" r="r" b="b"/>
              <a:pathLst>
                <a:path w="17714" h="547" extrusionOk="0">
                  <a:moveTo>
                    <a:pt x="10875" y="0"/>
                  </a:moveTo>
                  <a:cubicBezTo>
                    <a:pt x="8573" y="0"/>
                    <a:pt x="6272" y="0"/>
                    <a:pt x="3970" y="67"/>
                  </a:cubicBezTo>
                  <a:cubicBezTo>
                    <a:pt x="2669" y="100"/>
                    <a:pt x="1335" y="167"/>
                    <a:pt x="34" y="234"/>
                  </a:cubicBezTo>
                  <a:cubicBezTo>
                    <a:pt x="0" y="267"/>
                    <a:pt x="0" y="300"/>
                    <a:pt x="34" y="334"/>
                  </a:cubicBezTo>
                  <a:cubicBezTo>
                    <a:pt x="2335" y="400"/>
                    <a:pt x="4637" y="434"/>
                    <a:pt x="6905" y="467"/>
                  </a:cubicBezTo>
                  <a:cubicBezTo>
                    <a:pt x="8541" y="516"/>
                    <a:pt x="10213" y="547"/>
                    <a:pt x="11895" y="547"/>
                  </a:cubicBezTo>
                  <a:cubicBezTo>
                    <a:pt x="12510" y="547"/>
                    <a:pt x="13127" y="543"/>
                    <a:pt x="13744" y="534"/>
                  </a:cubicBezTo>
                  <a:cubicBezTo>
                    <a:pt x="14377" y="534"/>
                    <a:pt x="15044" y="534"/>
                    <a:pt x="15678" y="467"/>
                  </a:cubicBezTo>
                  <a:cubicBezTo>
                    <a:pt x="16345" y="434"/>
                    <a:pt x="17013" y="467"/>
                    <a:pt x="17646" y="367"/>
                  </a:cubicBezTo>
                  <a:cubicBezTo>
                    <a:pt x="17713" y="367"/>
                    <a:pt x="17713" y="300"/>
                    <a:pt x="17680" y="300"/>
                  </a:cubicBezTo>
                  <a:cubicBezTo>
                    <a:pt x="17146" y="234"/>
                    <a:pt x="16612" y="200"/>
                    <a:pt x="16079" y="167"/>
                  </a:cubicBezTo>
                  <a:cubicBezTo>
                    <a:pt x="15478" y="133"/>
                    <a:pt x="14878" y="100"/>
                    <a:pt x="14277" y="67"/>
                  </a:cubicBezTo>
                  <a:cubicBezTo>
                    <a:pt x="13143" y="0"/>
                    <a:pt x="12009" y="0"/>
                    <a:pt x="10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6"/>
            <p:cNvSpPr/>
            <p:nvPr/>
          </p:nvSpPr>
          <p:spPr>
            <a:xfrm>
              <a:off x="-3733572" y="1752853"/>
              <a:ext cx="38756" cy="1446308"/>
            </a:xfrm>
            <a:custGeom>
              <a:avLst/>
              <a:gdLst/>
              <a:ahLst/>
              <a:cxnLst/>
              <a:rect l="l" t="t" r="r" b="b"/>
              <a:pathLst>
                <a:path w="2056" h="75852" extrusionOk="0">
                  <a:moveTo>
                    <a:pt x="852" y="1"/>
                  </a:moveTo>
                  <a:cubicBezTo>
                    <a:pt x="827" y="1"/>
                    <a:pt x="801" y="18"/>
                    <a:pt x="801" y="51"/>
                  </a:cubicBezTo>
                  <a:cubicBezTo>
                    <a:pt x="334" y="8590"/>
                    <a:pt x="1" y="19465"/>
                    <a:pt x="1" y="32608"/>
                  </a:cubicBezTo>
                  <a:cubicBezTo>
                    <a:pt x="1" y="43415"/>
                    <a:pt x="1435" y="69667"/>
                    <a:pt x="1902" y="75705"/>
                  </a:cubicBezTo>
                  <a:cubicBezTo>
                    <a:pt x="1902" y="75815"/>
                    <a:pt x="1931" y="75851"/>
                    <a:pt x="1962" y="75851"/>
                  </a:cubicBezTo>
                  <a:cubicBezTo>
                    <a:pt x="2006" y="75851"/>
                    <a:pt x="2055" y="75778"/>
                    <a:pt x="2036" y="75738"/>
                  </a:cubicBezTo>
                  <a:cubicBezTo>
                    <a:pt x="1802" y="70301"/>
                    <a:pt x="868" y="56024"/>
                    <a:pt x="701" y="50620"/>
                  </a:cubicBezTo>
                  <a:cubicBezTo>
                    <a:pt x="401" y="39813"/>
                    <a:pt x="334" y="26703"/>
                    <a:pt x="468" y="15896"/>
                  </a:cubicBezTo>
                  <a:cubicBezTo>
                    <a:pt x="568" y="9858"/>
                    <a:pt x="701" y="6122"/>
                    <a:pt x="902" y="51"/>
                  </a:cubicBezTo>
                  <a:cubicBezTo>
                    <a:pt x="902" y="18"/>
                    <a:pt x="877" y="1"/>
                    <a:pt x="8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6"/>
            <p:cNvSpPr/>
            <p:nvPr/>
          </p:nvSpPr>
          <p:spPr>
            <a:xfrm>
              <a:off x="-4254119" y="3247241"/>
              <a:ext cx="442364" cy="305840"/>
            </a:xfrm>
            <a:custGeom>
              <a:avLst/>
              <a:gdLst/>
              <a:ahLst/>
              <a:cxnLst/>
              <a:rect l="l" t="t" r="r" b="b"/>
              <a:pathLst>
                <a:path w="31390" h="28490" extrusionOk="0">
                  <a:moveTo>
                    <a:pt x="31390" y="0"/>
                  </a:moveTo>
                  <a:lnTo>
                    <a:pt x="13710" y="434"/>
                  </a:lnTo>
                  <a:lnTo>
                    <a:pt x="13410" y="18547"/>
                  </a:lnTo>
                  <a:cubicBezTo>
                    <a:pt x="13410" y="18547"/>
                    <a:pt x="2903" y="23551"/>
                    <a:pt x="1835" y="24451"/>
                  </a:cubicBezTo>
                  <a:cubicBezTo>
                    <a:pt x="801" y="25319"/>
                    <a:pt x="1" y="28121"/>
                    <a:pt x="1001" y="28421"/>
                  </a:cubicBezTo>
                  <a:cubicBezTo>
                    <a:pt x="1155" y="28468"/>
                    <a:pt x="1980" y="28490"/>
                    <a:pt x="3263" y="28490"/>
                  </a:cubicBezTo>
                  <a:cubicBezTo>
                    <a:pt x="10078" y="28490"/>
                    <a:pt x="29819" y="27881"/>
                    <a:pt x="30689" y="27320"/>
                  </a:cubicBezTo>
                  <a:lnTo>
                    <a:pt x="30722" y="27287"/>
                  </a:lnTo>
                  <a:cubicBezTo>
                    <a:pt x="30889" y="26953"/>
                    <a:pt x="30956" y="26586"/>
                    <a:pt x="30989" y="26219"/>
                  </a:cubicBezTo>
                  <a:cubicBezTo>
                    <a:pt x="30989" y="26219"/>
                    <a:pt x="30989" y="26186"/>
                    <a:pt x="30989" y="26186"/>
                  </a:cubicBezTo>
                  <a:cubicBezTo>
                    <a:pt x="31156" y="24618"/>
                    <a:pt x="31256" y="21583"/>
                    <a:pt x="31256" y="18113"/>
                  </a:cubicBezTo>
                  <a:cubicBezTo>
                    <a:pt x="31256" y="18113"/>
                    <a:pt x="31390" y="0"/>
                    <a:pt x="31390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6"/>
            <p:cNvSpPr/>
            <p:nvPr/>
          </p:nvSpPr>
          <p:spPr>
            <a:xfrm>
              <a:off x="-4254119" y="3401942"/>
              <a:ext cx="440954" cy="151149"/>
            </a:xfrm>
            <a:custGeom>
              <a:avLst/>
              <a:gdLst/>
              <a:ahLst/>
              <a:cxnLst/>
              <a:rect l="l" t="t" r="r" b="b"/>
              <a:pathLst>
                <a:path w="31290" h="14080" extrusionOk="0">
                  <a:moveTo>
                    <a:pt x="31290" y="1"/>
                  </a:moveTo>
                  <a:lnTo>
                    <a:pt x="13410" y="334"/>
                  </a:lnTo>
                  <a:lnTo>
                    <a:pt x="13410" y="4137"/>
                  </a:lnTo>
                  <a:cubicBezTo>
                    <a:pt x="13410" y="4137"/>
                    <a:pt x="2903" y="9141"/>
                    <a:pt x="1835" y="10041"/>
                  </a:cubicBezTo>
                  <a:cubicBezTo>
                    <a:pt x="801" y="10909"/>
                    <a:pt x="1" y="13711"/>
                    <a:pt x="1001" y="14011"/>
                  </a:cubicBezTo>
                  <a:cubicBezTo>
                    <a:pt x="1155" y="14058"/>
                    <a:pt x="1980" y="14080"/>
                    <a:pt x="3263" y="14080"/>
                  </a:cubicBezTo>
                  <a:cubicBezTo>
                    <a:pt x="10078" y="14080"/>
                    <a:pt x="29819" y="13471"/>
                    <a:pt x="30689" y="12910"/>
                  </a:cubicBezTo>
                  <a:lnTo>
                    <a:pt x="30722" y="12877"/>
                  </a:lnTo>
                  <a:cubicBezTo>
                    <a:pt x="30856" y="12543"/>
                    <a:pt x="30923" y="12176"/>
                    <a:pt x="30989" y="11809"/>
                  </a:cubicBezTo>
                  <a:cubicBezTo>
                    <a:pt x="30989" y="11809"/>
                    <a:pt x="30989" y="11776"/>
                    <a:pt x="30989" y="11776"/>
                  </a:cubicBezTo>
                  <a:cubicBezTo>
                    <a:pt x="31156" y="10208"/>
                    <a:pt x="31256" y="7173"/>
                    <a:pt x="31256" y="3703"/>
                  </a:cubicBezTo>
                  <a:cubicBezTo>
                    <a:pt x="31256" y="3703"/>
                    <a:pt x="31290" y="1"/>
                    <a:pt x="312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6"/>
            <p:cNvSpPr/>
            <p:nvPr/>
          </p:nvSpPr>
          <p:spPr>
            <a:xfrm>
              <a:off x="-4254119" y="3446524"/>
              <a:ext cx="440489" cy="112868"/>
            </a:xfrm>
            <a:custGeom>
              <a:avLst/>
              <a:gdLst/>
              <a:ahLst/>
              <a:cxnLst/>
              <a:rect l="l" t="t" r="r" b="b"/>
              <a:pathLst>
                <a:path w="31257" h="10514" extrusionOk="0">
                  <a:moveTo>
                    <a:pt x="31256" y="1"/>
                  </a:moveTo>
                  <a:lnTo>
                    <a:pt x="13377" y="268"/>
                  </a:lnTo>
                  <a:lnTo>
                    <a:pt x="13377" y="568"/>
                  </a:lnTo>
                  <a:cubicBezTo>
                    <a:pt x="13377" y="568"/>
                    <a:pt x="2903" y="5572"/>
                    <a:pt x="1835" y="6472"/>
                  </a:cubicBezTo>
                  <a:cubicBezTo>
                    <a:pt x="768" y="7373"/>
                    <a:pt x="1" y="10142"/>
                    <a:pt x="1001" y="10442"/>
                  </a:cubicBezTo>
                  <a:cubicBezTo>
                    <a:pt x="1159" y="10491"/>
                    <a:pt x="2030" y="10513"/>
                    <a:pt x="3381" y="10513"/>
                  </a:cubicBezTo>
                  <a:cubicBezTo>
                    <a:pt x="10302" y="10513"/>
                    <a:pt x="29824" y="9927"/>
                    <a:pt x="30689" y="9341"/>
                  </a:cubicBezTo>
                  <a:cubicBezTo>
                    <a:pt x="31089" y="9074"/>
                    <a:pt x="31223" y="5038"/>
                    <a:pt x="31256" y="168"/>
                  </a:cubicBezTo>
                  <a:lnTo>
                    <a:pt x="31256" y="1"/>
                  </a:ln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6"/>
            <p:cNvSpPr/>
            <p:nvPr/>
          </p:nvSpPr>
          <p:spPr>
            <a:xfrm>
              <a:off x="-4237658" y="3533861"/>
              <a:ext cx="398635" cy="7783"/>
            </a:xfrm>
            <a:custGeom>
              <a:avLst/>
              <a:gdLst/>
              <a:ahLst/>
              <a:cxnLst/>
              <a:rect l="l" t="t" r="r" b="b"/>
              <a:pathLst>
                <a:path w="28287" h="725" extrusionOk="0">
                  <a:moveTo>
                    <a:pt x="26278" y="0"/>
                  </a:moveTo>
                  <a:cubicBezTo>
                    <a:pt x="19693" y="0"/>
                    <a:pt x="4263" y="447"/>
                    <a:pt x="100" y="655"/>
                  </a:cubicBezTo>
                  <a:cubicBezTo>
                    <a:pt x="0" y="655"/>
                    <a:pt x="0" y="722"/>
                    <a:pt x="100" y="722"/>
                  </a:cubicBezTo>
                  <a:cubicBezTo>
                    <a:pt x="299" y="723"/>
                    <a:pt x="524" y="724"/>
                    <a:pt x="773" y="724"/>
                  </a:cubicBezTo>
                  <a:cubicBezTo>
                    <a:pt x="6352" y="724"/>
                    <a:pt x="23815" y="374"/>
                    <a:pt x="28254" y="55"/>
                  </a:cubicBezTo>
                  <a:cubicBezTo>
                    <a:pt x="28287" y="55"/>
                    <a:pt x="28287" y="22"/>
                    <a:pt x="28254" y="22"/>
                  </a:cubicBezTo>
                  <a:cubicBezTo>
                    <a:pt x="27750" y="7"/>
                    <a:pt x="27080" y="0"/>
                    <a:pt x="2627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6"/>
            <p:cNvSpPr/>
            <p:nvPr/>
          </p:nvSpPr>
          <p:spPr>
            <a:xfrm>
              <a:off x="-4172461" y="1663497"/>
              <a:ext cx="697337" cy="1665165"/>
            </a:xfrm>
            <a:custGeom>
              <a:avLst/>
              <a:gdLst/>
              <a:ahLst/>
              <a:cxnLst/>
              <a:rect l="l" t="t" r="r" b="b"/>
              <a:pathLst>
                <a:path w="36994" h="87330" extrusionOk="0">
                  <a:moveTo>
                    <a:pt x="14544" y="0"/>
                  </a:moveTo>
                  <a:cubicBezTo>
                    <a:pt x="14544" y="0"/>
                    <a:pt x="11642" y="6638"/>
                    <a:pt x="10842" y="9507"/>
                  </a:cubicBezTo>
                  <a:cubicBezTo>
                    <a:pt x="6539" y="24785"/>
                    <a:pt x="2736" y="40396"/>
                    <a:pt x="2069" y="48969"/>
                  </a:cubicBezTo>
                  <a:cubicBezTo>
                    <a:pt x="1735" y="53205"/>
                    <a:pt x="1" y="87329"/>
                    <a:pt x="1" y="87329"/>
                  </a:cubicBezTo>
                  <a:lnTo>
                    <a:pt x="20815" y="87229"/>
                  </a:lnTo>
                  <a:cubicBezTo>
                    <a:pt x="20815" y="87229"/>
                    <a:pt x="20282" y="53905"/>
                    <a:pt x="20415" y="49836"/>
                  </a:cubicBezTo>
                  <a:cubicBezTo>
                    <a:pt x="20549" y="45099"/>
                    <a:pt x="28788" y="16846"/>
                    <a:pt x="28788" y="16846"/>
                  </a:cubicBezTo>
                  <a:cubicBezTo>
                    <a:pt x="30122" y="16112"/>
                    <a:pt x="32190" y="15144"/>
                    <a:pt x="32190" y="15144"/>
                  </a:cubicBezTo>
                  <a:cubicBezTo>
                    <a:pt x="34992" y="10574"/>
                    <a:pt x="36660" y="5371"/>
                    <a:pt x="36994" y="0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6"/>
            <p:cNvSpPr/>
            <p:nvPr/>
          </p:nvSpPr>
          <p:spPr>
            <a:xfrm>
              <a:off x="-4172461" y="1663497"/>
              <a:ext cx="697337" cy="1665165"/>
            </a:xfrm>
            <a:custGeom>
              <a:avLst/>
              <a:gdLst/>
              <a:ahLst/>
              <a:cxnLst/>
              <a:rect l="l" t="t" r="r" b="b"/>
              <a:pathLst>
                <a:path w="36994" h="87330" extrusionOk="0">
                  <a:moveTo>
                    <a:pt x="14544" y="0"/>
                  </a:moveTo>
                  <a:cubicBezTo>
                    <a:pt x="14544" y="0"/>
                    <a:pt x="11642" y="6638"/>
                    <a:pt x="10842" y="9507"/>
                  </a:cubicBezTo>
                  <a:cubicBezTo>
                    <a:pt x="6539" y="24785"/>
                    <a:pt x="2736" y="40396"/>
                    <a:pt x="2069" y="48969"/>
                  </a:cubicBezTo>
                  <a:cubicBezTo>
                    <a:pt x="1735" y="53205"/>
                    <a:pt x="1" y="87329"/>
                    <a:pt x="1" y="87329"/>
                  </a:cubicBezTo>
                  <a:lnTo>
                    <a:pt x="20815" y="87229"/>
                  </a:lnTo>
                  <a:cubicBezTo>
                    <a:pt x="20815" y="87229"/>
                    <a:pt x="20282" y="53905"/>
                    <a:pt x="20415" y="49836"/>
                  </a:cubicBezTo>
                  <a:cubicBezTo>
                    <a:pt x="20549" y="45099"/>
                    <a:pt x="28788" y="16846"/>
                    <a:pt x="28788" y="16846"/>
                  </a:cubicBezTo>
                  <a:cubicBezTo>
                    <a:pt x="30122" y="16112"/>
                    <a:pt x="32190" y="15144"/>
                    <a:pt x="32190" y="15144"/>
                  </a:cubicBezTo>
                  <a:cubicBezTo>
                    <a:pt x="34992" y="10574"/>
                    <a:pt x="36660" y="5371"/>
                    <a:pt x="369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6"/>
            <p:cNvSpPr/>
            <p:nvPr/>
          </p:nvSpPr>
          <p:spPr>
            <a:xfrm>
              <a:off x="-4151085" y="3251617"/>
              <a:ext cx="352778" cy="13424"/>
            </a:xfrm>
            <a:custGeom>
              <a:avLst/>
              <a:gdLst/>
              <a:ahLst/>
              <a:cxnLst/>
              <a:rect l="l" t="t" r="r" b="b"/>
              <a:pathLst>
                <a:path w="18715" h="704" extrusionOk="0">
                  <a:moveTo>
                    <a:pt x="12585" y="0"/>
                  </a:moveTo>
                  <a:cubicBezTo>
                    <a:pt x="12137" y="0"/>
                    <a:pt x="11689" y="3"/>
                    <a:pt x="11242" y="9"/>
                  </a:cubicBezTo>
                  <a:cubicBezTo>
                    <a:pt x="8840" y="76"/>
                    <a:pt x="6472" y="109"/>
                    <a:pt x="4104" y="243"/>
                  </a:cubicBezTo>
                  <a:cubicBezTo>
                    <a:pt x="2736" y="343"/>
                    <a:pt x="1402" y="376"/>
                    <a:pt x="67" y="509"/>
                  </a:cubicBezTo>
                  <a:cubicBezTo>
                    <a:pt x="1" y="509"/>
                    <a:pt x="1" y="576"/>
                    <a:pt x="67" y="576"/>
                  </a:cubicBezTo>
                  <a:cubicBezTo>
                    <a:pt x="1489" y="675"/>
                    <a:pt x="2910" y="704"/>
                    <a:pt x="4331" y="704"/>
                  </a:cubicBezTo>
                  <a:cubicBezTo>
                    <a:pt x="5312" y="704"/>
                    <a:pt x="6292" y="690"/>
                    <a:pt x="7273" y="676"/>
                  </a:cubicBezTo>
                  <a:cubicBezTo>
                    <a:pt x="9674" y="643"/>
                    <a:pt x="12043" y="643"/>
                    <a:pt x="14444" y="509"/>
                  </a:cubicBezTo>
                  <a:cubicBezTo>
                    <a:pt x="15779" y="476"/>
                    <a:pt x="17146" y="376"/>
                    <a:pt x="18481" y="309"/>
                  </a:cubicBezTo>
                  <a:cubicBezTo>
                    <a:pt x="18614" y="276"/>
                    <a:pt x="18714" y="109"/>
                    <a:pt x="18547" y="109"/>
                  </a:cubicBezTo>
                  <a:cubicBezTo>
                    <a:pt x="16586" y="55"/>
                    <a:pt x="14581" y="0"/>
                    <a:pt x="12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6"/>
            <p:cNvSpPr/>
            <p:nvPr/>
          </p:nvSpPr>
          <p:spPr>
            <a:xfrm>
              <a:off x="-4062414" y="2338378"/>
              <a:ext cx="64147" cy="883149"/>
            </a:xfrm>
            <a:custGeom>
              <a:avLst/>
              <a:gdLst/>
              <a:ahLst/>
              <a:cxnLst/>
              <a:rect l="l" t="t" r="r" b="b"/>
              <a:pathLst>
                <a:path w="3403" h="46317" extrusionOk="0">
                  <a:moveTo>
                    <a:pt x="3169" y="0"/>
                  </a:moveTo>
                  <a:cubicBezTo>
                    <a:pt x="3102" y="167"/>
                    <a:pt x="3069" y="334"/>
                    <a:pt x="3036" y="501"/>
                  </a:cubicBezTo>
                  <a:cubicBezTo>
                    <a:pt x="2469" y="3036"/>
                    <a:pt x="2002" y="5237"/>
                    <a:pt x="1768" y="6572"/>
                  </a:cubicBezTo>
                  <a:cubicBezTo>
                    <a:pt x="767" y="11508"/>
                    <a:pt x="234" y="16579"/>
                    <a:pt x="100" y="21616"/>
                  </a:cubicBezTo>
                  <a:cubicBezTo>
                    <a:pt x="0" y="26786"/>
                    <a:pt x="100" y="31923"/>
                    <a:pt x="134" y="37127"/>
                  </a:cubicBezTo>
                  <a:cubicBezTo>
                    <a:pt x="167" y="42297"/>
                    <a:pt x="200" y="39128"/>
                    <a:pt x="300" y="44332"/>
                  </a:cubicBezTo>
                  <a:cubicBezTo>
                    <a:pt x="300" y="44966"/>
                    <a:pt x="334" y="45599"/>
                    <a:pt x="334" y="46267"/>
                  </a:cubicBezTo>
                  <a:cubicBezTo>
                    <a:pt x="334" y="46300"/>
                    <a:pt x="359" y="46317"/>
                    <a:pt x="384" y="46317"/>
                  </a:cubicBezTo>
                  <a:cubicBezTo>
                    <a:pt x="409" y="46317"/>
                    <a:pt x="434" y="46300"/>
                    <a:pt x="434" y="46267"/>
                  </a:cubicBezTo>
                  <a:cubicBezTo>
                    <a:pt x="567" y="41096"/>
                    <a:pt x="500" y="44299"/>
                    <a:pt x="500" y="39128"/>
                  </a:cubicBezTo>
                  <a:cubicBezTo>
                    <a:pt x="467" y="33958"/>
                    <a:pt x="400" y="28787"/>
                    <a:pt x="434" y="23650"/>
                  </a:cubicBezTo>
                  <a:cubicBezTo>
                    <a:pt x="467" y="18513"/>
                    <a:pt x="901" y="13410"/>
                    <a:pt x="1768" y="8339"/>
                  </a:cubicBezTo>
                  <a:cubicBezTo>
                    <a:pt x="2068" y="6772"/>
                    <a:pt x="2635" y="3970"/>
                    <a:pt x="3302" y="734"/>
                  </a:cubicBezTo>
                  <a:cubicBezTo>
                    <a:pt x="3336" y="567"/>
                    <a:pt x="3369" y="400"/>
                    <a:pt x="3403" y="267"/>
                  </a:cubicBezTo>
                  <a:cubicBezTo>
                    <a:pt x="3336" y="167"/>
                    <a:pt x="3269" y="100"/>
                    <a:pt x="3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6"/>
            <p:cNvSpPr/>
            <p:nvPr/>
          </p:nvSpPr>
          <p:spPr>
            <a:xfrm>
              <a:off x="-3953648" y="1851076"/>
              <a:ext cx="69198" cy="265305"/>
            </a:xfrm>
            <a:custGeom>
              <a:avLst/>
              <a:gdLst/>
              <a:ahLst/>
              <a:cxnLst/>
              <a:rect l="l" t="t" r="r" b="b"/>
              <a:pathLst>
                <a:path w="3671" h="13914" extrusionOk="0">
                  <a:moveTo>
                    <a:pt x="3595" y="1"/>
                  </a:moveTo>
                  <a:cubicBezTo>
                    <a:pt x="3572" y="1"/>
                    <a:pt x="3550" y="11"/>
                    <a:pt x="3537" y="37"/>
                  </a:cubicBezTo>
                  <a:cubicBezTo>
                    <a:pt x="2803" y="2539"/>
                    <a:pt x="2169" y="5040"/>
                    <a:pt x="1502" y="7542"/>
                  </a:cubicBezTo>
                  <a:cubicBezTo>
                    <a:pt x="1302" y="8343"/>
                    <a:pt x="735" y="10644"/>
                    <a:pt x="68" y="13580"/>
                  </a:cubicBezTo>
                  <a:cubicBezTo>
                    <a:pt x="34" y="13680"/>
                    <a:pt x="34" y="13747"/>
                    <a:pt x="1" y="13847"/>
                  </a:cubicBezTo>
                  <a:lnTo>
                    <a:pt x="268" y="13913"/>
                  </a:lnTo>
                  <a:cubicBezTo>
                    <a:pt x="301" y="13813"/>
                    <a:pt x="334" y="13713"/>
                    <a:pt x="334" y="13613"/>
                  </a:cubicBezTo>
                  <a:cubicBezTo>
                    <a:pt x="902" y="11178"/>
                    <a:pt x="1335" y="9277"/>
                    <a:pt x="1535" y="8510"/>
                  </a:cubicBezTo>
                  <a:cubicBezTo>
                    <a:pt x="2269" y="5708"/>
                    <a:pt x="3036" y="2906"/>
                    <a:pt x="3670" y="70"/>
                  </a:cubicBezTo>
                  <a:cubicBezTo>
                    <a:pt x="3670" y="29"/>
                    <a:pt x="3632" y="1"/>
                    <a:pt x="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6"/>
            <p:cNvSpPr/>
            <p:nvPr/>
          </p:nvSpPr>
          <p:spPr>
            <a:xfrm>
              <a:off x="-3727898" y="1947183"/>
              <a:ext cx="226370" cy="50929"/>
            </a:xfrm>
            <a:custGeom>
              <a:avLst/>
              <a:gdLst/>
              <a:ahLst/>
              <a:cxnLst/>
              <a:rect l="l" t="t" r="r" b="b"/>
              <a:pathLst>
                <a:path w="12009" h="2671" extrusionOk="0">
                  <a:moveTo>
                    <a:pt x="11942" y="0"/>
                  </a:moveTo>
                  <a:cubicBezTo>
                    <a:pt x="11008" y="434"/>
                    <a:pt x="10041" y="734"/>
                    <a:pt x="9040" y="868"/>
                  </a:cubicBezTo>
                  <a:cubicBezTo>
                    <a:pt x="8073" y="968"/>
                    <a:pt x="7105" y="1135"/>
                    <a:pt x="6138" y="1368"/>
                  </a:cubicBezTo>
                  <a:cubicBezTo>
                    <a:pt x="5137" y="1702"/>
                    <a:pt x="4136" y="1969"/>
                    <a:pt x="3136" y="2202"/>
                  </a:cubicBezTo>
                  <a:cubicBezTo>
                    <a:pt x="2102" y="2369"/>
                    <a:pt x="1068" y="2469"/>
                    <a:pt x="33" y="2469"/>
                  </a:cubicBezTo>
                  <a:cubicBezTo>
                    <a:pt x="0" y="2469"/>
                    <a:pt x="0" y="2536"/>
                    <a:pt x="33" y="2536"/>
                  </a:cubicBezTo>
                  <a:cubicBezTo>
                    <a:pt x="597" y="2630"/>
                    <a:pt x="1172" y="2671"/>
                    <a:pt x="1751" y="2671"/>
                  </a:cubicBezTo>
                  <a:cubicBezTo>
                    <a:pt x="2200" y="2671"/>
                    <a:pt x="2651" y="2646"/>
                    <a:pt x="3102" y="2602"/>
                  </a:cubicBezTo>
                  <a:cubicBezTo>
                    <a:pt x="4136" y="2402"/>
                    <a:pt x="5170" y="2169"/>
                    <a:pt x="6171" y="1868"/>
                  </a:cubicBezTo>
                  <a:cubicBezTo>
                    <a:pt x="7172" y="1635"/>
                    <a:pt x="8206" y="1602"/>
                    <a:pt x="9207" y="1268"/>
                  </a:cubicBezTo>
                  <a:cubicBezTo>
                    <a:pt x="10141" y="968"/>
                    <a:pt x="11075" y="568"/>
                    <a:pt x="11975" y="67"/>
                  </a:cubicBezTo>
                  <a:cubicBezTo>
                    <a:pt x="12009" y="67"/>
                    <a:pt x="11975" y="0"/>
                    <a:pt x="119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6"/>
            <p:cNvSpPr/>
            <p:nvPr/>
          </p:nvSpPr>
          <p:spPr>
            <a:xfrm>
              <a:off x="-3763110" y="1982326"/>
              <a:ext cx="133307" cy="495183"/>
            </a:xfrm>
            <a:custGeom>
              <a:avLst/>
              <a:gdLst/>
              <a:ahLst/>
              <a:cxnLst/>
              <a:rect l="l" t="t" r="r" b="b"/>
              <a:pathLst>
                <a:path w="7072" h="25970" extrusionOk="0">
                  <a:moveTo>
                    <a:pt x="7038" y="0"/>
                  </a:moveTo>
                  <a:cubicBezTo>
                    <a:pt x="7022" y="0"/>
                    <a:pt x="7005" y="9"/>
                    <a:pt x="7005" y="25"/>
                  </a:cubicBezTo>
                  <a:cubicBezTo>
                    <a:pt x="6338" y="1693"/>
                    <a:pt x="5838" y="3461"/>
                    <a:pt x="5304" y="5162"/>
                  </a:cubicBezTo>
                  <a:cubicBezTo>
                    <a:pt x="4303" y="8198"/>
                    <a:pt x="801" y="22808"/>
                    <a:pt x="601" y="23576"/>
                  </a:cubicBezTo>
                  <a:cubicBezTo>
                    <a:pt x="400" y="24343"/>
                    <a:pt x="167" y="25143"/>
                    <a:pt x="0" y="25944"/>
                  </a:cubicBezTo>
                  <a:cubicBezTo>
                    <a:pt x="0" y="25961"/>
                    <a:pt x="25" y="25969"/>
                    <a:pt x="50" y="25969"/>
                  </a:cubicBezTo>
                  <a:cubicBezTo>
                    <a:pt x="75" y="25969"/>
                    <a:pt x="100" y="25961"/>
                    <a:pt x="100" y="25944"/>
                  </a:cubicBezTo>
                  <a:cubicBezTo>
                    <a:pt x="434" y="25077"/>
                    <a:pt x="701" y="24176"/>
                    <a:pt x="1001" y="23342"/>
                  </a:cubicBezTo>
                  <a:cubicBezTo>
                    <a:pt x="1268" y="22508"/>
                    <a:pt x="5437" y="6230"/>
                    <a:pt x="5871" y="4695"/>
                  </a:cubicBezTo>
                  <a:cubicBezTo>
                    <a:pt x="6271" y="3128"/>
                    <a:pt x="6738" y="1593"/>
                    <a:pt x="7072" y="25"/>
                  </a:cubicBezTo>
                  <a:cubicBezTo>
                    <a:pt x="7072" y="9"/>
                    <a:pt x="7055" y="0"/>
                    <a:pt x="70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6"/>
            <p:cNvSpPr/>
            <p:nvPr/>
          </p:nvSpPr>
          <p:spPr>
            <a:xfrm>
              <a:off x="-4075005" y="2099198"/>
              <a:ext cx="249649" cy="262712"/>
            </a:xfrm>
            <a:custGeom>
              <a:avLst/>
              <a:gdLst/>
              <a:ahLst/>
              <a:cxnLst/>
              <a:rect l="l" t="t" r="r" b="b"/>
              <a:pathLst>
                <a:path w="13244" h="13778" extrusionOk="0">
                  <a:moveTo>
                    <a:pt x="2322" y="267"/>
                  </a:moveTo>
                  <a:cubicBezTo>
                    <a:pt x="2327" y="268"/>
                    <a:pt x="2331" y="268"/>
                    <a:pt x="2336" y="268"/>
                  </a:cubicBezTo>
                  <a:cubicBezTo>
                    <a:pt x="5638" y="635"/>
                    <a:pt x="8941" y="1235"/>
                    <a:pt x="12210" y="1969"/>
                  </a:cubicBezTo>
                  <a:cubicBezTo>
                    <a:pt x="12376" y="2002"/>
                    <a:pt x="12777" y="2069"/>
                    <a:pt x="12877" y="2236"/>
                  </a:cubicBezTo>
                  <a:cubicBezTo>
                    <a:pt x="12877" y="2336"/>
                    <a:pt x="12843" y="2469"/>
                    <a:pt x="12810" y="2569"/>
                  </a:cubicBezTo>
                  <a:lnTo>
                    <a:pt x="12610" y="3637"/>
                  </a:lnTo>
                  <a:lnTo>
                    <a:pt x="12210" y="5772"/>
                  </a:lnTo>
                  <a:cubicBezTo>
                    <a:pt x="11909" y="7206"/>
                    <a:pt x="12043" y="6472"/>
                    <a:pt x="11776" y="7907"/>
                  </a:cubicBezTo>
                  <a:cubicBezTo>
                    <a:pt x="11643" y="8540"/>
                    <a:pt x="11543" y="9207"/>
                    <a:pt x="11409" y="9841"/>
                  </a:cubicBezTo>
                  <a:lnTo>
                    <a:pt x="11209" y="10909"/>
                  </a:lnTo>
                  <a:cubicBezTo>
                    <a:pt x="11176" y="11075"/>
                    <a:pt x="11142" y="11276"/>
                    <a:pt x="11109" y="11442"/>
                  </a:cubicBezTo>
                  <a:cubicBezTo>
                    <a:pt x="11076" y="11743"/>
                    <a:pt x="10842" y="12009"/>
                    <a:pt x="10508" y="12076"/>
                  </a:cubicBezTo>
                  <a:cubicBezTo>
                    <a:pt x="9875" y="12276"/>
                    <a:pt x="9141" y="12410"/>
                    <a:pt x="8474" y="12543"/>
                  </a:cubicBezTo>
                  <a:lnTo>
                    <a:pt x="6172" y="13077"/>
                  </a:lnTo>
                  <a:cubicBezTo>
                    <a:pt x="5772" y="13210"/>
                    <a:pt x="5371" y="13310"/>
                    <a:pt x="4938" y="13344"/>
                  </a:cubicBezTo>
                  <a:cubicBezTo>
                    <a:pt x="4538" y="13344"/>
                    <a:pt x="4104" y="12810"/>
                    <a:pt x="3837" y="12577"/>
                  </a:cubicBezTo>
                  <a:lnTo>
                    <a:pt x="1235" y="10208"/>
                  </a:lnTo>
                  <a:cubicBezTo>
                    <a:pt x="968" y="9941"/>
                    <a:pt x="735" y="9674"/>
                    <a:pt x="568" y="9374"/>
                  </a:cubicBezTo>
                  <a:cubicBezTo>
                    <a:pt x="406" y="9017"/>
                    <a:pt x="1728" y="2025"/>
                    <a:pt x="2322" y="267"/>
                  </a:cubicBezTo>
                  <a:close/>
                  <a:moveTo>
                    <a:pt x="2369" y="1"/>
                  </a:moveTo>
                  <a:cubicBezTo>
                    <a:pt x="2320" y="1"/>
                    <a:pt x="2281" y="17"/>
                    <a:pt x="2253" y="41"/>
                  </a:cubicBezTo>
                  <a:lnTo>
                    <a:pt x="2253" y="41"/>
                  </a:lnTo>
                  <a:cubicBezTo>
                    <a:pt x="2246" y="40"/>
                    <a:pt x="2238" y="40"/>
                    <a:pt x="2231" y="40"/>
                  </a:cubicBezTo>
                  <a:cubicBezTo>
                    <a:pt x="2203" y="40"/>
                    <a:pt x="2179" y="48"/>
                    <a:pt x="2169" y="68"/>
                  </a:cubicBezTo>
                  <a:cubicBezTo>
                    <a:pt x="1669" y="1469"/>
                    <a:pt x="1" y="8474"/>
                    <a:pt x="1" y="9207"/>
                  </a:cubicBezTo>
                  <a:cubicBezTo>
                    <a:pt x="1" y="9841"/>
                    <a:pt x="535" y="10208"/>
                    <a:pt x="968" y="10608"/>
                  </a:cubicBezTo>
                  <a:lnTo>
                    <a:pt x="2936" y="12376"/>
                  </a:lnTo>
                  <a:cubicBezTo>
                    <a:pt x="3270" y="12710"/>
                    <a:pt x="3604" y="13010"/>
                    <a:pt x="3970" y="13310"/>
                  </a:cubicBezTo>
                  <a:cubicBezTo>
                    <a:pt x="4171" y="13544"/>
                    <a:pt x="4471" y="13711"/>
                    <a:pt x="4804" y="13777"/>
                  </a:cubicBezTo>
                  <a:cubicBezTo>
                    <a:pt x="5105" y="13744"/>
                    <a:pt x="5405" y="13711"/>
                    <a:pt x="5672" y="13611"/>
                  </a:cubicBezTo>
                  <a:lnTo>
                    <a:pt x="7006" y="13310"/>
                  </a:lnTo>
                  <a:lnTo>
                    <a:pt x="9574" y="12677"/>
                  </a:lnTo>
                  <a:cubicBezTo>
                    <a:pt x="10142" y="12543"/>
                    <a:pt x="11042" y="12476"/>
                    <a:pt x="11376" y="11976"/>
                  </a:cubicBezTo>
                  <a:cubicBezTo>
                    <a:pt x="11476" y="11709"/>
                    <a:pt x="11543" y="11442"/>
                    <a:pt x="11576" y="11176"/>
                  </a:cubicBezTo>
                  <a:cubicBezTo>
                    <a:pt x="11643" y="10742"/>
                    <a:pt x="11743" y="10308"/>
                    <a:pt x="11809" y="9908"/>
                  </a:cubicBezTo>
                  <a:cubicBezTo>
                    <a:pt x="12110" y="8273"/>
                    <a:pt x="12010" y="8807"/>
                    <a:pt x="12310" y="7173"/>
                  </a:cubicBezTo>
                  <a:cubicBezTo>
                    <a:pt x="12610" y="5538"/>
                    <a:pt x="12944" y="3970"/>
                    <a:pt x="13177" y="2369"/>
                  </a:cubicBezTo>
                  <a:cubicBezTo>
                    <a:pt x="13210" y="2169"/>
                    <a:pt x="13244" y="2036"/>
                    <a:pt x="13044" y="1902"/>
                  </a:cubicBezTo>
                  <a:cubicBezTo>
                    <a:pt x="12677" y="1735"/>
                    <a:pt x="12276" y="1635"/>
                    <a:pt x="11843" y="1602"/>
                  </a:cubicBezTo>
                  <a:cubicBezTo>
                    <a:pt x="10875" y="1368"/>
                    <a:pt x="9875" y="1202"/>
                    <a:pt x="8874" y="1002"/>
                  </a:cubicBezTo>
                  <a:cubicBezTo>
                    <a:pt x="6806" y="601"/>
                    <a:pt x="4471" y="201"/>
                    <a:pt x="2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6"/>
            <p:cNvSpPr/>
            <p:nvPr/>
          </p:nvSpPr>
          <p:spPr>
            <a:xfrm>
              <a:off x="-4036928" y="2125666"/>
              <a:ext cx="202769" cy="72933"/>
            </a:xfrm>
            <a:custGeom>
              <a:avLst/>
              <a:gdLst/>
              <a:ahLst/>
              <a:cxnLst/>
              <a:rect l="l" t="t" r="r" b="b"/>
              <a:pathLst>
                <a:path w="10757" h="3825" extrusionOk="0">
                  <a:moveTo>
                    <a:pt x="92" y="1"/>
                  </a:moveTo>
                  <a:cubicBezTo>
                    <a:pt x="41" y="1"/>
                    <a:pt x="0" y="32"/>
                    <a:pt x="49" y="81"/>
                  </a:cubicBezTo>
                  <a:cubicBezTo>
                    <a:pt x="816" y="914"/>
                    <a:pt x="1584" y="1782"/>
                    <a:pt x="2384" y="2649"/>
                  </a:cubicBezTo>
                  <a:cubicBezTo>
                    <a:pt x="2882" y="3147"/>
                    <a:pt x="3328" y="3825"/>
                    <a:pt x="4062" y="3825"/>
                  </a:cubicBezTo>
                  <a:cubicBezTo>
                    <a:pt x="4164" y="3825"/>
                    <a:pt x="4272" y="3812"/>
                    <a:pt x="4386" y="3783"/>
                  </a:cubicBezTo>
                  <a:cubicBezTo>
                    <a:pt x="5453" y="3516"/>
                    <a:pt x="6454" y="3116"/>
                    <a:pt x="7488" y="2749"/>
                  </a:cubicBezTo>
                  <a:cubicBezTo>
                    <a:pt x="8589" y="2349"/>
                    <a:pt x="9656" y="1915"/>
                    <a:pt x="10723" y="1448"/>
                  </a:cubicBezTo>
                  <a:cubicBezTo>
                    <a:pt x="10757" y="1448"/>
                    <a:pt x="10723" y="1381"/>
                    <a:pt x="10690" y="1381"/>
                  </a:cubicBezTo>
                  <a:cubicBezTo>
                    <a:pt x="8855" y="2049"/>
                    <a:pt x="7021" y="2682"/>
                    <a:pt x="5119" y="3216"/>
                  </a:cubicBezTo>
                  <a:cubicBezTo>
                    <a:pt x="4886" y="3283"/>
                    <a:pt x="4619" y="3383"/>
                    <a:pt x="4386" y="3450"/>
                  </a:cubicBezTo>
                  <a:cubicBezTo>
                    <a:pt x="4289" y="3485"/>
                    <a:pt x="4190" y="3501"/>
                    <a:pt x="4093" y="3501"/>
                  </a:cubicBezTo>
                  <a:cubicBezTo>
                    <a:pt x="3820" y="3501"/>
                    <a:pt x="3557" y="3371"/>
                    <a:pt x="3385" y="3149"/>
                  </a:cubicBezTo>
                  <a:cubicBezTo>
                    <a:pt x="3051" y="2816"/>
                    <a:pt x="2718" y="2482"/>
                    <a:pt x="2417" y="2182"/>
                  </a:cubicBezTo>
                  <a:cubicBezTo>
                    <a:pt x="1650" y="1448"/>
                    <a:pt x="883" y="748"/>
                    <a:pt x="149" y="14"/>
                  </a:cubicBezTo>
                  <a:cubicBezTo>
                    <a:pt x="131" y="5"/>
                    <a:pt x="111" y="1"/>
                    <a:pt x="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6"/>
            <p:cNvSpPr/>
            <p:nvPr/>
          </p:nvSpPr>
          <p:spPr>
            <a:xfrm>
              <a:off x="-3966843" y="2165195"/>
              <a:ext cx="15740" cy="17733"/>
            </a:xfrm>
            <a:custGeom>
              <a:avLst/>
              <a:gdLst/>
              <a:ahLst/>
              <a:cxnLst/>
              <a:rect l="l" t="t" r="r" b="b"/>
              <a:pathLst>
                <a:path w="835" h="930" extrusionOk="0">
                  <a:moveTo>
                    <a:pt x="367" y="1"/>
                  </a:moveTo>
                  <a:cubicBezTo>
                    <a:pt x="276" y="1"/>
                    <a:pt x="184" y="26"/>
                    <a:pt x="100" y="76"/>
                  </a:cubicBezTo>
                  <a:cubicBezTo>
                    <a:pt x="43" y="104"/>
                    <a:pt x="60" y="182"/>
                    <a:pt x="129" y="182"/>
                  </a:cubicBezTo>
                  <a:cubicBezTo>
                    <a:pt x="141" y="182"/>
                    <a:pt x="153" y="180"/>
                    <a:pt x="167" y="176"/>
                  </a:cubicBezTo>
                  <a:cubicBezTo>
                    <a:pt x="234" y="142"/>
                    <a:pt x="301" y="142"/>
                    <a:pt x="367" y="142"/>
                  </a:cubicBezTo>
                  <a:cubicBezTo>
                    <a:pt x="401" y="142"/>
                    <a:pt x="434" y="176"/>
                    <a:pt x="467" y="176"/>
                  </a:cubicBezTo>
                  <a:lnTo>
                    <a:pt x="501" y="209"/>
                  </a:lnTo>
                  <a:cubicBezTo>
                    <a:pt x="501" y="243"/>
                    <a:pt x="534" y="276"/>
                    <a:pt x="534" y="309"/>
                  </a:cubicBezTo>
                  <a:lnTo>
                    <a:pt x="534" y="343"/>
                  </a:lnTo>
                  <a:cubicBezTo>
                    <a:pt x="567" y="409"/>
                    <a:pt x="567" y="476"/>
                    <a:pt x="567" y="543"/>
                  </a:cubicBezTo>
                  <a:cubicBezTo>
                    <a:pt x="534" y="676"/>
                    <a:pt x="467" y="776"/>
                    <a:pt x="334" y="810"/>
                  </a:cubicBezTo>
                  <a:cubicBezTo>
                    <a:pt x="314" y="819"/>
                    <a:pt x="295" y="823"/>
                    <a:pt x="276" y="823"/>
                  </a:cubicBezTo>
                  <a:cubicBezTo>
                    <a:pt x="231" y="823"/>
                    <a:pt x="191" y="800"/>
                    <a:pt x="167" y="776"/>
                  </a:cubicBezTo>
                  <a:cubicBezTo>
                    <a:pt x="100" y="710"/>
                    <a:pt x="67" y="609"/>
                    <a:pt x="67" y="543"/>
                  </a:cubicBezTo>
                  <a:lnTo>
                    <a:pt x="34" y="543"/>
                  </a:lnTo>
                  <a:cubicBezTo>
                    <a:pt x="0" y="676"/>
                    <a:pt x="67" y="810"/>
                    <a:pt x="201" y="910"/>
                  </a:cubicBezTo>
                  <a:cubicBezTo>
                    <a:pt x="249" y="922"/>
                    <a:pt x="303" y="930"/>
                    <a:pt x="356" y="930"/>
                  </a:cubicBezTo>
                  <a:cubicBezTo>
                    <a:pt x="447" y="930"/>
                    <a:pt x="537" y="906"/>
                    <a:pt x="601" y="843"/>
                  </a:cubicBezTo>
                  <a:cubicBezTo>
                    <a:pt x="734" y="743"/>
                    <a:pt x="834" y="609"/>
                    <a:pt x="834" y="443"/>
                  </a:cubicBezTo>
                  <a:cubicBezTo>
                    <a:pt x="834" y="309"/>
                    <a:pt x="734" y="142"/>
                    <a:pt x="634" y="76"/>
                  </a:cubicBezTo>
                  <a:cubicBezTo>
                    <a:pt x="551" y="26"/>
                    <a:pt x="459" y="1"/>
                    <a:pt x="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6"/>
            <p:cNvSpPr/>
            <p:nvPr/>
          </p:nvSpPr>
          <p:spPr>
            <a:xfrm>
              <a:off x="-4152713" y="607290"/>
              <a:ext cx="183447" cy="131037"/>
            </a:xfrm>
            <a:custGeom>
              <a:avLst/>
              <a:gdLst/>
              <a:ahLst/>
              <a:cxnLst/>
              <a:rect l="l" t="t" r="r" b="b"/>
              <a:pathLst>
                <a:path w="6773" h="4838" extrusionOk="0">
                  <a:moveTo>
                    <a:pt x="768" y="1"/>
                  </a:moveTo>
                  <a:lnTo>
                    <a:pt x="1" y="4037"/>
                  </a:lnTo>
                  <a:lnTo>
                    <a:pt x="6139" y="4837"/>
                  </a:lnTo>
                  <a:lnTo>
                    <a:pt x="6772" y="1435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6"/>
            <p:cNvSpPr/>
            <p:nvPr/>
          </p:nvSpPr>
          <p:spPr>
            <a:xfrm>
              <a:off x="-4305394" y="553985"/>
              <a:ext cx="269252" cy="192466"/>
            </a:xfrm>
            <a:custGeom>
              <a:avLst/>
              <a:gdLst/>
              <a:ahLst/>
              <a:cxnLst/>
              <a:rect l="l" t="t" r="r" b="b"/>
              <a:pathLst>
                <a:path w="9941" h="7106" extrusionOk="0">
                  <a:moveTo>
                    <a:pt x="1101" y="1"/>
                  </a:moveTo>
                  <a:lnTo>
                    <a:pt x="0" y="5905"/>
                  </a:lnTo>
                  <a:lnTo>
                    <a:pt x="9007" y="7106"/>
                  </a:lnTo>
                  <a:lnTo>
                    <a:pt x="9941" y="2135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6"/>
            <p:cNvSpPr/>
            <p:nvPr/>
          </p:nvSpPr>
          <p:spPr>
            <a:xfrm>
              <a:off x="-4535783" y="492556"/>
              <a:ext cx="335204" cy="239431"/>
            </a:xfrm>
            <a:custGeom>
              <a:avLst/>
              <a:gdLst/>
              <a:ahLst/>
              <a:cxnLst/>
              <a:rect l="l" t="t" r="r" b="b"/>
              <a:pathLst>
                <a:path w="12376" h="8840" extrusionOk="0">
                  <a:moveTo>
                    <a:pt x="1368" y="0"/>
                  </a:moveTo>
                  <a:lnTo>
                    <a:pt x="0" y="7372"/>
                  </a:lnTo>
                  <a:lnTo>
                    <a:pt x="11242" y="8840"/>
                  </a:lnTo>
                  <a:lnTo>
                    <a:pt x="12376" y="263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6"/>
            <p:cNvSpPr/>
            <p:nvPr/>
          </p:nvSpPr>
          <p:spPr>
            <a:xfrm>
              <a:off x="-4562896" y="492339"/>
              <a:ext cx="92197" cy="200131"/>
            </a:xfrm>
            <a:custGeom>
              <a:avLst/>
              <a:gdLst/>
              <a:ahLst/>
              <a:cxnLst/>
              <a:rect l="l" t="t" r="r" b="b"/>
              <a:pathLst>
                <a:path w="3404" h="7389" extrusionOk="0">
                  <a:moveTo>
                    <a:pt x="2279" y="0"/>
                  </a:moveTo>
                  <a:cubicBezTo>
                    <a:pt x="1566" y="0"/>
                    <a:pt x="752" y="1492"/>
                    <a:pt x="368" y="3444"/>
                  </a:cubicBezTo>
                  <a:cubicBezTo>
                    <a:pt x="1" y="5479"/>
                    <a:pt x="268" y="7213"/>
                    <a:pt x="1001" y="7380"/>
                  </a:cubicBezTo>
                  <a:cubicBezTo>
                    <a:pt x="1031" y="7385"/>
                    <a:pt x="1060" y="7388"/>
                    <a:pt x="1090" y="7388"/>
                  </a:cubicBezTo>
                  <a:cubicBezTo>
                    <a:pt x="1806" y="7388"/>
                    <a:pt x="2651" y="5865"/>
                    <a:pt x="3003" y="3911"/>
                  </a:cubicBezTo>
                  <a:cubicBezTo>
                    <a:pt x="3403" y="1876"/>
                    <a:pt x="3103" y="142"/>
                    <a:pt x="2369" y="8"/>
                  </a:cubicBezTo>
                  <a:cubicBezTo>
                    <a:pt x="2339" y="3"/>
                    <a:pt x="2309" y="0"/>
                    <a:pt x="2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6"/>
            <p:cNvSpPr/>
            <p:nvPr/>
          </p:nvSpPr>
          <p:spPr>
            <a:xfrm>
              <a:off x="-4513194" y="500681"/>
              <a:ext cx="49701" cy="196068"/>
            </a:xfrm>
            <a:custGeom>
              <a:avLst/>
              <a:gdLst/>
              <a:ahLst/>
              <a:cxnLst/>
              <a:rect l="l" t="t" r="r" b="b"/>
              <a:pathLst>
                <a:path w="1835" h="7239" extrusionOk="0">
                  <a:moveTo>
                    <a:pt x="1835" y="0"/>
                  </a:moveTo>
                  <a:cubicBezTo>
                    <a:pt x="1668" y="0"/>
                    <a:pt x="1501" y="67"/>
                    <a:pt x="1401" y="201"/>
                  </a:cubicBezTo>
                  <a:cubicBezTo>
                    <a:pt x="1301" y="334"/>
                    <a:pt x="1201" y="467"/>
                    <a:pt x="1101" y="601"/>
                  </a:cubicBezTo>
                  <a:cubicBezTo>
                    <a:pt x="934" y="901"/>
                    <a:pt x="801" y="1201"/>
                    <a:pt x="701" y="1502"/>
                  </a:cubicBezTo>
                  <a:cubicBezTo>
                    <a:pt x="467" y="2135"/>
                    <a:pt x="301" y="2769"/>
                    <a:pt x="167" y="3403"/>
                  </a:cubicBezTo>
                  <a:cubicBezTo>
                    <a:pt x="34" y="4070"/>
                    <a:pt x="0" y="4737"/>
                    <a:pt x="0" y="5404"/>
                  </a:cubicBezTo>
                  <a:cubicBezTo>
                    <a:pt x="0" y="5705"/>
                    <a:pt x="0" y="6038"/>
                    <a:pt x="67" y="6372"/>
                  </a:cubicBezTo>
                  <a:cubicBezTo>
                    <a:pt x="100" y="6538"/>
                    <a:pt x="134" y="6705"/>
                    <a:pt x="200" y="6872"/>
                  </a:cubicBezTo>
                  <a:cubicBezTo>
                    <a:pt x="234" y="7005"/>
                    <a:pt x="334" y="7206"/>
                    <a:pt x="501" y="7239"/>
                  </a:cubicBezTo>
                  <a:cubicBezTo>
                    <a:pt x="334" y="7172"/>
                    <a:pt x="267" y="7005"/>
                    <a:pt x="234" y="6839"/>
                  </a:cubicBezTo>
                  <a:cubicBezTo>
                    <a:pt x="200" y="6672"/>
                    <a:pt x="167" y="6538"/>
                    <a:pt x="167" y="6372"/>
                  </a:cubicBezTo>
                  <a:cubicBezTo>
                    <a:pt x="134" y="6038"/>
                    <a:pt x="134" y="5705"/>
                    <a:pt x="167" y="5404"/>
                  </a:cubicBezTo>
                  <a:cubicBezTo>
                    <a:pt x="200" y="4737"/>
                    <a:pt x="267" y="4103"/>
                    <a:pt x="367" y="3470"/>
                  </a:cubicBezTo>
                  <a:cubicBezTo>
                    <a:pt x="501" y="2802"/>
                    <a:pt x="667" y="2202"/>
                    <a:pt x="868" y="1568"/>
                  </a:cubicBezTo>
                  <a:cubicBezTo>
                    <a:pt x="934" y="1268"/>
                    <a:pt x="1068" y="968"/>
                    <a:pt x="1201" y="668"/>
                  </a:cubicBezTo>
                  <a:cubicBezTo>
                    <a:pt x="1268" y="501"/>
                    <a:pt x="1368" y="367"/>
                    <a:pt x="1468" y="234"/>
                  </a:cubicBezTo>
                  <a:cubicBezTo>
                    <a:pt x="1535" y="100"/>
                    <a:pt x="1668" y="0"/>
                    <a:pt x="1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6"/>
            <p:cNvSpPr/>
            <p:nvPr/>
          </p:nvSpPr>
          <p:spPr>
            <a:xfrm>
              <a:off x="-4206017" y="633481"/>
              <a:ext cx="179817" cy="124726"/>
            </a:xfrm>
            <a:custGeom>
              <a:avLst/>
              <a:gdLst/>
              <a:ahLst/>
              <a:cxnLst/>
              <a:rect l="l" t="t" r="r" b="b"/>
              <a:pathLst>
                <a:path w="6639" h="4605" extrusionOk="0">
                  <a:moveTo>
                    <a:pt x="568" y="1"/>
                  </a:moveTo>
                  <a:lnTo>
                    <a:pt x="1" y="4037"/>
                  </a:lnTo>
                  <a:lnTo>
                    <a:pt x="6138" y="4604"/>
                  </a:lnTo>
                  <a:lnTo>
                    <a:pt x="6639" y="1202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6"/>
            <p:cNvSpPr/>
            <p:nvPr/>
          </p:nvSpPr>
          <p:spPr>
            <a:xfrm>
              <a:off x="-4359592" y="585621"/>
              <a:ext cx="264729" cy="183420"/>
            </a:xfrm>
            <a:custGeom>
              <a:avLst/>
              <a:gdLst/>
              <a:ahLst/>
              <a:cxnLst/>
              <a:rect l="l" t="t" r="r" b="b"/>
              <a:pathLst>
                <a:path w="9774" h="6772" extrusionOk="0">
                  <a:moveTo>
                    <a:pt x="867" y="0"/>
                  </a:moveTo>
                  <a:lnTo>
                    <a:pt x="0" y="5971"/>
                  </a:lnTo>
                  <a:lnTo>
                    <a:pt x="9040" y="6772"/>
                  </a:lnTo>
                  <a:lnTo>
                    <a:pt x="9774" y="1768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6"/>
            <p:cNvSpPr/>
            <p:nvPr/>
          </p:nvSpPr>
          <p:spPr>
            <a:xfrm>
              <a:off x="-4590008" y="533211"/>
              <a:ext cx="328893" cy="228597"/>
            </a:xfrm>
            <a:custGeom>
              <a:avLst/>
              <a:gdLst/>
              <a:ahLst/>
              <a:cxnLst/>
              <a:rect l="l" t="t" r="r" b="b"/>
              <a:pathLst>
                <a:path w="12143" h="8440" extrusionOk="0">
                  <a:moveTo>
                    <a:pt x="1068" y="0"/>
                  </a:moveTo>
                  <a:lnTo>
                    <a:pt x="1" y="7406"/>
                  </a:lnTo>
                  <a:lnTo>
                    <a:pt x="11242" y="8440"/>
                  </a:lnTo>
                  <a:lnTo>
                    <a:pt x="12143" y="2202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6"/>
            <p:cNvSpPr/>
            <p:nvPr/>
          </p:nvSpPr>
          <p:spPr>
            <a:xfrm>
              <a:off x="-4549326" y="535919"/>
              <a:ext cx="480677" cy="120176"/>
            </a:xfrm>
            <a:custGeom>
              <a:avLst/>
              <a:gdLst/>
              <a:ahLst/>
              <a:cxnLst/>
              <a:rect l="l" t="t" r="r" b="b"/>
              <a:pathLst>
                <a:path w="17747" h="4437" extrusionOk="0">
                  <a:moveTo>
                    <a:pt x="0" y="0"/>
                  </a:moveTo>
                  <a:lnTo>
                    <a:pt x="0" y="0"/>
                  </a:lnTo>
                  <a:cubicBezTo>
                    <a:pt x="1768" y="401"/>
                    <a:pt x="3536" y="768"/>
                    <a:pt x="5337" y="1135"/>
                  </a:cubicBezTo>
                  <a:cubicBezTo>
                    <a:pt x="7068" y="1461"/>
                    <a:pt x="8800" y="1820"/>
                    <a:pt x="10562" y="2179"/>
                  </a:cubicBezTo>
                  <a:lnTo>
                    <a:pt x="10562" y="2179"/>
                  </a:lnTo>
                  <a:lnTo>
                    <a:pt x="10541" y="2369"/>
                  </a:lnTo>
                  <a:lnTo>
                    <a:pt x="10541" y="2469"/>
                  </a:lnTo>
                  <a:lnTo>
                    <a:pt x="10641" y="2469"/>
                  </a:lnTo>
                  <a:lnTo>
                    <a:pt x="13710" y="3036"/>
                  </a:lnTo>
                  <a:cubicBezTo>
                    <a:pt x="14730" y="3233"/>
                    <a:pt x="15750" y="3431"/>
                    <a:pt x="16770" y="3628"/>
                  </a:cubicBezTo>
                  <a:lnTo>
                    <a:pt x="16770" y="3628"/>
                  </a:lnTo>
                  <a:lnTo>
                    <a:pt x="16679" y="4237"/>
                  </a:lnTo>
                  <a:lnTo>
                    <a:pt x="16679" y="4270"/>
                  </a:lnTo>
                  <a:lnTo>
                    <a:pt x="16712" y="4270"/>
                  </a:lnTo>
                  <a:lnTo>
                    <a:pt x="17746" y="4437"/>
                  </a:lnTo>
                  <a:lnTo>
                    <a:pt x="17746" y="4437"/>
                  </a:lnTo>
                  <a:lnTo>
                    <a:pt x="16712" y="4237"/>
                  </a:lnTo>
                  <a:lnTo>
                    <a:pt x="16845" y="3570"/>
                  </a:lnTo>
                  <a:lnTo>
                    <a:pt x="16845" y="3536"/>
                  </a:lnTo>
                  <a:lnTo>
                    <a:pt x="16812" y="3536"/>
                  </a:lnTo>
                  <a:cubicBezTo>
                    <a:pt x="15778" y="3303"/>
                    <a:pt x="14744" y="3136"/>
                    <a:pt x="13710" y="2902"/>
                  </a:cubicBezTo>
                  <a:lnTo>
                    <a:pt x="10751" y="2291"/>
                  </a:lnTo>
                  <a:lnTo>
                    <a:pt x="10774" y="2102"/>
                  </a:lnTo>
                  <a:lnTo>
                    <a:pt x="10774" y="2002"/>
                  </a:lnTo>
                  <a:lnTo>
                    <a:pt x="10674" y="2002"/>
                  </a:lnTo>
                  <a:cubicBezTo>
                    <a:pt x="8906" y="1635"/>
                    <a:pt x="7105" y="1301"/>
                    <a:pt x="5337" y="968"/>
                  </a:cubicBezTo>
                  <a:cubicBezTo>
                    <a:pt x="3569" y="634"/>
                    <a:pt x="1768" y="30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6"/>
            <p:cNvSpPr/>
            <p:nvPr/>
          </p:nvSpPr>
          <p:spPr>
            <a:xfrm>
              <a:off x="-3974707" y="800653"/>
              <a:ext cx="180711" cy="252432"/>
            </a:xfrm>
            <a:custGeom>
              <a:avLst/>
              <a:gdLst/>
              <a:ahLst/>
              <a:cxnLst/>
              <a:rect l="l" t="t" r="r" b="b"/>
              <a:pathLst>
                <a:path w="6672" h="9320" extrusionOk="0">
                  <a:moveTo>
                    <a:pt x="5604" y="0"/>
                  </a:moveTo>
                  <a:lnTo>
                    <a:pt x="0" y="2035"/>
                  </a:lnTo>
                  <a:cubicBezTo>
                    <a:pt x="467" y="3169"/>
                    <a:pt x="767" y="4336"/>
                    <a:pt x="934" y="5504"/>
                  </a:cubicBezTo>
                  <a:cubicBezTo>
                    <a:pt x="968" y="5637"/>
                    <a:pt x="968" y="5771"/>
                    <a:pt x="934" y="5904"/>
                  </a:cubicBezTo>
                  <a:cubicBezTo>
                    <a:pt x="934" y="5904"/>
                    <a:pt x="934" y="5938"/>
                    <a:pt x="934" y="5971"/>
                  </a:cubicBezTo>
                  <a:cubicBezTo>
                    <a:pt x="901" y="6705"/>
                    <a:pt x="2102" y="9173"/>
                    <a:pt x="3436" y="9307"/>
                  </a:cubicBezTo>
                  <a:cubicBezTo>
                    <a:pt x="3494" y="9315"/>
                    <a:pt x="3553" y="9319"/>
                    <a:pt x="3611" y="9319"/>
                  </a:cubicBezTo>
                  <a:cubicBezTo>
                    <a:pt x="4947" y="9319"/>
                    <a:pt x="6191" y="7170"/>
                    <a:pt x="6638" y="5604"/>
                  </a:cubicBezTo>
                  <a:cubicBezTo>
                    <a:pt x="6672" y="5471"/>
                    <a:pt x="6405" y="4270"/>
                    <a:pt x="6071" y="2802"/>
                  </a:cubicBezTo>
                  <a:cubicBezTo>
                    <a:pt x="5904" y="1935"/>
                    <a:pt x="5704" y="934"/>
                    <a:pt x="5604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6"/>
            <p:cNvSpPr/>
            <p:nvPr/>
          </p:nvSpPr>
          <p:spPr>
            <a:xfrm>
              <a:off x="-3975627" y="803362"/>
              <a:ext cx="144580" cy="159016"/>
            </a:xfrm>
            <a:custGeom>
              <a:avLst/>
              <a:gdLst/>
              <a:ahLst/>
              <a:cxnLst/>
              <a:rect l="l" t="t" r="r" b="b"/>
              <a:pathLst>
                <a:path w="5338" h="5871" extrusionOk="0">
                  <a:moveTo>
                    <a:pt x="5338" y="0"/>
                  </a:moveTo>
                  <a:lnTo>
                    <a:pt x="1" y="1935"/>
                  </a:lnTo>
                  <a:cubicBezTo>
                    <a:pt x="468" y="3036"/>
                    <a:pt x="801" y="4203"/>
                    <a:pt x="968" y="5404"/>
                  </a:cubicBezTo>
                  <a:cubicBezTo>
                    <a:pt x="968" y="5537"/>
                    <a:pt x="1002" y="5671"/>
                    <a:pt x="968" y="5804"/>
                  </a:cubicBezTo>
                  <a:lnTo>
                    <a:pt x="968" y="5871"/>
                  </a:lnTo>
                  <a:cubicBezTo>
                    <a:pt x="1168" y="5871"/>
                    <a:pt x="1368" y="5871"/>
                    <a:pt x="1569" y="5838"/>
                  </a:cubicBezTo>
                  <a:cubicBezTo>
                    <a:pt x="4704" y="5404"/>
                    <a:pt x="5238" y="1501"/>
                    <a:pt x="53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6"/>
            <p:cNvSpPr/>
            <p:nvPr/>
          </p:nvSpPr>
          <p:spPr>
            <a:xfrm>
              <a:off x="-4108428" y="491960"/>
              <a:ext cx="364131" cy="418599"/>
            </a:xfrm>
            <a:custGeom>
              <a:avLst/>
              <a:gdLst/>
              <a:ahLst/>
              <a:cxnLst/>
              <a:rect l="l" t="t" r="r" b="b"/>
              <a:pathLst>
                <a:path w="13444" h="15455" extrusionOk="0">
                  <a:moveTo>
                    <a:pt x="7078" y="0"/>
                  </a:moveTo>
                  <a:cubicBezTo>
                    <a:pt x="5904" y="0"/>
                    <a:pt x="4744" y="299"/>
                    <a:pt x="3803" y="923"/>
                  </a:cubicBezTo>
                  <a:cubicBezTo>
                    <a:pt x="1768" y="2257"/>
                    <a:pt x="0" y="9896"/>
                    <a:pt x="1735" y="12965"/>
                  </a:cubicBezTo>
                  <a:cubicBezTo>
                    <a:pt x="2700" y="14677"/>
                    <a:pt x="4371" y="15454"/>
                    <a:pt x="6119" y="15454"/>
                  </a:cubicBezTo>
                  <a:cubicBezTo>
                    <a:pt x="7572" y="15454"/>
                    <a:pt x="9078" y="14917"/>
                    <a:pt x="10274" y="13932"/>
                  </a:cubicBezTo>
                  <a:cubicBezTo>
                    <a:pt x="12109" y="12464"/>
                    <a:pt x="13443" y="6393"/>
                    <a:pt x="12843" y="3892"/>
                  </a:cubicBezTo>
                  <a:cubicBezTo>
                    <a:pt x="12205" y="1386"/>
                    <a:pt x="9607" y="0"/>
                    <a:pt x="7078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6"/>
            <p:cNvSpPr/>
            <p:nvPr/>
          </p:nvSpPr>
          <p:spPr>
            <a:xfrm>
              <a:off x="-4116553" y="469533"/>
              <a:ext cx="417434" cy="382982"/>
            </a:xfrm>
            <a:custGeom>
              <a:avLst/>
              <a:gdLst/>
              <a:ahLst/>
              <a:cxnLst/>
              <a:rect l="l" t="t" r="r" b="b"/>
              <a:pathLst>
                <a:path w="15412" h="14140" extrusionOk="0">
                  <a:moveTo>
                    <a:pt x="6563" y="1"/>
                  </a:moveTo>
                  <a:cubicBezTo>
                    <a:pt x="5846" y="1"/>
                    <a:pt x="5087" y="112"/>
                    <a:pt x="4303" y="383"/>
                  </a:cubicBezTo>
                  <a:cubicBezTo>
                    <a:pt x="0" y="1851"/>
                    <a:pt x="834" y="5020"/>
                    <a:pt x="2435" y="5253"/>
                  </a:cubicBezTo>
                  <a:cubicBezTo>
                    <a:pt x="2435" y="5253"/>
                    <a:pt x="2235" y="6721"/>
                    <a:pt x="3202" y="7221"/>
                  </a:cubicBezTo>
                  <a:cubicBezTo>
                    <a:pt x="3267" y="7254"/>
                    <a:pt x="5998" y="14140"/>
                    <a:pt x="10991" y="14140"/>
                  </a:cubicBezTo>
                  <a:cubicBezTo>
                    <a:pt x="11117" y="14140"/>
                    <a:pt x="11245" y="14135"/>
                    <a:pt x="11375" y="14126"/>
                  </a:cubicBezTo>
                  <a:cubicBezTo>
                    <a:pt x="11375" y="14126"/>
                    <a:pt x="15411" y="9790"/>
                    <a:pt x="14544" y="5720"/>
                  </a:cubicBezTo>
                  <a:cubicBezTo>
                    <a:pt x="13977" y="3085"/>
                    <a:pt x="12209" y="2285"/>
                    <a:pt x="12209" y="2285"/>
                  </a:cubicBezTo>
                  <a:cubicBezTo>
                    <a:pt x="12209" y="2285"/>
                    <a:pt x="9813" y="1"/>
                    <a:pt x="6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6"/>
            <p:cNvSpPr/>
            <p:nvPr/>
          </p:nvSpPr>
          <p:spPr>
            <a:xfrm>
              <a:off x="-4178904" y="926438"/>
              <a:ext cx="666806" cy="737064"/>
            </a:xfrm>
            <a:custGeom>
              <a:avLst/>
              <a:gdLst/>
              <a:ahLst/>
              <a:cxnLst/>
              <a:rect l="l" t="t" r="r" b="b"/>
              <a:pathLst>
                <a:path w="24619" h="27213" extrusionOk="0">
                  <a:moveTo>
                    <a:pt x="11211" y="1"/>
                  </a:moveTo>
                  <a:cubicBezTo>
                    <a:pt x="9735" y="1"/>
                    <a:pt x="8355" y="628"/>
                    <a:pt x="7272" y="1727"/>
                  </a:cubicBezTo>
                  <a:cubicBezTo>
                    <a:pt x="6705" y="2294"/>
                    <a:pt x="1335" y="10700"/>
                    <a:pt x="634" y="14169"/>
                  </a:cubicBezTo>
                  <a:cubicBezTo>
                    <a:pt x="0" y="17205"/>
                    <a:pt x="2936" y="21108"/>
                    <a:pt x="2936" y="21108"/>
                  </a:cubicBezTo>
                  <a:lnTo>
                    <a:pt x="1702" y="27212"/>
                  </a:lnTo>
                  <a:lnTo>
                    <a:pt x="24618" y="27212"/>
                  </a:lnTo>
                  <a:cubicBezTo>
                    <a:pt x="24618" y="27212"/>
                    <a:pt x="22183" y="9066"/>
                    <a:pt x="16145" y="2461"/>
                  </a:cubicBezTo>
                  <a:cubicBezTo>
                    <a:pt x="14559" y="753"/>
                    <a:pt x="12827" y="1"/>
                    <a:pt x="11211" y="1"/>
                  </a:cubicBezTo>
                  <a:close/>
                </a:path>
              </a:pathLst>
            </a:custGeom>
            <a:solidFill>
              <a:srgbClr val="FFC7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6"/>
            <p:cNvSpPr/>
            <p:nvPr/>
          </p:nvSpPr>
          <p:spPr>
            <a:xfrm>
              <a:off x="-4157209" y="1631854"/>
              <a:ext cx="662255" cy="77734"/>
            </a:xfrm>
            <a:custGeom>
              <a:avLst/>
              <a:gdLst/>
              <a:ahLst/>
              <a:cxnLst/>
              <a:rect l="l" t="t" r="r" b="b"/>
              <a:pathLst>
                <a:path w="24451" h="2870" extrusionOk="0">
                  <a:moveTo>
                    <a:pt x="534" y="1"/>
                  </a:moveTo>
                  <a:lnTo>
                    <a:pt x="0" y="2869"/>
                  </a:lnTo>
                  <a:lnTo>
                    <a:pt x="24451" y="2869"/>
                  </a:lnTo>
                  <a:lnTo>
                    <a:pt x="2408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6"/>
            <p:cNvSpPr/>
            <p:nvPr/>
          </p:nvSpPr>
          <p:spPr>
            <a:xfrm>
              <a:off x="-4119262" y="922755"/>
              <a:ext cx="271067" cy="754642"/>
            </a:xfrm>
            <a:custGeom>
              <a:avLst/>
              <a:gdLst/>
              <a:ahLst/>
              <a:cxnLst/>
              <a:rect l="l" t="t" r="r" b="b"/>
              <a:pathLst>
                <a:path w="10008" h="27862" extrusionOk="0">
                  <a:moveTo>
                    <a:pt x="7461" y="0"/>
                  </a:moveTo>
                  <a:cubicBezTo>
                    <a:pt x="7343" y="0"/>
                    <a:pt x="7224" y="10"/>
                    <a:pt x="7105" y="29"/>
                  </a:cubicBezTo>
                  <a:cubicBezTo>
                    <a:pt x="5938" y="195"/>
                    <a:pt x="1368" y="7968"/>
                    <a:pt x="701" y="10636"/>
                  </a:cubicBezTo>
                  <a:cubicBezTo>
                    <a:pt x="0" y="13271"/>
                    <a:pt x="400" y="21477"/>
                    <a:pt x="867" y="22778"/>
                  </a:cubicBezTo>
                  <a:cubicBezTo>
                    <a:pt x="1319" y="24038"/>
                    <a:pt x="3054" y="27861"/>
                    <a:pt x="3648" y="27861"/>
                  </a:cubicBezTo>
                  <a:cubicBezTo>
                    <a:pt x="3667" y="27861"/>
                    <a:pt x="3686" y="27857"/>
                    <a:pt x="3703" y="27849"/>
                  </a:cubicBezTo>
                  <a:cubicBezTo>
                    <a:pt x="4203" y="27582"/>
                    <a:pt x="5037" y="26047"/>
                    <a:pt x="5037" y="25747"/>
                  </a:cubicBezTo>
                  <a:cubicBezTo>
                    <a:pt x="5037" y="25413"/>
                    <a:pt x="3202" y="21677"/>
                    <a:pt x="2869" y="20877"/>
                  </a:cubicBezTo>
                  <a:cubicBezTo>
                    <a:pt x="2502" y="20043"/>
                    <a:pt x="2468" y="12304"/>
                    <a:pt x="2602" y="11003"/>
                  </a:cubicBezTo>
                  <a:cubicBezTo>
                    <a:pt x="2702" y="9702"/>
                    <a:pt x="7305" y="1029"/>
                    <a:pt x="7439" y="896"/>
                  </a:cubicBezTo>
                  <a:cubicBezTo>
                    <a:pt x="7442" y="894"/>
                    <a:pt x="7445" y="893"/>
                    <a:pt x="7449" y="893"/>
                  </a:cubicBezTo>
                  <a:cubicBezTo>
                    <a:pt x="7607" y="893"/>
                    <a:pt x="8363" y="2931"/>
                    <a:pt x="8470" y="2931"/>
                  </a:cubicBezTo>
                  <a:cubicBezTo>
                    <a:pt x="8471" y="2931"/>
                    <a:pt x="8472" y="2931"/>
                    <a:pt x="8473" y="2931"/>
                  </a:cubicBezTo>
                  <a:cubicBezTo>
                    <a:pt x="8640" y="2831"/>
                    <a:pt x="10007" y="2931"/>
                    <a:pt x="9940" y="2731"/>
                  </a:cubicBezTo>
                  <a:cubicBezTo>
                    <a:pt x="9874" y="2597"/>
                    <a:pt x="9607" y="1263"/>
                    <a:pt x="8873" y="529"/>
                  </a:cubicBezTo>
                  <a:cubicBezTo>
                    <a:pt x="8467" y="177"/>
                    <a:pt x="7972" y="0"/>
                    <a:pt x="74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6"/>
            <p:cNvSpPr/>
            <p:nvPr/>
          </p:nvSpPr>
          <p:spPr>
            <a:xfrm rot="10800000">
              <a:off x="-4451450" y="884825"/>
              <a:ext cx="179839" cy="495184"/>
            </a:xfrm>
            <a:custGeom>
              <a:avLst/>
              <a:gdLst/>
              <a:ahLst/>
              <a:cxnLst/>
              <a:rect l="l" t="t" r="r" b="b"/>
              <a:pathLst>
                <a:path w="13509" h="20706" extrusionOk="0">
                  <a:moveTo>
                    <a:pt x="8115" y="0"/>
                  </a:moveTo>
                  <a:cubicBezTo>
                    <a:pt x="5255" y="0"/>
                    <a:pt x="2288" y="427"/>
                    <a:pt x="2169" y="1226"/>
                  </a:cubicBezTo>
                  <a:cubicBezTo>
                    <a:pt x="601" y="12568"/>
                    <a:pt x="1" y="18072"/>
                    <a:pt x="1702" y="20407"/>
                  </a:cubicBezTo>
                  <a:cubicBezTo>
                    <a:pt x="1854" y="20611"/>
                    <a:pt x="2116" y="20706"/>
                    <a:pt x="2459" y="20706"/>
                  </a:cubicBezTo>
                  <a:cubicBezTo>
                    <a:pt x="4759" y="20706"/>
                    <a:pt x="10719" y="16458"/>
                    <a:pt x="11909" y="12134"/>
                  </a:cubicBezTo>
                  <a:cubicBezTo>
                    <a:pt x="12076" y="11534"/>
                    <a:pt x="13243" y="3328"/>
                    <a:pt x="13443" y="1226"/>
                  </a:cubicBezTo>
                  <a:cubicBezTo>
                    <a:pt x="13509" y="393"/>
                    <a:pt x="10861" y="0"/>
                    <a:pt x="8115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6"/>
            <p:cNvSpPr/>
            <p:nvPr/>
          </p:nvSpPr>
          <p:spPr>
            <a:xfrm>
              <a:off x="-4419025" y="645400"/>
              <a:ext cx="170515" cy="201182"/>
            </a:xfrm>
            <a:custGeom>
              <a:avLst/>
              <a:gdLst/>
              <a:ahLst/>
              <a:cxnLst/>
              <a:rect l="l" t="t" r="r" b="b"/>
              <a:pathLst>
                <a:path w="15245" h="15951" extrusionOk="0">
                  <a:moveTo>
                    <a:pt x="6742" y="0"/>
                  </a:moveTo>
                  <a:cubicBezTo>
                    <a:pt x="5837" y="0"/>
                    <a:pt x="4838" y="973"/>
                    <a:pt x="4838" y="973"/>
                  </a:cubicBezTo>
                  <a:cubicBezTo>
                    <a:pt x="4494" y="820"/>
                    <a:pt x="4130" y="744"/>
                    <a:pt x="3762" y="744"/>
                  </a:cubicBezTo>
                  <a:cubicBezTo>
                    <a:pt x="3486" y="744"/>
                    <a:pt x="3208" y="787"/>
                    <a:pt x="2936" y="873"/>
                  </a:cubicBezTo>
                  <a:cubicBezTo>
                    <a:pt x="1302" y="1473"/>
                    <a:pt x="735" y="4108"/>
                    <a:pt x="368" y="5743"/>
                  </a:cubicBezTo>
                  <a:cubicBezTo>
                    <a:pt x="1" y="7411"/>
                    <a:pt x="468" y="12481"/>
                    <a:pt x="468" y="13448"/>
                  </a:cubicBezTo>
                  <a:lnTo>
                    <a:pt x="11109" y="15950"/>
                  </a:lnTo>
                  <a:cubicBezTo>
                    <a:pt x="11109" y="15950"/>
                    <a:pt x="14911" y="8978"/>
                    <a:pt x="15078" y="6977"/>
                  </a:cubicBezTo>
                  <a:cubicBezTo>
                    <a:pt x="15245" y="5276"/>
                    <a:pt x="14845" y="1840"/>
                    <a:pt x="13711" y="1140"/>
                  </a:cubicBezTo>
                  <a:cubicBezTo>
                    <a:pt x="13452" y="982"/>
                    <a:pt x="13157" y="904"/>
                    <a:pt x="12862" y="904"/>
                  </a:cubicBezTo>
                  <a:cubicBezTo>
                    <a:pt x="12471" y="904"/>
                    <a:pt x="12080" y="1040"/>
                    <a:pt x="11776" y="1306"/>
                  </a:cubicBezTo>
                  <a:cubicBezTo>
                    <a:pt x="11509" y="773"/>
                    <a:pt x="11075" y="339"/>
                    <a:pt x="10542" y="105"/>
                  </a:cubicBezTo>
                  <a:cubicBezTo>
                    <a:pt x="10425" y="61"/>
                    <a:pt x="10307" y="42"/>
                    <a:pt x="10190" y="42"/>
                  </a:cubicBezTo>
                  <a:cubicBezTo>
                    <a:pt x="9339" y="42"/>
                    <a:pt x="8540" y="1073"/>
                    <a:pt x="8540" y="1073"/>
                  </a:cubicBezTo>
                  <a:cubicBezTo>
                    <a:pt x="8140" y="572"/>
                    <a:pt x="7640" y="239"/>
                    <a:pt x="7039" y="39"/>
                  </a:cubicBezTo>
                  <a:cubicBezTo>
                    <a:pt x="6942" y="12"/>
                    <a:pt x="6843" y="0"/>
                    <a:pt x="6742" y="0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6"/>
            <p:cNvSpPr/>
            <p:nvPr/>
          </p:nvSpPr>
          <p:spPr>
            <a:xfrm>
              <a:off x="-4289351" y="661809"/>
              <a:ext cx="5794" cy="70226"/>
            </a:xfrm>
            <a:custGeom>
              <a:avLst/>
              <a:gdLst/>
              <a:ahLst/>
              <a:cxnLst/>
              <a:rect l="l" t="t" r="r" b="b"/>
              <a:pathLst>
                <a:path w="518" h="5568" extrusionOk="0">
                  <a:moveTo>
                    <a:pt x="192" y="0"/>
                  </a:moveTo>
                  <a:cubicBezTo>
                    <a:pt x="173" y="0"/>
                    <a:pt x="150" y="19"/>
                    <a:pt x="150" y="39"/>
                  </a:cubicBezTo>
                  <a:cubicBezTo>
                    <a:pt x="17" y="1873"/>
                    <a:pt x="184" y="3708"/>
                    <a:pt x="17" y="5543"/>
                  </a:cubicBezTo>
                  <a:cubicBezTo>
                    <a:pt x="0" y="5559"/>
                    <a:pt x="17" y="5568"/>
                    <a:pt x="38" y="5568"/>
                  </a:cubicBezTo>
                  <a:cubicBezTo>
                    <a:pt x="59" y="5568"/>
                    <a:pt x="84" y="5559"/>
                    <a:pt x="84" y="5543"/>
                  </a:cubicBezTo>
                  <a:cubicBezTo>
                    <a:pt x="217" y="3708"/>
                    <a:pt x="517" y="1873"/>
                    <a:pt x="217" y="39"/>
                  </a:cubicBezTo>
                  <a:cubicBezTo>
                    <a:pt x="217" y="10"/>
                    <a:pt x="205" y="0"/>
                    <a:pt x="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6"/>
            <p:cNvSpPr/>
            <p:nvPr/>
          </p:nvSpPr>
          <p:spPr>
            <a:xfrm>
              <a:off x="-4333012" y="658441"/>
              <a:ext cx="10268" cy="66859"/>
            </a:xfrm>
            <a:custGeom>
              <a:avLst/>
              <a:gdLst/>
              <a:ahLst/>
              <a:cxnLst/>
              <a:rect l="l" t="t" r="r" b="b"/>
              <a:pathLst>
                <a:path w="918" h="5301" extrusionOk="0">
                  <a:moveTo>
                    <a:pt x="840" y="0"/>
                  </a:moveTo>
                  <a:cubicBezTo>
                    <a:pt x="819" y="0"/>
                    <a:pt x="799" y="11"/>
                    <a:pt x="784" y="39"/>
                  </a:cubicBezTo>
                  <a:cubicBezTo>
                    <a:pt x="684" y="439"/>
                    <a:pt x="618" y="839"/>
                    <a:pt x="584" y="1273"/>
                  </a:cubicBezTo>
                  <a:cubicBezTo>
                    <a:pt x="551" y="1740"/>
                    <a:pt x="484" y="2174"/>
                    <a:pt x="418" y="2607"/>
                  </a:cubicBezTo>
                  <a:cubicBezTo>
                    <a:pt x="284" y="3508"/>
                    <a:pt x="151" y="4375"/>
                    <a:pt x="17" y="5276"/>
                  </a:cubicBezTo>
                  <a:cubicBezTo>
                    <a:pt x="1" y="5293"/>
                    <a:pt x="17" y="5301"/>
                    <a:pt x="38" y="5301"/>
                  </a:cubicBezTo>
                  <a:cubicBezTo>
                    <a:pt x="59" y="5301"/>
                    <a:pt x="84" y="5293"/>
                    <a:pt x="84" y="5276"/>
                  </a:cubicBezTo>
                  <a:cubicBezTo>
                    <a:pt x="284" y="4409"/>
                    <a:pt x="451" y="3508"/>
                    <a:pt x="584" y="2641"/>
                  </a:cubicBezTo>
                  <a:cubicBezTo>
                    <a:pt x="684" y="2174"/>
                    <a:pt x="751" y="1740"/>
                    <a:pt x="818" y="1306"/>
                  </a:cubicBezTo>
                  <a:cubicBezTo>
                    <a:pt x="885" y="873"/>
                    <a:pt x="918" y="472"/>
                    <a:pt x="918" y="39"/>
                  </a:cubicBezTo>
                  <a:cubicBezTo>
                    <a:pt x="899" y="20"/>
                    <a:pt x="868" y="0"/>
                    <a:pt x="8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6"/>
            <p:cNvSpPr/>
            <p:nvPr/>
          </p:nvSpPr>
          <p:spPr>
            <a:xfrm>
              <a:off x="-4374245" y="658088"/>
              <a:ext cx="9709" cy="60490"/>
            </a:xfrm>
            <a:custGeom>
              <a:avLst/>
              <a:gdLst/>
              <a:ahLst/>
              <a:cxnLst/>
              <a:rect l="l" t="t" r="r" b="b"/>
              <a:pathLst>
                <a:path w="868" h="4796" extrusionOk="0">
                  <a:moveTo>
                    <a:pt x="835" y="0"/>
                  </a:moveTo>
                  <a:cubicBezTo>
                    <a:pt x="668" y="334"/>
                    <a:pt x="568" y="701"/>
                    <a:pt x="534" y="1101"/>
                  </a:cubicBezTo>
                  <a:cubicBezTo>
                    <a:pt x="468" y="1501"/>
                    <a:pt x="401" y="1868"/>
                    <a:pt x="368" y="2302"/>
                  </a:cubicBezTo>
                  <a:cubicBezTo>
                    <a:pt x="234" y="3102"/>
                    <a:pt x="134" y="3936"/>
                    <a:pt x="1" y="4770"/>
                  </a:cubicBezTo>
                  <a:cubicBezTo>
                    <a:pt x="1" y="4787"/>
                    <a:pt x="17" y="4795"/>
                    <a:pt x="34" y="4795"/>
                  </a:cubicBezTo>
                  <a:cubicBezTo>
                    <a:pt x="51" y="4795"/>
                    <a:pt x="67" y="4787"/>
                    <a:pt x="67" y="4770"/>
                  </a:cubicBezTo>
                  <a:cubicBezTo>
                    <a:pt x="167" y="3970"/>
                    <a:pt x="334" y="3169"/>
                    <a:pt x="468" y="2368"/>
                  </a:cubicBezTo>
                  <a:cubicBezTo>
                    <a:pt x="568" y="1935"/>
                    <a:pt x="634" y="1568"/>
                    <a:pt x="701" y="1134"/>
                  </a:cubicBezTo>
                  <a:cubicBezTo>
                    <a:pt x="835" y="767"/>
                    <a:pt x="868" y="400"/>
                    <a:pt x="8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6"/>
            <p:cNvSpPr/>
            <p:nvPr/>
          </p:nvSpPr>
          <p:spPr>
            <a:xfrm>
              <a:off x="-4490375" y="940750"/>
              <a:ext cx="587949" cy="448977"/>
            </a:xfrm>
            <a:custGeom>
              <a:avLst/>
              <a:gdLst/>
              <a:ahLst/>
              <a:cxnLst/>
              <a:rect l="l" t="t" r="r" b="b"/>
              <a:pathLst>
                <a:path w="26532" h="19636" extrusionOk="0">
                  <a:moveTo>
                    <a:pt x="24083" y="1"/>
                  </a:moveTo>
                  <a:cubicBezTo>
                    <a:pt x="23360" y="1"/>
                    <a:pt x="22271" y="326"/>
                    <a:pt x="20691" y="1124"/>
                  </a:cubicBezTo>
                  <a:cubicBezTo>
                    <a:pt x="13753" y="4626"/>
                    <a:pt x="3946" y="12565"/>
                    <a:pt x="2645" y="14566"/>
                  </a:cubicBezTo>
                  <a:cubicBezTo>
                    <a:pt x="2333" y="15066"/>
                    <a:pt x="0" y="19635"/>
                    <a:pt x="4944" y="19635"/>
                  </a:cubicBezTo>
                  <a:cubicBezTo>
                    <a:pt x="5278" y="19635"/>
                    <a:pt x="5645" y="19614"/>
                    <a:pt x="6047" y="19570"/>
                  </a:cubicBezTo>
                  <a:cubicBezTo>
                    <a:pt x="12485" y="18836"/>
                    <a:pt x="17856" y="14667"/>
                    <a:pt x="23660" y="5493"/>
                  </a:cubicBezTo>
                  <a:cubicBezTo>
                    <a:pt x="24768" y="3742"/>
                    <a:pt x="26532" y="1"/>
                    <a:pt x="24083" y="1"/>
                  </a:cubicBezTo>
                  <a:close/>
                </a:path>
              </a:pathLst>
            </a:custGeom>
            <a:solidFill>
              <a:srgbClr val="F7A9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6"/>
            <p:cNvSpPr/>
            <p:nvPr/>
          </p:nvSpPr>
          <p:spPr>
            <a:xfrm>
              <a:off x="-4429740" y="1101721"/>
              <a:ext cx="202919" cy="159618"/>
            </a:xfrm>
            <a:custGeom>
              <a:avLst/>
              <a:gdLst/>
              <a:ahLst/>
              <a:cxnLst/>
              <a:rect l="l" t="t" r="r" b="b"/>
              <a:pathLst>
                <a:path w="8440" h="6639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7673" y="501"/>
                    <a:pt x="6939" y="1002"/>
                    <a:pt x="6205" y="1502"/>
                  </a:cubicBezTo>
                  <a:cubicBezTo>
                    <a:pt x="5471" y="2002"/>
                    <a:pt x="4737" y="2536"/>
                    <a:pt x="4037" y="3070"/>
                  </a:cubicBezTo>
                  <a:cubicBezTo>
                    <a:pt x="3336" y="3637"/>
                    <a:pt x="2636" y="4204"/>
                    <a:pt x="1935" y="4771"/>
                  </a:cubicBezTo>
                  <a:cubicBezTo>
                    <a:pt x="1268" y="5371"/>
                    <a:pt x="634" y="5972"/>
                    <a:pt x="1" y="6639"/>
                  </a:cubicBezTo>
                  <a:cubicBezTo>
                    <a:pt x="668" y="6005"/>
                    <a:pt x="1368" y="5471"/>
                    <a:pt x="2035" y="4904"/>
                  </a:cubicBezTo>
                  <a:cubicBezTo>
                    <a:pt x="2736" y="4337"/>
                    <a:pt x="3470" y="3804"/>
                    <a:pt x="4170" y="3236"/>
                  </a:cubicBezTo>
                  <a:cubicBezTo>
                    <a:pt x="4871" y="2703"/>
                    <a:pt x="5571" y="2169"/>
                    <a:pt x="6305" y="1635"/>
                  </a:cubicBezTo>
                  <a:lnTo>
                    <a:pt x="84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6"/>
            <p:cNvSpPr/>
            <p:nvPr/>
          </p:nvSpPr>
          <p:spPr>
            <a:xfrm>
              <a:off x="-3998217" y="1027413"/>
              <a:ext cx="637906" cy="883648"/>
            </a:xfrm>
            <a:custGeom>
              <a:avLst/>
              <a:gdLst/>
              <a:ahLst/>
              <a:cxnLst/>
              <a:rect l="l" t="t" r="r" b="b"/>
              <a:pathLst>
                <a:path w="23552" h="32625" extrusionOk="0">
                  <a:moveTo>
                    <a:pt x="2369" y="1"/>
                  </a:moveTo>
                  <a:cubicBezTo>
                    <a:pt x="1302" y="1"/>
                    <a:pt x="468" y="835"/>
                    <a:pt x="435" y="1869"/>
                  </a:cubicBezTo>
                  <a:lnTo>
                    <a:pt x="1" y="32624"/>
                  </a:lnTo>
                  <a:lnTo>
                    <a:pt x="23551" y="32624"/>
                  </a:lnTo>
                  <a:lnTo>
                    <a:pt x="23117" y="3036"/>
                  </a:lnTo>
                  <a:cubicBezTo>
                    <a:pt x="23117" y="1368"/>
                    <a:pt x="21716" y="1"/>
                    <a:pt x="200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6"/>
            <p:cNvSpPr/>
            <p:nvPr/>
          </p:nvSpPr>
          <p:spPr>
            <a:xfrm>
              <a:off x="-4025302" y="1174677"/>
              <a:ext cx="664991" cy="736387"/>
            </a:xfrm>
            <a:custGeom>
              <a:avLst/>
              <a:gdLst/>
              <a:ahLst/>
              <a:cxnLst/>
              <a:rect l="l" t="t" r="r" b="b"/>
              <a:pathLst>
                <a:path w="24552" h="27188" extrusionOk="0">
                  <a:moveTo>
                    <a:pt x="1401" y="1"/>
                  </a:moveTo>
                  <a:lnTo>
                    <a:pt x="34" y="25919"/>
                  </a:lnTo>
                  <a:cubicBezTo>
                    <a:pt x="0" y="26620"/>
                    <a:pt x="567" y="27187"/>
                    <a:pt x="1268" y="27187"/>
                  </a:cubicBezTo>
                  <a:lnTo>
                    <a:pt x="24551" y="27187"/>
                  </a:lnTo>
                  <a:lnTo>
                    <a:pt x="24084" y="168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66"/>
            <p:cNvSpPr/>
            <p:nvPr/>
          </p:nvSpPr>
          <p:spPr>
            <a:xfrm>
              <a:off x="-3987518" y="1027413"/>
              <a:ext cx="653399" cy="883648"/>
            </a:xfrm>
            <a:custGeom>
              <a:avLst/>
              <a:gdLst/>
              <a:ahLst/>
              <a:cxnLst/>
              <a:rect l="l" t="t" r="r" b="b"/>
              <a:pathLst>
                <a:path w="24124" h="32625" extrusionOk="0">
                  <a:moveTo>
                    <a:pt x="26" y="3681"/>
                  </a:moveTo>
                  <a:cubicBezTo>
                    <a:pt x="1" y="4182"/>
                    <a:pt x="6" y="4537"/>
                    <a:pt x="6" y="4537"/>
                  </a:cubicBezTo>
                  <a:lnTo>
                    <a:pt x="26" y="3681"/>
                  </a:lnTo>
                  <a:close/>
                  <a:moveTo>
                    <a:pt x="1774" y="1"/>
                  </a:moveTo>
                  <a:cubicBezTo>
                    <a:pt x="840" y="1"/>
                    <a:pt x="73" y="768"/>
                    <a:pt x="73" y="1702"/>
                  </a:cubicBezTo>
                  <a:lnTo>
                    <a:pt x="26" y="3681"/>
                  </a:lnTo>
                  <a:lnTo>
                    <a:pt x="26" y="3681"/>
                  </a:lnTo>
                  <a:cubicBezTo>
                    <a:pt x="63" y="2962"/>
                    <a:pt x="165" y="1942"/>
                    <a:pt x="440" y="1235"/>
                  </a:cubicBezTo>
                  <a:cubicBezTo>
                    <a:pt x="675" y="629"/>
                    <a:pt x="1564" y="380"/>
                    <a:pt x="2447" y="380"/>
                  </a:cubicBezTo>
                  <a:cubicBezTo>
                    <a:pt x="3315" y="380"/>
                    <a:pt x="4178" y="621"/>
                    <a:pt x="4409" y="1001"/>
                  </a:cubicBezTo>
                  <a:cubicBezTo>
                    <a:pt x="5210" y="2302"/>
                    <a:pt x="5177" y="5438"/>
                    <a:pt x="5177" y="5438"/>
                  </a:cubicBezTo>
                  <a:lnTo>
                    <a:pt x="4876" y="32624"/>
                  </a:lnTo>
                  <a:lnTo>
                    <a:pt x="22856" y="32624"/>
                  </a:lnTo>
                  <a:cubicBezTo>
                    <a:pt x="23556" y="32624"/>
                    <a:pt x="24123" y="32057"/>
                    <a:pt x="24123" y="31356"/>
                  </a:cubicBezTo>
                  <a:cubicBezTo>
                    <a:pt x="24057" y="28087"/>
                    <a:pt x="23890" y="19181"/>
                    <a:pt x="23590" y="14611"/>
                  </a:cubicBezTo>
                  <a:cubicBezTo>
                    <a:pt x="23456" y="14211"/>
                    <a:pt x="23223" y="13811"/>
                    <a:pt x="22956" y="13477"/>
                  </a:cubicBezTo>
                  <a:lnTo>
                    <a:pt x="22856" y="2869"/>
                  </a:lnTo>
                  <a:cubicBezTo>
                    <a:pt x="22822" y="1268"/>
                    <a:pt x="21522" y="1"/>
                    <a:pt x="199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3" name="Google Shape;1313;p66"/>
            <p:cNvSpPr/>
            <p:nvPr/>
          </p:nvSpPr>
          <p:spPr>
            <a:xfrm>
              <a:off x="-3850032" y="1310213"/>
              <a:ext cx="485201" cy="52437"/>
            </a:xfrm>
            <a:custGeom>
              <a:avLst/>
              <a:gdLst/>
              <a:ahLst/>
              <a:cxnLst/>
              <a:rect l="l" t="t" r="r" b="b"/>
              <a:pathLst>
                <a:path w="17914" h="1936" extrusionOk="0">
                  <a:moveTo>
                    <a:pt x="17880" y="0"/>
                  </a:moveTo>
                  <a:cubicBezTo>
                    <a:pt x="17880" y="401"/>
                    <a:pt x="17813" y="834"/>
                    <a:pt x="17713" y="1235"/>
                  </a:cubicBezTo>
                  <a:cubicBezTo>
                    <a:pt x="17680" y="1435"/>
                    <a:pt x="17546" y="1602"/>
                    <a:pt x="17380" y="1702"/>
                  </a:cubicBezTo>
                  <a:cubicBezTo>
                    <a:pt x="17179" y="1735"/>
                    <a:pt x="16979" y="1735"/>
                    <a:pt x="16779" y="1735"/>
                  </a:cubicBezTo>
                  <a:lnTo>
                    <a:pt x="14244" y="1668"/>
                  </a:lnTo>
                  <a:lnTo>
                    <a:pt x="9140" y="1635"/>
                  </a:lnTo>
                  <a:lnTo>
                    <a:pt x="4070" y="1668"/>
                  </a:lnTo>
                  <a:cubicBezTo>
                    <a:pt x="3203" y="1702"/>
                    <a:pt x="2369" y="1702"/>
                    <a:pt x="1535" y="1702"/>
                  </a:cubicBezTo>
                  <a:cubicBezTo>
                    <a:pt x="1480" y="1706"/>
                    <a:pt x="1425" y="1708"/>
                    <a:pt x="1371" y="1708"/>
                  </a:cubicBezTo>
                  <a:cubicBezTo>
                    <a:pt x="1000" y="1708"/>
                    <a:pt x="654" y="1610"/>
                    <a:pt x="334" y="1435"/>
                  </a:cubicBezTo>
                  <a:cubicBezTo>
                    <a:pt x="0" y="1168"/>
                    <a:pt x="0" y="701"/>
                    <a:pt x="0" y="267"/>
                  </a:cubicBezTo>
                  <a:cubicBezTo>
                    <a:pt x="0" y="467"/>
                    <a:pt x="0" y="701"/>
                    <a:pt x="0" y="901"/>
                  </a:cubicBezTo>
                  <a:cubicBezTo>
                    <a:pt x="34" y="1135"/>
                    <a:pt x="134" y="1335"/>
                    <a:pt x="301" y="1502"/>
                  </a:cubicBezTo>
                  <a:cubicBezTo>
                    <a:pt x="634" y="1735"/>
                    <a:pt x="1068" y="1868"/>
                    <a:pt x="1502" y="1868"/>
                  </a:cubicBezTo>
                  <a:cubicBezTo>
                    <a:pt x="2369" y="1935"/>
                    <a:pt x="3236" y="1902"/>
                    <a:pt x="4070" y="1935"/>
                  </a:cubicBezTo>
                  <a:lnTo>
                    <a:pt x="9140" y="1935"/>
                  </a:lnTo>
                  <a:lnTo>
                    <a:pt x="14244" y="1902"/>
                  </a:lnTo>
                  <a:lnTo>
                    <a:pt x="16779" y="1868"/>
                  </a:lnTo>
                  <a:lnTo>
                    <a:pt x="17079" y="1868"/>
                  </a:lnTo>
                  <a:cubicBezTo>
                    <a:pt x="17213" y="1868"/>
                    <a:pt x="17313" y="1835"/>
                    <a:pt x="17413" y="1802"/>
                  </a:cubicBezTo>
                  <a:cubicBezTo>
                    <a:pt x="17613" y="1668"/>
                    <a:pt x="17780" y="1502"/>
                    <a:pt x="17813" y="1268"/>
                  </a:cubicBezTo>
                  <a:cubicBezTo>
                    <a:pt x="17880" y="834"/>
                    <a:pt x="17913" y="401"/>
                    <a:pt x="17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6"/>
            <p:cNvSpPr/>
            <p:nvPr/>
          </p:nvSpPr>
          <p:spPr>
            <a:xfrm>
              <a:off x="-3647649" y="1340928"/>
              <a:ext cx="96693" cy="48807"/>
            </a:xfrm>
            <a:custGeom>
              <a:avLst/>
              <a:gdLst/>
              <a:ahLst/>
              <a:cxnLst/>
              <a:rect l="l" t="t" r="r" b="b"/>
              <a:pathLst>
                <a:path w="3570" h="1802" extrusionOk="0">
                  <a:moveTo>
                    <a:pt x="0" y="1"/>
                  </a:moveTo>
                  <a:lnTo>
                    <a:pt x="0" y="1802"/>
                  </a:lnTo>
                  <a:lnTo>
                    <a:pt x="3570" y="1802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6"/>
            <p:cNvSpPr/>
            <p:nvPr/>
          </p:nvSpPr>
          <p:spPr>
            <a:xfrm>
              <a:off x="-3967475" y="1488192"/>
              <a:ext cx="37052" cy="43390"/>
            </a:xfrm>
            <a:custGeom>
              <a:avLst/>
              <a:gdLst/>
              <a:ahLst/>
              <a:cxnLst/>
              <a:rect l="l" t="t" r="r" b="b"/>
              <a:pathLst>
                <a:path w="1368" h="1602" extrusionOk="0">
                  <a:moveTo>
                    <a:pt x="33" y="1"/>
                  </a:moveTo>
                  <a:lnTo>
                    <a:pt x="0" y="1569"/>
                  </a:lnTo>
                  <a:lnTo>
                    <a:pt x="1368" y="1602"/>
                  </a:lnTo>
                  <a:lnTo>
                    <a:pt x="1368" y="3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6"/>
            <p:cNvSpPr/>
            <p:nvPr/>
          </p:nvSpPr>
          <p:spPr>
            <a:xfrm>
              <a:off x="-3980124" y="1516198"/>
              <a:ext cx="61456" cy="49728"/>
            </a:xfrm>
            <a:custGeom>
              <a:avLst/>
              <a:gdLst/>
              <a:ahLst/>
              <a:cxnLst/>
              <a:rect l="l" t="t" r="r" b="b"/>
              <a:pathLst>
                <a:path w="2269" h="1836" extrusionOk="0">
                  <a:moveTo>
                    <a:pt x="33" y="1"/>
                  </a:moveTo>
                  <a:lnTo>
                    <a:pt x="0" y="1802"/>
                  </a:lnTo>
                  <a:lnTo>
                    <a:pt x="2235" y="1836"/>
                  </a:lnTo>
                  <a:lnTo>
                    <a:pt x="2268" y="34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6"/>
            <p:cNvSpPr/>
            <p:nvPr/>
          </p:nvSpPr>
          <p:spPr>
            <a:xfrm>
              <a:off x="-4026223" y="1547807"/>
              <a:ext cx="148209" cy="300021"/>
            </a:xfrm>
            <a:custGeom>
              <a:avLst/>
              <a:gdLst/>
              <a:ahLst/>
              <a:cxnLst/>
              <a:rect l="l" t="t" r="r" b="b"/>
              <a:pathLst>
                <a:path w="5472" h="11077" extrusionOk="0">
                  <a:moveTo>
                    <a:pt x="2773" y="1"/>
                  </a:moveTo>
                  <a:cubicBezTo>
                    <a:pt x="1207" y="1"/>
                    <a:pt x="168" y="1223"/>
                    <a:pt x="168" y="2803"/>
                  </a:cubicBezTo>
                  <a:cubicBezTo>
                    <a:pt x="134" y="4438"/>
                    <a:pt x="1" y="11009"/>
                    <a:pt x="1" y="11009"/>
                  </a:cubicBezTo>
                  <a:lnTo>
                    <a:pt x="5305" y="11076"/>
                  </a:lnTo>
                  <a:cubicBezTo>
                    <a:pt x="5305" y="11076"/>
                    <a:pt x="5405" y="4538"/>
                    <a:pt x="5438" y="2904"/>
                  </a:cubicBezTo>
                  <a:cubicBezTo>
                    <a:pt x="5471" y="1302"/>
                    <a:pt x="4471" y="35"/>
                    <a:pt x="2836" y="1"/>
                  </a:cubicBezTo>
                  <a:cubicBezTo>
                    <a:pt x="2815" y="1"/>
                    <a:pt x="2794" y="1"/>
                    <a:pt x="27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6"/>
            <p:cNvSpPr/>
            <p:nvPr/>
          </p:nvSpPr>
          <p:spPr>
            <a:xfrm>
              <a:off x="-3969425" y="1558641"/>
              <a:ext cx="11890" cy="8342"/>
            </a:xfrm>
            <a:custGeom>
              <a:avLst/>
              <a:gdLst/>
              <a:ahLst/>
              <a:cxnLst/>
              <a:rect l="l" t="t" r="r" b="b"/>
              <a:pathLst>
                <a:path w="439" h="308" extrusionOk="0">
                  <a:moveTo>
                    <a:pt x="212" y="0"/>
                  </a:moveTo>
                  <a:cubicBezTo>
                    <a:pt x="1" y="0"/>
                    <a:pt x="245" y="307"/>
                    <a:pt x="372" y="307"/>
                  </a:cubicBezTo>
                  <a:cubicBezTo>
                    <a:pt x="411" y="307"/>
                    <a:pt x="439" y="278"/>
                    <a:pt x="439" y="202"/>
                  </a:cubicBezTo>
                  <a:cubicBezTo>
                    <a:pt x="439" y="68"/>
                    <a:pt x="372" y="2"/>
                    <a:pt x="239" y="2"/>
                  </a:cubicBezTo>
                  <a:cubicBezTo>
                    <a:pt x="229" y="1"/>
                    <a:pt x="220" y="0"/>
                    <a:pt x="2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66"/>
            <p:cNvSpPr/>
            <p:nvPr/>
          </p:nvSpPr>
          <p:spPr>
            <a:xfrm>
              <a:off x="-3899544" y="1609264"/>
              <a:ext cx="12486" cy="8830"/>
            </a:xfrm>
            <a:custGeom>
              <a:avLst/>
              <a:gdLst/>
              <a:ahLst/>
              <a:cxnLst/>
              <a:rect l="l" t="t" r="r" b="b"/>
              <a:pathLst>
                <a:path w="461" h="326" extrusionOk="0">
                  <a:moveTo>
                    <a:pt x="261" y="1"/>
                  </a:moveTo>
                  <a:cubicBezTo>
                    <a:pt x="0" y="1"/>
                    <a:pt x="268" y="326"/>
                    <a:pt x="399" y="326"/>
                  </a:cubicBezTo>
                  <a:cubicBezTo>
                    <a:pt x="435" y="326"/>
                    <a:pt x="461" y="300"/>
                    <a:pt x="461" y="234"/>
                  </a:cubicBezTo>
                  <a:cubicBezTo>
                    <a:pt x="461" y="101"/>
                    <a:pt x="361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66"/>
            <p:cNvSpPr/>
            <p:nvPr/>
          </p:nvSpPr>
          <p:spPr>
            <a:xfrm>
              <a:off x="-3962789" y="1613788"/>
              <a:ext cx="12486" cy="8830"/>
            </a:xfrm>
            <a:custGeom>
              <a:avLst/>
              <a:gdLst/>
              <a:ahLst/>
              <a:cxnLst/>
              <a:rect l="l" t="t" r="r" b="b"/>
              <a:pathLst>
                <a:path w="461" h="326" extrusionOk="0">
                  <a:moveTo>
                    <a:pt x="261" y="1"/>
                  </a:moveTo>
                  <a:cubicBezTo>
                    <a:pt x="0" y="1"/>
                    <a:pt x="268" y="326"/>
                    <a:pt x="399" y="326"/>
                  </a:cubicBezTo>
                  <a:cubicBezTo>
                    <a:pt x="435" y="326"/>
                    <a:pt x="461" y="300"/>
                    <a:pt x="461" y="234"/>
                  </a:cubicBezTo>
                  <a:cubicBezTo>
                    <a:pt x="461" y="101"/>
                    <a:pt x="361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6"/>
            <p:cNvSpPr/>
            <p:nvPr/>
          </p:nvSpPr>
          <p:spPr>
            <a:xfrm>
              <a:off x="-3957561" y="1667092"/>
              <a:ext cx="11782" cy="11782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34" y="1"/>
                  </a:moveTo>
                  <a:cubicBezTo>
                    <a:pt x="134" y="1"/>
                    <a:pt x="34" y="67"/>
                    <a:pt x="34" y="201"/>
                  </a:cubicBezTo>
                  <a:cubicBezTo>
                    <a:pt x="1" y="334"/>
                    <a:pt x="101" y="434"/>
                    <a:pt x="234" y="434"/>
                  </a:cubicBezTo>
                  <a:cubicBezTo>
                    <a:pt x="335" y="434"/>
                    <a:pt x="435" y="334"/>
                    <a:pt x="435" y="234"/>
                  </a:cubicBezTo>
                  <a:lnTo>
                    <a:pt x="435" y="201"/>
                  </a:lnTo>
                  <a:cubicBezTo>
                    <a:pt x="435" y="67"/>
                    <a:pt x="335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6"/>
            <p:cNvSpPr/>
            <p:nvPr/>
          </p:nvSpPr>
          <p:spPr>
            <a:xfrm>
              <a:off x="-4015362" y="1722211"/>
              <a:ext cx="10861" cy="10861"/>
            </a:xfrm>
            <a:custGeom>
              <a:avLst/>
              <a:gdLst/>
              <a:ahLst/>
              <a:cxnLst/>
              <a:rect l="l" t="t" r="r" b="b"/>
              <a:pathLst>
                <a:path w="401" h="401" extrusionOk="0">
                  <a:moveTo>
                    <a:pt x="200" y="0"/>
                  </a:moveTo>
                  <a:cubicBezTo>
                    <a:pt x="100" y="0"/>
                    <a:pt x="0" y="67"/>
                    <a:pt x="0" y="201"/>
                  </a:cubicBezTo>
                  <a:cubicBezTo>
                    <a:pt x="0" y="301"/>
                    <a:pt x="67" y="401"/>
                    <a:pt x="200" y="401"/>
                  </a:cubicBezTo>
                  <a:cubicBezTo>
                    <a:pt x="300" y="401"/>
                    <a:pt x="400" y="301"/>
                    <a:pt x="400" y="201"/>
                  </a:cubicBezTo>
                  <a:cubicBezTo>
                    <a:pt x="400" y="100"/>
                    <a:pt x="334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6"/>
            <p:cNvSpPr/>
            <p:nvPr/>
          </p:nvSpPr>
          <p:spPr>
            <a:xfrm>
              <a:off x="-4020806" y="1672509"/>
              <a:ext cx="11782" cy="11782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01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9" y="434"/>
                    <a:pt x="218" y="434"/>
                  </a:cubicBezTo>
                  <a:cubicBezTo>
                    <a:pt x="326" y="434"/>
                    <a:pt x="435" y="368"/>
                    <a:pt x="435" y="234"/>
                  </a:cubicBezTo>
                  <a:cubicBezTo>
                    <a:pt x="435" y="101"/>
                    <a:pt x="335" y="1"/>
                    <a:pt x="2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6"/>
            <p:cNvSpPr/>
            <p:nvPr/>
          </p:nvSpPr>
          <p:spPr>
            <a:xfrm>
              <a:off x="-4018856" y="1620126"/>
              <a:ext cx="12540" cy="8396"/>
            </a:xfrm>
            <a:custGeom>
              <a:avLst/>
              <a:gdLst/>
              <a:ahLst/>
              <a:cxnLst/>
              <a:rect l="l" t="t" r="r" b="b"/>
              <a:pathLst>
                <a:path w="463" h="310" extrusionOk="0">
                  <a:moveTo>
                    <a:pt x="229" y="0"/>
                  </a:moveTo>
                  <a:cubicBezTo>
                    <a:pt x="0" y="0"/>
                    <a:pt x="236" y="310"/>
                    <a:pt x="377" y="310"/>
                  </a:cubicBezTo>
                  <a:cubicBezTo>
                    <a:pt x="420" y="310"/>
                    <a:pt x="455" y="280"/>
                    <a:pt x="463" y="200"/>
                  </a:cubicBezTo>
                  <a:cubicBezTo>
                    <a:pt x="429" y="100"/>
                    <a:pt x="363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6"/>
            <p:cNvSpPr/>
            <p:nvPr/>
          </p:nvSpPr>
          <p:spPr>
            <a:xfrm>
              <a:off x="-3993693" y="1588490"/>
              <a:ext cx="11782" cy="10861"/>
            </a:xfrm>
            <a:custGeom>
              <a:avLst/>
              <a:gdLst/>
              <a:ahLst/>
              <a:cxnLst/>
              <a:rect l="l" t="t" r="r" b="b"/>
              <a:pathLst>
                <a:path w="435" h="401" extrusionOk="0">
                  <a:moveTo>
                    <a:pt x="234" y="1"/>
                  </a:moveTo>
                  <a:cubicBezTo>
                    <a:pt x="134" y="1"/>
                    <a:pt x="34" y="67"/>
                    <a:pt x="34" y="201"/>
                  </a:cubicBezTo>
                  <a:cubicBezTo>
                    <a:pt x="1" y="301"/>
                    <a:pt x="101" y="401"/>
                    <a:pt x="234" y="401"/>
                  </a:cubicBezTo>
                  <a:cubicBezTo>
                    <a:pt x="334" y="401"/>
                    <a:pt x="434" y="334"/>
                    <a:pt x="434" y="201"/>
                  </a:cubicBezTo>
                  <a:cubicBezTo>
                    <a:pt x="434" y="67"/>
                    <a:pt x="334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6"/>
            <p:cNvSpPr/>
            <p:nvPr/>
          </p:nvSpPr>
          <p:spPr>
            <a:xfrm>
              <a:off x="-3989739" y="1643609"/>
              <a:ext cx="12351" cy="8423"/>
            </a:xfrm>
            <a:custGeom>
              <a:avLst/>
              <a:gdLst/>
              <a:ahLst/>
              <a:cxnLst/>
              <a:rect l="l" t="t" r="r" b="b"/>
              <a:pathLst>
                <a:path w="456" h="311" extrusionOk="0">
                  <a:moveTo>
                    <a:pt x="255" y="0"/>
                  </a:moveTo>
                  <a:cubicBezTo>
                    <a:pt x="1" y="0"/>
                    <a:pt x="250" y="310"/>
                    <a:pt x="383" y="310"/>
                  </a:cubicBezTo>
                  <a:cubicBezTo>
                    <a:pt x="425" y="310"/>
                    <a:pt x="455" y="280"/>
                    <a:pt x="455" y="200"/>
                  </a:cubicBezTo>
                  <a:cubicBezTo>
                    <a:pt x="455" y="100"/>
                    <a:pt x="355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6"/>
            <p:cNvSpPr/>
            <p:nvPr/>
          </p:nvSpPr>
          <p:spPr>
            <a:xfrm>
              <a:off x="-3934972" y="1584698"/>
              <a:ext cx="12676" cy="11051"/>
            </a:xfrm>
            <a:custGeom>
              <a:avLst/>
              <a:gdLst/>
              <a:ahLst/>
              <a:cxnLst/>
              <a:rect l="l" t="t" r="r" b="b"/>
              <a:pathLst>
                <a:path w="468" h="408" extrusionOk="0">
                  <a:moveTo>
                    <a:pt x="317" y="1"/>
                  </a:moveTo>
                  <a:cubicBezTo>
                    <a:pt x="302" y="1"/>
                    <a:pt x="285" y="3"/>
                    <a:pt x="268" y="7"/>
                  </a:cubicBezTo>
                  <a:cubicBezTo>
                    <a:pt x="1" y="7"/>
                    <a:pt x="1" y="407"/>
                    <a:pt x="268" y="407"/>
                  </a:cubicBezTo>
                  <a:cubicBezTo>
                    <a:pt x="368" y="407"/>
                    <a:pt x="468" y="307"/>
                    <a:pt x="468" y="207"/>
                  </a:cubicBezTo>
                  <a:cubicBezTo>
                    <a:pt x="468" y="91"/>
                    <a:pt x="418" y="1"/>
                    <a:pt x="3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6"/>
            <p:cNvSpPr/>
            <p:nvPr/>
          </p:nvSpPr>
          <p:spPr>
            <a:xfrm>
              <a:off x="-3927740" y="1639085"/>
              <a:ext cx="11782" cy="10861"/>
            </a:xfrm>
            <a:custGeom>
              <a:avLst/>
              <a:gdLst/>
              <a:ahLst/>
              <a:cxnLst/>
              <a:rect l="l" t="t" r="r" b="b"/>
              <a:pathLst>
                <a:path w="435" h="401" extrusionOk="0">
                  <a:moveTo>
                    <a:pt x="234" y="1"/>
                  </a:moveTo>
                  <a:cubicBezTo>
                    <a:pt x="101" y="1"/>
                    <a:pt x="1" y="67"/>
                    <a:pt x="1" y="201"/>
                  </a:cubicBezTo>
                  <a:cubicBezTo>
                    <a:pt x="1" y="301"/>
                    <a:pt x="101" y="401"/>
                    <a:pt x="234" y="401"/>
                  </a:cubicBezTo>
                  <a:cubicBezTo>
                    <a:pt x="334" y="401"/>
                    <a:pt x="434" y="301"/>
                    <a:pt x="434" y="201"/>
                  </a:cubicBez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6"/>
            <p:cNvSpPr/>
            <p:nvPr/>
          </p:nvSpPr>
          <p:spPr>
            <a:xfrm>
              <a:off x="-3986462" y="1695342"/>
              <a:ext cx="10861" cy="11538"/>
            </a:xfrm>
            <a:custGeom>
              <a:avLst/>
              <a:gdLst/>
              <a:ahLst/>
              <a:cxnLst/>
              <a:rect l="l" t="t" r="r" b="b"/>
              <a:pathLst>
                <a:path w="401" h="426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cubicBezTo>
                    <a:pt x="1" y="359"/>
                    <a:pt x="101" y="425"/>
                    <a:pt x="201" y="425"/>
                  </a:cubicBezTo>
                  <a:cubicBezTo>
                    <a:pt x="301" y="425"/>
                    <a:pt x="401" y="359"/>
                    <a:pt x="401" y="225"/>
                  </a:cubicBez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6"/>
            <p:cNvSpPr/>
            <p:nvPr/>
          </p:nvSpPr>
          <p:spPr>
            <a:xfrm>
              <a:off x="-3927740" y="1740277"/>
              <a:ext cx="11782" cy="11782"/>
            </a:xfrm>
            <a:custGeom>
              <a:avLst/>
              <a:gdLst/>
              <a:ahLst/>
              <a:cxnLst/>
              <a:rect l="l" t="t" r="r" b="b"/>
              <a:pathLst>
                <a:path w="435" h="435" extrusionOk="0">
                  <a:moveTo>
                    <a:pt x="218" y="1"/>
                  </a:moveTo>
                  <a:cubicBezTo>
                    <a:pt x="109" y="1"/>
                    <a:pt x="1" y="67"/>
                    <a:pt x="1" y="201"/>
                  </a:cubicBezTo>
                  <a:cubicBezTo>
                    <a:pt x="1" y="334"/>
                    <a:pt x="101" y="401"/>
                    <a:pt x="234" y="434"/>
                  </a:cubicBezTo>
                  <a:cubicBezTo>
                    <a:pt x="334" y="434"/>
                    <a:pt x="434" y="334"/>
                    <a:pt x="434" y="234"/>
                  </a:cubicBezTo>
                  <a:lnTo>
                    <a:pt x="434" y="201"/>
                  </a:lnTo>
                  <a:cubicBezTo>
                    <a:pt x="434" y="67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6"/>
            <p:cNvSpPr/>
            <p:nvPr/>
          </p:nvSpPr>
          <p:spPr>
            <a:xfrm>
              <a:off x="-3929690" y="1782693"/>
              <a:ext cx="11917" cy="7990"/>
            </a:xfrm>
            <a:custGeom>
              <a:avLst/>
              <a:gdLst/>
              <a:ahLst/>
              <a:cxnLst/>
              <a:rect l="l" t="t" r="r" b="b"/>
              <a:pathLst>
                <a:path w="440" h="295" extrusionOk="0">
                  <a:moveTo>
                    <a:pt x="211" y="1"/>
                  </a:moveTo>
                  <a:cubicBezTo>
                    <a:pt x="0" y="1"/>
                    <a:pt x="251" y="294"/>
                    <a:pt x="377" y="294"/>
                  </a:cubicBezTo>
                  <a:cubicBezTo>
                    <a:pt x="414" y="294"/>
                    <a:pt x="440" y="269"/>
                    <a:pt x="440" y="202"/>
                  </a:cubicBezTo>
                  <a:cubicBezTo>
                    <a:pt x="440" y="69"/>
                    <a:pt x="340" y="2"/>
                    <a:pt x="240" y="2"/>
                  </a:cubicBezTo>
                  <a:cubicBezTo>
                    <a:pt x="229" y="1"/>
                    <a:pt x="220" y="1"/>
                    <a:pt x="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6"/>
            <p:cNvSpPr/>
            <p:nvPr/>
          </p:nvSpPr>
          <p:spPr>
            <a:xfrm>
              <a:off x="-3985378" y="1740277"/>
              <a:ext cx="12486" cy="8830"/>
            </a:xfrm>
            <a:custGeom>
              <a:avLst/>
              <a:gdLst/>
              <a:ahLst/>
              <a:cxnLst/>
              <a:rect l="l" t="t" r="r" b="b"/>
              <a:pathLst>
                <a:path w="461" h="326" extrusionOk="0">
                  <a:moveTo>
                    <a:pt x="261" y="1"/>
                  </a:moveTo>
                  <a:cubicBezTo>
                    <a:pt x="0" y="1"/>
                    <a:pt x="268" y="326"/>
                    <a:pt x="399" y="326"/>
                  </a:cubicBezTo>
                  <a:cubicBezTo>
                    <a:pt x="435" y="326"/>
                    <a:pt x="461" y="300"/>
                    <a:pt x="461" y="234"/>
                  </a:cubicBezTo>
                  <a:cubicBezTo>
                    <a:pt x="461" y="101"/>
                    <a:pt x="361" y="1"/>
                    <a:pt x="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6"/>
            <p:cNvSpPr/>
            <p:nvPr/>
          </p:nvSpPr>
          <p:spPr>
            <a:xfrm>
              <a:off x="-4012653" y="1805336"/>
              <a:ext cx="11755" cy="10861"/>
            </a:xfrm>
            <a:custGeom>
              <a:avLst/>
              <a:gdLst/>
              <a:ahLst/>
              <a:cxnLst/>
              <a:rect l="l" t="t" r="r" b="b"/>
              <a:pathLst>
                <a:path w="434" h="401" extrusionOk="0">
                  <a:moveTo>
                    <a:pt x="234" y="0"/>
                  </a:moveTo>
                  <a:cubicBezTo>
                    <a:pt x="100" y="0"/>
                    <a:pt x="0" y="100"/>
                    <a:pt x="0" y="200"/>
                  </a:cubicBezTo>
                  <a:cubicBezTo>
                    <a:pt x="0" y="334"/>
                    <a:pt x="109" y="401"/>
                    <a:pt x="217" y="401"/>
                  </a:cubicBezTo>
                  <a:cubicBezTo>
                    <a:pt x="325" y="401"/>
                    <a:pt x="434" y="334"/>
                    <a:pt x="434" y="200"/>
                  </a:cubicBezTo>
                  <a:cubicBezTo>
                    <a:pt x="434" y="100"/>
                    <a:pt x="334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6"/>
            <p:cNvSpPr/>
            <p:nvPr/>
          </p:nvSpPr>
          <p:spPr>
            <a:xfrm>
              <a:off x="-3955611" y="1715873"/>
              <a:ext cx="12540" cy="8423"/>
            </a:xfrm>
            <a:custGeom>
              <a:avLst/>
              <a:gdLst/>
              <a:ahLst/>
              <a:cxnLst/>
              <a:rect l="l" t="t" r="r" b="b"/>
              <a:pathLst>
                <a:path w="463" h="311" extrusionOk="0">
                  <a:moveTo>
                    <a:pt x="229" y="1"/>
                  </a:moveTo>
                  <a:cubicBezTo>
                    <a:pt x="0" y="1"/>
                    <a:pt x="236" y="311"/>
                    <a:pt x="362" y="311"/>
                  </a:cubicBezTo>
                  <a:cubicBezTo>
                    <a:pt x="401" y="311"/>
                    <a:pt x="429" y="280"/>
                    <a:pt x="429" y="201"/>
                  </a:cubicBezTo>
                  <a:cubicBezTo>
                    <a:pt x="463" y="101"/>
                    <a:pt x="363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6"/>
            <p:cNvSpPr/>
            <p:nvPr/>
          </p:nvSpPr>
          <p:spPr>
            <a:xfrm>
              <a:off x="-3954826" y="1761052"/>
              <a:ext cx="10861" cy="11565"/>
            </a:xfrm>
            <a:custGeom>
              <a:avLst/>
              <a:gdLst/>
              <a:ahLst/>
              <a:cxnLst/>
              <a:rect l="l" t="t" r="r" b="b"/>
              <a:pathLst>
                <a:path w="401" h="427" extrusionOk="0">
                  <a:moveTo>
                    <a:pt x="200" y="1"/>
                  </a:moveTo>
                  <a:cubicBezTo>
                    <a:pt x="100" y="1"/>
                    <a:pt x="0" y="67"/>
                    <a:pt x="0" y="201"/>
                  </a:cubicBezTo>
                  <a:cubicBezTo>
                    <a:pt x="0" y="351"/>
                    <a:pt x="100" y="426"/>
                    <a:pt x="200" y="426"/>
                  </a:cubicBezTo>
                  <a:cubicBezTo>
                    <a:pt x="300" y="426"/>
                    <a:pt x="400" y="351"/>
                    <a:pt x="400" y="201"/>
                  </a:cubicBezTo>
                  <a:cubicBezTo>
                    <a:pt x="400" y="67"/>
                    <a:pt x="300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6"/>
            <p:cNvSpPr/>
            <p:nvPr/>
          </p:nvSpPr>
          <p:spPr>
            <a:xfrm>
              <a:off x="-3957209" y="1808695"/>
              <a:ext cx="13245" cy="8396"/>
            </a:xfrm>
            <a:custGeom>
              <a:avLst/>
              <a:gdLst/>
              <a:ahLst/>
              <a:cxnLst/>
              <a:rect l="l" t="t" r="r" b="b"/>
              <a:pathLst>
                <a:path w="489" h="310" extrusionOk="0">
                  <a:moveTo>
                    <a:pt x="412" y="0"/>
                  </a:moveTo>
                  <a:cubicBezTo>
                    <a:pt x="269" y="0"/>
                    <a:pt x="1" y="310"/>
                    <a:pt x="255" y="310"/>
                  </a:cubicBezTo>
                  <a:cubicBezTo>
                    <a:pt x="388" y="310"/>
                    <a:pt x="455" y="243"/>
                    <a:pt x="488" y="110"/>
                  </a:cubicBezTo>
                  <a:cubicBezTo>
                    <a:pt x="488" y="30"/>
                    <a:pt x="456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6"/>
            <p:cNvSpPr/>
            <p:nvPr/>
          </p:nvSpPr>
          <p:spPr>
            <a:xfrm>
              <a:off x="-3927740" y="1827736"/>
              <a:ext cx="10888" cy="11051"/>
            </a:xfrm>
            <a:custGeom>
              <a:avLst/>
              <a:gdLst/>
              <a:ahLst/>
              <a:cxnLst/>
              <a:rect l="l" t="t" r="r" b="b"/>
              <a:pathLst>
                <a:path w="402" h="408" extrusionOk="0">
                  <a:moveTo>
                    <a:pt x="162" y="1"/>
                  </a:moveTo>
                  <a:cubicBezTo>
                    <a:pt x="76" y="1"/>
                    <a:pt x="1" y="91"/>
                    <a:pt x="1" y="207"/>
                  </a:cubicBezTo>
                  <a:cubicBezTo>
                    <a:pt x="1" y="307"/>
                    <a:pt x="101" y="407"/>
                    <a:pt x="201" y="407"/>
                  </a:cubicBezTo>
                  <a:cubicBezTo>
                    <a:pt x="334" y="407"/>
                    <a:pt x="401" y="307"/>
                    <a:pt x="401" y="207"/>
                  </a:cubicBezTo>
                  <a:cubicBezTo>
                    <a:pt x="401" y="74"/>
                    <a:pt x="334" y="7"/>
                    <a:pt x="201" y="7"/>
                  </a:cubicBezTo>
                  <a:cubicBezTo>
                    <a:pt x="188" y="3"/>
                    <a:pt x="175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6"/>
            <p:cNvSpPr/>
            <p:nvPr/>
          </p:nvSpPr>
          <p:spPr>
            <a:xfrm>
              <a:off x="-4013385" y="1762866"/>
              <a:ext cx="12486" cy="8830"/>
            </a:xfrm>
            <a:custGeom>
              <a:avLst/>
              <a:gdLst/>
              <a:ahLst/>
              <a:cxnLst/>
              <a:rect l="l" t="t" r="r" b="b"/>
              <a:pathLst>
                <a:path w="461" h="326" extrusionOk="0">
                  <a:moveTo>
                    <a:pt x="261" y="0"/>
                  </a:moveTo>
                  <a:cubicBezTo>
                    <a:pt x="0" y="0"/>
                    <a:pt x="268" y="326"/>
                    <a:pt x="399" y="326"/>
                  </a:cubicBezTo>
                  <a:cubicBezTo>
                    <a:pt x="435" y="326"/>
                    <a:pt x="461" y="300"/>
                    <a:pt x="461" y="234"/>
                  </a:cubicBezTo>
                  <a:cubicBezTo>
                    <a:pt x="461" y="101"/>
                    <a:pt x="361" y="0"/>
                    <a:pt x="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6"/>
            <p:cNvSpPr/>
            <p:nvPr/>
          </p:nvSpPr>
          <p:spPr>
            <a:xfrm>
              <a:off x="-3984647" y="1782964"/>
              <a:ext cx="10861" cy="11538"/>
            </a:xfrm>
            <a:custGeom>
              <a:avLst/>
              <a:gdLst/>
              <a:ahLst/>
              <a:cxnLst/>
              <a:rect l="l" t="t" r="r" b="b"/>
              <a:pathLst>
                <a:path w="401" h="426" extrusionOk="0">
                  <a:moveTo>
                    <a:pt x="200" y="1"/>
                  </a:moveTo>
                  <a:cubicBezTo>
                    <a:pt x="100" y="1"/>
                    <a:pt x="0" y="76"/>
                    <a:pt x="0" y="226"/>
                  </a:cubicBezTo>
                  <a:cubicBezTo>
                    <a:pt x="0" y="326"/>
                    <a:pt x="100" y="426"/>
                    <a:pt x="200" y="426"/>
                  </a:cubicBezTo>
                  <a:cubicBezTo>
                    <a:pt x="300" y="426"/>
                    <a:pt x="401" y="326"/>
                    <a:pt x="401" y="226"/>
                  </a:cubicBezTo>
                  <a:cubicBezTo>
                    <a:pt x="401" y="76"/>
                    <a:pt x="300" y="1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6"/>
            <p:cNvSpPr/>
            <p:nvPr/>
          </p:nvSpPr>
          <p:spPr>
            <a:xfrm>
              <a:off x="-3902442" y="1807124"/>
              <a:ext cx="12676" cy="10888"/>
            </a:xfrm>
            <a:custGeom>
              <a:avLst/>
              <a:gdLst/>
              <a:ahLst/>
              <a:cxnLst/>
              <a:rect l="l" t="t" r="r" b="b"/>
              <a:pathLst>
                <a:path w="468" h="402" extrusionOk="0">
                  <a:moveTo>
                    <a:pt x="268" y="1"/>
                  </a:moveTo>
                  <a:cubicBezTo>
                    <a:pt x="1" y="1"/>
                    <a:pt x="1" y="401"/>
                    <a:pt x="268" y="401"/>
                  </a:cubicBezTo>
                  <a:cubicBezTo>
                    <a:pt x="368" y="401"/>
                    <a:pt x="468" y="335"/>
                    <a:pt x="468" y="201"/>
                  </a:cubicBezTo>
                  <a:cubicBezTo>
                    <a:pt x="468" y="101"/>
                    <a:pt x="368" y="1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6"/>
            <p:cNvSpPr/>
            <p:nvPr/>
          </p:nvSpPr>
          <p:spPr>
            <a:xfrm>
              <a:off x="-3984647" y="1827005"/>
              <a:ext cx="11755" cy="11565"/>
            </a:xfrm>
            <a:custGeom>
              <a:avLst/>
              <a:gdLst/>
              <a:ahLst/>
              <a:cxnLst/>
              <a:rect l="l" t="t" r="r" b="b"/>
              <a:pathLst>
                <a:path w="434" h="427" extrusionOk="0">
                  <a:moveTo>
                    <a:pt x="234" y="1"/>
                  </a:moveTo>
                  <a:cubicBezTo>
                    <a:pt x="100" y="1"/>
                    <a:pt x="0" y="101"/>
                    <a:pt x="0" y="201"/>
                  </a:cubicBezTo>
                  <a:cubicBezTo>
                    <a:pt x="0" y="351"/>
                    <a:pt x="109" y="426"/>
                    <a:pt x="217" y="426"/>
                  </a:cubicBezTo>
                  <a:cubicBezTo>
                    <a:pt x="326" y="426"/>
                    <a:pt x="434" y="351"/>
                    <a:pt x="434" y="201"/>
                  </a:cubicBez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6"/>
            <p:cNvSpPr/>
            <p:nvPr/>
          </p:nvSpPr>
          <p:spPr>
            <a:xfrm>
              <a:off x="-3899382" y="1718581"/>
              <a:ext cx="12324" cy="8423"/>
            </a:xfrm>
            <a:custGeom>
              <a:avLst/>
              <a:gdLst/>
              <a:ahLst/>
              <a:cxnLst/>
              <a:rect l="l" t="t" r="r" b="b"/>
              <a:pathLst>
                <a:path w="455" h="311" extrusionOk="0">
                  <a:moveTo>
                    <a:pt x="255" y="1"/>
                  </a:moveTo>
                  <a:cubicBezTo>
                    <a:pt x="1" y="1"/>
                    <a:pt x="250" y="311"/>
                    <a:pt x="383" y="311"/>
                  </a:cubicBezTo>
                  <a:cubicBezTo>
                    <a:pt x="425" y="311"/>
                    <a:pt x="455" y="281"/>
                    <a:pt x="455" y="201"/>
                  </a:cubicBezTo>
                  <a:cubicBezTo>
                    <a:pt x="455" y="101"/>
                    <a:pt x="355" y="1"/>
                    <a:pt x="2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6"/>
            <p:cNvSpPr/>
            <p:nvPr/>
          </p:nvSpPr>
          <p:spPr>
            <a:xfrm>
              <a:off x="-3899734" y="1761972"/>
              <a:ext cx="11782" cy="11755"/>
            </a:xfrm>
            <a:custGeom>
              <a:avLst/>
              <a:gdLst/>
              <a:ahLst/>
              <a:cxnLst/>
              <a:rect l="l" t="t" r="r" b="b"/>
              <a:pathLst>
                <a:path w="435" h="434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9" y="434"/>
                    <a:pt x="218" y="434"/>
                  </a:cubicBezTo>
                  <a:cubicBezTo>
                    <a:pt x="326" y="434"/>
                    <a:pt x="434" y="367"/>
                    <a:pt x="434" y="234"/>
                  </a:cubicBezTo>
                  <a:cubicBezTo>
                    <a:pt x="434" y="100"/>
                    <a:pt x="334" y="0"/>
                    <a:pt x="2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6"/>
            <p:cNvSpPr/>
            <p:nvPr/>
          </p:nvSpPr>
          <p:spPr>
            <a:xfrm>
              <a:off x="-3927740" y="1695098"/>
              <a:ext cx="13597" cy="11782"/>
            </a:xfrm>
            <a:custGeom>
              <a:avLst/>
              <a:gdLst/>
              <a:ahLst/>
              <a:cxnLst/>
              <a:rect l="l" t="t" r="r" b="b"/>
              <a:pathLst>
                <a:path w="502" h="435" extrusionOk="0">
                  <a:moveTo>
                    <a:pt x="301" y="1"/>
                  </a:moveTo>
                  <a:cubicBezTo>
                    <a:pt x="1" y="1"/>
                    <a:pt x="1" y="434"/>
                    <a:pt x="301" y="434"/>
                  </a:cubicBezTo>
                  <a:cubicBezTo>
                    <a:pt x="401" y="434"/>
                    <a:pt x="501" y="334"/>
                    <a:pt x="501" y="234"/>
                  </a:cubicBezTo>
                  <a:cubicBezTo>
                    <a:pt x="501" y="101"/>
                    <a:pt x="401" y="1"/>
                    <a:pt x="3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6"/>
            <p:cNvSpPr/>
            <p:nvPr/>
          </p:nvSpPr>
          <p:spPr>
            <a:xfrm>
              <a:off x="-3895211" y="1667309"/>
              <a:ext cx="11782" cy="11565"/>
            </a:xfrm>
            <a:custGeom>
              <a:avLst/>
              <a:gdLst/>
              <a:ahLst/>
              <a:cxnLst/>
              <a:rect l="l" t="t" r="r" b="b"/>
              <a:pathLst>
                <a:path w="435" h="427" extrusionOk="0">
                  <a:moveTo>
                    <a:pt x="234" y="1"/>
                  </a:moveTo>
                  <a:cubicBezTo>
                    <a:pt x="134" y="1"/>
                    <a:pt x="34" y="76"/>
                    <a:pt x="34" y="226"/>
                  </a:cubicBezTo>
                  <a:cubicBezTo>
                    <a:pt x="1" y="326"/>
                    <a:pt x="101" y="426"/>
                    <a:pt x="234" y="426"/>
                  </a:cubicBezTo>
                  <a:cubicBezTo>
                    <a:pt x="334" y="426"/>
                    <a:pt x="434" y="326"/>
                    <a:pt x="434" y="226"/>
                  </a:cubicBezTo>
                  <a:cubicBezTo>
                    <a:pt x="434" y="76"/>
                    <a:pt x="334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6"/>
            <p:cNvSpPr/>
            <p:nvPr/>
          </p:nvSpPr>
          <p:spPr>
            <a:xfrm>
              <a:off x="-4048813" y="1673430"/>
              <a:ext cx="185261" cy="213944"/>
            </a:xfrm>
            <a:custGeom>
              <a:avLst/>
              <a:gdLst/>
              <a:ahLst/>
              <a:cxnLst/>
              <a:rect l="l" t="t" r="r" b="b"/>
              <a:pathLst>
                <a:path w="6840" h="7899" extrusionOk="0">
                  <a:moveTo>
                    <a:pt x="268" y="0"/>
                  </a:moveTo>
                  <a:cubicBezTo>
                    <a:pt x="268" y="0"/>
                    <a:pt x="1" y="6171"/>
                    <a:pt x="368" y="6672"/>
                  </a:cubicBezTo>
                  <a:cubicBezTo>
                    <a:pt x="1032" y="7576"/>
                    <a:pt x="2810" y="7898"/>
                    <a:pt x="4317" y="7898"/>
                  </a:cubicBezTo>
                  <a:cubicBezTo>
                    <a:pt x="5533" y="7898"/>
                    <a:pt x="6572" y="7688"/>
                    <a:pt x="6706" y="7405"/>
                  </a:cubicBezTo>
                  <a:cubicBezTo>
                    <a:pt x="6839" y="7139"/>
                    <a:pt x="6706" y="434"/>
                    <a:pt x="6706" y="434"/>
                  </a:cubicBezTo>
                  <a:cubicBezTo>
                    <a:pt x="6706" y="434"/>
                    <a:pt x="5752" y="518"/>
                    <a:pt x="4509" y="518"/>
                  </a:cubicBezTo>
                  <a:cubicBezTo>
                    <a:pt x="3152" y="518"/>
                    <a:pt x="1451" y="418"/>
                    <a:pt x="2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6"/>
            <p:cNvSpPr/>
            <p:nvPr/>
          </p:nvSpPr>
          <p:spPr>
            <a:xfrm>
              <a:off x="-3973813" y="878335"/>
              <a:ext cx="594516" cy="159043"/>
            </a:xfrm>
            <a:custGeom>
              <a:avLst/>
              <a:gdLst/>
              <a:ahLst/>
              <a:cxnLst/>
              <a:rect l="l" t="t" r="r" b="b"/>
              <a:pathLst>
                <a:path w="21950" h="5872" extrusionOk="0">
                  <a:moveTo>
                    <a:pt x="2669" y="1"/>
                  </a:moveTo>
                  <a:cubicBezTo>
                    <a:pt x="1201" y="1"/>
                    <a:pt x="1" y="1202"/>
                    <a:pt x="1" y="2669"/>
                  </a:cubicBezTo>
                  <a:lnTo>
                    <a:pt x="1" y="3203"/>
                  </a:lnTo>
                  <a:cubicBezTo>
                    <a:pt x="1" y="4671"/>
                    <a:pt x="1201" y="5872"/>
                    <a:pt x="2669" y="5872"/>
                  </a:cubicBezTo>
                  <a:lnTo>
                    <a:pt x="19081" y="5872"/>
                  </a:lnTo>
                  <a:cubicBezTo>
                    <a:pt x="20715" y="5872"/>
                    <a:pt x="21950" y="4404"/>
                    <a:pt x="21716" y="2803"/>
                  </a:cubicBezTo>
                  <a:lnTo>
                    <a:pt x="21649" y="2269"/>
                  </a:lnTo>
                  <a:cubicBezTo>
                    <a:pt x="21449" y="968"/>
                    <a:pt x="20315" y="1"/>
                    <a:pt x="19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66"/>
            <p:cNvSpPr/>
            <p:nvPr/>
          </p:nvSpPr>
          <p:spPr>
            <a:xfrm>
              <a:off x="-3959349" y="898215"/>
              <a:ext cx="79522" cy="116574"/>
            </a:xfrm>
            <a:custGeom>
              <a:avLst/>
              <a:gdLst/>
              <a:ahLst/>
              <a:cxnLst/>
              <a:rect l="l" t="t" r="r" b="b"/>
              <a:pathLst>
                <a:path w="2936" h="4304" extrusionOk="0">
                  <a:moveTo>
                    <a:pt x="1468" y="1"/>
                  </a:moveTo>
                  <a:cubicBezTo>
                    <a:pt x="634" y="1"/>
                    <a:pt x="0" y="968"/>
                    <a:pt x="0" y="2169"/>
                  </a:cubicBezTo>
                  <a:cubicBezTo>
                    <a:pt x="0" y="3336"/>
                    <a:pt x="634" y="4304"/>
                    <a:pt x="1468" y="4304"/>
                  </a:cubicBezTo>
                  <a:cubicBezTo>
                    <a:pt x="2269" y="4304"/>
                    <a:pt x="2936" y="3336"/>
                    <a:pt x="2936" y="2169"/>
                  </a:cubicBezTo>
                  <a:cubicBezTo>
                    <a:pt x="2936" y="968"/>
                    <a:pt x="2269" y="1"/>
                    <a:pt x="1468" y="1"/>
                  </a:cubicBezTo>
                  <a:close/>
                </a:path>
              </a:pathLst>
            </a:custGeom>
            <a:solidFill>
              <a:schemeClr val="dk1">
                <a:alpha val="254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6"/>
            <p:cNvSpPr/>
            <p:nvPr/>
          </p:nvSpPr>
          <p:spPr>
            <a:xfrm>
              <a:off x="-3904582" y="808643"/>
              <a:ext cx="229789" cy="313698"/>
            </a:xfrm>
            <a:custGeom>
              <a:avLst/>
              <a:gdLst/>
              <a:ahLst/>
              <a:cxnLst/>
              <a:rect l="l" t="t" r="r" b="b"/>
              <a:pathLst>
                <a:path w="8484" h="11582" extrusionOk="0">
                  <a:moveTo>
                    <a:pt x="3441" y="0"/>
                  </a:moveTo>
                  <a:cubicBezTo>
                    <a:pt x="2593" y="0"/>
                    <a:pt x="1" y="5744"/>
                    <a:pt x="1247" y="7777"/>
                  </a:cubicBezTo>
                  <a:cubicBezTo>
                    <a:pt x="2548" y="9812"/>
                    <a:pt x="5117" y="11513"/>
                    <a:pt x="5917" y="11580"/>
                  </a:cubicBezTo>
                  <a:cubicBezTo>
                    <a:pt x="5926" y="11581"/>
                    <a:pt x="5934" y="11581"/>
                    <a:pt x="5943" y="11581"/>
                  </a:cubicBezTo>
                  <a:cubicBezTo>
                    <a:pt x="6723" y="11581"/>
                    <a:pt x="8484" y="8584"/>
                    <a:pt x="8319" y="6076"/>
                  </a:cubicBezTo>
                  <a:cubicBezTo>
                    <a:pt x="8152" y="3508"/>
                    <a:pt x="5050" y="472"/>
                    <a:pt x="3482" y="5"/>
                  </a:cubicBezTo>
                  <a:cubicBezTo>
                    <a:pt x="3469" y="2"/>
                    <a:pt x="3455" y="0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6"/>
            <p:cNvSpPr/>
            <p:nvPr/>
          </p:nvSpPr>
          <p:spPr>
            <a:xfrm>
              <a:off x="-3811841" y="806775"/>
              <a:ext cx="170527" cy="318249"/>
            </a:xfrm>
            <a:custGeom>
              <a:avLst/>
              <a:gdLst/>
              <a:ahLst/>
              <a:cxnLst/>
              <a:rect l="l" t="t" r="r" b="b"/>
              <a:pathLst>
                <a:path w="6296" h="11750" extrusionOk="0">
                  <a:moveTo>
                    <a:pt x="76" y="1"/>
                  </a:moveTo>
                  <a:cubicBezTo>
                    <a:pt x="42" y="1"/>
                    <a:pt x="1" y="79"/>
                    <a:pt x="58" y="108"/>
                  </a:cubicBezTo>
                  <a:cubicBezTo>
                    <a:pt x="1793" y="1642"/>
                    <a:pt x="3961" y="3010"/>
                    <a:pt x="5028" y="5178"/>
                  </a:cubicBezTo>
                  <a:cubicBezTo>
                    <a:pt x="6296" y="7713"/>
                    <a:pt x="4395" y="9948"/>
                    <a:pt x="2693" y="11716"/>
                  </a:cubicBezTo>
                  <a:cubicBezTo>
                    <a:pt x="2660" y="11749"/>
                    <a:pt x="2693" y="11749"/>
                    <a:pt x="2727" y="11749"/>
                  </a:cubicBezTo>
                  <a:cubicBezTo>
                    <a:pt x="3828" y="10982"/>
                    <a:pt x="4695" y="9948"/>
                    <a:pt x="5262" y="8747"/>
                  </a:cubicBezTo>
                  <a:cubicBezTo>
                    <a:pt x="5796" y="7746"/>
                    <a:pt x="5862" y="6579"/>
                    <a:pt x="5429" y="5545"/>
                  </a:cubicBezTo>
                  <a:cubicBezTo>
                    <a:pt x="4962" y="4511"/>
                    <a:pt x="4295" y="3577"/>
                    <a:pt x="3427" y="2810"/>
                  </a:cubicBezTo>
                  <a:cubicBezTo>
                    <a:pt x="2460" y="1809"/>
                    <a:pt x="1359" y="675"/>
                    <a:pt x="92" y="8"/>
                  </a:cubicBezTo>
                  <a:cubicBezTo>
                    <a:pt x="87" y="3"/>
                    <a:pt x="82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6"/>
            <p:cNvSpPr/>
            <p:nvPr/>
          </p:nvSpPr>
          <p:spPr>
            <a:xfrm>
              <a:off x="-3885270" y="1104878"/>
              <a:ext cx="225889" cy="342734"/>
            </a:xfrm>
            <a:custGeom>
              <a:avLst/>
              <a:gdLst/>
              <a:ahLst/>
              <a:cxnLst/>
              <a:rect l="l" t="t" r="r" b="b"/>
              <a:pathLst>
                <a:path w="8340" h="12654" extrusionOk="0">
                  <a:moveTo>
                    <a:pt x="5243" y="1"/>
                  </a:moveTo>
                  <a:cubicBezTo>
                    <a:pt x="4982" y="1"/>
                    <a:pt x="3608" y="1416"/>
                    <a:pt x="2202" y="3045"/>
                  </a:cubicBezTo>
                  <a:cubicBezTo>
                    <a:pt x="1235" y="4179"/>
                    <a:pt x="34" y="5213"/>
                    <a:pt x="34" y="6647"/>
                  </a:cubicBezTo>
                  <a:cubicBezTo>
                    <a:pt x="1" y="8782"/>
                    <a:pt x="1468" y="12585"/>
                    <a:pt x="2235" y="12652"/>
                  </a:cubicBezTo>
                  <a:cubicBezTo>
                    <a:pt x="2246" y="12653"/>
                    <a:pt x="2257" y="12653"/>
                    <a:pt x="2268" y="12653"/>
                  </a:cubicBezTo>
                  <a:cubicBezTo>
                    <a:pt x="3104" y="12653"/>
                    <a:pt x="6816" y="10248"/>
                    <a:pt x="7573" y="7648"/>
                  </a:cubicBezTo>
                  <a:cubicBezTo>
                    <a:pt x="8340" y="4980"/>
                    <a:pt x="6438" y="843"/>
                    <a:pt x="5271" y="9"/>
                  </a:cubicBezTo>
                  <a:cubicBezTo>
                    <a:pt x="5264" y="4"/>
                    <a:pt x="5255" y="1"/>
                    <a:pt x="5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2" name="Google Shape;1352;p66"/>
            <p:cNvSpPr/>
            <p:nvPr/>
          </p:nvSpPr>
          <p:spPr>
            <a:xfrm>
              <a:off x="-3926819" y="1104228"/>
              <a:ext cx="181605" cy="341244"/>
            </a:xfrm>
            <a:custGeom>
              <a:avLst/>
              <a:gdLst/>
              <a:ahLst/>
              <a:cxnLst/>
              <a:rect l="l" t="t" r="r" b="b"/>
              <a:pathLst>
                <a:path w="6705" h="12599" extrusionOk="0">
                  <a:moveTo>
                    <a:pt x="6638" y="0"/>
                  </a:moveTo>
                  <a:cubicBezTo>
                    <a:pt x="4637" y="1735"/>
                    <a:pt x="1935" y="3336"/>
                    <a:pt x="1001" y="5938"/>
                  </a:cubicBezTo>
                  <a:cubicBezTo>
                    <a:pt x="0" y="8640"/>
                    <a:pt x="1735" y="10708"/>
                    <a:pt x="3469" y="12576"/>
                  </a:cubicBezTo>
                  <a:cubicBezTo>
                    <a:pt x="3485" y="12592"/>
                    <a:pt x="3503" y="12598"/>
                    <a:pt x="3520" y="12598"/>
                  </a:cubicBezTo>
                  <a:cubicBezTo>
                    <a:pt x="3574" y="12598"/>
                    <a:pt x="3620" y="12534"/>
                    <a:pt x="3569" y="12509"/>
                  </a:cubicBezTo>
                  <a:cubicBezTo>
                    <a:pt x="2702" y="11508"/>
                    <a:pt x="1735" y="10574"/>
                    <a:pt x="1201" y="9373"/>
                  </a:cubicBezTo>
                  <a:cubicBezTo>
                    <a:pt x="634" y="8006"/>
                    <a:pt x="767" y="6438"/>
                    <a:pt x="1535" y="5204"/>
                  </a:cubicBezTo>
                  <a:cubicBezTo>
                    <a:pt x="2769" y="3036"/>
                    <a:pt x="5070" y="1868"/>
                    <a:pt x="6672" y="33"/>
                  </a:cubicBezTo>
                  <a:cubicBezTo>
                    <a:pt x="6705" y="0"/>
                    <a:pt x="6672" y="0"/>
                    <a:pt x="6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3" name="Google Shape;1353;p66"/>
            <p:cNvSpPr/>
            <p:nvPr/>
          </p:nvSpPr>
          <p:spPr>
            <a:xfrm>
              <a:off x="-3774138" y="1112489"/>
              <a:ext cx="112972" cy="317897"/>
            </a:xfrm>
            <a:custGeom>
              <a:avLst/>
              <a:gdLst/>
              <a:ahLst/>
              <a:cxnLst/>
              <a:rect l="l" t="t" r="r" b="b"/>
              <a:pathLst>
                <a:path w="4171" h="11737" extrusionOk="0">
                  <a:moveTo>
                    <a:pt x="1361" y="1"/>
                  </a:moveTo>
                  <a:cubicBezTo>
                    <a:pt x="1324" y="1"/>
                    <a:pt x="1288" y="48"/>
                    <a:pt x="1335" y="95"/>
                  </a:cubicBezTo>
                  <a:cubicBezTo>
                    <a:pt x="2536" y="1830"/>
                    <a:pt x="3837" y="4031"/>
                    <a:pt x="3937" y="6200"/>
                  </a:cubicBezTo>
                  <a:cubicBezTo>
                    <a:pt x="4070" y="8735"/>
                    <a:pt x="1902" y="10403"/>
                    <a:pt x="34" y="11670"/>
                  </a:cubicBezTo>
                  <a:cubicBezTo>
                    <a:pt x="0" y="11704"/>
                    <a:pt x="34" y="11737"/>
                    <a:pt x="67" y="11737"/>
                  </a:cubicBezTo>
                  <a:cubicBezTo>
                    <a:pt x="1935" y="10469"/>
                    <a:pt x="4070" y="9035"/>
                    <a:pt x="4137" y="6533"/>
                  </a:cubicBezTo>
                  <a:cubicBezTo>
                    <a:pt x="4170" y="4232"/>
                    <a:pt x="2702" y="1830"/>
                    <a:pt x="1401" y="29"/>
                  </a:cubicBezTo>
                  <a:cubicBezTo>
                    <a:pt x="1392" y="9"/>
                    <a:pt x="1376" y="1"/>
                    <a:pt x="1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4" name="Google Shape;1354;p66"/>
            <p:cNvSpPr/>
            <p:nvPr/>
          </p:nvSpPr>
          <p:spPr>
            <a:xfrm>
              <a:off x="-4240145" y="1443040"/>
              <a:ext cx="504864" cy="232985"/>
            </a:xfrm>
            <a:custGeom>
              <a:avLst/>
              <a:gdLst/>
              <a:ahLst/>
              <a:cxnLst/>
              <a:rect l="l" t="t" r="r" b="b"/>
              <a:pathLst>
                <a:path w="18640" h="8602" extrusionOk="0">
                  <a:moveTo>
                    <a:pt x="15237" y="0"/>
                  </a:moveTo>
                  <a:lnTo>
                    <a:pt x="15237" y="0"/>
                  </a:lnTo>
                  <a:cubicBezTo>
                    <a:pt x="14170" y="67"/>
                    <a:pt x="12269" y="1001"/>
                    <a:pt x="11201" y="2602"/>
                  </a:cubicBezTo>
                  <a:cubicBezTo>
                    <a:pt x="10293" y="3956"/>
                    <a:pt x="9630" y="4378"/>
                    <a:pt x="8755" y="4378"/>
                  </a:cubicBezTo>
                  <a:cubicBezTo>
                    <a:pt x="7862" y="4378"/>
                    <a:pt x="6749" y="3939"/>
                    <a:pt x="4930" y="3603"/>
                  </a:cubicBezTo>
                  <a:cubicBezTo>
                    <a:pt x="4660" y="3552"/>
                    <a:pt x="4399" y="3528"/>
                    <a:pt x="4147" y="3528"/>
                  </a:cubicBezTo>
                  <a:cubicBezTo>
                    <a:pt x="1567" y="3528"/>
                    <a:pt x="1" y="6030"/>
                    <a:pt x="760" y="8006"/>
                  </a:cubicBezTo>
                  <a:cubicBezTo>
                    <a:pt x="760" y="8006"/>
                    <a:pt x="760" y="5737"/>
                    <a:pt x="2995" y="5637"/>
                  </a:cubicBezTo>
                  <a:cubicBezTo>
                    <a:pt x="3025" y="5636"/>
                    <a:pt x="3055" y="5636"/>
                    <a:pt x="3084" y="5636"/>
                  </a:cubicBezTo>
                  <a:cubicBezTo>
                    <a:pt x="5297" y="5636"/>
                    <a:pt x="8354" y="8601"/>
                    <a:pt x="11510" y="8601"/>
                  </a:cubicBezTo>
                  <a:cubicBezTo>
                    <a:pt x="12206" y="8601"/>
                    <a:pt x="12906" y="8457"/>
                    <a:pt x="13603" y="8106"/>
                  </a:cubicBezTo>
                  <a:cubicBezTo>
                    <a:pt x="18640" y="5504"/>
                    <a:pt x="15237" y="0"/>
                    <a:pt x="15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5" name="Google Shape;1355;p66"/>
            <p:cNvSpPr/>
            <p:nvPr/>
          </p:nvSpPr>
          <p:spPr>
            <a:xfrm>
              <a:off x="-4218666" y="1463625"/>
              <a:ext cx="344142" cy="115626"/>
            </a:xfrm>
            <a:custGeom>
              <a:avLst/>
              <a:gdLst/>
              <a:ahLst/>
              <a:cxnLst/>
              <a:rect l="l" t="t" r="r" b="b"/>
              <a:pathLst>
                <a:path w="12706" h="4269" extrusionOk="0">
                  <a:moveTo>
                    <a:pt x="12657" y="1"/>
                  </a:moveTo>
                  <a:cubicBezTo>
                    <a:pt x="12652" y="1"/>
                    <a:pt x="12648" y="3"/>
                    <a:pt x="12643" y="7"/>
                  </a:cubicBezTo>
                  <a:cubicBezTo>
                    <a:pt x="12076" y="207"/>
                    <a:pt x="11576" y="508"/>
                    <a:pt x="11175" y="908"/>
                  </a:cubicBezTo>
                  <a:cubicBezTo>
                    <a:pt x="10608" y="1408"/>
                    <a:pt x="10275" y="2075"/>
                    <a:pt x="9774" y="2609"/>
                  </a:cubicBezTo>
                  <a:cubicBezTo>
                    <a:pt x="9276" y="3133"/>
                    <a:pt x="8679" y="3319"/>
                    <a:pt x="8050" y="3319"/>
                  </a:cubicBezTo>
                  <a:cubicBezTo>
                    <a:pt x="7038" y="3319"/>
                    <a:pt x="5943" y="2838"/>
                    <a:pt x="5038" y="2509"/>
                  </a:cubicBezTo>
                  <a:cubicBezTo>
                    <a:pt x="4471" y="2307"/>
                    <a:pt x="3898" y="2202"/>
                    <a:pt x="3345" y="2202"/>
                  </a:cubicBezTo>
                  <a:cubicBezTo>
                    <a:pt x="1980" y="2202"/>
                    <a:pt x="737" y="2843"/>
                    <a:pt x="1" y="4244"/>
                  </a:cubicBezTo>
                  <a:cubicBezTo>
                    <a:pt x="1" y="4260"/>
                    <a:pt x="9" y="4269"/>
                    <a:pt x="22" y="4269"/>
                  </a:cubicBezTo>
                  <a:cubicBezTo>
                    <a:pt x="34" y="4269"/>
                    <a:pt x="51" y="4260"/>
                    <a:pt x="67" y="4244"/>
                  </a:cubicBezTo>
                  <a:cubicBezTo>
                    <a:pt x="701" y="3043"/>
                    <a:pt x="1969" y="2276"/>
                    <a:pt x="3370" y="2276"/>
                  </a:cubicBezTo>
                  <a:cubicBezTo>
                    <a:pt x="4704" y="2309"/>
                    <a:pt x="5838" y="3109"/>
                    <a:pt x="7106" y="3343"/>
                  </a:cubicBezTo>
                  <a:cubicBezTo>
                    <a:pt x="7438" y="3405"/>
                    <a:pt x="7776" y="3448"/>
                    <a:pt x="8104" y="3448"/>
                  </a:cubicBezTo>
                  <a:cubicBezTo>
                    <a:pt x="8664" y="3448"/>
                    <a:pt x="9199" y="3321"/>
                    <a:pt x="9641" y="2943"/>
                  </a:cubicBezTo>
                  <a:cubicBezTo>
                    <a:pt x="10008" y="2576"/>
                    <a:pt x="10341" y="2175"/>
                    <a:pt x="10608" y="1742"/>
                  </a:cubicBezTo>
                  <a:cubicBezTo>
                    <a:pt x="11142" y="1008"/>
                    <a:pt x="11843" y="474"/>
                    <a:pt x="12676" y="107"/>
                  </a:cubicBezTo>
                  <a:cubicBezTo>
                    <a:pt x="12705" y="79"/>
                    <a:pt x="12685" y="1"/>
                    <a:pt x="12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6"/>
            <p:cNvSpPr/>
            <p:nvPr/>
          </p:nvSpPr>
          <p:spPr>
            <a:xfrm>
              <a:off x="-4128309" y="1458886"/>
              <a:ext cx="351482" cy="234258"/>
            </a:xfrm>
            <a:custGeom>
              <a:avLst/>
              <a:gdLst/>
              <a:ahLst/>
              <a:cxnLst/>
              <a:rect l="l" t="t" r="r" b="b"/>
              <a:pathLst>
                <a:path w="12977" h="8649" extrusionOk="0">
                  <a:moveTo>
                    <a:pt x="11433" y="1"/>
                  </a:moveTo>
                  <a:cubicBezTo>
                    <a:pt x="11423" y="1"/>
                    <a:pt x="11409" y="15"/>
                    <a:pt x="11409" y="15"/>
                  </a:cubicBezTo>
                  <a:cubicBezTo>
                    <a:pt x="12009" y="1550"/>
                    <a:pt x="12676" y="3151"/>
                    <a:pt x="12309" y="4852"/>
                  </a:cubicBezTo>
                  <a:cubicBezTo>
                    <a:pt x="11876" y="6687"/>
                    <a:pt x="10274" y="7954"/>
                    <a:pt x="8507" y="8388"/>
                  </a:cubicBezTo>
                  <a:cubicBezTo>
                    <a:pt x="8197" y="8466"/>
                    <a:pt x="7903" y="8501"/>
                    <a:pt x="7622" y="8501"/>
                  </a:cubicBezTo>
                  <a:cubicBezTo>
                    <a:pt x="6088" y="8501"/>
                    <a:pt x="4938" y="7456"/>
                    <a:pt x="3670" y="6553"/>
                  </a:cubicBezTo>
                  <a:cubicBezTo>
                    <a:pt x="2569" y="5786"/>
                    <a:pt x="1401" y="5119"/>
                    <a:pt x="67" y="4986"/>
                  </a:cubicBezTo>
                  <a:cubicBezTo>
                    <a:pt x="0" y="4986"/>
                    <a:pt x="0" y="5052"/>
                    <a:pt x="67" y="5086"/>
                  </a:cubicBezTo>
                  <a:cubicBezTo>
                    <a:pt x="2135" y="5486"/>
                    <a:pt x="3636" y="6820"/>
                    <a:pt x="5338" y="7921"/>
                  </a:cubicBezTo>
                  <a:cubicBezTo>
                    <a:pt x="6080" y="8416"/>
                    <a:pt x="6832" y="8649"/>
                    <a:pt x="7599" y="8649"/>
                  </a:cubicBezTo>
                  <a:cubicBezTo>
                    <a:pt x="8278" y="8649"/>
                    <a:pt x="8969" y="8466"/>
                    <a:pt x="9674" y="8121"/>
                  </a:cubicBezTo>
                  <a:cubicBezTo>
                    <a:pt x="12976" y="6487"/>
                    <a:pt x="12976" y="2951"/>
                    <a:pt x="11442" y="15"/>
                  </a:cubicBezTo>
                  <a:cubicBezTo>
                    <a:pt x="11442" y="4"/>
                    <a:pt x="11438" y="1"/>
                    <a:pt x="11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6"/>
            <p:cNvSpPr/>
            <p:nvPr/>
          </p:nvSpPr>
          <p:spPr>
            <a:xfrm>
              <a:off x="-3788873" y="799759"/>
              <a:ext cx="33098" cy="22589"/>
            </a:xfrm>
            <a:custGeom>
              <a:avLst/>
              <a:gdLst/>
              <a:ahLst/>
              <a:cxnLst/>
              <a:rect l="l" t="t" r="r" b="b"/>
              <a:pathLst>
                <a:path w="1222" h="834" extrusionOk="0">
                  <a:moveTo>
                    <a:pt x="617" y="0"/>
                  </a:moveTo>
                  <a:cubicBezTo>
                    <a:pt x="563" y="0"/>
                    <a:pt x="505" y="10"/>
                    <a:pt x="444" y="33"/>
                  </a:cubicBezTo>
                  <a:cubicBezTo>
                    <a:pt x="1" y="210"/>
                    <a:pt x="186" y="833"/>
                    <a:pt x="606" y="833"/>
                  </a:cubicBezTo>
                  <a:cubicBezTo>
                    <a:pt x="660" y="833"/>
                    <a:pt x="717" y="823"/>
                    <a:pt x="778" y="800"/>
                  </a:cubicBezTo>
                  <a:cubicBezTo>
                    <a:pt x="1221" y="623"/>
                    <a:pt x="1036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6"/>
            <p:cNvSpPr/>
            <p:nvPr/>
          </p:nvSpPr>
          <p:spPr>
            <a:xfrm>
              <a:off x="-3806018" y="812138"/>
              <a:ext cx="32908" cy="22860"/>
            </a:xfrm>
            <a:custGeom>
              <a:avLst/>
              <a:gdLst/>
              <a:ahLst/>
              <a:cxnLst/>
              <a:rect l="l" t="t" r="r" b="b"/>
              <a:pathLst>
                <a:path w="1215" h="844" extrusionOk="0">
                  <a:moveTo>
                    <a:pt x="632" y="1"/>
                  </a:moveTo>
                  <a:cubicBezTo>
                    <a:pt x="574" y="1"/>
                    <a:pt x="511" y="14"/>
                    <a:pt x="444" y="43"/>
                  </a:cubicBezTo>
                  <a:cubicBezTo>
                    <a:pt x="0" y="220"/>
                    <a:pt x="186" y="843"/>
                    <a:pt x="605" y="843"/>
                  </a:cubicBezTo>
                  <a:cubicBezTo>
                    <a:pt x="659" y="843"/>
                    <a:pt x="717" y="833"/>
                    <a:pt x="777" y="810"/>
                  </a:cubicBezTo>
                  <a:cubicBezTo>
                    <a:pt x="1215" y="635"/>
                    <a:pt x="1040" y="1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6"/>
            <p:cNvSpPr/>
            <p:nvPr/>
          </p:nvSpPr>
          <p:spPr>
            <a:xfrm>
              <a:off x="-3825005" y="821428"/>
              <a:ext cx="33098" cy="23510"/>
            </a:xfrm>
            <a:custGeom>
              <a:avLst/>
              <a:gdLst/>
              <a:ahLst/>
              <a:cxnLst/>
              <a:rect l="l" t="t" r="r" b="b"/>
              <a:pathLst>
                <a:path w="1222" h="868" extrusionOk="0">
                  <a:moveTo>
                    <a:pt x="616" y="1"/>
                  </a:moveTo>
                  <a:cubicBezTo>
                    <a:pt x="562" y="1"/>
                    <a:pt x="505" y="11"/>
                    <a:pt x="444" y="34"/>
                  </a:cubicBezTo>
                  <a:cubicBezTo>
                    <a:pt x="1" y="241"/>
                    <a:pt x="186" y="867"/>
                    <a:pt x="606" y="867"/>
                  </a:cubicBezTo>
                  <a:cubicBezTo>
                    <a:pt x="660" y="867"/>
                    <a:pt x="717" y="857"/>
                    <a:pt x="778" y="834"/>
                  </a:cubicBezTo>
                  <a:cubicBezTo>
                    <a:pt x="1221" y="627"/>
                    <a:pt x="1036" y="1"/>
                    <a:pt x="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6"/>
            <p:cNvSpPr/>
            <p:nvPr/>
          </p:nvSpPr>
          <p:spPr>
            <a:xfrm>
              <a:off x="-3844777" y="828416"/>
              <a:ext cx="33612" cy="22833"/>
            </a:xfrm>
            <a:custGeom>
              <a:avLst/>
              <a:gdLst/>
              <a:ahLst/>
              <a:cxnLst/>
              <a:rect l="l" t="t" r="r" b="b"/>
              <a:pathLst>
                <a:path w="1241" h="843" extrusionOk="0">
                  <a:moveTo>
                    <a:pt x="652" y="0"/>
                  </a:moveTo>
                  <a:cubicBezTo>
                    <a:pt x="596" y="0"/>
                    <a:pt x="536" y="13"/>
                    <a:pt x="474" y="42"/>
                  </a:cubicBezTo>
                  <a:cubicBezTo>
                    <a:pt x="1" y="220"/>
                    <a:pt x="209" y="843"/>
                    <a:pt x="611" y="843"/>
                  </a:cubicBezTo>
                  <a:cubicBezTo>
                    <a:pt x="662" y="843"/>
                    <a:pt x="717" y="832"/>
                    <a:pt x="774" y="810"/>
                  </a:cubicBezTo>
                  <a:cubicBezTo>
                    <a:pt x="1241" y="635"/>
                    <a:pt x="1044" y="0"/>
                    <a:pt x="6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6"/>
            <p:cNvSpPr/>
            <p:nvPr/>
          </p:nvSpPr>
          <p:spPr>
            <a:xfrm>
              <a:off x="-3865552" y="831991"/>
              <a:ext cx="32773" cy="22887"/>
            </a:xfrm>
            <a:custGeom>
              <a:avLst/>
              <a:gdLst/>
              <a:ahLst/>
              <a:cxnLst/>
              <a:rect l="l" t="t" r="r" b="b"/>
              <a:pathLst>
                <a:path w="1210" h="845" extrusionOk="0">
                  <a:moveTo>
                    <a:pt x="656" y="0"/>
                  </a:moveTo>
                  <a:cubicBezTo>
                    <a:pt x="600" y="0"/>
                    <a:pt x="538" y="14"/>
                    <a:pt x="473" y="44"/>
                  </a:cubicBezTo>
                  <a:cubicBezTo>
                    <a:pt x="0" y="221"/>
                    <a:pt x="209" y="844"/>
                    <a:pt x="610" y="844"/>
                  </a:cubicBezTo>
                  <a:cubicBezTo>
                    <a:pt x="662" y="844"/>
                    <a:pt x="717" y="834"/>
                    <a:pt x="774" y="811"/>
                  </a:cubicBezTo>
                  <a:cubicBezTo>
                    <a:pt x="1209" y="608"/>
                    <a:pt x="1038" y="0"/>
                    <a:pt x="6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6"/>
            <p:cNvSpPr/>
            <p:nvPr/>
          </p:nvSpPr>
          <p:spPr>
            <a:xfrm>
              <a:off x="-3886327" y="831368"/>
              <a:ext cx="32962" cy="22589"/>
            </a:xfrm>
            <a:custGeom>
              <a:avLst/>
              <a:gdLst/>
              <a:ahLst/>
              <a:cxnLst/>
              <a:rect l="l" t="t" r="r" b="b"/>
              <a:pathLst>
                <a:path w="1217" h="834" extrusionOk="0">
                  <a:moveTo>
                    <a:pt x="635" y="1"/>
                  </a:moveTo>
                  <a:cubicBezTo>
                    <a:pt x="584" y="1"/>
                    <a:pt x="530" y="11"/>
                    <a:pt x="473" y="34"/>
                  </a:cubicBezTo>
                  <a:cubicBezTo>
                    <a:pt x="0" y="211"/>
                    <a:pt x="182" y="834"/>
                    <a:pt x="601" y="834"/>
                  </a:cubicBezTo>
                  <a:cubicBezTo>
                    <a:pt x="655" y="834"/>
                    <a:pt x="713" y="823"/>
                    <a:pt x="773" y="801"/>
                  </a:cubicBezTo>
                  <a:cubicBezTo>
                    <a:pt x="1217" y="623"/>
                    <a:pt x="1031" y="1"/>
                    <a:pt x="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6"/>
            <p:cNvSpPr/>
            <p:nvPr/>
          </p:nvSpPr>
          <p:spPr>
            <a:xfrm>
              <a:off x="-4090990" y="3445249"/>
              <a:ext cx="79327" cy="16940"/>
            </a:xfrm>
            <a:custGeom>
              <a:avLst/>
              <a:gdLst/>
              <a:ahLst/>
              <a:cxnLst/>
              <a:rect l="l" t="t" r="r" b="b"/>
              <a:pathLst>
                <a:path w="5629" h="1578" extrusionOk="0">
                  <a:moveTo>
                    <a:pt x="1388" y="1"/>
                  </a:moveTo>
                  <a:cubicBezTo>
                    <a:pt x="950" y="1"/>
                    <a:pt x="516" y="36"/>
                    <a:pt x="101" y="103"/>
                  </a:cubicBezTo>
                  <a:cubicBezTo>
                    <a:pt x="0" y="136"/>
                    <a:pt x="0" y="270"/>
                    <a:pt x="101" y="303"/>
                  </a:cubicBezTo>
                  <a:cubicBezTo>
                    <a:pt x="1935" y="537"/>
                    <a:pt x="3736" y="970"/>
                    <a:pt x="5504" y="1571"/>
                  </a:cubicBezTo>
                  <a:cubicBezTo>
                    <a:pt x="5509" y="1575"/>
                    <a:pt x="5515" y="1577"/>
                    <a:pt x="5522" y="1577"/>
                  </a:cubicBezTo>
                  <a:cubicBezTo>
                    <a:pt x="5562" y="1577"/>
                    <a:pt x="5629" y="1499"/>
                    <a:pt x="5571" y="1471"/>
                  </a:cubicBezTo>
                  <a:cubicBezTo>
                    <a:pt x="4508" y="433"/>
                    <a:pt x="2920" y="1"/>
                    <a:pt x="13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6"/>
            <p:cNvSpPr/>
            <p:nvPr/>
          </p:nvSpPr>
          <p:spPr>
            <a:xfrm>
              <a:off x="-4109790" y="3453301"/>
              <a:ext cx="78988" cy="17047"/>
            </a:xfrm>
            <a:custGeom>
              <a:avLst/>
              <a:gdLst/>
              <a:ahLst/>
              <a:cxnLst/>
              <a:rect l="l" t="t" r="r" b="b"/>
              <a:pathLst>
                <a:path w="5605" h="1588" extrusionOk="0">
                  <a:moveTo>
                    <a:pt x="1447" y="0"/>
                  </a:moveTo>
                  <a:cubicBezTo>
                    <a:pt x="986" y="0"/>
                    <a:pt x="531" y="42"/>
                    <a:pt x="100" y="120"/>
                  </a:cubicBezTo>
                  <a:cubicBezTo>
                    <a:pt x="0" y="154"/>
                    <a:pt x="0" y="287"/>
                    <a:pt x="100" y="320"/>
                  </a:cubicBezTo>
                  <a:cubicBezTo>
                    <a:pt x="1935" y="554"/>
                    <a:pt x="3736" y="954"/>
                    <a:pt x="5471" y="1588"/>
                  </a:cubicBezTo>
                  <a:cubicBezTo>
                    <a:pt x="5571" y="1588"/>
                    <a:pt x="5604" y="1521"/>
                    <a:pt x="5571" y="1488"/>
                  </a:cubicBezTo>
                  <a:cubicBezTo>
                    <a:pt x="4524" y="441"/>
                    <a:pt x="2951" y="0"/>
                    <a:pt x="14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6"/>
            <p:cNvSpPr/>
            <p:nvPr/>
          </p:nvSpPr>
          <p:spPr>
            <a:xfrm>
              <a:off x="-4128605" y="3461729"/>
              <a:ext cx="78904" cy="16961"/>
            </a:xfrm>
            <a:custGeom>
              <a:avLst/>
              <a:gdLst/>
              <a:ahLst/>
              <a:cxnLst/>
              <a:rect l="l" t="t" r="r" b="b"/>
              <a:pathLst>
                <a:path w="5599" h="1580" extrusionOk="0">
                  <a:moveTo>
                    <a:pt x="1372" y="0"/>
                  </a:moveTo>
                  <a:cubicBezTo>
                    <a:pt x="937" y="0"/>
                    <a:pt x="509" y="36"/>
                    <a:pt x="101" y="102"/>
                  </a:cubicBezTo>
                  <a:cubicBezTo>
                    <a:pt x="1" y="136"/>
                    <a:pt x="1" y="303"/>
                    <a:pt x="101" y="336"/>
                  </a:cubicBezTo>
                  <a:cubicBezTo>
                    <a:pt x="1936" y="536"/>
                    <a:pt x="3737" y="970"/>
                    <a:pt x="5471" y="1570"/>
                  </a:cubicBezTo>
                  <a:cubicBezTo>
                    <a:pt x="5484" y="1576"/>
                    <a:pt x="5496" y="1579"/>
                    <a:pt x="5508" y="1579"/>
                  </a:cubicBezTo>
                  <a:cubicBezTo>
                    <a:pt x="5559" y="1579"/>
                    <a:pt x="5599" y="1525"/>
                    <a:pt x="5572" y="1470"/>
                  </a:cubicBezTo>
                  <a:cubicBezTo>
                    <a:pt x="4482" y="433"/>
                    <a:pt x="2889" y="0"/>
                    <a:pt x="13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6"/>
            <p:cNvSpPr/>
            <p:nvPr/>
          </p:nvSpPr>
          <p:spPr>
            <a:xfrm>
              <a:off x="-4430550" y="780650"/>
              <a:ext cx="147275" cy="344375"/>
            </a:xfrm>
            <a:custGeom>
              <a:avLst/>
              <a:gdLst/>
              <a:ahLst/>
              <a:cxnLst/>
              <a:rect l="l" t="t" r="r" b="b"/>
              <a:pathLst>
                <a:path w="5891" h="13775" extrusionOk="0">
                  <a:moveTo>
                    <a:pt x="0" y="13201"/>
                  </a:moveTo>
                  <a:lnTo>
                    <a:pt x="49" y="12675"/>
                  </a:lnTo>
                  <a:lnTo>
                    <a:pt x="868" y="4353"/>
                  </a:lnTo>
                  <a:lnTo>
                    <a:pt x="676" y="1350"/>
                  </a:lnTo>
                  <a:lnTo>
                    <a:pt x="3326" y="0"/>
                  </a:lnTo>
                  <a:lnTo>
                    <a:pt x="5350" y="1196"/>
                  </a:lnTo>
                  <a:lnTo>
                    <a:pt x="5495" y="2679"/>
                  </a:lnTo>
                  <a:lnTo>
                    <a:pt x="5891" y="6707"/>
                  </a:lnTo>
                  <a:lnTo>
                    <a:pt x="5735" y="7749"/>
                  </a:lnTo>
                  <a:lnTo>
                    <a:pt x="579" y="13775"/>
                  </a:lnTo>
                </a:path>
              </a:pathLst>
            </a:custGeom>
            <a:solidFill>
              <a:srgbClr val="F7A9A0"/>
            </a:solidFill>
            <a:ln>
              <a:noFill/>
            </a:ln>
          </p:spPr>
        </p:sp>
      </p:grpSp>
      <p:sp>
        <p:nvSpPr>
          <p:cNvPr id="6" name="Google Shape;312;p39">
            <a:extLst>
              <a:ext uri="{FF2B5EF4-FFF2-40B4-BE49-F238E27FC236}">
                <a16:creationId xmlns:a16="http://schemas.microsoft.com/office/drawing/2014/main" id="{5376FC5F-D3AF-FCA6-F878-17520530DB38}"/>
              </a:ext>
            </a:extLst>
          </p:cNvPr>
          <p:cNvSpPr txBox="1">
            <a:spLocks/>
          </p:cNvSpPr>
          <p:nvPr/>
        </p:nvSpPr>
        <p:spPr>
          <a:xfrm>
            <a:off x="4248523" y="4741802"/>
            <a:ext cx="646954" cy="2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fa-IR" sz="1400" dirty="0">
                <a:latin typeface="Yekan Bakh" panose="00000500000000000000" pitchFamily="2" charset="-78"/>
                <a:cs typeface="Yekan Bakh" panose="00000500000000000000" pitchFamily="2" charset="-78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Google Shape;3243;p113"/>
          <p:cNvSpPr txBox="1">
            <a:spLocks noGrp="1"/>
          </p:cNvSpPr>
          <p:nvPr>
            <p:ph type="title" idx="5"/>
          </p:nvPr>
        </p:nvSpPr>
        <p:spPr>
          <a:xfrm>
            <a:off x="1503680" y="370253"/>
            <a:ext cx="744180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Steps Of Formulation In 19Th Century</a:t>
            </a:r>
          </a:p>
        </p:txBody>
      </p:sp>
      <p:sp>
        <p:nvSpPr>
          <p:cNvPr id="3244" name="Google Shape;3244;p113"/>
          <p:cNvSpPr txBox="1">
            <a:spLocks noGrp="1"/>
          </p:cNvSpPr>
          <p:nvPr>
            <p:ph type="title"/>
          </p:nvPr>
        </p:nvSpPr>
        <p:spPr>
          <a:xfrm>
            <a:off x="4238095" y="3594577"/>
            <a:ext cx="1830536" cy="2650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Thomas Kirkman</a:t>
            </a:r>
            <a:endParaRPr sz="1400" dirty="0"/>
          </a:p>
        </p:txBody>
      </p:sp>
      <p:sp>
        <p:nvSpPr>
          <p:cNvPr id="3246" name="Google Shape;3246;p113"/>
          <p:cNvSpPr txBox="1">
            <a:spLocks noGrp="1"/>
          </p:cNvSpPr>
          <p:nvPr>
            <p:ph type="title" idx="3"/>
          </p:nvPr>
        </p:nvSpPr>
        <p:spPr>
          <a:xfrm>
            <a:off x="6241895" y="3586502"/>
            <a:ext cx="2269653" cy="2564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William Rowan Hamilton </a:t>
            </a:r>
            <a:endParaRPr sz="1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A05EF0-870D-9343-820F-3AD290168880}"/>
              </a:ext>
            </a:extLst>
          </p:cNvPr>
          <p:cNvGrpSpPr/>
          <p:nvPr/>
        </p:nvGrpSpPr>
        <p:grpSpPr>
          <a:xfrm>
            <a:off x="6709203" y="2241414"/>
            <a:ext cx="1345088" cy="1345088"/>
            <a:chOff x="2430475" y="1317713"/>
            <a:chExt cx="1533900" cy="1533900"/>
          </a:xfrm>
        </p:grpSpPr>
        <p:sp>
          <p:nvSpPr>
            <p:cNvPr id="3248" name="Google Shape;3248;p113"/>
            <p:cNvSpPr/>
            <p:nvPr/>
          </p:nvSpPr>
          <p:spPr>
            <a:xfrm>
              <a:off x="2430475" y="1317713"/>
              <a:ext cx="1533900" cy="15339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249" name="Google Shape;3249;p113"/>
            <p:cNvPicPr preferRelativeResize="0"/>
            <p:nvPr/>
          </p:nvPicPr>
          <p:blipFill>
            <a:blip r:embed="rId3"/>
            <a:srcRect l="7" r="-7" b="16666"/>
            <a:stretch/>
          </p:blipFill>
          <p:spPr>
            <a:xfrm>
              <a:off x="2479620" y="1366858"/>
              <a:ext cx="1435800" cy="1435800"/>
            </a:xfrm>
            <a:prstGeom prst="roundRect">
              <a:avLst>
                <a:gd name="adj" fmla="val 15443"/>
              </a:avLst>
            </a:prstGeom>
            <a:noFill/>
            <a:ln>
              <a:noFill/>
            </a:ln>
          </p:spPr>
        </p:pic>
        <p:sp>
          <p:nvSpPr>
            <p:cNvPr id="3250" name="Google Shape;3250;p113"/>
            <p:cNvSpPr/>
            <p:nvPr/>
          </p:nvSpPr>
          <p:spPr>
            <a:xfrm>
              <a:off x="2536383" y="1423553"/>
              <a:ext cx="1322400" cy="1322400"/>
            </a:xfrm>
            <a:prstGeom prst="roundRect">
              <a:avLst>
                <a:gd name="adj" fmla="val 1435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855F40-DB21-A983-AE9B-8E3EAF4CAC85}"/>
              </a:ext>
            </a:extLst>
          </p:cNvPr>
          <p:cNvGrpSpPr/>
          <p:nvPr/>
        </p:nvGrpSpPr>
        <p:grpSpPr>
          <a:xfrm>
            <a:off x="4454555" y="2245360"/>
            <a:ext cx="1397616" cy="1368465"/>
            <a:chOff x="5179600" y="1317725"/>
            <a:chExt cx="1533900" cy="1533900"/>
          </a:xfrm>
        </p:grpSpPr>
        <p:sp>
          <p:nvSpPr>
            <p:cNvPr id="3251" name="Google Shape;3251;p113"/>
            <p:cNvSpPr/>
            <p:nvPr/>
          </p:nvSpPr>
          <p:spPr>
            <a:xfrm>
              <a:off x="5179600" y="1317725"/>
              <a:ext cx="1533900" cy="15339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252" name="Google Shape;3252;p113"/>
            <p:cNvPicPr preferRelativeResize="0"/>
            <p:nvPr/>
          </p:nvPicPr>
          <p:blipFill>
            <a:blip r:embed="rId4"/>
            <a:srcRect l="-3" t="1705" r="3" b="16088"/>
            <a:stretch/>
          </p:blipFill>
          <p:spPr>
            <a:xfrm>
              <a:off x="5228741" y="1366866"/>
              <a:ext cx="1435500" cy="1435500"/>
            </a:xfrm>
            <a:prstGeom prst="roundRect">
              <a:avLst>
                <a:gd name="adj" fmla="val 15443"/>
              </a:avLst>
            </a:prstGeom>
            <a:noFill/>
            <a:ln>
              <a:noFill/>
            </a:ln>
          </p:spPr>
        </p:pic>
        <p:sp>
          <p:nvSpPr>
            <p:cNvPr id="3253" name="Google Shape;3253;p113"/>
            <p:cNvSpPr/>
            <p:nvPr/>
          </p:nvSpPr>
          <p:spPr>
            <a:xfrm>
              <a:off x="5285500" y="1423557"/>
              <a:ext cx="1322100" cy="1322100"/>
            </a:xfrm>
            <a:prstGeom prst="roundRect">
              <a:avLst>
                <a:gd name="adj" fmla="val 1435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585;p72">
            <a:extLst>
              <a:ext uri="{FF2B5EF4-FFF2-40B4-BE49-F238E27FC236}">
                <a16:creationId xmlns:a16="http://schemas.microsoft.com/office/drawing/2014/main" id="{CDE8443F-A2D4-96D1-E9C7-4D89EDA47BD2}"/>
              </a:ext>
            </a:extLst>
          </p:cNvPr>
          <p:cNvSpPr txBox="1">
            <a:spLocks/>
          </p:cNvSpPr>
          <p:nvPr/>
        </p:nvSpPr>
        <p:spPr>
          <a:xfrm>
            <a:off x="3132365" y="1000810"/>
            <a:ext cx="5651234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 sz="1200" dirty="0">
                <a:latin typeface="Yekan Bakh" panose="00000500000000000000" pitchFamily="2" charset="-78"/>
                <a:cs typeface="Yekan Bakh" panose="00000500000000000000" pitchFamily="2" charset="-78"/>
              </a:rPr>
              <a:t>سئله فروشنده دوره‌گرد برای اولین بار در قرن نوزدهم توسط ریاضیدان ایرلندی، ویلیام روون همیلتون، و ریاضیدان بریتانیایی، توماس کرکمن، به صورت ریاضیاتی مطرح شد. بازی ایگوسیان (</a:t>
            </a:r>
            <a:r>
              <a:rPr lang="en-US" sz="1200" dirty="0" err="1">
                <a:latin typeface="Yekan Bakh" panose="00000500000000000000" pitchFamily="2" charset="-78"/>
                <a:cs typeface="Yekan Bakh" panose="00000500000000000000" pitchFamily="2" charset="-78"/>
              </a:rPr>
              <a:t>icosian</a:t>
            </a:r>
            <a:r>
              <a:rPr lang="en-US" sz="1200" dirty="0">
                <a:latin typeface="Yekan Bakh" panose="00000500000000000000" pitchFamily="2" charset="-78"/>
                <a:cs typeface="Yekan Bakh" panose="00000500000000000000" pitchFamily="2" charset="-78"/>
              </a:rPr>
              <a:t> game</a:t>
            </a:r>
            <a:r>
              <a:rPr lang="fa-IR" sz="1200" dirty="0">
                <a:latin typeface="Yekan Bakh" panose="00000500000000000000" pitchFamily="2" charset="-78"/>
                <a:cs typeface="Yekan Bakh" panose="00000500000000000000" pitchFamily="2" charset="-78"/>
              </a:rPr>
              <a:t>) همیلتون یک پازل سرگرم‌کننده بود که بر پایه یافتن چرخه همیلتونی ساخته شده بود.</a:t>
            </a:r>
          </a:p>
        </p:txBody>
      </p:sp>
      <p:pic>
        <p:nvPicPr>
          <p:cNvPr id="10" name="Picture 9" descr="A wooden board game with pegs">
            <a:extLst>
              <a:ext uri="{FF2B5EF4-FFF2-40B4-BE49-F238E27FC236}">
                <a16:creationId xmlns:a16="http://schemas.microsoft.com/office/drawing/2014/main" id="{DBD49A3E-E22F-4CE6-9161-F5FC9DD68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9497" y="1565560"/>
            <a:ext cx="3777020" cy="2643914"/>
          </a:xfrm>
          <a:prstGeom prst="rect">
            <a:avLst/>
          </a:prstGeom>
          <a:ln>
            <a:noFill/>
          </a:ln>
          <a:effectLst>
            <a:softEdge rad="177800"/>
          </a:effectLst>
        </p:spPr>
      </p:pic>
      <p:sp>
        <p:nvSpPr>
          <p:cNvPr id="11" name="Google Shape;312;p39">
            <a:extLst>
              <a:ext uri="{FF2B5EF4-FFF2-40B4-BE49-F238E27FC236}">
                <a16:creationId xmlns:a16="http://schemas.microsoft.com/office/drawing/2014/main" id="{485B946F-9D37-A67A-72A4-A97CFE761693}"/>
              </a:ext>
            </a:extLst>
          </p:cNvPr>
          <p:cNvSpPr txBox="1">
            <a:spLocks/>
          </p:cNvSpPr>
          <p:nvPr/>
        </p:nvSpPr>
        <p:spPr>
          <a:xfrm>
            <a:off x="4248523" y="4741802"/>
            <a:ext cx="646954" cy="2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fa-IR" sz="1400" dirty="0">
                <a:latin typeface="Yekan Bakh" panose="00000500000000000000" pitchFamily="2" charset="-78"/>
                <a:cs typeface="Yekan Bakh" panose="00000500000000000000" pitchFamily="2" charset="-78"/>
              </a:rPr>
              <a:t>2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72"/>
          <p:cNvSpPr/>
          <p:nvPr/>
        </p:nvSpPr>
        <p:spPr>
          <a:xfrm>
            <a:off x="713400" y="966825"/>
            <a:ext cx="3210300" cy="32103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2" name="Google Shape;1582;p72"/>
          <p:cNvPicPr preferRelativeResize="0"/>
          <p:nvPr/>
        </p:nvPicPr>
        <p:blipFill>
          <a:blip r:embed="rId3"/>
          <a:srcRect l="1285" t="266" r="-187" b="-339"/>
          <a:stretch/>
        </p:blipFill>
        <p:spPr>
          <a:xfrm>
            <a:off x="816260" y="1069685"/>
            <a:ext cx="3004500" cy="3004500"/>
          </a:xfrm>
          <a:prstGeom prst="roundRect">
            <a:avLst>
              <a:gd name="adj" fmla="val 15443"/>
            </a:avLst>
          </a:prstGeom>
          <a:noFill/>
          <a:ln>
            <a:noFill/>
          </a:ln>
        </p:spPr>
      </p:pic>
      <p:sp>
        <p:nvSpPr>
          <p:cNvPr id="1583" name="Google Shape;1583;p72"/>
          <p:cNvSpPr/>
          <p:nvPr/>
        </p:nvSpPr>
        <p:spPr>
          <a:xfrm>
            <a:off x="935064" y="1188348"/>
            <a:ext cx="2766900" cy="2767200"/>
          </a:xfrm>
          <a:prstGeom prst="roundRect">
            <a:avLst>
              <a:gd name="adj" fmla="val 1435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72"/>
          <p:cNvSpPr txBox="1">
            <a:spLocks noGrp="1"/>
          </p:cNvSpPr>
          <p:nvPr>
            <p:ph type="title"/>
          </p:nvPr>
        </p:nvSpPr>
        <p:spPr>
          <a:xfrm>
            <a:off x="4248200" y="1177913"/>
            <a:ext cx="3732000" cy="16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Hamiltonian cycle</a:t>
            </a:r>
            <a:endParaRPr dirty="0"/>
          </a:p>
        </p:txBody>
      </p:sp>
      <p:sp>
        <p:nvSpPr>
          <p:cNvPr id="1585" name="Google Shape;1585;p72"/>
          <p:cNvSpPr txBox="1">
            <a:spLocks noGrp="1"/>
          </p:cNvSpPr>
          <p:nvPr>
            <p:ph type="subTitle" idx="1"/>
          </p:nvPr>
        </p:nvSpPr>
        <p:spPr>
          <a:xfrm>
            <a:off x="5168950" y="2836088"/>
            <a:ext cx="28113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dirty="0">
                <a:latin typeface="Yekan Bakh" panose="00000500000000000000" pitchFamily="2" charset="-78"/>
                <a:cs typeface="Yekan Bakh" panose="00000500000000000000" pitchFamily="2" charset="-78"/>
              </a:rPr>
              <a:t>چرخه همیلتونی مسیری در یک گراف است که از یک رأس شروع می‌شود، به هر رأس دقیقاً یک‌بار سر می‌زند و به رأس شروع بازمی‌گردد.این مسیر تمام رأس‌های گراف را بدون تکرار پوشش می‌دهد.</a:t>
            </a:r>
            <a:endParaRPr sz="1200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grpSp>
        <p:nvGrpSpPr>
          <p:cNvPr id="2112" name="Google Shape;2112;p88"/>
          <p:cNvGrpSpPr/>
          <p:nvPr/>
        </p:nvGrpSpPr>
        <p:grpSpPr>
          <a:xfrm rot="2700000">
            <a:off x="-5860934" y="1178033"/>
            <a:ext cx="324902" cy="324902"/>
            <a:chOff x="1662975" y="1078284"/>
            <a:chExt cx="666300" cy="666300"/>
          </a:xfrm>
        </p:grpSpPr>
        <p:sp>
          <p:nvSpPr>
            <p:cNvPr id="2113" name="Google Shape;2113;p8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8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5" name="Google Shape;2115;p88"/>
          <p:cNvSpPr txBox="1">
            <a:spLocks/>
          </p:cNvSpPr>
          <p:nvPr/>
        </p:nvSpPr>
        <p:spPr>
          <a:xfrm>
            <a:off x="-5928282" y="1206860"/>
            <a:ext cx="459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" sz="1700"/>
              <a:t>1</a:t>
            </a:r>
            <a:endParaRPr lang="en" sz="1700" dirty="0"/>
          </a:p>
        </p:txBody>
      </p:sp>
      <p:sp>
        <p:nvSpPr>
          <p:cNvPr id="2116" name="Google Shape;2116;p88"/>
          <p:cNvSpPr txBox="1"/>
          <p:nvPr/>
        </p:nvSpPr>
        <p:spPr>
          <a:xfrm>
            <a:off x="-5468687" y="1171585"/>
            <a:ext cx="4323974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b="1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ابتدا در دهه ۱۹۳۰ در وین و در هاروارد، به ویژه توسط کارل منگر،</a:t>
            </a:r>
            <a:endParaRPr sz="1200" b="1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grpSp>
        <p:nvGrpSpPr>
          <p:cNvPr id="2117" name="Google Shape;2117;p88"/>
          <p:cNvGrpSpPr/>
          <p:nvPr/>
        </p:nvGrpSpPr>
        <p:grpSpPr>
          <a:xfrm rot="2700000">
            <a:off x="-5860879" y="1846651"/>
            <a:ext cx="324902" cy="324902"/>
            <a:chOff x="1662975" y="1078284"/>
            <a:chExt cx="666300" cy="666300"/>
          </a:xfrm>
        </p:grpSpPr>
        <p:sp>
          <p:nvSpPr>
            <p:cNvPr id="2118" name="Google Shape;2118;p8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8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0" name="Google Shape;2120;p88"/>
          <p:cNvSpPr txBox="1">
            <a:spLocks/>
          </p:cNvSpPr>
          <p:nvPr/>
        </p:nvSpPr>
        <p:spPr>
          <a:xfrm>
            <a:off x="-5928227" y="1875477"/>
            <a:ext cx="459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" sz="1700"/>
              <a:t>2</a:t>
            </a:r>
          </a:p>
        </p:txBody>
      </p:sp>
      <p:grpSp>
        <p:nvGrpSpPr>
          <p:cNvPr id="2122" name="Google Shape;2122;p88"/>
          <p:cNvGrpSpPr/>
          <p:nvPr/>
        </p:nvGrpSpPr>
        <p:grpSpPr>
          <a:xfrm rot="2700000">
            <a:off x="-5860934" y="2479228"/>
            <a:ext cx="324902" cy="324902"/>
            <a:chOff x="1662975" y="1078284"/>
            <a:chExt cx="666300" cy="666300"/>
          </a:xfrm>
        </p:grpSpPr>
        <p:sp>
          <p:nvSpPr>
            <p:cNvPr id="2123" name="Google Shape;2123;p8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8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5" name="Google Shape;2125;p88"/>
          <p:cNvSpPr txBox="1">
            <a:spLocks/>
          </p:cNvSpPr>
          <p:nvPr/>
        </p:nvSpPr>
        <p:spPr>
          <a:xfrm>
            <a:off x="-5928282" y="2508054"/>
            <a:ext cx="459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" sz="1700"/>
              <a:t>3</a:t>
            </a:r>
          </a:p>
        </p:txBody>
      </p:sp>
      <p:grpSp>
        <p:nvGrpSpPr>
          <p:cNvPr id="2127" name="Google Shape;2127;p88"/>
          <p:cNvGrpSpPr/>
          <p:nvPr/>
        </p:nvGrpSpPr>
        <p:grpSpPr>
          <a:xfrm rot="2700000">
            <a:off x="-5860877" y="3092167"/>
            <a:ext cx="324902" cy="324902"/>
            <a:chOff x="1662975" y="1078284"/>
            <a:chExt cx="666300" cy="666300"/>
          </a:xfrm>
        </p:grpSpPr>
        <p:sp>
          <p:nvSpPr>
            <p:cNvPr id="2128" name="Google Shape;2128;p8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8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0" name="Google Shape;2130;p88"/>
          <p:cNvSpPr txBox="1">
            <a:spLocks/>
          </p:cNvSpPr>
          <p:nvPr/>
        </p:nvSpPr>
        <p:spPr>
          <a:xfrm>
            <a:off x="-5928225" y="3120993"/>
            <a:ext cx="459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" sz="1700"/>
              <a:t>4</a:t>
            </a:r>
          </a:p>
        </p:txBody>
      </p:sp>
      <p:grpSp>
        <p:nvGrpSpPr>
          <p:cNvPr id="2132" name="Google Shape;2132;p88"/>
          <p:cNvGrpSpPr/>
          <p:nvPr/>
        </p:nvGrpSpPr>
        <p:grpSpPr>
          <a:xfrm rot="2700000">
            <a:off x="-5860939" y="3613168"/>
            <a:ext cx="324902" cy="324902"/>
            <a:chOff x="1662975" y="1078284"/>
            <a:chExt cx="666300" cy="666300"/>
          </a:xfrm>
        </p:grpSpPr>
        <p:sp>
          <p:nvSpPr>
            <p:cNvPr id="2133" name="Google Shape;2133;p8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8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5" name="Google Shape;2135;p88"/>
          <p:cNvSpPr txBox="1">
            <a:spLocks/>
          </p:cNvSpPr>
          <p:nvPr/>
        </p:nvSpPr>
        <p:spPr>
          <a:xfrm>
            <a:off x="-5928287" y="3641994"/>
            <a:ext cx="459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" sz="1700"/>
              <a:t>5</a:t>
            </a:r>
            <a:endParaRPr lang="en" sz="1700" dirty="0"/>
          </a:p>
        </p:txBody>
      </p:sp>
      <p:sp>
        <p:nvSpPr>
          <p:cNvPr id="3" name="Google Shape;2116;p88">
            <a:extLst>
              <a:ext uri="{FF2B5EF4-FFF2-40B4-BE49-F238E27FC236}">
                <a16:creationId xmlns:a16="http://schemas.microsoft.com/office/drawing/2014/main" id="{5C052B5E-1B83-61C7-5D2B-A484EE6E4FEF}"/>
              </a:ext>
            </a:extLst>
          </p:cNvPr>
          <p:cNvSpPr txBox="1"/>
          <p:nvPr/>
        </p:nvSpPr>
        <p:spPr>
          <a:xfrm>
            <a:off x="-5468687" y="1425323"/>
            <a:ext cx="4323974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5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مطالعه و راه‌حل بدیهی، حل توسط الگوریتم </a:t>
            </a:r>
            <a:r>
              <a:rPr lang="en-US" sz="105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brute-force</a:t>
            </a:r>
            <a:r>
              <a:rPr lang="fa-IR" sz="105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در نظر گرفته شد.</a:t>
            </a:r>
            <a:endParaRPr sz="105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4" name="Google Shape;2116;p88">
            <a:extLst>
              <a:ext uri="{FF2B5EF4-FFF2-40B4-BE49-F238E27FC236}">
                <a16:creationId xmlns:a16="http://schemas.microsoft.com/office/drawing/2014/main" id="{A7A4B761-C878-D826-8281-1DDACA5D8F8B}"/>
              </a:ext>
            </a:extLst>
          </p:cNvPr>
          <p:cNvSpPr txBox="1"/>
          <p:nvPr/>
        </p:nvSpPr>
        <p:spPr>
          <a:xfrm>
            <a:off x="-5468687" y="1882924"/>
            <a:ext cx="4323974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b="1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این موضوع اولین بار در دهه ۱۹۳۰ توسط مریل ام. فلاد،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b="1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</a:t>
            </a:r>
            <a:r>
              <a:rPr lang="fa-IR" sz="105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که به دنبال حل مسئله مسیریابی اتوبوس مدرسه بود، از نظر ریاضی مورد توجه قرار گرفت.</a:t>
            </a:r>
            <a:endParaRPr sz="12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5" name="Google Shape;2116;p88">
            <a:extLst>
              <a:ext uri="{FF2B5EF4-FFF2-40B4-BE49-F238E27FC236}">
                <a16:creationId xmlns:a16="http://schemas.microsoft.com/office/drawing/2014/main" id="{CF65B08F-2989-96F3-CB47-F4F344DACA9C}"/>
              </a:ext>
            </a:extLst>
          </p:cNvPr>
          <p:cNvSpPr txBox="1"/>
          <p:nvPr/>
        </p:nvSpPr>
        <p:spPr>
          <a:xfrm>
            <a:off x="-5468687" y="2487205"/>
            <a:ext cx="4323974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b="1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هاسلر ویتنی در دانشگاه پرینستون،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b="1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</a:t>
            </a:r>
            <a:r>
              <a:rPr lang="fa-IR" sz="105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به این مشکل علاقه نشان داد، که آن را «مشکل 48 ایالت» نامید.</a:t>
            </a:r>
            <a:endParaRPr sz="12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6" name="Google Shape;2116;p88">
            <a:extLst>
              <a:ext uri="{FF2B5EF4-FFF2-40B4-BE49-F238E27FC236}">
                <a16:creationId xmlns:a16="http://schemas.microsoft.com/office/drawing/2014/main" id="{BDF62B48-4CEA-E914-30DA-9A26302A30F4}"/>
              </a:ext>
            </a:extLst>
          </p:cNvPr>
          <p:cNvSpPr txBox="1"/>
          <p:nvPr/>
        </p:nvSpPr>
        <p:spPr>
          <a:xfrm>
            <a:off x="-5468687" y="3085718"/>
            <a:ext cx="4323974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b="1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اولین بار عبارت «مسئله فروشنده دوره‌گرد» در سال ۱۹۴۹،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5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توسط جولیا رابینسون در گزارشی از مؤسسه رَند(</a:t>
            </a:r>
            <a:r>
              <a:rPr lang="en-US" sz="105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Rand</a:t>
            </a:r>
            <a:r>
              <a:rPr lang="fa-IR" sz="105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) به کار رفت.</a:t>
            </a:r>
            <a:endParaRPr sz="105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10" name="Google Shape;2116;p88">
            <a:extLst>
              <a:ext uri="{FF2B5EF4-FFF2-40B4-BE49-F238E27FC236}">
                <a16:creationId xmlns:a16="http://schemas.microsoft.com/office/drawing/2014/main" id="{9D669C30-FC46-4B77-675F-8956D537FD1F}"/>
              </a:ext>
            </a:extLst>
          </p:cNvPr>
          <p:cNvSpPr txBox="1"/>
          <p:nvPr/>
        </p:nvSpPr>
        <p:spPr>
          <a:xfrm>
            <a:off x="-5453158" y="3641994"/>
            <a:ext cx="4451885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b="1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در دهه‌های ۱۹۵۰ و ۱۹۶۰،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b="1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</a:t>
            </a:r>
            <a:r>
              <a:rPr lang="fa-IR" sz="105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این مسئله به طور فزاینده‌ای در محافل علمی اروپا و ایالات متحده محبوب شد.</a:t>
            </a:r>
            <a:endParaRPr sz="105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2" name="Google Shape;2058;p88">
            <a:extLst>
              <a:ext uri="{FF2B5EF4-FFF2-40B4-BE49-F238E27FC236}">
                <a16:creationId xmlns:a16="http://schemas.microsoft.com/office/drawing/2014/main" id="{E6B55277-1D90-298E-B16D-CCC4552EC474}"/>
              </a:ext>
            </a:extLst>
          </p:cNvPr>
          <p:cNvSpPr txBox="1">
            <a:spLocks/>
          </p:cNvSpPr>
          <p:nvPr/>
        </p:nvSpPr>
        <p:spPr>
          <a:xfrm>
            <a:off x="718210" y="-636218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xo 2"/>
              <a:buNone/>
              <a:defRPr sz="42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pPr algn="ctr"/>
            <a:r>
              <a:rPr lang="en-US"/>
              <a:t>The general form of the TSP</a:t>
            </a:r>
            <a:endParaRPr lang="en-US" dirty="0"/>
          </a:p>
        </p:txBody>
      </p:sp>
      <p:grpSp>
        <p:nvGrpSpPr>
          <p:cNvPr id="7" name="Google Shape;2059;p88">
            <a:extLst>
              <a:ext uri="{FF2B5EF4-FFF2-40B4-BE49-F238E27FC236}">
                <a16:creationId xmlns:a16="http://schemas.microsoft.com/office/drawing/2014/main" id="{4038B355-7D2F-D3F4-4D4B-D30BF15C89E5}"/>
              </a:ext>
            </a:extLst>
          </p:cNvPr>
          <p:cNvGrpSpPr/>
          <p:nvPr/>
        </p:nvGrpSpPr>
        <p:grpSpPr>
          <a:xfrm>
            <a:off x="9299915" y="1447291"/>
            <a:ext cx="4516902" cy="2848258"/>
            <a:chOff x="758775" y="1316250"/>
            <a:chExt cx="4305323" cy="2714841"/>
          </a:xfrm>
        </p:grpSpPr>
        <p:sp>
          <p:nvSpPr>
            <p:cNvPr id="8" name="Google Shape;2060;p88">
              <a:extLst>
                <a:ext uri="{FF2B5EF4-FFF2-40B4-BE49-F238E27FC236}">
                  <a16:creationId xmlns:a16="http://schemas.microsoft.com/office/drawing/2014/main" id="{F04D4296-7686-7476-AB44-7A4D2D42FC46}"/>
                </a:ext>
              </a:extLst>
            </p:cNvPr>
            <p:cNvSpPr/>
            <p:nvPr/>
          </p:nvSpPr>
          <p:spPr>
            <a:xfrm>
              <a:off x="950606" y="1316250"/>
              <a:ext cx="579631" cy="422370"/>
            </a:xfrm>
            <a:custGeom>
              <a:avLst/>
              <a:gdLst/>
              <a:ahLst/>
              <a:cxnLst/>
              <a:rect l="l" t="t" r="r" b="b"/>
              <a:pathLst>
                <a:path w="8669" h="6317" extrusionOk="0">
                  <a:moveTo>
                    <a:pt x="2810" y="1"/>
                  </a:moveTo>
                  <a:lnTo>
                    <a:pt x="2691" y="25"/>
                  </a:lnTo>
                  <a:lnTo>
                    <a:pt x="2668" y="25"/>
                  </a:lnTo>
                  <a:cubicBezTo>
                    <a:pt x="2644" y="49"/>
                    <a:pt x="2608" y="72"/>
                    <a:pt x="2584" y="96"/>
                  </a:cubicBezTo>
                  <a:cubicBezTo>
                    <a:pt x="2572" y="108"/>
                    <a:pt x="2572" y="120"/>
                    <a:pt x="2572" y="132"/>
                  </a:cubicBezTo>
                  <a:cubicBezTo>
                    <a:pt x="2560" y="346"/>
                    <a:pt x="2656" y="656"/>
                    <a:pt x="2715" y="965"/>
                  </a:cubicBezTo>
                  <a:cubicBezTo>
                    <a:pt x="2752" y="1138"/>
                    <a:pt x="2614" y="1284"/>
                    <a:pt x="2456" y="1284"/>
                  </a:cubicBezTo>
                  <a:cubicBezTo>
                    <a:pt x="2408" y="1284"/>
                    <a:pt x="2358" y="1270"/>
                    <a:pt x="2310" y="1239"/>
                  </a:cubicBezTo>
                  <a:cubicBezTo>
                    <a:pt x="2227" y="1180"/>
                    <a:pt x="2132" y="1132"/>
                    <a:pt x="2037" y="1096"/>
                  </a:cubicBezTo>
                  <a:cubicBezTo>
                    <a:pt x="1727" y="977"/>
                    <a:pt x="1429" y="811"/>
                    <a:pt x="1167" y="608"/>
                  </a:cubicBezTo>
                  <a:cubicBezTo>
                    <a:pt x="1013" y="477"/>
                    <a:pt x="846" y="358"/>
                    <a:pt x="655" y="275"/>
                  </a:cubicBezTo>
                  <a:cubicBezTo>
                    <a:pt x="645" y="273"/>
                    <a:pt x="635" y="272"/>
                    <a:pt x="625" y="272"/>
                  </a:cubicBezTo>
                  <a:cubicBezTo>
                    <a:pt x="577" y="272"/>
                    <a:pt x="532" y="295"/>
                    <a:pt x="513" y="334"/>
                  </a:cubicBezTo>
                  <a:cubicBezTo>
                    <a:pt x="155" y="930"/>
                    <a:pt x="120" y="2001"/>
                    <a:pt x="441" y="2680"/>
                  </a:cubicBezTo>
                  <a:cubicBezTo>
                    <a:pt x="501" y="2787"/>
                    <a:pt x="465" y="2918"/>
                    <a:pt x="382" y="3001"/>
                  </a:cubicBezTo>
                  <a:cubicBezTo>
                    <a:pt x="132" y="3228"/>
                    <a:pt x="1" y="3644"/>
                    <a:pt x="155" y="3906"/>
                  </a:cubicBezTo>
                  <a:cubicBezTo>
                    <a:pt x="298" y="4180"/>
                    <a:pt x="465" y="4085"/>
                    <a:pt x="703" y="4180"/>
                  </a:cubicBezTo>
                  <a:cubicBezTo>
                    <a:pt x="1298" y="4430"/>
                    <a:pt x="989" y="4871"/>
                    <a:pt x="1358" y="5228"/>
                  </a:cubicBezTo>
                  <a:cubicBezTo>
                    <a:pt x="1608" y="5478"/>
                    <a:pt x="2096" y="5478"/>
                    <a:pt x="2394" y="5621"/>
                  </a:cubicBezTo>
                  <a:cubicBezTo>
                    <a:pt x="2763" y="5799"/>
                    <a:pt x="3156" y="5895"/>
                    <a:pt x="3561" y="5930"/>
                  </a:cubicBezTo>
                  <a:cubicBezTo>
                    <a:pt x="3637" y="5937"/>
                    <a:pt x="3712" y="5940"/>
                    <a:pt x="3787" y="5940"/>
                  </a:cubicBezTo>
                  <a:cubicBezTo>
                    <a:pt x="4233" y="5940"/>
                    <a:pt x="4647" y="5835"/>
                    <a:pt x="5096" y="5835"/>
                  </a:cubicBezTo>
                  <a:cubicBezTo>
                    <a:pt x="5882" y="5835"/>
                    <a:pt x="6668" y="5990"/>
                    <a:pt x="7394" y="6299"/>
                  </a:cubicBezTo>
                  <a:cubicBezTo>
                    <a:pt x="7415" y="6311"/>
                    <a:pt x="7435" y="6316"/>
                    <a:pt x="7455" y="6316"/>
                  </a:cubicBezTo>
                  <a:cubicBezTo>
                    <a:pt x="7518" y="6316"/>
                    <a:pt x="7573" y="6264"/>
                    <a:pt x="7573" y="6192"/>
                  </a:cubicBezTo>
                  <a:cubicBezTo>
                    <a:pt x="7942" y="5585"/>
                    <a:pt x="7978" y="4632"/>
                    <a:pt x="8133" y="3954"/>
                  </a:cubicBezTo>
                  <a:cubicBezTo>
                    <a:pt x="8299" y="3216"/>
                    <a:pt x="8633" y="2418"/>
                    <a:pt x="8668" y="1668"/>
                  </a:cubicBezTo>
                  <a:cubicBezTo>
                    <a:pt x="8656" y="1620"/>
                    <a:pt x="8633" y="1584"/>
                    <a:pt x="8585" y="1573"/>
                  </a:cubicBezTo>
                  <a:cubicBezTo>
                    <a:pt x="8097" y="1501"/>
                    <a:pt x="7668" y="1263"/>
                    <a:pt x="7192" y="1144"/>
                  </a:cubicBezTo>
                  <a:cubicBezTo>
                    <a:pt x="6751" y="1025"/>
                    <a:pt x="6275" y="977"/>
                    <a:pt x="5811" y="882"/>
                  </a:cubicBezTo>
                  <a:cubicBezTo>
                    <a:pt x="4835" y="668"/>
                    <a:pt x="3870" y="370"/>
                    <a:pt x="2941" y="13"/>
                  </a:cubicBezTo>
                  <a:cubicBezTo>
                    <a:pt x="2894" y="1"/>
                    <a:pt x="2846" y="1"/>
                    <a:pt x="2810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61;p88">
              <a:extLst>
                <a:ext uri="{FF2B5EF4-FFF2-40B4-BE49-F238E27FC236}">
                  <a16:creationId xmlns:a16="http://schemas.microsoft.com/office/drawing/2014/main" id="{7E016679-46B0-FC25-2772-BAA69A18DDB9}"/>
                </a:ext>
              </a:extLst>
            </p:cNvPr>
            <p:cNvSpPr/>
            <p:nvPr/>
          </p:nvSpPr>
          <p:spPr>
            <a:xfrm>
              <a:off x="812867" y="1580160"/>
              <a:ext cx="720510" cy="565322"/>
            </a:xfrm>
            <a:custGeom>
              <a:avLst/>
              <a:gdLst/>
              <a:ahLst/>
              <a:cxnLst/>
              <a:rect l="l" t="t" r="r" b="b"/>
              <a:pathLst>
                <a:path w="10776" h="8455" extrusionOk="0">
                  <a:moveTo>
                    <a:pt x="2682" y="0"/>
                  </a:moveTo>
                  <a:cubicBezTo>
                    <a:pt x="2386" y="0"/>
                    <a:pt x="2218" y="141"/>
                    <a:pt x="2084" y="543"/>
                  </a:cubicBezTo>
                  <a:cubicBezTo>
                    <a:pt x="1739" y="1555"/>
                    <a:pt x="1501" y="2662"/>
                    <a:pt x="941" y="3591"/>
                  </a:cubicBezTo>
                  <a:cubicBezTo>
                    <a:pt x="703" y="3960"/>
                    <a:pt x="346" y="4305"/>
                    <a:pt x="168" y="4710"/>
                  </a:cubicBezTo>
                  <a:cubicBezTo>
                    <a:pt x="13" y="5055"/>
                    <a:pt x="37" y="5448"/>
                    <a:pt x="13" y="5817"/>
                  </a:cubicBezTo>
                  <a:cubicBezTo>
                    <a:pt x="1" y="6520"/>
                    <a:pt x="501" y="6508"/>
                    <a:pt x="1120" y="6662"/>
                  </a:cubicBezTo>
                  <a:cubicBezTo>
                    <a:pt x="3299" y="7210"/>
                    <a:pt x="5418" y="7948"/>
                    <a:pt x="7609" y="8425"/>
                  </a:cubicBezTo>
                  <a:cubicBezTo>
                    <a:pt x="7714" y="8444"/>
                    <a:pt x="7802" y="8455"/>
                    <a:pt x="7876" y="8455"/>
                  </a:cubicBezTo>
                  <a:cubicBezTo>
                    <a:pt x="8121" y="8455"/>
                    <a:pt x="8220" y="8334"/>
                    <a:pt x="8311" y="7996"/>
                  </a:cubicBezTo>
                  <a:cubicBezTo>
                    <a:pt x="8430" y="7543"/>
                    <a:pt x="8466" y="7067"/>
                    <a:pt x="8621" y="6627"/>
                  </a:cubicBezTo>
                  <a:cubicBezTo>
                    <a:pt x="8800" y="6091"/>
                    <a:pt x="9073" y="5603"/>
                    <a:pt x="9157" y="5043"/>
                  </a:cubicBezTo>
                  <a:cubicBezTo>
                    <a:pt x="9157" y="4996"/>
                    <a:pt x="9145" y="4948"/>
                    <a:pt x="9109" y="4924"/>
                  </a:cubicBezTo>
                  <a:cubicBezTo>
                    <a:pt x="9002" y="4865"/>
                    <a:pt x="8895" y="4817"/>
                    <a:pt x="8788" y="4769"/>
                  </a:cubicBezTo>
                  <a:cubicBezTo>
                    <a:pt x="9383" y="3984"/>
                    <a:pt x="10776" y="2602"/>
                    <a:pt x="9264" y="2019"/>
                  </a:cubicBezTo>
                  <a:cubicBezTo>
                    <a:pt x="8490" y="1721"/>
                    <a:pt x="7502" y="1733"/>
                    <a:pt x="6692" y="1721"/>
                  </a:cubicBezTo>
                  <a:cubicBezTo>
                    <a:pt x="6319" y="1721"/>
                    <a:pt x="5930" y="1774"/>
                    <a:pt x="5546" y="1774"/>
                  </a:cubicBezTo>
                  <a:cubicBezTo>
                    <a:pt x="5355" y="1774"/>
                    <a:pt x="5164" y="1761"/>
                    <a:pt x="4978" y="1721"/>
                  </a:cubicBezTo>
                  <a:cubicBezTo>
                    <a:pt x="4478" y="1602"/>
                    <a:pt x="4013" y="1340"/>
                    <a:pt x="3525" y="1150"/>
                  </a:cubicBezTo>
                  <a:cubicBezTo>
                    <a:pt x="3466" y="781"/>
                    <a:pt x="3394" y="269"/>
                    <a:pt x="3085" y="78"/>
                  </a:cubicBezTo>
                  <a:cubicBezTo>
                    <a:pt x="3073" y="54"/>
                    <a:pt x="3049" y="43"/>
                    <a:pt x="3025" y="43"/>
                  </a:cubicBezTo>
                  <a:cubicBezTo>
                    <a:pt x="2894" y="16"/>
                    <a:pt x="2781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62;p88">
              <a:extLst>
                <a:ext uri="{FF2B5EF4-FFF2-40B4-BE49-F238E27FC236}">
                  <a16:creationId xmlns:a16="http://schemas.microsoft.com/office/drawing/2014/main" id="{64D8746B-CB9E-EFD8-E71E-04F2B7AF8B6E}"/>
                </a:ext>
              </a:extLst>
            </p:cNvPr>
            <p:cNvSpPr/>
            <p:nvPr/>
          </p:nvSpPr>
          <p:spPr>
            <a:xfrm>
              <a:off x="1785728" y="1910064"/>
              <a:ext cx="579765" cy="495184"/>
            </a:xfrm>
            <a:custGeom>
              <a:avLst/>
              <a:gdLst/>
              <a:ahLst/>
              <a:cxnLst/>
              <a:rect l="l" t="t" r="r" b="b"/>
              <a:pathLst>
                <a:path w="8671" h="7406" extrusionOk="0">
                  <a:moveTo>
                    <a:pt x="1022" y="1"/>
                  </a:moveTo>
                  <a:cubicBezTo>
                    <a:pt x="980" y="1"/>
                    <a:pt x="936" y="32"/>
                    <a:pt x="929" y="85"/>
                  </a:cubicBezTo>
                  <a:lnTo>
                    <a:pt x="929" y="109"/>
                  </a:lnTo>
                  <a:cubicBezTo>
                    <a:pt x="905" y="133"/>
                    <a:pt x="881" y="169"/>
                    <a:pt x="881" y="204"/>
                  </a:cubicBezTo>
                  <a:lnTo>
                    <a:pt x="881" y="383"/>
                  </a:lnTo>
                  <a:cubicBezTo>
                    <a:pt x="881" y="419"/>
                    <a:pt x="893" y="443"/>
                    <a:pt x="905" y="454"/>
                  </a:cubicBezTo>
                  <a:cubicBezTo>
                    <a:pt x="834" y="943"/>
                    <a:pt x="655" y="1419"/>
                    <a:pt x="584" y="1883"/>
                  </a:cubicBezTo>
                  <a:cubicBezTo>
                    <a:pt x="465" y="2645"/>
                    <a:pt x="381" y="3419"/>
                    <a:pt x="262" y="4181"/>
                  </a:cubicBezTo>
                  <a:cubicBezTo>
                    <a:pt x="155" y="4764"/>
                    <a:pt x="72" y="5360"/>
                    <a:pt x="24" y="5967"/>
                  </a:cubicBezTo>
                  <a:cubicBezTo>
                    <a:pt x="12" y="6193"/>
                    <a:pt x="0" y="6384"/>
                    <a:pt x="191" y="6527"/>
                  </a:cubicBezTo>
                  <a:cubicBezTo>
                    <a:pt x="488" y="6753"/>
                    <a:pt x="1072" y="6681"/>
                    <a:pt x="1417" y="6717"/>
                  </a:cubicBezTo>
                  <a:cubicBezTo>
                    <a:pt x="2060" y="6789"/>
                    <a:pt x="2679" y="6991"/>
                    <a:pt x="3334" y="7062"/>
                  </a:cubicBezTo>
                  <a:cubicBezTo>
                    <a:pt x="4670" y="7210"/>
                    <a:pt x="6052" y="7394"/>
                    <a:pt x="7398" y="7394"/>
                  </a:cubicBezTo>
                  <a:cubicBezTo>
                    <a:pt x="7576" y="7394"/>
                    <a:pt x="7753" y="7391"/>
                    <a:pt x="7930" y="7384"/>
                  </a:cubicBezTo>
                  <a:lnTo>
                    <a:pt x="7942" y="7384"/>
                  </a:lnTo>
                  <a:cubicBezTo>
                    <a:pt x="7960" y="7399"/>
                    <a:pt x="7981" y="7406"/>
                    <a:pt x="8002" y="7406"/>
                  </a:cubicBezTo>
                  <a:cubicBezTo>
                    <a:pt x="8048" y="7406"/>
                    <a:pt x="8092" y="7373"/>
                    <a:pt x="8108" y="7324"/>
                  </a:cubicBezTo>
                  <a:cubicBezTo>
                    <a:pt x="8120" y="7253"/>
                    <a:pt x="8132" y="7181"/>
                    <a:pt x="8144" y="7098"/>
                  </a:cubicBezTo>
                  <a:cubicBezTo>
                    <a:pt x="8168" y="7086"/>
                    <a:pt x="8192" y="7062"/>
                    <a:pt x="8192" y="7027"/>
                  </a:cubicBezTo>
                  <a:cubicBezTo>
                    <a:pt x="8192" y="6824"/>
                    <a:pt x="8204" y="6610"/>
                    <a:pt x="8239" y="6396"/>
                  </a:cubicBezTo>
                  <a:cubicBezTo>
                    <a:pt x="8239" y="6384"/>
                    <a:pt x="8239" y="6372"/>
                    <a:pt x="8239" y="6348"/>
                  </a:cubicBezTo>
                  <a:cubicBezTo>
                    <a:pt x="8430" y="4610"/>
                    <a:pt x="8454" y="2859"/>
                    <a:pt x="8656" y="1121"/>
                  </a:cubicBezTo>
                  <a:cubicBezTo>
                    <a:pt x="8671" y="1047"/>
                    <a:pt x="8611" y="1010"/>
                    <a:pt x="8547" y="1010"/>
                  </a:cubicBezTo>
                  <a:cubicBezTo>
                    <a:pt x="8509" y="1010"/>
                    <a:pt x="8469" y="1023"/>
                    <a:pt x="8442" y="1050"/>
                  </a:cubicBezTo>
                  <a:cubicBezTo>
                    <a:pt x="8430" y="1026"/>
                    <a:pt x="8406" y="1014"/>
                    <a:pt x="8382" y="1002"/>
                  </a:cubicBezTo>
                  <a:cubicBezTo>
                    <a:pt x="7096" y="800"/>
                    <a:pt x="5811" y="835"/>
                    <a:pt x="4537" y="562"/>
                  </a:cubicBezTo>
                  <a:cubicBezTo>
                    <a:pt x="3442" y="334"/>
                    <a:pt x="2370" y="84"/>
                    <a:pt x="1257" y="84"/>
                  </a:cubicBezTo>
                  <a:cubicBezTo>
                    <a:pt x="1207" y="84"/>
                    <a:pt x="1157" y="84"/>
                    <a:pt x="1108" y="85"/>
                  </a:cubicBezTo>
                  <a:cubicBezTo>
                    <a:pt x="1108" y="73"/>
                    <a:pt x="1108" y="62"/>
                    <a:pt x="1096" y="62"/>
                  </a:cubicBezTo>
                  <a:cubicBezTo>
                    <a:pt x="1085" y="20"/>
                    <a:pt x="1054" y="1"/>
                    <a:pt x="102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63;p88">
              <a:extLst>
                <a:ext uri="{FF2B5EF4-FFF2-40B4-BE49-F238E27FC236}">
                  <a16:creationId xmlns:a16="http://schemas.microsoft.com/office/drawing/2014/main" id="{21027F39-B1BC-B8A2-72CD-F25799AFB5CA}"/>
                </a:ext>
              </a:extLst>
            </p:cNvPr>
            <p:cNvSpPr/>
            <p:nvPr/>
          </p:nvSpPr>
          <p:spPr>
            <a:xfrm>
              <a:off x="1550837" y="1434130"/>
              <a:ext cx="856709" cy="568064"/>
            </a:xfrm>
            <a:custGeom>
              <a:avLst/>
              <a:gdLst/>
              <a:ahLst/>
              <a:cxnLst/>
              <a:rect l="l" t="t" r="r" b="b"/>
              <a:pathLst>
                <a:path w="12813" h="8496" extrusionOk="0">
                  <a:moveTo>
                    <a:pt x="513" y="0"/>
                  </a:moveTo>
                  <a:cubicBezTo>
                    <a:pt x="477" y="60"/>
                    <a:pt x="441" y="107"/>
                    <a:pt x="406" y="167"/>
                  </a:cubicBezTo>
                  <a:cubicBezTo>
                    <a:pt x="203" y="869"/>
                    <a:pt x="1" y="1357"/>
                    <a:pt x="180" y="2119"/>
                  </a:cubicBezTo>
                  <a:cubicBezTo>
                    <a:pt x="263" y="2512"/>
                    <a:pt x="382" y="2893"/>
                    <a:pt x="525" y="3262"/>
                  </a:cubicBezTo>
                  <a:cubicBezTo>
                    <a:pt x="691" y="3643"/>
                    <a:pt x="1108" y="4024"/>
                    <a:pt x="1132" y="4453"/>
                  </a:cubicBezTo>
                  <a:cubicBezTo>
                    <a:pt x="1168" y="4870"/>
                    <a:pt x="632" y="5667"/>
                    <a:pt x="1013" y="6037"/>
                  </a:cubicBezTo>
                  <a:cubicBezTo>
                    <a:pt x="1092" y="6116"/>
                    <a:pt x="1167" y="6148"/>
                    <a:pt x="1237" y="6148"/>
                  </a:cubicBezTo>
                  <a:cubicBezTo>
                    <a:pt x="1324" y="6148"/>
                    <a:pt x="1404" y="6097"/>
                    <a:pt x="1477" y="6025"/>
                  </a:cubicBezTo>
                  <a:cubicBezTo>
                    <a:pt x="1692" y="6644"/>
                    <a:pt x="1668" y="7406"/>
                    <a:pt x="2251" y="7822"/>
                  </a:cubicBezTo>
                  <a:cubicBezTo>
                    <a:pt x="2418" y="7944"/>
                    <a:pt x="2626" y="7975"/>
                    <a:pt x="2843" y="7975"/>
                  </a:cubicBezTo>
                  <a:cubicBezTo>
                    <a:pt x="3073" y="7975"/>
                    <a:pt x="3315" y="7940"/>
                    <a:pt x="3532" y="7940"/>
                  </a:cubicBezTo>
                  <a:cubicBezTo>
                    <a:pt x="3858" y="7940"/>
                    <a:pt x="4129" y="8018"/>
                    <a:pt x="4228" y="8406"/>
                  </a:cubicBezTo>
                  <a:cubicBezTo>
                    <a:pt x="4251" y="8465"/>
                    <a:pt x="4302" y="8495"/>
                    <a:pt x="4353" y="8495"/>
                  </a:cubicBezTo>
                  <a:cubicBezTo>
                    <a:pt x="4403" y="8495"/>
                    <a:pt x="4454" y="8465"/>
                    <a:pt x="4478" y="8406"/>
                  </a:cubicBezTo>
                  <a:cubicBezTo>
                    <a:pt x="4478" y="8394"/>
                    <a:pt x="4478" y="8370"/>
                    <a:pt x="4490" y="8346"/>
                  </a:cubicBezTo>
                  <a:cubicBezTo>
                    <a:pt x="4525" y="8096"/>
                    <a:pt x="4537" y="7596"/>
                    <a:pt x="4680" y="7453"/>
                  </a:cubicBezTo>
                  <a:cubicBezTo>
                    <a:pt x="4754" y="7387"/>
                    <a:pt x="4864" y="7363"/>
                    <a:pt x="4989" y="7363"/>
                  </a:cubicBezTo>
                  <a:cubicBezTo>
                    <a:pt x="5264" y="7363"/>
                    <a:pt x="5611" y="7480"/>
                    <a:pt x="5799" y="7513"/>
                  </a:cubicBezTo>
                  <a:cubicBezTo>
                    <a:pt x="6526" y="7620"/>
                    <a:pt x="7264" y="7703"/>
                    <a:pt x="7990" y="7822"/>
                  </a:cubicBezTo>
                  <a:cubicBezTo>
                    <a:pt x="9347" y="8049"/>
                    <a:pt x="10681" y="8275"/>
                    <a:pt x="12050" y="8358"/>
                  </a:cubicBezTo>
                  <a:cubicBezTo>
                    <a:pt x="12074" y="8358"/>
                    <a:pt x="12086" y="8346"/>
                    <a:pt x="12110" y="8346"/>
                  </a:cubicBezTo>
                  <a:cubicBezTo>
                    <a:pt x="12157" y="8334"/>
                    <a:pt x="12205" y="8299"/>
                    <a:pt x="12205" y="8239"/>
                  </a:cubicBezTo>
                  <a:cubicBezTo>
                    <a:pt x="12324" y="6168"/>
                    <a:pt x="12812" y="4096"/>
                    <a:pt x="12776" y="2024"/>
                  </a:cubicBezTo>
                  <a:cubicBezTo>
                    <a:pt x="12788" y="1965"/>
                    <a:pt x="12741" y="1905"/>
                    <a:pt x="12681" y="1905"/>
                  </a:cubicBezTo>
                  <a:lnTo>
                    <a:pt x="12669" y="1905"/>
                  </a:lnTo>
                  <a:cubicBezTo>
                    <a:pt x="10478" y="1679"/>
                    <a:pt x="8300" y="1381"/>
                    <a:pt x="6121" y="1060"/>
                  </a:cubicBezTo>
                  <a:cubicBezTo>
                    <a:pt x="5073" y="917"/>
                    <a:pt x="4061" y="691"/>
                    <a:pt x="3025" y="500"/>
                  </a:cubicBezTo>
                  <a:cubicBezTo>
                    <a:pt x="2668" y="441"/>
                    <a:pt x="2311" y="345"/>
                    <a:pt x="1954" y="250"/>
                  </a:cubicBezTo>
                  <a:cubicBezTo>
                    <a:pt x="1727" y="226"/>
                    <a:pt x="1489" y="179"/>
                    <a:pt x="1263" y="143"/>
                  </a:cubicBezTo>
                  <a:cubicBezTo>
                    <a:pt x="1072" y="119"/>
                    <a:pt x="906" y="83"/>
                    <a:pt x="727" y="36"/>
                  </a:cubicBezTo>
                  <a:lnTo>
                    <a:pt x="644" y="12"/>
                  </a:lnTo>
                  <a:cubicBezTo>
                    <a:pt x="596" y="12"/>
                    <a:pt x="561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64;p88">
              <a:extLst>
                <a:ext uri="{FF2B5EF4-FFF2-40B4-BE49-F238E27FC236}">
                  <a16:creationId xmlns:a16="http://schemas.microsoft.com/office/drawing/2014/main" id="{E0380896-4534-1D1D-C155-697B16B30BF5}"/>
                </a:ext>
              </a:extLst>
            </p:cNvPr>
            <p:cNvSpPr/>
            <p:nvPr/>
          </p:nvSpPr>
          <p:spPr>
            <a:xfrm>
              <a:off x="1348643" y="1420557"/>
              <a:ext cx="515176" cy="825752"/>
            </a:xfrm>
            <a:custGeom>
              <a:avLst/>
              <a:gdLst/>
              <a:ahLst/>
              <a:cxnLst/>
              <a:rect l="l" t="t" r="r" b="b"/>
              <a:pathLst>
                <a:path w="7705" h="12350" extrusionOk="0">
                  <a:moveTo>
                    <a:pt x="2549" y="1"/>
                  </a:moveTo>
                  <a:cubicBezTo>
                    <a:pt x="2549" y="1"/>
                    <a:pt x="2549" y="13"/>
                    <a:pt x="2549" y="13"/>
                  </a:cubicBezTo>
                  <a:lnTo>
                    <a:pt x="2501" y="13"/>
                  </a:lnTo>
                  <a:cubicBezTo>
                    <a:pt x="2465" y="24"/>
                    <a:pt x="2442" y="48"/>
                    <a:pt x="2442" y="84"/>
                  </a:cubicBezTo>
                  <a:cubicBezTo>
                    <a:pt x="2430" y="179"/>
                    <a:pt x="2406" y="286"/>
                    <a:pt x="2370" y="382"/>
                  </a:cubicBezTo>
                  <a:cubicBezTo>
                    <a:pt x="2168" y="882"/>
                    <a:pt x="2084" y="1441"/>
                    <a:pt x="1977" y="1965"/>
                  </a:cubicBezTo>
                  <a:cubicBezTo>
                    <a:pt x="1822" y="2644"/>
                    <a:pt x="1465" y="3489"/>
                    <a:pt x="1501" y="4192"/>
                  </a:cubicBezTo>
                  <a:cubicBezTo>
                    <a:pt x="1513" y="4477"/>
                    <a:pt x="1632" y="4739"/>
                    <a:pt x="1680" y="5025"/>
                  </a:cubicBezTo>
                  <a:cubicBezTo>
                    <a:pt x="1739" y="5370"/>
                    <a:pt x="1656" y="5728"/>
                    <a:pt x="1441" y="6013"/>
                  </a:cubicBezTo>
                  <a:cubicBezTo>
                    <a:pt x="1432" y="6010"/>
                    <a:pt x="1423" y="6009"/>
                    <a:pt x="1413" y="6009"/>
                  </a:cubicBezTo>
                  <a:cubicBezTo>
                    <a:pt x="1384" y="6009"/>
                    <a:pt x="1355" y="6022"/>
                    <a:pt x="1346" y="6049"/>
                  </a:cubicBezTo>
                  <a:cubicBezTo>
                    <a:pt x="1310" y="6109"/>
                    <a:pt x="1275" y="6168"/>
                    <a:pt x="1239" y="6228"/>
                  </a:cubicBezTo>
                  <a:cubicBezTo>
                    <a:pt x="1191" y="6299"/>
                    <a:pt x="1144" y="6371"/>
                    <a:pt x="1084" y="6430"/>
                  </a:cubicBezTo>
                  <a:lnTo>
                    <a:pt x="977" y="6537"/>
                  </a:lnTo>
                  <a:cubicBezTo>
                    <a:pt x="870" y="6632"/>
                    <a:pt x="775" y="6752"/>
                    <a:pt x="715" y="6871"/>
                  </a:cubicBezTo>
                  <a:cubicBezTo>
                    <a:pt x="656" y="6942"/>
                    <a:pt x="608" y="7025"/>
                    <a:pt x="608" y="7121"/>
                  </a:cubicBezTo>
                  <a:cubicBezTo>
                    <a:pt x="608" y="7204"/>
                    <a:pt x="679" y="7240"/>
                    <a:pt x="679" y="7311"/>
                  </a:cubicBezTo>
                  <a:cubicBezTo>
                    <a:pt x="703" y="7644"/>
                    <a:pt x="775" y="7990"/>
                    <a:pt x="667" y="8347"/>
                  </a:cubicBezTo>
                  <a:cubicBezTo>
                    <a:pt x="429" y="9145"/>
                    <a:pt x="36" y="9930"/>
                    <a:pt x="1" y="10764"/>
                  </a:cubicBezTo>
                  <a:cubicBezTo>
                    <a:pt x="1" y="10835"/>
                    <a:pt x="60" y="10883"/>
                    <a:pt x="120" y="10883"/>
                  </a:cubicBezTo>
                  <a:cubicBezTo>
                    <a:pt x="1310" y="10942"/>
                    <a:pt x="2465" y="11490"/>
                    <a:pt x="3644" y="11704"/>
                  </a:cubicBezTo>
                  <a:cubicBezTo>
                    <a:pt x="4156" y="11800"/>
                    <a:pt x="4692" y="11824"/>
                    <a:pt x="5216" y="11907"/>
                  </a:cubicBezTo>
                  <a:cubicBezTo>
                    <a:pt x="5740" y="12002"/>
                    <a:pt x="6204" y="12205"/>
                    <a:pt x="6704" y="12347"/>
                  </a:cubicBezTo>
                  <a:cubicBezTo>
                    <a:pt x="6713" y="12349"/>
                    <a:pt x="6722" y="12350"/>
                    <a:pt x="6731" y="12350"/>
                  </a:cubicBezTo>
                  <a:cubicBezTo>
                    <a:pt x="6793" y="12350"/>
                    <a:pt x="6848" y="12315"/>
                    <a:pt x="6859" y="12252"/>
                  </a:cubicBezTo>
                  <a:cubicBezTo>
                    <a:pt x="7073" y="11276"/>
                    <a:pt x="7192" y="10264"/>
                    <a:pt x="7359" y="9264"/>
                  </a:cubicBezTo>
                  <a:cubicBezTo>
                    <a:pt x="7430" y="8942"/>
                    <a:pt x="7704" y="8299"/>
                    <a:pt x="7347" y="8014"/>
                  </a:cubicBezTo>
                  <a:cubicBezTo>
                    <a:pt x="7230" y="7927"/>
                    <a:pt x="7070" y="7900"/>
                    <a:pt x="6896" y="7900"/>
                  </a:cubicBezTo>
                  <a:cubicBezTo>
                    <a:pt x="6619" y="7900"/>
                    <a:pt x="6307" y="7968"/>
                    <a:pt x="6076" y="7968"/>
                  </a:cubicBezTo>
                  <a:cubicBezTo>
                    <a:pt x="6054" y="7968"/>
                    <a:pt x="6033" y="7967"/>
                    <a:pt x="6013" y="7966"/>
                  </a:cubicBezTo>
                  <a:cubicBezTo>
                    <a:pt x="5192" y="7918"/>
                    <a:pt x="4847" y="6644"/>
                    <a:pt x="4739" y="5942"/>
                  </a:cubicBezTo>
                  <a:cubicBezTo>
                    <a:pt x="4739" y="5918"/>
                    <a:pt x="4739" y="5894"/>
                    <a:pt x="4739" y="5882"/>
                  </a:cubicBezTo>
                  <a:cubicBezTo>
                    <a:pt x="4732" y="5812"/>
                    <a:pt x="4658" y="5747"/>
                    <a:pt x="4591" y="5747"/>
                  </a:cubicBezTo>
                  <a:cubicBezTo>
                    <a:pt x="4555" y="5747"/>
                    <a:pt x="4522" y="5766"/>
                    <a:pt x="4501" y="5811"/>
                  </a:cubicBezTo>
                  <a:cubicBezTo>
                    <a:pt x="4412" y="5838"/>
                    <a:pt x="4338" y="5851"/>
                    <a:pt x="4280" y="5851"/>
                  </a:cubicBezTo>
                  <a:cubicBezTo>
                    <a:pt x="4107" y="5851"/>
                    <a:pt x="4076" y="5731"/>
                    <a:pt x="4192" y="5489"/>
                  </a:cubicBezTo>
                  <a:cubicBezTo>
                    <a:pt x="4216" y="5370"/>
                    <a:pt x="4251" y="5263"/>
                    <a:pt x="4287" y="5144"/>
                  </a:cubicBezTo>
                  <a:cubicBezTo>
                    <a:pt x="4358" y="4966"/>
                    <a:pt x="4477" y="4775"/>
                    <a:pt x="4489" y="4585"/>
                  </a:cubicBezTo>
                  <a:cubicBezTo>
                    <a:pt x="4525" y="4192"/>
                    <a:pt x="4263" y="3989"/>
                    <a:pt x="4037" y="3715"/>
                  </a:cubicBezTo>
                  <a:cubicBezTo>
                    <a:pt x="3668" y="3299"/>
                    <a:pt x="3656" y="2977"/>
                    <a:pt x="3549" y="2453"/>
                  </a:cubicBezTo>
                  <a:cubicBezTo>
                    <a:pt x="3489" y="2227"/>
                    <a:pt x="3370" y="2001"/>
                    <a:pt x="3334" y="1775"/>
                  </a:cubicBezTo>
                  <a:cubicBezTo>
                    <a:pt x="3239" y="1251"/>
                    <a:pt x="3668" y="834"/>
                    <a:pt x="3632" y="310"/>
                  </a:cubicBezTo>
                  <a:cubicBezTo>
                    <a:pt x="3632" y="251"/>
                    <a:pt x="3596" y="215"/>
                    <a:pt x="3549" y="191"/>
                  </a:cubicBezTo>
                  <a:cubicBezTo>
                    <a:pt x="3334" y="120"/>
                    <a:pt x="3108" y="60"/>
                    <a:pt x="2894" y="24"/>
                  </a:cubicBezTo>
                  <a:cubicBezTo>
                    <a:pt x="2799" y="24"/>
                    <a:pt x="2715" y="13"/>
                    <a:pt x="263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65;p88">
              <a:extLst>
                <a:ext uri="{FF2B5EF4-FFF2-40B4-BE49-F238E27FC236}">
                  <a16:creationId xmlns:a16="http://schemas.microsoft.com/office/drawing/2014/main" id="{C1CBD3CB-8F43-A700-8503-BC15B743E07A}"/>
                </a:ext>
              </a:extLst>
            </p:cNvPr>
            <p:cNvSpPr/>
            <p:nvPr/>
          </p:nvSpPr>
          <p:spPr>
            <a:xfrm>
              <a:off x="2351726" y="1560302"/>
              <a:ext cx="558101" cy="357113"/>
            </a:xfrm>
            <a:custGeom>
              <a:avLst/>
              <a:gdLst/>
              <a:ahLst/>
              <a:cxnLst/>
              <a:rect l="l" t="t" r="r" b="b"/>
              <a:pathLst>
                <a:path w="8347" h="5341" extrusionOk="0">
                  <a:moveTo>
                    <a:pt x="698" y="0"/>
                  </a:moveTo>
                  <a:cubicBezTo>
                    <a:pt x="592" y="0"/>
                    <a:pt x="487" y="2"/>
                    <a:pt x="382" y="6"/>
                  </a:cubicBezTo>
                  <a:cubicBezTo>
                    <a:pt x="286" y="6"/>
                    <a:pt x="263" y="161"/>
                    <a:pt x="370" y="173"/>
                  </a:cubicBezTo>
                  <a:lnTo>
                    <a:pt x="632" y="220"/>
                  </a:lnTo>
                  <a:cubicBezTo>
                    <a:pt x="513" y="435"/>
                    <a:pt x="536" y="816"/>
                    <a:pt x="513" y="1078"/>
                  </a:cubicBezTo>
                  <a:cubicBezTo>
                    <a:pt x="405" y="2292"/>
                    <a:pt x="1" y="3578"/>
                    <a:pt x="143" y="4804"/>
                  </a:cubicBezTo>
                  <a:cubicBezTo>
                    <a:pt x="143" y="4888"/>
                    <a:pt x="203" y="4947"/>
                    <a:pt x="286" y="4947"/>
                  </a:cubicBezTo>
                  <a:cubicBezTo>
                    <a:pt x="1596" y="5031"/>
                    <a:pt x="2894" y="5269"/>
                    <a:pt x="4204" y="5281"/>
                  </a:cubicBezTo>
                  <a:cubicBezTo>
                    <a:pt x="4254" y="5281"/>
                    <a:pt x="4304" y="5281"/>
                    <a:pt x="4354" y="5281"/>
                  </a:cubicBezTo>
                  <a:cubicBezTo>
                    <a:pt x="5096" y="5281"/>
                    <a:pt x="5844" y="5235"/>
                    <a:pt x="6591" y="5235"/>
                  </a:cubicBezTo>
                  <a:cubicBezTo>
                    <a:pt x="7127" y="5235"/>
                    <a:pt x="7661" y="5259"/>
                    <a:pt x="8192" y="5340"/>
                  </a:cubicBezTo>
                  <a:cubicBezTo>
                    <a:pt x="8216" y="5340"/>
                    <a:pt x="8240" y="5328"/>
                    <a:pt x="8264" y="5316"/>
                  </a:cubicBezTo>
                  <a:cubicBezTo>
                    <a:pt x="8311" y="5293"/>
                    <a:pt x="8347" y="5245"/>
                    <a:pt x="8335" y="5197"/>
                  </a:cubicBezTo>
                  <a:cubicBezTo>
                    <a:pt x="8287" y="4721"/>
                    <a:pt x="8216" y="4257"/>
                    <a:pt x="8121" y="3804"/>
                  </a:cubicBezTo>
                  <a:cubicBezTo>
                    <a:pt x="8025" y="3173"/>
                    <a:pt x="8121" y="2554"/>
                    <a:pt x="7966" y="1935"/>
                  </a:cubicBezTo>
                  <a:cubicBezTo>
                    <a:pt x="7883" y="1673"/>
                    <a:pt x="7835" y="1399"/>
                    <a:pt x="7823" y="1125"/>
                  </a:cubicBezTo>
                  <a:cubicBezTo>
                    <a:pt x="7823" y="971"/>
                    <a:pt x="7859" y="768"/>
                    <a:pt x="7787" y="601"/>
                  </a:cubicBezTo>
                  <a:cubicBezTo>
                    <a:pt x="7716" y="447"/>
                    <a:pt x="7561" y="328"/>
                    <a:pt x="7382" y="304"/>
                  </a:cubicBezTo>
                  <a:cubicBezTo>
                    <a:pt x="7280" y="280"/>
                    <a:pt x="7175" y="271"/>
                    <a:pt x="7068" y="271"/>
                  </a:cubicBezTo>
                  <a:cubicBezTo>
                    <a:pt x="6768" y="271"/>
                    <a:pt x="6456" y="340"/>
                    <a:pt x="6159" y="340"/>
                  </a:cubicBezTo>
                  <a:cubicBezTo>
                    <a:pt x="6142" y="340"/>
                    <a:pt x="6125" y="340"/>
                    <a:pt x="6109" y="340"/>
                  </a:cubicBezTo>
                  <a:cubicBezTo>
                    <a:pt x="5501" y="328"/>
                    <a:pt x="4882" y="304"/>
                    <a:pt x="4263" y="280"/>
                  </a:cubicBezTo>
                  <a:cubicBezTo>
                    <a:pt x="3094" y="225"/>
                    <a:pt x="1875" y="0"/>
                    <a:pt x="698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66;p88">
              <a:extLst>
                <a:ext uri="{FF2B5EF4-FFF2-40B4-BE49-F238E27FC236}">
                  <a16:creationId xmlns:a16="http://schemas.microsoft.com/office/drawing/2014/main" id="{A13A0672-21F2-A104-5D41-C84BF855EA7F}"/>
                </a:ext>
              </a:extLst>
            </p:cNvPr>
            <p:cNvSpPr/>
            <p:nvPr/>
          </p:nvSpPr>
          <p:spPr>
            <a:xfrm>
              <a:off x="2338420" y="1877970"/>
              <a:ext cx="590530" cy="397030"/>
            </a:xfrm>
            <a:custGeom>
              <a:avLst/>
              <a:gdLst/>
              <a:ahLst/>
              <a:cxnLst/>
              <a:rect l="l" t="t" r="r" b="b"/>
              <a:pathLst>
                <a:path w="8832" h="5938" extrusionOk="0">
                  <a:moveTo>
                    <a:pt x="761" y="0"/>
                  </a:moveTo>
                  <a:cubicBezTo>
                    <a:pt x="644" y="0"/>
                    <a:pt x="538" y="12"/>
                    <a:pt x="450" y="41"/>
                  </a:cubicBezTo>
                  <a:cubicBezTo>
                    <a:pt x="441" y="39"/>
                    <a:pt x="433" y="38"/>
                    <a:pt x="424" y="38"/>
                  </a:cubicBezTo>
                  <a:cubicBezTo>
                    <a:pt x="383" y="38"/>
                    <a:pt x="340" y="62"/>
                    <a:pt x="331" y="101"/>
                  </a:cubicBezTo>
                  <a:cubicBezTo>
                    <a:pt x="235" y="184"/>
                    <a:pt x="188" y="315"/>
                    <a:pt x="235" y="530"/>
                  </a:cubicBezTo>
                  <a:cubicBezTo>
                    <a:pt x="21" y="1661"/>
                    <a:pt x="81" y="2899"/>
                    <a:pt x="33" y="4042"/>
                  </a:cubicBezTo>
                  <a:cubicBezTo>
                    <a:pt x="0" y="4677"/>
                    <a:pt x="157" y="4783"/>
                    <a:pt x="521" y="4783"/>
                  </a:cubicBezTo>
                  <a:cubicBezTo>
                    <a:pt x="690" y="4783"/>
                    <a:pt x="904" y="4760"/>
                    <a:pt x="1164" y="4756"/>
                  </a:cubicBezTo>
                  <a:cubicBezTo>
                    <a:pt x="1191" y="4756"/>
                    <a:pt x="1218" y="4756"/>
                    <a:pt x="1245" y="4756"/>
                  </a:cubicBezTo>
                  <a:cubicBezTo>
                    <a:pt x="2001" y="4756"/>
                    <a:pt x="2726" y="4913"/>
                    <a:pt x="3474" y="4959"/>
                  </a:cubicBezTo>
                  <a:cubicBezTo>
                    <a:pt x="3609" y="4968"/>
                    <a:pt x="3743" y="4971"/>
                    <a:pt x="3875" y="4971"/>
                  </a:cubicBezTo>
                  <a:cubicBezTo>
                    <a:pt x="4180" y="4971"/>
                    <a:pt x="4479" y="4954"/>
                    <a:pt x="4782" y="4954"/>
                  </a:cubicBezTo>
                  <a:cubicBezTo>
                    <a:pt x="5056" y="4954"/>
                    <a:pt x="5332" y="4968"/>
                    <a:pt x="5617" y="5018"/>
                  </a:cubicBezTo>
                  <a:cubicBezTo>
                    <a:pt x="6057" y="5102"/>
                    <a:pt x="6438" y="5340"/>
                    <a:pt x="6879" y="5423"/>
                  </a:cubicBezTo>
                  <a:cubicBezTo>
                    <a:pt x="7260" y="5495"/>
                    <a:pt x="7546" y="5495"/>
                    <a:pt x="7915" y="5673"/>
                  </a:cubicBezTo>
                  <a:cubicBezTo>
                    <a:pt x="8105" y="5768"/>
                    <a:pt x="8308" y="5864"/>
                    <a:pt x="8510" y="5935"/>
                  </a:cubicBezTo>
                  <a:cubicBezTo>
                    <a:pt x="8519" y="5937"/>
                    <a:pt x="8528" y="5937"/>
                    <a:pt x="8537" y="5937"/>
                  </a:cubicBezTo>
                  <a:cubicBezTo>
                    <a:pt x="8596" y="5937"/>
                    <a:pt x="8644" y="5904"/>
                    <a:pt x="8665" y="5852"/>
                  </a:cubicBezTo>
                  <a:cubicBezTo>
                    <a:pt x="8832" y="5411"/>
                    <a:pt x="8665" y="5066"/>
                    <a:pt x="8605" y="4649"/>
                  </a:cubicBezTo>
                  <a:cubicBezTo>
                    <a:pt x="8558" y="4328"/>
                    <a:pt x="8701" y="4030"/>
                    <a:pt x="8736" y="3709"/>
                  </a:cubicBezTo>
                  <a:cubicBezTo>
                    <a:pt x="8772" y="3268"/>
                    <a:pt x="8713" y="2828"/>
                    <a:pt x="8736" y="2399"/>
                  </a:cubicBezTo>
                  <a:cubicBezTo>
                    <a:pt x="8748" y="2113"/>
                    <a:pt x="8808" y="1827"/>
                    <a:pt x="8748" y="1554"/>
                  </a:cubicBezTo>
                  <a:cubicBezTo>
                    <a:pt x="8713" y="1375"/>
                    <a:pt x="8582" y="1280"/>
                    <a:pt x="8522" y="1125"/>
                  </a:cubicBezTo>
                  <a:cubicBezTo>
                    <a:pt x="8415" y="839"/>
                    <a:pt x="8534" y="625"/>
                    <a:pt x="8463" y="470"/>
                  </a:cubicBezTo>
                  <a:cubicBezTo>
                    <a:pt x="8463" y="434"/>
                    <a:pt x="8427" y="399"/>
                    <a:pt x="8403" y="387"/>
                  </a:cubicBezTo>
                  <a:cubicBezTo>
                    <a:pt x="8355" y="351"/>
                    <a:pt x="8308" y="327"/>
                    <a:pt x="8248" y="303"/>
                  </a:cubicBezTo>
                  <a:cubicBezTo>
                    <a:pt x="8240" y="302"/>
                    <a:pt x="8233" y="301"/>
                    <a:pt x="8225" y="301"/>
                  </a:cubicBezTo>
                  <a:cubicBezTo>
                    <a:pt x="8177" y="301"/>
                    <a:pt x="8140" y="333"/>
                    <a:pt x="8129" y="375"/>
                  </a:cubicBezTo>
                  <a:cubicBezTo>
                    <a:pt x="7189" y="351"/>
                    <a:pt x="6260" y="244"/>
                    <a:pt x="5319" y="244"/>
                  </a:cubicBezTo>
                  <a:cubicBezTo>
                    <a:pt x="5010" y="244"/>
                    <a:pt x="4699" y="245"/>
                    <a:pt x="4388" y="245"/>
                  </a:cubicBezTo>
                  <a:cubicBezTo>
                    <a:pt x="3610" y="245"/>
                    <a:pt x="2827" y="239"/>
                    <a:pt x="2045" y="196"/>
                  </a:cubicBezTo>
                  <a:cubicBezTo>
                    <a:pt x="1818" y="177"/>
                    <a:pt x="1215" y="0"/>
                    <a:pt x="761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67;p88">
              <a:extLst>
                <a:ext uri="{FF2B5EF4-FFF2-40B4-BE49-F238E27FC236}">
                  <a16:creationId xmlns:a16="http://schemas.microsoft.com/office/drawing/2014/main" id="{C9439E95-A633-8082-5144-45819192158A}"/>
                </a:ext>
              </a:extLst>
            </p:cNvPr>
            <p:cNvSpPr/>
            <p:nvPr/>
          </p:nvSpPr>
          <p:spPr>
            <a:xfrm>
              <a:off x="2309535" y="2176850"/>
              <a:ext cx="709411" cy="382119"/>
            </a:xfrm>
            <a:custGeom>
              <a:avLst/>
              <a:gdLst/>
              <a:ahLst/>
              <a:cxnLst/>
              <a:rect l="l" t="t" r="r" b="b"/>
              <a:pathLst>
                <a:path w="10610" h="5715" extrusionOk="0">
                  <a:moveTo>
                    <a:pt x="1459" y="0"/>
                  </a:moveTo>
                  <a:cubicBezTo>
                    <a:pt x="1177" y="0"/>
                    <a:pt x="900" y="28"/>
                    <a:pt x="632" y="108"/>
                  </a:cubicBezTo>
                  <a:cubicBezTo>
                    <a:pt x="632" y="108"/>
                    <a:pt x="632" y="96"/>
                    <a:pt x="632" y="84"/>
                  </a:cubicBezTo>
                  <a:cubicBezTo>
                    <a:pt x="613" y="27"/>
                    <a:pt x="567" y="2"/>
                    <a:pt x="521" y="2"/>
                  </a:cubicBezTo>
                  <a:cubicBezTo>
                    <a:pt x="453" y="2"/>
                    <a:pt x="384" y="58"/>
                    <a:pt x="405" y="143"/>
                  </a:cubicBezTo>
                  <a:cubicBezTo>
                    <a:pt x="405" y="167"/>
                    <a:pt x="405" y="179"/>
                    <a:pt x="405" y="191"/>
                  </a:cubicBezTo>
                  <a:lnTo>
                    <a:pt x="370" y="203"/>
                  </a:lnTo>
                  <a:cubicBezTo>
                    <a:pt x="263" y="251"/>
                    <a:pt x="322" y="405"/>
                    <a:pt x="417" y="417"/>
                  </a:cubicBezTo>
                  <a:cubicBezTo>
                    <a:pt x="405" y="858"/>
                    <a:pt x="203" y="1286"/>
                    <a:pt x="132" y="1703"/>
                  </a:cubicBezTo>
                  <a:cubicBezTo>
                    <a:pt x="36" y="2239"/>
                    <a:pt x="1" y="2787"/>
                    <a:pt x="36" y="3334"/>
                  </a:cubicBezTo>
                  <a:cubicBezTo>
                    <a:pt x="36" y="3406"/>
                    <a:pt x="96" y="3465"/>
                    <a:pt x="167" y="3465"/>
                  </a:cubicBezTo>
                  <a:cubicBezTo>
                    <a:pt x="739" y="3501"/>
                    <a:pt x="1239" y="3703"/>
                    <a:pt x="1810" y="3727"/>
                  </a:cubicBezTo>
                  <a:cubicBezTo>
                    <a:pt x="2239" y="3751"/>
                    <a:pt x="2322" y="3822"/>
                    <a:pt x="2370" y="4227"/>
                  </a:cubicBezTo>
                  <a:cubicBezTo>
                    <a:pt x="2382" y="4477"/>
                    <a:pt x="2358" y="4739"/>
                    <a:pt x="2298" y="4989"/>
                  </a:cubicBezTo>
                  <a:cubicBezTo>
                    <a:pt x="2269" y="5077"/>
                    <a:pt x="2336" y="5157"/>
                    <a:pt x="2419" y="5157"/>
                  </a:cubicBezTo>
                  <a:cubicBezTo>
                    <a:pt x="2438" y="5157"/>
                    <a:pt x="2458" y="5153"/>
                    <a:pt x="2477" y="5144"/>
                  </a:cubicBezTo>
                  <a:cubicBezTo>
                    <a:pt x="2477" y="5144"/>
                    <a:pt x="2489" y="5156"/>
                    <a:pt x="2501" y="5156"/>
                  </a:cubicBezTo>
                  <a:cubicBezTo>
                    <a:pt x="3489" y="5382"/>
                    <a:pt x="4584" y="5323"/>
                    <a:pt x="5597" y="5430"/>
                  </a:cubicBezTo>
                  <a:cubicBezTo>
                    <a:pt x="6787" y="5561"/>
                    <a:pt x="7990" y="5454"/>
                    <a:pt x="9180" y="5585"/>
                  </a:cubicBezTo>
                  <a:cubicBezTo>
                    <a:pt x="9315" y="5599"/>
                    <a:pt x="9743" y="5715"/>
                    <a:pt x="10087" y="5715"/>
                  </a:cubicBezTo>
                  <a:cubicBezTo>
                    <a:pt x="10318" y="5715"/>
                    <a:pt x="10511" y="5662"/>
                    <a:pt x="10550" y="5489"/>
                  </a:cubicBezTo>
                  <a:cubicBezTo>
                    <a:pt x="10609" y="5275"/>
                    <a:pt x="10204" y="4870"/>
                    <a:pt x="10121" y="4715"/>
                  </a:cubicBezTo>
                  <a:cubicBezTo>
                    <a:pt x="9883" y="4239"/>
                    <a:pt x="9788" y="3692"/>
                    <a:pt x="9633" y="3191"/>
                  </a:cubicBezTo>
                  <a:cubicBezTo>
                    <a:pt x="9454" y="2549"/>
                    <a:pt x="9371" y="1703"/>
                    <a:pt x="8859" y="1203"/>
                  </a:cubicBezTo>
                  <a:cubicBezTo>
                    <a:pt x="8585" y="941"/>
                    <a:pt x="8240" y="858"/>
                    <a:pt x="7883" y="786"/>
                  </a:cubicBezTo>
                  <a:cubicBezTo>
                    <a:pt x="7359" y="667"/>
                    <a:pt x="6894" y="441"/>
                    <a:pt x="6394" y="346"/>
                  </a:cubicBezTo>
                  <a:cubicBezTo>
                    <a:pt x="5346" y="132"/>
                    <a:pt x="4192" y="167"/>
                    <a:pt x="3132" y="132"/>
                  </a:cubicBezTo>
                  <a:cubicBezTo>
                    <a:pt x="2586" y="108"/>
                    <a:pt x="2015" y="0"/>
                    <a:pt x="1459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68;p88">
              <a:extLst>
                <a:ext uri="{FF2B5EF4-FFF2-40B4-BE49-F238E27FC236}">
                  <a16:creationId xmlns:a16="http://schemas.microsoft.com/office/drawing/2014/main" id="{99045D56-E4E7-1E4C-F879-3D59E7BE9D5C}"/>
                </a:ext>
              </a:extLst>
            </p:cNvPr>
            <p:cNvSpPr/>
            <p:nvPr/>
          </p:nvSpPr>
          <p:spPr>
            <a:xfrm>
              <a:off x="1856536" y="2354573"/>
              <a:ext cx="638537" cy="487428"/>
            </a:xfrm>
            <a:custGeom>
              <a:avLst/>
              <a:gdLst/>
              <a:ahLst/>
              <a:cxnLst/>
              <a:rect l="l" t="t" r="r" b="b"/>
              <a:pathLst>
                <a:path w="9550" h="7290" extrusionOk="0">
                  <a:moveTo>
                    <a:pt x="1575" y="1"/>
                  </a:moveTo>
                  <a:cubicBezTo>
                    <a:pt x="1530" y="1"/>
                    <a:pt x="1485" y="3"/>
                    <a:pt x="1442" y="10"/>
                  </a:cubicBezTo>
                  <a:cubicBezTo>
                    <a:pt x="1370" y="21"/>
                    <a:pt x="1311" y="33"/>
                    <a:pt x="1251" y="69"/>
                  </a:cubicBezTo>
                  <a:cubicBezTo>
                    <a:pt x="1229" y="51"/>
                    <a:pt x="1203" y="43"/>
                    <a:pt x="1179" y="43"/>
                  </a:cubicBezTo>
                  <a:cubicBezTo>
                    <a:pt x="1125" y="43"/>
                    <a:pt x="1076" y="83"/>
                    <a:pt x="1084" y="141"/>
                  </a:cubicBezTo>
                  <a:lnTo>
                    <a:pt x="1084" y="188"/>
                  </a:lnTo>
                  <a:cubicBezTo>
                    <a:pt x="1072" y="200"/>
                    <a:pt x="1072" y="212"/>
                    <a:pt x="1061" y="212"/>
                  </a:cubicBezTo>
                  <a:cubicBezTo>
                    <a:pt x="1053" y="210"/>
                    <a:pt x="1046" y="209"/>
                    <a:pt x="1040" y="209"/>
                  </a:cubicBezTo>
                  <a:cubicBezTo>
                    <a:pt x="957" y="209"/>
                    <a:pt x="913" y="335"/>
                    <a:pt x="1001" y="379"/>
                  </a:cubicBezTo>
                  <a:cubicBezTo>
                    <a:pt x="977" y="450"/>
                    <a:pt x="965" y="533"/>
                    <a:pt x="942" y="605"/>
                  </a:cubicBezTo>
                  <a:cubicBezTo>
                    <a:pt x="930" y="653"/>
                    <a:pt x="953" y="700"/>
                    <a:pt x="989" y="736"/>
                  </a:cubicBezTo>
                  <a:cubicBezTo>
                    <a:pt x="894" y="1176"/>
                    <a:pt x="775" y="1629"/>
                    <a:pt x="703" y="2093"/>
                  </a:cubicBezTo>
                  <a:cubicBezTo>
                    <a:pt x="656" y="2379"/>
                    <a:pt x="620" y="2665"/>
                    <a:pt x="608" y="2962"/>
                  </a:cubicBezTo>
                  <a:cubicBezTo>
                    <a:pt x="549" y="3391"/>
                    <a:pt x="489" y="3820"/>
                    <a:pt x="430" y="4248"/>
                  </a:cubicBezTo>
                  <a:cubicBezTo>
                    <a:pt x="358" y="4820"/>
                    <a:pt x="1" y="6129"/>
                    <a:pt x="549" y="6546"/>
                  </a:cubicBezTo>
                  <a:cubicBezTo>
                    <a:pt x="808" y="6749"/>
                    <a:pt x="1221" y="6769"/>
                    <a:pt x="1598" y="6769"/>
                  </a:cubicBezTo>
                  <a:cubicBezTo>
                    <a:pt x="1694" y="6769"/>
                    <a:pt x="1788" y="6768"/>
                    <a:pt x="1877" y="6768"/>
                  </a:cubicBezTo>
                  <a:cubicBezTo>
                    <a:pt x="1950" y="6768"/>
                    <a:pt x="2020" y="6769"/>
                    <a:pt x="2085" y="6772"/>
                  </a:cubicBezTo>
                  <a:cubicBezTo>
                    <a:pt x="2858" y="6808"/>
                    <a:pt x="3620" y="6915"/>
                    <a:pt x="4394" y="6987"/>
                  </a:cubicBezTo>
                  <a:cubicBezTo>
                    <a:pt x="5871" y="7141"/>
                    <a:pt x="7395" y="7034"/>
                    <a:pt x="8859" y="7284"/>
                  </a:cubicBezTo>
                  <a:cubicBezTo>
                    <a:pt x="8872" y="7288"/>
                    <a:pt x="8884" y="7290"/>
                    <a:pt x="8896" y="7290"/>
                  </a:cubicBezTo>
                  <a:cubicBezTo>
                    <a:pt x="8966" y="7290"/>
                    <a:pt x="9026" y="7234"/>
                    <a:pt x="9026" y="7153"/>
                  </a:cubicBezTo>
                  <a:cubicBezTo>
                    <a:pt x="8990" y="5344"/>
                    <a:pt x="9097" y="3534"/>
                    <a:pt x="9347" y="1748"/>
                  </a:cubicBezTo>
                  <a:cubicBezTo>
                    <a:pt x="9383" y="1522"/>
                    <a:pt x="9550" y="1117"/>
                    <a:pt x="9371" y="914"/>
                  </a:cubicBezTo>
                  <a:cubicBezTo>
                    <a:pt x="9255" y="767"/>
                    <a:pt x="8986" y="746"/>
                    <a:pt x="8744" y="746"/>
                  </a:cubicBezTo>
                  <a:cubicBezTo>
                    <a:pt x="8648" y="746"/>
                    <a:pt x="8557" y="749"/>
                    <a:pt x="8481" y="749"/>
                  </a:cubicBezTo>
                  <a:cubicBezTo>
                    <a:pt x="8454" y="749"/>
                    <a:pt x="8429" y="749"/>
                    <a:pt x="8407" y="748"/>
                  </a:cubicBezTo>
                  <a:cubicBezTo>
                    <a:pt x="6871" y="664"/>
                    <a:pt x="5323" y="391"/>
                    <a:pt x="3799" y="200"/>
                  </a:cubicBezTo>
                  <a:cubicBezTo>
                    <a:pt x="3347" y="152"/>
                    <a:pt x="2906" y="188"/>
                    <a:pt x="2466" y="152"/>
                  </a:cubicBezTo>
                  <a:cubicBezTo>
                    <a:pt x="2186" y="121"/>
                    <a:pt x="1871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69;p88">
              <a:extLst>
                <a:ext uri="{FF2B5EF4-FFF2-40B4-BE49-F238E27FC236}">
                  <a16:creationId xmlns:a16="http://schemas.microsoft.com/office/drawing/2014/main" id="{91E0A869-2413-2F26-57DB-52051AFB8C32}"/>
                </a:ext>
              </a:extLst>
            </p:cNvPr>
            <p:cNvSpPr/>
            <p:nvPr/>
          </p:nvSpPr>
          <p:spPr>
            <a:xfrm>
              <a:off x="2436910" y="2510164"/>
              <a:ext cx="641679" cy="356177"/>
            </a:xfrm>
            <a:custGeom>
              <a:avLst/>
              <a:gdLst/>
              <a:ahLst/>
              <a:cxnLst/>
              <a:rect l="l" t="t" r="r" b="b"/>
              <a:pathLst>
                <a:path w="9597" h="5327" extrusionOk="0">
                  <a:moveTo>
                    <a:pt x="606" y="0"/>
                  </a:moveTo>
                  <a:cubicBezTo>
                    <a:pt x="595" y="0"/>
                    <a:pt x="583" y="1"/>
                    <a:pt x="572" y="4"/>
                  </a:cubicBezTo>
                  <a:lnTo>
                    <a:pt x="536" y="4"/>
                  </a:lnTo>
                  <a:cubicBezTo>
                    <a:pt x="501" y="16"/>
                    <a:pt x="465" y="52"/>
                    <a:pt x="453" y="88"/>
                  </a:cubicBezTo>
                  <a:cubicBezTo>
                    <a:pt x="429" y="183"/>
                    <a:pt x="405" y="278"/>
                    <a:pt x="393" y="385"/>
                  </a:cubicBezTo>
                  <a:cubicBezTo>
                    <a:pt x="346" y="540"/>
                    <a:pt x="322" y="707"/>
                    <a:pt x="310" y="885"/>
                  </a:cubicBezTo>
                  <a:cubicBezTo>
                    <a:pt x="310" y="885"/>
                    <a:pt x="310" y="885"/>
                    <a:pt x="310" y="897"/>
                  </a:cubicBezTo>
                  <a:cubicBezTo>
                    <a:pt x="251" y="1338"/>
                    <a:pt x="203" y="1790"/>
                    <a:pt x="155" y="2219"/>
                  </a:cubicBezTo>
                  <a:cubicBezTo>
                    <a:pt x="48" y="3124"/>
                    <a:pt x="1" y="4029"/>
                    <a:pt x="12" y="4945"/>
                  </a:cubicBezTo>
                  <a:cubicBezTo>
                    <a:pt x="24" y="5017"/>
                    <a:pt x="72" y="5076"/>
                    <a:pt x="155" y="5076"/>
                  </a:cubicBezTo>
                  <a:cubicBezTo>
                    <a:pt x="1667" y="5148"/>
                    <a:pt x="3168" y="5172"/>
                    <a:pt x="4692" y="5267"/>
                  </a:cubicBezTo>
                  <a:cubicBezTo>
                    <a:pt x="5394" y="5314"/>
                    <a:pt x="6097" y="5326"/>
                    <a:pt x="6811" y="5326"/>
                  </a:cubicBezTo>
                  <a:cubicBezTo>
                    <a:pt x="7407" y="5326"/>
                    <a:pt x="8055" y="5195"/>
                    <a:pt x="8668" y="5195"/>
                  </a:cubicBezTo>
                  <a:cubicBezTo>
                    <a:pt x="8838" y="5195"/>
                    <a:pt x="9005" y="5205"/>
                    <a:pt x="9168" y="5231"/>
                  </a:cubicBezTo>
                  <a:cubicBezTo>
                    <a:pt x="9179" y="5234"/>
                    <a:pt x="9190" y="5236"/>
                    <a:pt x="9201" y="5236"/>
                  </a:cubicBezTo>
                  <a:cubicBezTo>
                    <a:pt x="9269" y="5236"/>
                    <a:pt x="9322" y="5172"/>
                    <a:pt x="9311" y="5100"/>
                  </a:cubicBezTo>
                  <a:cubicBezTo>
                    <a:pt x="9192" y="4386"/>
                    <a:pt x="9514" y="3743"/>
                    <a:pt x="9561" y="3040"/>
                  </a:cubicBezTo>
                  <a:cubicBezTo>
                    <a:pt x="9597" y="2517"/>
                    <a:pt x="9454" y="2183"/>
                    <a:pt x="9192" y="1731"/>
                  </a:cubicBezTo>
                  <a:cubicBezTo>
                    <a:pt x="9073" y="1564"/>
                    <a:pt x="8978" y="1385"/>
                    <a:pt x="8906" y="1207"/>
                  </a:cubicBezTo>
                  <a:cubicBezTo>
                    <a:pt x="8906" y="1052"/>
                    <a:pt x="8895" y="909"/>
                    <a:pt x="8883" y="766"/>
                  </a:cubicBezTo>
                  <a:cubicBezTo>
                    <a:pt x="8859" y="683"/>
                    <a:pt x="8823" y="612"/>
                    <a:pt x="8764" y="540"/>
                  </a:cubicBezTo>
                  <a:cubicBezTo>
                    <a:pt x="8647" y="416"/>
                    <a:pt x="8485" y="381"/>
                    <a:pt x="8323" y="381"/>
                  </a:cubicBezTo>
                  <a:cubicBezTo>
                    <a:pt x="8221" y="381"/>
                    <a:pt x="8118" y="395"/>
                    <a:pt x="8025" y="409"/>
                  </a:cubicBezTo>
                  <a:cubicBezTo>
                    <a:pt x="7966" y="421"/>
                    <a:pt x="7930" y="481"/>
                    <a:pt x="7966" y="528"/>
                  </a:cubicBezTo>
                  <a:cubicBezTo>
                    <a:pt x="6180" y="338"/>
                    <a:pt x="4394" y="314"/>
                    <a:pt x="2608" y="123"/>
                  </a:cubicBezTo>
                  <a:cubicBezTo>
                    <a:pt x="2108" y="76"/>
                    <a:pt x="1620" y="76"/>
                    <a:pt x="1132" y="64"/>
                  </a:cubicBezTo>
                  <a:cubicBezTo>
                    <a:pt x="1031" y="55"/>
                    <a:pt x="930" y="47"/>
                    <a:pt x="829" y="47"/>
                  </a:cubicBezTo>
                  <a:cubicBezTo>
                    <a:pt x="787" y="47"/>
                    <a:pt x="745" y="48"/>
                    <a:pt x="703" y="52"/>
                  </a:cubicBezTo>
                  <a:cubicBezTo>
                    <a:pt x="676" y="16"/>
                    <a:pt x="642" y="0"/>
                    <a:pt x="606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70;p88">
              <a:extLst>
                <a:ext uri="{FF2B5EF4-FFF2-40B4-BE49-F238E27FC236}">
                  <a16:creationId xmlns:a16="http://schemas.microsoft.com/office/drawing/2014/main" id="{BF3775F6-C9DA-C5E4-74AF-6DD78F95BF5C}"/>
                </a:ext>
              </a:extLst>
            </p:cNvPr>
            <p:cNvSpPr/>
            <p:nvPr/>
          </p:nvSpPr>
          <p:spPr>
            <a:xfrm>
              <a:off x="758775" y="1994580"/>
              <a:ext cx="671968" cy="1161134"/>
            </a:xfrm>
            <a:custGeom>
              <a:avLst/>
              <a:gdLst/>
              <a:ahLst/>
              <a:cxnLst/>
              <a:rect l="l" t="t" r="r" b="b"/>
              <a:pathLst>
                <a:path w="10050" h="17366" extrusionOk="0">
                  <a:moveTo>
                    <a:pt x="959" y="0"/>
                  </a:moveTo>
                  <a:cubicBezTo>
                    <a:pt x="920" y="0"/>
                    <a:pt x="881" y="24"/>
                    <a:pt x="869" y="71"/>
                  </a:cubicBezTo>
                  <a:cubicBezTo>
                    <a:pt x="762" y="691"/>
                    <a:pt x="750" y="1238"/>
                    <a:pt x="393" y="1810"/>
                  </a:cubicBezTo>
                  <a:cubicBezTo>
                    <a:pt x="167" y="2155"/>
                    <a:pt x="0" y="2417"/>
                    <a:pt x="48" y="2846"/>
                  </a:cubicBezTo>
                  <a:cubicBezTo>
                    <a:pt x="72" y="3060"/>
                    <a:pt x="191" y="3262"/>
                    <a:pt x="238" y="3477"/>
                  </a:cubicBezTo>
                  <a:cubicBezTo>
                    <a:pt x="310" y="3893"/>
                    <a:pt x="203" y="4215"/>
                    <a:pt x="143" y="4620"/>
                  </a:cubicBezTo>
                  <a:cubicBezTo>
                    <a:pt x="84" y="5096"/>
                    <a:pt x="250" y="5310"/>
                    <a:pt x="417" y="5727"/>
                  </a:cubicBezTo>
                  <a:cubicBezTo>
                    <a:pt x="596" y="6215"/>
                    <a:pt x="738" y="7168"/>
                    <a:pt x="822" y="7656"/>
                  </a:cubicBezTo>
                  <a:cubicBezTo>
                    <a:pt x="846" y="7918"/>
                    <a:pt x="941" y="8168"/>
                    <a:pt x="1072" y="8406"/>
                  </a:cubicBezTo>
                  <a:cubicBezTo>
                    <a:pt x="1322" y="8930"/>
                    <a:pt x="1048" y="9418"/>
                    <a:pt x="1191" y="9942"/>
                  </a:cubicBezTo>
                  <a:cubicBezTo>
                    <a:pt x="1346" y="10466"/>
                    <a:pt x="1727" y="10906"/>
                    <a:pt x="1858" y="11430"/>
                  </a:cubicBezTo>
                  <a:cubicBezTo>
                    <a:pt x="1941" y="11799"/>
                    <a:pt x="1822" y="12287"/>
                    <a:pt x="2000" y="12621"/>
                  </a:cubicBezTo>
                  <a:cubicBezTo>
                    <a:pt x="2131" y="12883"/>
                    <a:pt x="2405" y="12966"/>
                    <a:pt x="2631" y="13121"/>
                  </a:cubicBezTo>
                  <a:cubicBezTo>
                    <a:pt x="3024" y="13395"/>
                    <a:pt x="3251" y="13871"/>
                    <a:pt x="3667" y="14109"/>
                  </a:cubicBezTo>
                  <a:cubicBezTo>
                    <a:pt x="3846" y="14216"/>
                    <a:pt x="4048" y="14216"/>
                    <a:pt x="4239" y="14311"/>
                  </a:cubicBezTo>
                  <a:cubicBezTo>
                    <a:pt x="4489" y="14442"/>
                    <a:pt x="4715" y="14788"/>
                    <a:pt x="4858" y="15038"/>
                  </a:cubicBezTo>
                  <a:cubicBezTo>
                    <a:pt x="5084" y="15442"/>
                    <a:pt x="5132" y="15931"/>
                    <a:pt x="5394" y="16312"/>
                  </a:cubicBezTo>
                  <a:cubicBezTo>
                    <a:pt x="5620" y="16633"/>
                    <a:pt x="5941" y="16859"/>
                    <a:pt x="6311" y="16990"/>
                  </a:cubicBezTo>
                  <a:cubicBezTo>
                    <a:pt x="6799" y="17198"/>
                    <a:pt x="7509" y="17365"/>
                    <a:pt x="8119" y="17365"/>
                  </a:cubicBezTo>
                  <a:cubicBezTo>
                    <a:pt x="8311" y="17365"/>
                    <a:pt x="8493" y="17349"/>
                    <a:pt x="8656" y="17312"/>
                  </a:cubicBezTo>
                  <a:cubicBezTo>
                    <a:pt x="8906" y="17252"/>
                    <a:pt x="9085" y="17157"/>
                    <a:pt x="9144" y="16895"/>
                  </a:cubicBezTo>
                  <a:cubicBezTo>
                    <a:pt x="9180" y="16740"/>
                    <a:pt x="9132" y="16740"/>
                    <a:pt x="9120" y="16574"/>
                  </a:cubicBezTo>
                  <a:cubicBezTo>
                    <a:pt x="9108" y="16216"/>
                    <a:pt x="9085" y="15931"/>
                    <a:pt x="9347" y="15609"/>
                  </a:cubicBezTo>
                  <a:cubicBezTo>
                    <a:pt x="9573" y="15323"/>
                    <a:pt x="9990" y="15133"/>
                    <a:pt x="10025" y="14764"/>
                  </a:cubicBezTo>
                  <a:cubicBezTo>
                    <a:pt x="10049" y="14383"/>
                    <a:pt x="9740" y="14014"/>
                    <a:pt x="9549" y="13668"/>
                  </a:cubicBezTo>
                  <a:cubicBezTo>
                    <a:pt x="9573" y="13621"/>
                    <a:pt x="9561" y="13573"/>
                    <a:pt x="9525" y="13526"/>
                  </a:cubicBezTo>
                  <a:cubicBezTo>
                    <a:pt x="8727" y="12621"/>
                    <a:pt x="8311" y="11418"/>
                    <a:pt x="7596" y="10430"/>
                  </a:cubicBezTo>
                  <a:cubicBezTo>
                    <a:pt x="6989" y="9573"/>
                    <a:pt x="6418" y="8680"/>
                    <a:pt x="5787" y="7846"/>
                  </a:cubicBezTo>
                  <a:cubicBezTo>
                    <a:pt x="5418" y="7358"/>
                    <a:pt x="4977" y="6894"/>
                    <a:pt x="4751" y="6310"/>
                  </a:cubicBezTo>
                  <a:cubicBezTo>
                    <a:pt x="4489" y="5667"/>
                    <a:pt x="4715" y="5060"/>
                    <a:pt x="4941" y="4441"/>
                  </a:cubicBezTo>
                  <a:cubicBezTo>
                    <a:pt x="5263" y="3500"/>
                    <a:pt x="5787" y="2429"/>
                    <a:pt x="5751" y="1429"/>
                  </a:cubicBezTo>
                  <a:cubicBezTo>
                    <a:pt x="5751" y="1381"/>
                    <a:pt x="5727" y="1345"/>
                    <a:pt x="5691" y="1334"/>
                  </a:cubicBezTo>
                  <a:cubicBezTo>
                    <a:pt x="5668" y="1310"/>
                    <a:pt x="5656" y="1286"/>
                    <a:pt x="5632" y="1286"/>
                  </a:cubicBezTo>
                  <a:cubicBezTo>
                    <a:pt x="4798" y="941"/>
                    <a:pt x="3917" y="881"/>
                    <a:pt x="3072" y="607"/>
                  </a:cubicBezTo>
                  <a:cubicBezTo>
                    <a:pt x="2417" y="397"/>
                    <a:pt x="1785" y="71"/>
                    <a:pt x="1085" y="71"/>
                  </a:cubicBezTo>
                  <a:cubicBezTo>
                    <a:pt x="1073" y="71"/>
                    <a:pt x="1060" y="71"/>
                    <a:pt x="1048" y="71"/>
                  </a:cubicBezTo>
                  <a:cubicBezTo>
                    <a:pt x="1036" y="24"/>
                    <a:pt x="997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71;p88">
              <a:extLst>
                <a:ext uri="{FF2B5EF4-FFF2-40B4-BE49-F238E27FC236}">
                  <a16:creationId xmlns:a16="http://schemas.microsoft.com/office/drawing/2014/main" id="{0FD67F7A-7CCB-6795-ADFC-8F0C31F9AC44}"/>
                </a:ext>
              </a:extLst>
            </p:cNvPr>
            <p:cNvSpPr/>
            <p:nvPr/>
          </p:nvSpPr>
          <p:spPr>
            <a:xfrm>
              <a:off x="1038999" y="2083040"/>
              <a:ext cx="543793" cy="826889"/>
            </a:xfrm>
            <a:custGeom>
              <a:avLst/>
              <a:gdLst/>
              <a:ahLst/>
              <a:cxnLst/>
              <a:rect l="l" t="t" r="r" b="b"/>
              <a:pathLst>
                <a:path w="8133" h="12367" extrusionOk="0">
                  <a:moveTo>
                    <a:pt x="1579" y="0"/>
                  </a:moveTo>
                  <a:cubicBezTo>
                    <a:pt x="1379" y="0"/>
                    <a:pt x="1247" y="82"/>
                    <a:pt x="1274" y="320"/>
                  </a:cubicBezTo>
                  <a:cubicBezTo>
                    <a:pt x="1072" y="1404"/>
                    <a:pt x="679" y="2439"/>
                    <a:pt x="357" y="3487"/>
                  </a:cubicBezTo>
                  <a:cubicBezTo>
                    <a:pt x="0" y="4666"/>
                    <a:pt x="441" y="5345"/>
                    <a:pt x="1060" y="6357"/>
                  </a:cubicBezTo>
                  <a:cubicBezTo>
                    <a:pt x="1810" y="7571"/>
                    <a:pt x="2691" y="8666"/>
                    <a:pt x="3501" y="9833"/>
                  </a:cubicBezTo>
                  <a:cubicBezTo>
                    <a:pt x="3858" y="10345"/>
                    <a:pt x="4179" y="10893"/>
                    <a:pt x="4489" y="11429"/>
                  </a:cubicBezTo>
                  <a:cubicBezTo>
                    <a:pt x="4691" y="11774"/>
                    <a:pt x="4858" y="12131"/>
                    <a:pt x="5215" y="12345"/>
                  </a:cubicBezTo>
                  <a:cubicBezTo>
                    <a:pt x="5237" y="12360"/>
                    <a:pt x="5260" y="12367"/>
                    <a:pt x="5282" y="12367"/>
                  </a:cubicBezTo>
                  <a:cubicBezTo>
                    <a:pt x="5331" y="12367"/>
                    <a:pt x="5374" y="12332"/>
                    <a:pt x="5382" y="12274"/>
                  </a:cubicBezTo>
                  <a:cubicBezTo>
                    <a:pt x="5429" y="12036"/>
                    <a:pt x="5465" y="10976"/>
                    <a:pt x="5608" y="10857"/>
                  </a:cubicBezTo>
                  <a:lnTo>
                    <a:pt x="5715" y="10857"/>
                  </a:lnTo>
                  <a:cubicBezTo>
                    <a:pt x="5751" y="10893"/>
                    <a:pt x="5799" y="10929"/>
                    <a:pt x="5846" y="10952"/>
                  </a:cubicBezTo>
                  <a:cubicBezTo>
                    <a:pt x="5906" y="11000"/>
                    <a:pt x="5977" y="11024"/>
                    <a:pt x="6049" y="11024"/>
                  </a:cubicBezTo>
                  <a:cubicBezTo>
                    <a:pt x="6096" y="11024"/>
                    <a:pt x="6132" y="10988"/>
                    <a:pt x="6144" y="10952"/>
                  </a:cubicBezTo>
                  <a:cubicBezTo>
                    <a:pt x="6299" y="10845"/>
                    <a:pt x="6406" y="10690"/>
                    <a:pt x="6465" y="10524"/>
                  </a:cubicBezTo>
                  <a:cubicBezTo>
                    <a:pt x="6477" y="10488"/>
                    <a:pt x="6501" y="10440"/>
                    <a:pt x="6513" y="10405"/>
                  </a:cubicBezTo>
                  <a:cubicBezTo>
                    <a:pt x="6906" y="9809"/>
                    <a:pt x="6977" y="8750"/>
                    <a:pt x="7084" y="8190"/>
                  </a:cubicBezTo>
                  <a:cubicBezTo>
                    <a:pt x="7263" y="7154"/>
                    <a:pt x="7477" y="6107"/>
                    <a:pt x="7608" y="5059"/>
                  </a:cubicBezTo>
                  <a:cubicBezTo>
                    <a:pt x="7680" y="4523"/>
                    <a:pt x="7656" y="3975"/>
                    <a:pt x="7739" y="3428"/>
                  </a:cubicBezTo>
                  <a:cubicBezTo>
                    <a:pt x="7751" y="3356"/>
                    <a:pt x="7763" y="3285"/>
                    <a:pt x="7775" y="3225"/>
                  </a:cubicBezTo>
                  <a:cubicBezTo>
                    <a:pt x="7775" y="3201"/>
                    <a:pt x="7775" y="3190"/>
                    <a:pt x="7775" y="3178"/>
                  </a:cubicBezTo>
                  <a:cubicBezTo>
                    <a:pt x="7882" y="2666"/>
                    <a:pt x="8025" y="2154"/>
                    <a:pt x="8120" y="1630"/>
                  </a:cubicBezTo>
                  <a:cubicBezTo>
                    <a:pt x="8132" y="1570"/>
                    <a:pt x="8096" y="1511"/>
                    <a:pt x="8037" y="1499"/>
                  </a:cubicBezTo>
                  <a:cubicBezTo>
                    <a:pt x="7168" y="1332"/>
                    <a:pt x="6299" y="1118"/>
                    <a:pt x="5429" y="927"/>
                  </a:cubicBezTo>
                  <a:cubicBezTo>
                    <a:pt x="4560" y="737"/>
                    <a:pt x="3727" y="630"/>
                    <a:pt x="2882" y="403"/>
                  </a:cubicBezTo>
                  <a:cubicBezTo>
                    <a:pt x="2689" y="347"/>
                    <a:pt x="1990" y="0"/>
                    <a:pt x="1579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72;p88">
              <a:extLst>
                <a:ext uri="{FF2B5EF4-FFF2-40B4-BE49-F238E27FC236}">
                  <a16:creationId xmlns:a16="http://schemas.microsoft.com/office/drawing/2014/main" id="{3511D9A9-7D61-579E-1E46-03C739F1E1A8}"/>
                </a:ext>
              </a:extLst>
            </p:cNvPr>
            <p:cNvSpPr/>
            <p:nvPr/>
          </p:nvSpPr>
          <p:spPr>
            <a:xfrm>
              <a:off x="1480029" y="2186344"/>
              <a:ext cx="463758" cy="604437"/>
            </a:xfrm>
            <a:custGeom>
              <a:avLst/>
              <a:gdLst/>
              <a:ahLst/>
              <a:cxnLst/>
              <a:rect l="l" t="t" r="r" b="b"/>
              <a:pathLst>
                <a:path w="6936" h="9040" extrusionOk="0">
                  <a:moveTo>
                    <a:pt x="1435" y="1"/>
                  </a:moveTo>
                  <a:cubicBezTo>
                    <a:pt x="1401" y="1"/>
                    <a:pt x="1367" y="1"/>
                    <a:pt x="1334" y="1"/>
                  </a:cubicBezTo>
                  <a:cubicBezTo>
                    <a:pt x="1310" y="1"/>
                    <a:pt x="1286" y="13"/>
                    <a:pt x="1274" y="25"/>
                  </a:cubicBezTo>
                  <a:cubicBezTo>
                    <a:pt x="1267" y="24"/>
                    <a:pt x="1260" y="23"/>
                    <a:pt x="1253" y="23"/>
                  </a:cubicBezTo>
                  <a:cubicBezTo>
                    <a:pt x="1191" y="23"/>
                    <a:pt x="1144" y="68"/>
                    <a:pt x="1155" y="132"/>
                  </a:cubicBezTo>
                  <a:lnTo>
                    <a:pt x="1155" y="406"/>
                  </a:lnTo>
                  <a:cubicBezTo>
                    <a:pt x="1155" y="502"/>
                    <a:pt x="1108" y="609"/>
                    <a:pt x="1096" y="716"/>
                  </a:cubicBezTo>
                  <a:cubicBezTo>
                    <a:pt x="1096" y="752"/>
                    <a:pt x="1108" y="787"/>
                    <a:pt x="1131" y="799"/>
                  </a:cubicBezTo>
                  <a:cubicBezTo>
                    <a:pt x="1024" y="1764"/>
                    <a:pt x="727" y="2728"/>
                    <a:pt x="643" y="3680"/>
                  </a:cubicBezTo>
                  <a:cubicBezTo>
                    <a:pt x="536" y="5050"/>
                    <a:pt x="322" y="6419"/>
                    <a:pt x="24" y="7764"/>
                  </a:cubicBezTo>
                  <a:cubicBezTo>
                    <a:pt x="0" y="7824"/>
                    <a:pt x="24" y="7883"/>
                    <a:pt x="84" y="7919"/>
                  </a:cubicBezTo>
                  <a:cubicBezTo>
                    <a:pt x="369" y="8050"/>
                    <a:pt x="691" y="8122"/>
                    <a:pt x="1012" y="8122"/>
                  </a:cubicBezTo>
                  <a:cubicBezTo>
                    <a:pt x="1596" y="8133"/>
                    <a:pt x="2191" y="8217"/>
                    <a:pt x="2751" y="8383"/>
                  </a:cubicBezTo>
                  <a:cubicBezTo>
                    <a:pt x="3810" y="8717"/>
                    <a:pt x="4906" y="8788"/>
                    <a:pt x="5989" y="9038"/>
                  </a:cubicBezTo>
                  <a:cubicBezTo>
                    <a:pt x="5995" y="9039"/>
                    <a:pt x="6000" y="9039"/>
                    <a:pt x="6005" y="9039"/>
                  </a:cubicBezTo>
                  <a:cubicBezTo>
                    <a:pt x="6093" y="9039"/>
                    <a:pt x="6166" y="8949"/>
                    <a:pt x="6132" y="8860"/>
                  </a:cubicBezTo>
                  <a:cubicBezTo>
                    <a:pt x="6394" y="7967"/>
                    <a:pt x="6322" y="6967"/>
                    <a:pt x="6430" y="6050"/>
                  </a:cubicBezTo>
                  <a:cubicBezTo>
                    <a:pt x="6549" y="4978"/>
                    <a:pt x="6656" y="3788"/>
                    <a:pt x="6918" y="2728"/>
                  </a:cubicBezTo>
                  <a:cubicBezTo>
                    <a:pt x="6935" y="2640"/>
                    <a:pt x="6862" y="2566"/>
                    <a:pt x="6785" y="2566"/>
                  </a:cubicBezTo>
                  <a:cubicBezTo>
                    <a:pt x="6757" y="2566"/>
                    <a:pt x="6729" y="2575"/>
                    <a:pt x="6703" y="2597"/>
                  </a:cubicBezTo>
                  <a:cubicBezTo>
                    <a:pt x="6334" y="2514"/>
                    <a:pt x="5977" y="2454"/>
                    <a:pt x="5596" y="2395"/>
                  </a:cubicBezTo>
                  <a:cubicBezTo>
                    <a:pt x="5144" y="2335"/>
                    <a:pt x="4846" y="2383"/>
                    <a:pt x="4775" y="1883"/>
                  </a:cubicBezTo>
                  <a:cubicBezTo>
                    <a:pt x="4727" y="1549"/>
                    <a:pt x="4894" y="1049"/>
                    <a:pt x="4656" y="763"/>
                  </a:cubicBezTo>
                  <a:cubicBezTo>
                    <a:pt x="4453" y="513"/>
                    <a:pt x="3775" y="454"/>
                    <a:pt x="3489" y="347"/>
                  </a:cubicBezTo>
                  <a:cubicBezTo>
                    <a:pt x="2830" y="119"/>
                    <a:pt x="2138" y="1"/>
                    <a:pt x="143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73;p88">
              <a:extLst>
                <a:ext uri="{FF2B5EF4-FFF2-40B4-BE49-F238E27FC236}">
                  <a16:creationId xmlns:a16="http://schemas.microsoft.com/office/drawing/2014/main" id="{FB19CBE4-E4A6-F9C0-7AD4-3B2B5F28520E}"/>
                </a:ext>
              </a:extLst>
            </p:cNvPr>
            <p:cNvSpPr/>
            <p:nvPr/>
          </p:nvSpPr>
          <p:spPr>
            <a:xfrm>
              <a:off x="1311266" y="2701862"/>
              <a:ext cx="585181" cy="679791"/>
            </a:xfrm>
            <a:custGeom>
              <a:avLst/>
              <a:gdLst/>
              <a:ahLst/>
              <a:cxnLst/>
              <a:rect l="l" t="t" r="r" b="b"/>
              <a:pathLst>
                <a:path w="8752" h="10167" extrusionOk="0">
                  <a:moveTo>
                    <a:pt x="2883" y="1"/>
                  </a:moveTo>
                  <a:cubicBezTo>
                    <a:pt x="2782" y="1"/>
                    <a:pt x="2688" y="24"/>
                    <a:pt x="2608" y="90"/>
                  </a:cubicBezTo>
                  <a:cubicBezTo>
                    <a:pt x="2584" y="114"/>
                    <a:pt x="2560" y="126"/>
                    <a:pt x="2548" y="150"/>
                  </a:cubicBezTo>
                  <a:cubicBezTo>
                    <a:pt x="2536" y="161"/>
                    <a:pt x="2524" y="173"/>
                    <a:pt x="2512" y="197"/>
                  </a:cubicBezTo>
                  <a:cubicBezTo>
                    <a:pt x="2298" y="554"/>
                    <a:pt x="2465" y="1293"/>
                    <a:pt x="1965" y="1304"/>
                  </a:cubicBezTo>
                  <a:cubicBezTo>
                    <a:pt x="1960" y="1305"/>
                    <a:pt x="1955" y="1305"/>
                    <a:pt x="1950" y="1305"/>
                  </a:cubicBezTo>
                  <a:cubicBezTo>
                    <a:pt x="1811" y="1305"/>
                    <a:pt x="1672" y="1204"/>
                    <a:pt x="1539" y="1204"/>
                  </a:cubicBezTo>
                  <a:cubicBezTo>
                    <a:pt x="1460" y="1204"/>
                    <a:pt x="1383" y="1239"/>
                    <a:pt x="1310" y="1352"/>
                  </a:cubicBezTo>
                  <a:cubicBezTo>
                    <a:pt x="1215" y="1495"/>
                    <a:pt x="1262" y="1852"/>
                    <a:pt x="1238" y="1983"/>
                  </a:cubicBezTo>
                  <a:cubicBezTo>
                    <a:pt x="1191" y="2257"/>
                    <a:pt x="1060" y="2531"/>
                    <a:pt x="1048" y="2817"/>
                  </a:cubicBezTo>
                  <a:cubicBezTo>
                    <a:pt x="1036" y="3079"/>
                    <a:pt x="1131" y="3257"/>
                    <a:pt x="1191" y="3495"/>
                  </a:cubicBezTo>
                  <a:cubicBezTo>
                    <a:pt x="1286" y="3841"/>
                    <a:pt x="1310" y="4305"/>
                    <a:pt x="1119" y="4614"/>
                  </a:cubicBezTo>
                  <a:cubicBezTo>
                    <a:pt x="1048" y="4757"/>
                    <a:pt x="881" y="4841"/>
                    <a:pt x="786" y="4972"/>
                  </a:cubicBezTo>
                  <a:cubicBezTo>
                    <a:pt x="393" y="5531"/>
                    <a:pt x="691" y="6150"/>
                    <a:pt x="83" y="6591"/>
                  </a:cubicBezTo>
                  <a:cubicBezTo>
                    <a:pt x="24" y="6627"/>
                    <a:pt x="0" y="6698"/>
                    <a:pt x="12" y="6758"/>
                  </a:cubicBezTo>
                  <a:cubicBezTo>
                    <a:pt x="203" y="7210"/>
                    <a:pt x="572" y="7484"/>
                    <a:pt x="1000" y="7710"/>
                  </a:cubicBezTo>
                  <a:cubicBezTo>
                    <a:pt x="1691" y="8103"/>
                    <a:pt x="2417" y="8424"/>
                    <a:pt x="3084" y="8853"/>
                  </a:cubicBezTo>
                  <a:cubicBezTo>
                    <a:pt x="3429" y="9103"/>
                    <a:pt x="3798" y="9317"/>
                    <a:pt x="4179" y="9484"/>
                  </a:cubicBezTo>
                  <a:cubicBezTo>
                    <a:pt x="4501" y="9615"/>
                    <a:pt x="4846" y="9603"/>
                    <a:pt x="5179" y="9686"/>
                  </a:cubicBezTo>
                  <a:cubicBezTo>
                    <a:pt x="5605" y="9795"/>
                    <a:pt x="6243" y="10167"/>
                    <a:pt x="6761" y="10167"/>
                  </a:cubicBezTo>
                  <a:cubicBezTo>
                    <a:pt x="6867" y="10167"/>
                    <a:pt x="6968" y="10151"/>
                    <a:pt x="7061" y="10115"/>
                  </a:cubicBezTo>
                  <a:cubicBezTo>
                    <a:pt x="7370" y="9996"/>
                    <a:pt x="7322" y="9758"/>
                    <a:pt x="7358" y="9472"/>
                  </a:cubicBezTo>
                  <a:cubicBezTo>
                    <a:pt x="7465" y="8543"/>
                    <a:pt x="7763" y="7662"/>
                    <a:pt x="7894" y="6734"/>
                  </a:cubicBezTo>
                  <a:cubicBezTo>
                    <a:pt x="8025" y="5841"/>
                    <a:pt x="8144" y="4936"/>
                    <a:pt x="8251" y="4043"/>
                  </a:cubicBezTo>
                  <a:cubicBezTo>
                    <a:pt x="8346" y="3138"/>
                    <a:pt x="8382" y="2305"/>
                    <a:pt x="8656" y="1435"/>
                  </a:cubicBezTo>
                  <a:cubicBezTo>
                    <a:pt x="8751" y="1376"/>
                    <a:pt x="8751" y="1233"/>
                    <a:pt x="8644" y="1185"/>
                  </a:cubicBezTo>
                  <a:lnTo>
                    <a:pt x="8442" y="1138"/>
                  </a:lnTo>
                  <a:cubicBezTo>
                    <a:pt x="7322" y="685"/>
                    <a:pt x="6096" y="459"/>
                    <a:pt x="4870" y="328"/>
                  </a:cubicBezTo>
                  <a:cubicBezTo>
                    <a:pt x="4477" y="197"/>
                    <a:pt x="4060" y="138"/>
                    <a:pt x="3643" y="138"/>
                  </a:cubicBezTo>
                  <a:cubicBezTo>
                    <a:pt x="3416" y="138"/>
                    <a:pt x="3129" y="1"/>
                    <a:pt x="2883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74;p88">
              <a:extLst>
                <a:ext uri="{FF2B5EF4-FFF2-40B4-BE49-F238E27FC236}">
                  <a16:creationId xmlns:a16="http://schemas.microsoft.com/office/drawing/2014/main" id="{4819E1A8-422C-8793-58FB-528FD35B3285}"/>
                </a:ext>
              </a:extLst>
            </p:cNvPr>
            <p:cNvSpPr/>
            <p:nvPr/>
          </p:nvSpPr>
          <p:spPr>
            <a:xfrm>
              <a:off x="1792882" y="2777752"/>
              <a:ext cx="585983" cy="610722"/>
            </a:xfrm>
            <a:custGeom>
              <a:avLst/>
              <a:gdLst/>
              <a:ahLst/>
              <a:cxnLst/>
              <a:rect l="l" t="t" r="r" b="b"/>
              <a:pathLst>
                <a:path w="8764" h="9134" extrusionOk="0">
                  <a:moveTo>
                    <a:pt x="1720" y="1"/>
                  </a:moveTo>
                  <a:cubicBezTo>
                    <a:pt x="1527" y="1"/>
                    <a:pt x="1344" y="41"/>
                    <a:pt x="1227" y="217"/>
                  </a:cubicBezTo>
                  <a:cubicBezTo>
                    <a:pt x="1096" y="431"/>
                    <a:pt x="1060" y="777"/>
                    <a:pt x="1048" y="1110"/>
                  </a:cubicBezTo>
                  <a:cubicBezTo>
                    <a:pt x="941" y="1717"/>
                    <a:pt x="870" y="2336"/>
                    <a:pt x="822" y="2956"/>
                  </a:cubicBezTo>
                  <a:cubicBezTo>
                    <a:pt x="727" y="3325"/>
                    <a:pt x="667" y="3694"/>
                    <a:pt x="631" y="4087"/>
                  </a:cubicBezTo>
                  <a:cubicBezTo>
                    <a:pt x="572" y="4932"/>
                    <a:pt x="441" y="5777"/>
                    <a:pt x="250" y="6623"/>
                  </a:cubicBezTo>
                  <a:cubicBezTo>
                    <a:pt x="203" y="6825"/>
                    <a:pt x="179" y="7039"/>
                    <a:pt x="167" y="7254"/>
                  </a:cubicBezTo>
                  <a:cubicBezTo>
                    <a:pt x="119" y="7599"/>
                    <a:pt x="60" y="7944"/>
                    <a:pt x="24" y="8290"/>
                  </a:cubicBezTo>
                  <a:cubicBezTo>
                    <a:pt x="12" y="8397"/>
                    <a:pt x="12" y="8492"/>
                    <a:pt x="24" y="8587"/>
                  </a:cubicBezTo>
                  <a:cubicBezTo>
                    <a:pt x="0" y="8682"/>
                    <a:pt x="12" y="8778"/>
                    <a:pt x="48" y="8861"/>
                  </a:cubicBezTo>
                  <a:cubicBezTo>
                    <a:pt x="26" y="8950"/>
                    <a:pt x="97" y="9029"/>
                    <a:pt x="185" y="9029"/>
                  </a:cubicBezTo>
                  <a:cubicBezTo>
                    <a:pt x="191" y="9029"/>
                    <a:pt x="197" y="9028"/>
                    <a:pt x="203" y="9028"/>
                  </a:cubicBezTo>
                  <a:cubicBezTo>
                    <a:pt x="356" y="9098"/>
                    <a:pt x="523" y="9134"/>
                    <a:pt x="688" y="9134"/>
                  </a:cubicBezTo>
                  <a:cubicBezTo>
                    <a:pt x="832" y="9134"/>
                    <a:pt x="975" y="9107"/>
                    <a:pt x="1108" y="9052"/>
                  </a:cubicBezTo>
                  <a:cubicBezTo>
                    <a:pt x="1262" y="9052"/>
                    <a:pt x="1417" y="8980"/>
                    <a:pt x="1501" y="8849"/>
                  </a:cubicBezTo>
                  <a:cubicBezTo>
                    <a:pt x="1548" y="8754"/>
                    <a:pt x="1501" y="8647"/>
                    <a:pt x="1536" y="8563"/>
                  </a:cubicBezTo>
                  <a:cubicBezTo>
                    <a:pt x="1524" y="8528"/>
                    <a:pt x="1524" y="8504"/>
                    <a:pt x="1524" y="8468"/>
                  </a:cubicBezTo>
                  <a:lnTo>
                    <a:pt x="1524" y="8468"/>
                  </a:lnTo>
                  <a:lnTo>
                    <a:pt x="1834" y="8504"/>
                  </a:lnTo>
                  <a:cubicBezTo>
                    <a:pt x="2071" y="8573"/>
                    <a:pt x="2313" y="8607"/>
                    <a:pt x="2557" y="8607"/>
                  </a:cubicBezTo>
                  <a:cubicBezTo>
                    <a:pt x="2693" y="8607"/>
                    <a:pt x="2829" y="8597"/>
                    <a:pt x="2965" y="8575"/>
                  </a:cubicBezTo>
                  <a:lnTo>
                    <a:pt x="2977" y="8575"/>
                  </a:lnTo>
                  <a:cubicBezTo>
                    <a:pt x="3144" y="8587"/>
                    <a:pt x="3310" y="8611"/>
                    <a:pt x="3465" y="8647"/>
                  </a:cubicBezTo>
                  <a:cubicBezTo>
                    <a:pt x="3475" y="8649"/>
                    <a:pt x="3485" y="8650"/>
                    <a:pt x="3496" y="8650"/>
                  </a:cubicBezTo>
                  <a:cubicBezTo>
                    <a:pt x="3547" y="8650"/>
                    <a:pt x="3602" y="8625"/>
                    <a:pt x="3632" y="8575"/>
                  </a:cubicBezTo>
                  <a:cubicBezTo>
                    <a:pt x="3632" y="8575"/>
                    <a:pt x="4691" y="8730"/>
                    <a:pt x="4882" y="8730"/>
                  </a:cubicBezTo>
                  <a:cubicBezTo>
                    <a:pt x="5442" y="8742"/>
                    <a:pt x="6001" y="8825"/>
                    <a:pt x="6561" y="8861"/>
                  </a:cubicBezTo>
                  <a:cubicBezTo>
                    <a:pt x="6665" y="8868"/>
                    <a:pt x="6773" y="8873"/>
                    <a:pt x="6880" y="8873"/>
                  </a:cubicBezTo>
                  <a:cubicBezTo>
                    <a:pt x="7345" y="8873"/>
                    <a:pt x="7807" y="8778"/>
                    <a:pt x="8049" y="8313"/>
                  </a:cubicBezTo>
                  <a:cubicBezTo>
                    <a:pt x="8275" y="7909"/>
                    <a:pt x="8287" y="7337"/>
                    <a:pt x="8311" y="6885"/>
                  </a:cubicBezTo>
                  <a:cubicBezTo>
                    <a:pt x="8347" y="6194"/>
                    <a:pt x="8371" y="5527"/>
                    <a:pt x="8466" y="4837"/>
                  </a:cubicBezTo>
                  <a:cubicBezTo>
                    <a:pt x="8668" y="3491"/>
                    <a:pt x="8763" y="2122"/>
                    <a:pt x="8763" y="765"/>
                  </a:cubicBezTo>
                  <a:cubicBezTo>
                    <a:pt x="8763" y="681"/>
                    <a:pt x="8704" y="610"/>
                    <a:pt x="8621" y="610"/>
                  </a:cubicBezTo>
                  <a:cubicBezTo>
                    <a:pt x="7847" y="527"/>
                    <a:pt x="7085" y="586"/>
                    <a:pt x="6311" y="491"/>
                  </a:cubicBezTo>
                  <a:cubicBezTo>
                    <a:pt x="5549" y="384"/>
                    <a:pt x="4775" y="372"/>
                    <a:pt x="4025" y="265"/>
                  </a:cubicBezTo>
                  <a:cubicBezTo>
                    <a:pt x="3334" y="169"/>
                    <a:pt x="2656" y="50"/>
                    <a:pt x="1965" y="15"/>
                  </a:cubicBezTo>
                  <a:cubicBezTo>
                    <a:pt x="1884" y="8"/>
                    <a:pt x="1801" y="1"/>
                    <a:pt x="1720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5;p88">
              <a:extLst>
                <a:ext uri="{FF2B5EF4-FFF2-40B4-BE49-F238E27FC236}">
                  <a16:creationId xmlns:a16="http://schemas.microsoft.com/office/drawing/2014/main" id="{A556F57C-B6A8-DBDB-B6AE-55530B10F7EC}"/>
                </a:ext>
              </a:extLst>
            </p:cNvPr>
            <p:cNvSpPr/>
            <p:nvPr/>
          </p:nvSpPr>
          <p:spPr>
            <a:xfrm>
              <a:off x="2008985" y="2878716"/>
              <a:ext cx="1170762" cy="1152375"/>
            </a:xfrm>
            <a:custGeom>
              <a:avLst/>
              <a:gdLst/>
              <a:ahLst/>
              <a:cxnLst/>
              <a:rect l="l" t="t" r="r" b="b"/>
              <a:pathLst>
                <a:path w="17510" h="17235" extrusionOk="0">
                  <a:moveTo>
                    <a:pt x="5706" y="1"/>
                  </a:moveTo>
                  <a:cubicBezTo>
                    <a:pt x="5683" y="1"/>
                    <a:pt x="5660" y="2"/>
                    <a:pt x="5639" y="5"/>
                  </a:cubicBezTo>
                  <a:cubicBezTo>
                    <a:pt x="5567" y="5"/>
                    <a:pt x="5508" y="41"/>
                    <a:pt x="5448" y="76"/>
                  </a:cubicBezTo>
                  <a:cubicBezTo>
                    <a:pt x="5430" y="63"/>
                    <a:pt x="5409" y="56"/>
                    <a:pt x="5388" y="56"/>
                  </a:cubicBezTo>
                  <a:cubicBezTo>
                    <a:pt x="5352" y="56"/>
                    <a:pt x="5316" y="75"/>
                    <a:pt x="5293" y="112"/>
                  </a:cubicBezTo>
                  <a:cubicBezTo>
                    <a:pt x="5031" y="541"/>
                    <a:pt x="5139" y="1207"/>
                    <a:pt x="5150" y="1672"/>
                  </a:cubicBezTo>
                  <a:cubicBezTo>
                    <a:pt x="5150" y="1874"/>
                    <a:pt x="5150" y="2065"/>
                    <a:pt x="5139" y="2267"/>
                  </a:cubicBezTo>
                  <a:cubicBezTo>
                    <a:pt x="5055" y="3005"/>
                    <a:pt x="4924" y="3732"/>
                    <a:pt x="4829" y="4458"/>
                  </a:cubicBezTo>
                  <a:cubicBezTo>
                    <a:pt x="4722" y="5244"/>
                    <a:pt x="4781" y="6232"/>
                    <a:pt x="4448" y="6946"/>
                  </a:cubicBezTo>
                  <a:cubicBezTo>
                    <a:pt x="4400" y="6970"/>
                    <a:pt x="4365" y="6994"/>
                    <a:pt x="4317" y="7006"/>
                  </a:cubicBezTo>
                  <a:cubicBezTo>
                    <a:pt x="4205" y="7020"/>
                    <a:pt x="4094" y="7025"/>
                    <a:pt x="3982" y="7025"/>
                  </a:cubicBezTo>
                  <a:cubicBezTo>
                    <a:pt x="3903" y="7025"/>
                    <a:pt x="3824" y="7023"/>
                    <a:pt x="3745" y="7018"/>
                  </a:cubicBezTo>
                  <a:cubicBezTo>
                    <a:pt x="3646" y="7020"/>
                    <a:pt x="3546" y="7021"/>
                    <a:pt x="3447" y="7021"/>
                  </a:cubicBezTo>
                  <a:cubicBezTo>
                    <a:pt x="2358" y="7021"/>
                    <a:pt x="1280" y="6901"/>
                    <a:pt x="221" y="6672"/>
                  </a:cubicBezTo>
                  <a:cubicBezTo>
                    <a:pt x="211" y="6670"/>
                    <a:pt x="201" y="6669"/>
                    <a:pt x="190" y="6669"/>
                  </a:cubicBezTo>
                  <a:cubicBezTo>
                    <a:pt x="85" y="6669"/>
                    <a:pt x="0" y="6778"/>
                    <a:pt x="55" y="6887"/>
                  </a:cubicBezTo>
                  <a:cubicBezTo>
                    <a:pt x="66" y="6910"/>
                    <a:pt x="90" y="6946"/>
                    <a:pt x="102" y="6970"/>
                  </a:cubicBezTo>
                  <a:cubicBezTo>
                    <a:pt x="459" y="7601"/>
                    <a:pt x="1055" y="8018"/>
                    <a:pt x="1519" y="8554"/>
                  </a:cubicBezTo>
                  <a:cubicBezTo>
                    <a:pt x="2102" y="9244"/>
                    <a:pt x="2150" y="10197"/>
                    <a:pt x="2805" y="10840"/>
                  </a:cubicBezTo>
                  <a:cubicBezTo>
                    <a:pt x="3079" y="11113"/>
                    <a:pt x="3400" y="11352"/>
                    <a:pt x="3698" y="11613"/>
                  </a:cubicBezTo>
                  <a:cubicBezTo>
                    <a:pt x="3829" y="11733"/>
                    <a:pt x="3972" y="11899"/>
                    <a:pt x="4162" y="11935"/>
                  </a:cubicBezTo>
                  <a:cubicBezTo>
                    <a:pt x="4210" y="11944"/>
                    <a:pt x="4255" y="11949"/>
                    <a:pt x="4298" y="11949"/>
                  </a:cubicBezTo>
                  <a:cubicBezTo>
                    <a:pt x="4791" y="11949"/>
                    <a:pt x="4923" y="11348"/>
                    <a:pt x="5186" y="11030"/>
                  </a:cubicBezTo>
                  <a:cubicBezTo>
                    <a:pt x="5393" y="10776"/>
                    <a:pt x="5616" y="10666"/>
                    <a:pt x="5847" y="10666"/>
                  </a:cubicBezTo>
                  <a:cubicBezTo>
                    <a:pt x="7175" y="10666"/>
                    <a:pt x="8779" y="14294"/>
                    <a:pt x="9175" y="15054"/>
                  </a:cubicBezTo>
                  <a:cubicBezTo>
                    <a:pt x="9689" y="16001"/>
                    <a:pt x="10490" y="17234"/>
                    <a:pt x="11702" y="17234"/>
                  </a:cubicBezTo>
                  <a:cubicBezTo>
                    <a:pt x="11724" y="17234"/>
                    <a:pt x="11747" y="17234"/>
                    <a:pt x="11770" y="17233"/>
                  </a:cubicBezTo>
                  <a:cubicBezTo>
                    <a:pt x="12866" y="17186"/>
                    <a:pt x="12437" y="15781"/>
                    <a:pt x="12401" y="15078"/>
                  </a:cubicBezTo>
                  <a:cubicBezTo>
                    <a:pt x="12330" y="13888"/>
                    <a:pt x="13235" y="13518"/>
                    <a:pt x="14116" y="12935"/>
                  </a:cubicBezTo>
                  <a:cubicBezTo>
                    <a:pt x="14937" y="12387"/>
                    <a:pt x="15676" y="11756"/>
                    <a:pt x="16533" y="11256"/>
                  </a:cubicBezTo>
                  <a:cubicBezTo>
                    <a:pt x="17509" y="10673"/>
                    <a:pt x="17307" y="9018"/>
                    <a:pt x="16997" y="8113"/>
                  </a:cubicBezTo>
                  <a:cubicBezTo>
                    <a:pt x="16747" y="7351"/>
                    <a:pt x="16795" y="6625"/>
                    <a:pt x="16664" y="5851"/>
                  </a:cubicBezTo>
                  <a:cubicBezTo>
                    <a:pt x="16557" y="5232"/>
                    <a:pt x="16318" y="4898"/>
                    <a:pt x="15735" y="4660"/>
                  </a:cubicBezTo>
                  <a:cubicBezTo>
                    <a:pt x="15045" y="4363"/>
                    <a:pt x="14354" y="4374"/>
                    <a:pt x="13616" y="4363"/>
                  </a:cubicBezTo>
                  <a:cubicBezTo>
                    <a:pt x="13068" y="4351"/>
                    <a:pt x="12532" y="4303"/>
                    <a:pt x="11985" y="4267"/>
                  </a:cubicBezTo>
                  <a:cubicBezTo>
                    <a:pt x="11389" y="4220"/>
                    <a:pt x="10854" y="3993"/>
                    <a:pt x="10282" y="3886"/>
                  </a:cubicBezTo>
                  <a:cubicBezTo>
                    <a:pt x="9711" y="3767"/>
                    <a:pt x="9115" y="3684"/>
                    <a:pt x="8925" y="3005"/>
                  </a:cubicBezTo>
                  <a:cubicBezTo>
                    <a:pt x="8901" y="2910"/>
                    <a:pt x="8877" y="2803"/>
                    <a:pt x="8877" y="2696"/>
                  </a:cubicBezTo>
                  <a:cubicBezTo>
                    <a:pt x="8853" y="2589"/>
                    <a:pt x="8853" y="2481"/>
                    <a:pt x="8853" y="2374"/>
                  </a:cubicBezTo>
                  <a:cubicBezTo>
                    <a:pt x="8853" y="2065"/>
                    <a:pt x="8937" y="1660"/>
                    <a:pt x="8984" y="1255"/>
                  </a:cubicBezTo>
                  <a:cubicBezTo>
                    <a:pt x="8984" y="1029"/>
                    <a:pt x="8937" y="791"/>
                    <a:pt x="8853" y="576"/>
                  </a:cubicBezTo>
                  <a:cubicBezTo>
                    <a:pt x="8722" y="338"/>
                    <a:pt x="8520" y="136"/>
                    <a:pt x="8258" y="17"/>
                  </a:cubicBezTo>
                  <a:cubicBezTo>
                    <a:pt x="8169" y="11"/>
                    <a:pt x="8079" y="8"/>
                    <a:pt x="7988" y="8"/>
                  </a:cubicBezTo>
                  <a:cubicBezTo>
                    <a:pt x="7729" y="8"/>
                    <a:pt x="7466" y="32"/>
                    <a:pt x="7210" y="76"/>
                  </a:cubicBezTo>
                  <a:cubicBezTo>
                    <a:pt x="7016" y="111"/>
                    <a:pt x="6822" y="130"/>
                    <a:pt x="6628" y="130"/>
                  </a:cubicBezTo>
                  <a:cubicBezTo>
                    <a:pt x="6488" y="130"/>
                    <a:pt x="6349" y="120"/>
                    <a:pt x="6210" y="100"/>
                  </a:cubicBezTo>
                  <a:cubicBezTo>
                    <a:pt x="6064" y="69"/>
                    <a:pt x="5871" y="1"/>
                    <a:pt x="570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6;p88">
              <a:extLst>
                <a:ext uri="{FF2B5EF4-FFF2-40B4-BE49-F238E27FC236}">
                  <a16:creationId xmlns:a16="http://schemas.microsoft.com/office/drawing/2014/main" id="{D85AAF1F-2703-BCC5-0A41-A0F94BA6A3BB}"/>
                </a:ext>
              </a:extLst>
            </p:cNvPr>
            <p:cNvSpPr/>
            <p:nvPr/>
          </p:nvSpPr>
          <p:spPr>
            <a:xfrm>
              <a:off x="2359014" y="2820745"/>
              <a:ext cx="746654" cy="396963"/>
            </a:xfrm>
            <a:custGeom>
              <a:avLst/>
              <a:gdLst/>
              <a:ahLst/>
              <a:cxnLst/>
              <a:rect l="l" t="t" r="r" b="b"/>
              <a:pathLst>
                <a:path w="11167" h="5937" extrusionOk="0">
                  <a:moveTo>
                    <a:pt x="710" y="0"/>
                  </a:moveTo>
                  <a:cubicBezTo>
                    <a:pt x="608" y="0"/>
                    <a:pt x="512" y="8"/>
                    <a:pt x="427" y="27"/>
                  </a:cubicBezTo>
                  <a:cubicBezTo>
                    <a:pt x="356" y="38"/>
                    <a:pt x="296" y="50"/>
                    <a:pt x="225" y="62"/>
                  </a:cubicBezTo>
                  <a:cubicBezTo>
                    <a:pt x="219" y="68"/>
                    <a:pt x="210" y="71"/>
                    <a:pt x="200" y="71"/>
                  </a:cubicBezTo>
                  <a:cubicBezTo>
                    <a:pt x="189" y="71"/>
                    <a:pt x="177" y="68"/>
                    <a:pt x="165" y="62"/>
                  </a:cubicBezTo>
                  <a:cubicBezTo>
                    <a:pt x="130" y="86"/>
                    <a:pt x="94" y="134"/>
                    <a:pt x="94" y="181"/>
                  </a:cubicBezTo>
                  <a:cubicBezTo>
                    <a:pt x="82" y="229"/>
                    <a:pt x="82" y="288"/>
                    <a:pt x="82" y="336"/>
                  </a:cubicBezTo>
                  <a:cubicBezTo>
                    <a:pt x="82" y="348"/>
                    <a:pt x="82" y="372"/>
                    <a:pt x="94" y="396"/>
                  </a:cubicBezTo>
                  <a:lnTo>
                    <a:pt x="94" y="896"/>
                  </a:lnTo>
                  <a:cubicBezTo>
                    <a:pt x="94" y="896"/>
                    <a:pt x="94" y="908"/>
                    <a:pt x="94" y="908"/>
                  </a:cubicBezTo>
                  <a:cubicBezTo>
                    <a:pt x="1" y="992"/>
                    <a:pt x="90" y="1119"/>
                    <a:pt x="190" y="1119"/>
                  </a:cubicBezTo>
                  <a:cubicBezTo>
                    <a:pt x="218" y="1119"/>
                    <a:pt x="247" y="1109"/>
                    <a:pt x="273" y="1086"/>
                  </a:cubicBezTo>
                  <a:cubicBezTo>
                    <a:pt x="345" y="1026"/>
                    <a:pt x="446" y="1004"/>
                    <a:pt x="562" y="1004"/>
                  </a:cubicBezTo>
                  <a:cubicBezTo>
                    <a:pt x="882" y="1004"/>
                    <a:pt x="1313" y="1176"/>
                    <a:pt x="1558" y="1193"/>
                  </a:cubicBezTo>
                  <a:cubicBezTo>
                    <a:pt x="1607" y="1198"/>
                    <a:pt x="1658" y="1200"/>
                    <a:pt x="1711" y="1200"/>
                  </a:cubicBezTo>
                  <a:cubicBezTo>
                    <a:pt x="2037" y="1200"/>
                    <a:pt x="2436" y="1123"/>
                    <a:pt x="2789" y="1123"/>
                  </a:cubicBezTo>
                  <a:cubicBezTo>
                    <a:pt x="3237" y="1123"/>
                    <a:pt x="3610" y="1247"/>
                    <a:pt x="3666" y="1812"/>
                  </a:cubicBezTo>
                  <a:cubicBezTo>
                    <a:pt x="3737" y="2432"/>
                    <a:pt x="3642" y="3051"/>
                    <a:pt x="3630" y="3670"/>
                  </a:cubicBezTo>
                  <a:cubicBezTo>
                    <a:pt x="3618" y="3979"/>
                    <a:pt x="3583" y="4432"/>
                    <a:pt x="3833" y="4670"/>
                  </a:cubicBezTo>
                  <a:cubicBezTo>
                    <a:pt x="4106" y="4932"/>
                    <a:pt x="4690" y="4920"/>
                    <a:pt x="5035" y="5027"/>
                  </a:cubicBezTo>
                  <a:cubicBezTo>
                    <a:pt x="5654" y="5241"/>
                    <a:pt x="6309" y="5313"/>
                    <a:pt x="6952" y="5420"/>
                  </a:cubicBezTo>
                  <a:cubicBezTo>
                    <a:pt x="7206" y="5467"/>
                    <a:pt x="7463" y="5481"/>
                    <a:pt x="7723" y="5481"/>
                  </a:cubicBezTo>
                  <a:cubicBezTo>
                    <a:pt x="8081" y="5481"/>
                    <a:pt x="8443" y="5455"/>
                    <a:pt x="8806" y="5455"/>
                  </a:cubicBezTo>
                  <a:cubicBezTo>
                    <a:pt x="8847" y="5455"/>
                    <a:pt x="8888" y="5455"/>
                    <a:pt x="8928" y="5456"/>
                  </a:cubicBezTo>
                  <a:cubicBezTo>
                    <a:pt x="8955" y="5455"/>
                    <a:pt x="8982" y="5455"/>
                    <a:pt x="9009" y="5455"/>
                  </a:cubicBezTo>
                  <a:cubicBezTo>
                    <a:pt x="9411" y="5455"/>
                    <a:pt x="9810" y="5538"/>
                    <a:pt x="10179" y="5706"/>
                  </a:cubicBezTo>
                  <a:cubicBezTo>
                    <a:pt x="10381" y="5825"/>
                    <a:pt x="10595" y="5896"/>
                    <a:pt x="10822" y="5932"/>
                  </a:cubicBezTo>
                  <a:cubicBezTo>
                    <a:pt x="10832" y="5935"/>
                    <a:pt x="10843" y="5937"/>
                    <a:pt x="10854" y="5937"/>
                  </a:cubicBezTo>
                  <a:cubicBezTo>
                    <a:pt x="10922" y="5937"/>
                    <a:pt x="10973" y="5872"/>
                    <a:pt x="10953" y="5789"/>
                  </a:cubicBezTo>
                  <a:cubicBezTo>
                    <a:pt x="10774" y="4872"/>
                    <a:pt x="11167" y="4003"/>
                    <a:pt x="11024" y="3075"/>
                  </a:cubicBezTo>
                  <a:cubicBezTo>
                    <a:pt x="10917" y="2408"/>
                    <a:pt x="10893" y="1289"/>
                    <a:pt x="10441" y="741"/>
                  </a:cubicBezTo>
                  <a:cubicBezTo>
                    <a:pt x="10240" y="508"/>
                    <a:pt x="9986" y="465"/>
                    <a:pt x="9714" y="465"/>
                  </a:cubicBezTo>
                  <a:cubicBezTo>
                    <a:pt x="9582" y="465"/>
                    <a:pt x="9446" y="475"/>
                    <a:pt x="9309" y="479"/>
                  </a:cubicBezTo>
                  <a:cubicBezTo>
                    <a:pt x="9026" y="489"/>
                    <a:pt x="8741" y="493"/>
                    <a:pt x="8457" y="493"/>
                  </a:cubicBezTo>
                  <a:cubicBezTo>
                    <a:pt x="7737" y="493"/>
                    <a:pt x="7017" y="465"/>
                    <a:pt x="6309" y="431"/>
                  </a:cubicBezTo>
                  <a:cubicBezTo>
                    <a:pt x="5487" y="382"/>
                    <a:pt x="4729" y="285"/>
                    <a:pt x="3943" y="285"/>
                  </a:cubicBezTo>
                  <a:cubicBezTo>
                    <a:pt x="3773" y="285"/>
                    <a:pt x="3602" y="290"/>
                    <a:pt x="3428" y="300"/>
                  </a:cubicBezTo>
                  <a:cubicBezTo>
                    <a:pt x="3345" y="306"/>
                    <a:pt x="3263" y="308"/>
                    <a:pt x="3183" y="308"/>
                  </a:cubicBezTo>
                  <a:cubicBezTo>
                    <a:pt x="2722" y="308"/>
                    <a:pt x="2299" y="228"/>
                    <a:pt x="1832" y="158"/>
                  </a:cubicBezTo>
                  <a:cubicBezTo>
                    <a:pt x="1641" y="129"/>
                    <a:pt x="1127" y="0"/>
                    <a:pt x="710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77;p88">
              <a:extLst>
                <a:ext uri="{FF2B5EF4-FFF2-40B4-BE49-F238E27FC236}">
                  <a16:creationId xmlns:a16="http://schemas.microsoft.com/office/drawing/2014/main" id="{FD6F963C-D20D-A2F2-0D57-6E77AABF33BA}"/>
                </a:ext>
              </a:extLst>
            </p:cNvPr>
            <p:cNvSpPr/>
            <p:nvPr/>
          </p:nvSpPr>
          <p:spPr>
            <a:xfrm>
              <a:off x="3036874" y="2853842"/>
              <a:ext cx="430260" cy="433135"/>
            </a:xfrm>
            <a:custGeom>
              <a:avLst/>
              <a:gdLst/>
              <a:ahLst/>
              <a:cxnLst/>
              <a:rect l="l" t="t" r="r" b="b"/>
              <a:pathLst>
                <a:path w="6435" h="6478" extrusionOk="0">
                  <a:moveTo>
                    <a:pt x="146" y="1"/>
                  </a:moveTo>
                  <a:cubicBezTo>
                    <a:pt x="73" y="1"/>
                    <a:pt x="0" y="59"/>
                    <a:pt x="29" y="151"/>
                  </a:cubicBezTo>
                  <a:cubicBezTo>
                    <a:pt x="53" y="270"/>
                    <a:pt x="112" y="389"/>
                    <a:pt x="195" y="484"/>
                  </a:cubicBezTo>
                  <a:cubicBezTo>
                    <a:pt x="374" y="1770"/>
                    <a:pt x="660" y="2925"/>
                    <a:pt x="493" y="4246"/>
                  </a:cubicBezTo>
                  <a:cubicBezTo>
                    <a:pt x="457" y="4496"/>
                    <a:pt x="386" y="4866"/>
                    <a:pt x="493" y="5116"/>
                  </a:cubicBezTo>
                  <a:cubicBezTo>
                    <a:pt x="636" y="5437"/>
                    <a:pt x="564" y="5187"/>
                    <a:pt x="743" y="5389"/>
                  </a:cubicBezTo>
                  <a:cubicBezTo>
                    <a:pt x="1053" y="5735"/>
                    <a:pt x="1053" y="5699"/>
                    <a:pt x="1053" y="6104"/>
                  </a:cubicBezTo>
                  <a:cubicBezTo>
                    <a:pt x="1053" y="6163"/>
                    <a:pt x="1088" y="6211"/>
                    <a:pt x="1148" y="6235"/>
                  </a:cubicBezTo>
                  <a:cubicBezTo>
                    <a:pt x="1577" y="6330"/>
                    <a:pt x="2005" y="6413"/>
                    <a:pt x="2434" y="6473"/>
                  </a:cubicBezTo>
                  <a:cubicBezTo>
                    <a:pt x="2475" y="6476"/>
                    <a:pt x="2516" y="6477"/>
                    <a:pt x="2555" y="6477"/>
                  </a:cubicBezTo>
                  <a:cubicBezTo>
                    <a:pt x="3010" y="6477"/>
                    <a:pt x="3378" y="6304"/>
                    <a:pt x="3827" y="6282"/>
                  </a:cubicBezTo>
                  <a:cubicBezTo>
                    <a:pt x="3854" y="6281"/>
                    <a:pt x="3881" y="6280"/>
                    <a:pt x="3908" y="6280"/>
                  </a:cubicBezTo>
                  <a:cubicBezTo>
                    <a:pt x="4065" y="6280"/>
                    <a:pt x="4212" y="6302"/>
                    <a:pt x="4343" y="6302"/>
                  </a:cubicBezTo>
                  <a:cubicBezTo>
                    <a:pt x="4560" y="6302"/>
                    <a:pt x="4734" y="6244"/>
                    <a:pt x="4839" y="5937"/>
                  </a:cubicBezTo>
                  <a:cubicBezTo>
                    <a:pt x="4934" y="5675"/>
                    <a:pt x="4875" y="5354"/>
                    <a:pt x="4898" y="5080"/>
                  </a:cubicBezTo>
                  <a:cubicBezTo>
                    <a:pt x="4922" y="4544"/>
                    <a:pt x="5125" y="4163"/>
                    <a:pt x="5434" y="3723"/>
                  </a:cubicBezTo>
                  <a:cubicBezTo>
                    <a:pt x="5660" y="3401"/>
                    <a:pt x="5910" y="3091"/>
                    <a:pt x="6065" y="2734"/>
                  </a:cubicBezTo>
                  <a:cubicBezTo>
                    <a:pt x="6268" y="2258"/>
                    <a:pt x="6303" y="1758"/>
                    <a:pt x="6410" y="1270"/>
                  </a:cubicBezTo>
                  <a:cubicBezTo>
                    <a:pt x="6434" y="1198"/>
                    <a:pt x="6387" y="1127"/>
                    <a:pt x="6315" y="1127"/>
                  </a:cubicBezTo>
                  <a:cubicBezTo>
                    <a:pt x="6286" y="1128"/>
                    <a:pt x="6259" y="1129"/>
                    <a:pt x="6234" y="1129"/>
                  </a:cubicBezTo>
                  <a:cubicBezTo>
                    <a:pt x="5851" y="1129"/>
                    <a:pt x="5851" y="960"/>
                    <a:pt x="5851" y="591"/>
                  </a:cubicBezTo>
                  <a:cubicBezTo>
                    <a:pt x="5851" y="532"/>
                    <a:pt x="5815" y="484"/>
                    <a:pt x="5768" y="472"/>
                  </a:cubicBezTo>
                  <a:cubicBezTo>
                    <a:pt x="5570" y="444"/>
                    <a:pt x="5372" y="434"/>
                    <a:pt x="5175" y="434"/>
                  </a:cubicBezTo>
                  <a:cubicBezTo>
                    <a:pt x="4549" y="434"/>
                    <a:pt x="3924" y="541"/>
                    <a:pt x="3290" y="541"/>
                  </a:cubicBezTo>
                  <a:cubicBezTo>
                    <a:pt x="3187" y="541"/>
                    <a:pt x="3084" y="538"/>
                    <a:pt x="2981" y="532"/>
                  </a:cubicBezTo>
                  <a:cubicBezTo>
                    <a:pt x="2592" y="511"/>
                    <a:pt x="2221" y="455"/>
                    <a:pt x="1836" y="455"/>
                  </a:cubicBezTo>
                  <a:cubicBezTo>
                    <a:pt x="1774" y="455"/>
                    <a:pt x="1711" y="457"/>
                    <a:pt x="1648" y="460"/>
                  </a:cubicBezTo>
                  <a:cubicBezTo>
                    <a:pt x="1472" y="473"/>
                    <a:pt x="1219" y="519"/>
                    <a:pt x="976" y="519"/>
                  </a:cubicBezTo>
                  <a:cubicBezTo>
                    <a:pt x="759" y="519"/>
                    <a:pt x="550" y="482"/>
                    <a:pt x="410" y="353"/>
                  </a:cubicBezTo>
                  <a:cubicBezTo>
                    <a:pt x="398" y="317"/>
                    <a:pt x="386" y="294"/>
                    <a:pt x="350" y="282"/>
                  </a:cubicBezTo>
                  <a:cubicBezTo>
                    <a:pt x="314" y="222"/>
                    <a:pt x="279" y="163"/>
                    <a:pt x="267" y="91"/>
                  </a:cubicBezTo>
                  <a:cubicBezTo>
                    <a:pt x="247" y="28"/>
                    <a:pt x="196" y="1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078;p88">
              <a:extLst>
                <a:ext uri="{FF2B5EF4-FFF2-40B4-BE49-F238E27FC236}">
                  <a16:creationId xmlns:a16="http://schemas.microsoft.com/office/drawing/2014/main" id="{9E90C046-BE12-AF6A-03DD-148BECD66E4F}"/>
                </a:ext>
              </a:extLst>
            </p:cNvPr>
            <p:cNvSpPr/>
            <p:nvPr/>
          </p:nvSpPr>
          <p:spPr>
            <a:xfrm>
              <a:off x="2962656" y="2457476"/>
              <a:ext cx="551415" cy="491239"/>
            </a:xfrm>
            <a:custGeom>
              <a:avLst/>
              <a:gdLst/>
              <a:ahLst/>
              <a:cxnLst/>
              <a:rect l="l" t="t" r="r" b="b"/>
              <a:pathLst>
                <a:path w="8247" h="7347" extrusionOk="0">
                  <a:moveTo>
                    <a:pt x="3825" y="0"/>
                  </a:moveTo>
                  <a:cubicBezTo>
                    <a:pt x="3656" y="0"/>
                    <a:pt x="3477" y="19"/>
                    <a:pt x="3270" y="66"/>
                  </a:cubicBezTo>
                  <a:cubicBezTo>
                    <a:pt x="2842" y="157"/>
                    <a:pt x="2411" y="181"/>
                    <a:pt x="1980" y="181"/>
                  </a:cubicBezTo>
                  <a:cubicBezTo>
                    <a:pt x="1468" y="181"/>
                    <a:pt x="955" y="147"/>
                    <a:pt x="442" y="147"/>
                  </a:cubicBezTo>
                  <a:cubicBezTo>
                    <a:pt x="364" y="147"/>
                    <a:pt x="287" y="148"/>
                    <a:pt x="210" y="149"/>
                  </a:cubicBezTo>
                  <a:cubicBezTo>
                    <a:pt x="190" y="137"/>
                    <a:pt x="168" y="131"/>
                    <a:pt x="147" y="131"/>
                  </a:cubicBezTo>
                  <a:cubicBezTo>
                    <a:pt x="70" y="131"/>
                    <a:pt x="1" y="208"/>
                    <a:pt x="20" y="292"/>
                  </a:cubicBezTo>
                  <a:cubicBezTo>
                    <a:pt x="67" y="507"/>
                    <a:pt x="174" y="709"/>
                    <a:pt x="329" y="876"/>
                  </a:cubicBezTo>
                  <a:cubicBezTo>
                    <a:pt x="412" y="1066"/>
                    <a:pt x="543" y="1233"/>
                    <a:pt x="698" y="1364"/>
                  </a:cubicBezTo>
                  <a:cubicBezTo>
                    <a:pt x="710" y="1376"/>
                    <a:pt x="734" y="1376"/>
                    <a:pt x="758" y="1376"/>
                  </a:cubicBezTo>
                  <a:cubicBezTo>
                    <a:pt x="841" y="1483"/>
                    <a:pt x="829" y="1411"/>
                    <a:pt x="865" y="1578"/>
                  </a:cubicBezTo>
                  <a:cubicBezTo>
                    <a:pt x="889" y="1733"/>
                    <a:pt x="793" y="1792"/>
                    <a:pt x="865" y="1971"/>
                  </a:cubicBezTo>
                  <a:cubicBezTo>
                    <a:pt x="936" y="2173"/>
                    <a:pt x="1174" y="2364"/>
                    <a:pt x="1270" y="2566"/>
                  </a:cubicBezTo>
                  <a:cubicBezTo>
                    <a:pt x="1496" y="2995"/>
                    <a:pt x="1496" y="3459"/>
                    <a:pt x="1460" y="3936"/>
                  </a:cubicBezTo>
                  <a:cubicBezTo>
                    <a:pt x="1413" y="4626"/>
                    <a:pt x="1222" y="5376"/>
                    <a:pt x="1282" y="6067"/>
                  </a:cubicBezTo>
                  <a:cubicBezTo>
                    <a:pt x="1332" y="6644"/>
                    <a:pt x="1659" y="6775"/>
                    <a:pt x="2070" y="6775"/>
                  </a:cubicBezTo>
                  <a:cubicBezTo>
                    <a:pt x="2411" y="6775"/>
                    <a:pt x="2810" y="6684"/>
                    <a:pt x="3153" y="6684"/>
                  </a:cubicBezTo>
                  <a:cubicBezTo>
                    <a:pt x="3180" y="6684"/>
                    <a:pt x="3208" y="6685"/>
                    <a:pt x="3234" y="6686"/>
                  </a:cubicBezTo>
                  <a:cubicBezTo>
                    <a:pt x="3871" y="6714"/>
                    <a:pt x="4500" y="6741"/>
                    <a:pt x="5133" y="6741"/>
                  </a:cubicBezTo>
                  <a:cubicBezTo>
                    <a:pt x="5317" y="6741"/>
                    <a:pt x="5502" y="6739"/>
                    <a:pt x="5687" y="6734"/>
                  </a:cubicBezTo>
                  <a:cubicBezTo>
                    <a:pt x="5887" y="6725"/>
                    <a:pt x="6164" y="6671"/>
                    <a:pt x="6401" y="6671"/>
                  </a:cubicBezTo>
                  <a:cubicBezTo>
                    <a:pt x="6488" y="6671"/>
                    <a:pt x="6569" y="6679"/>
                    <a:pt x="6639" y="6698"/>
                  </a:cubicBezTo>
                  <a:cubicBezTo>
                    <a:pt x="6854" y="6757"/>
                    <a:pt x="6830" y="6698"/>
                    <a:pt x="6889" y="6972"/>
                  </a:cubicBezTo>
                  <a:cubicBezTo>
                    <a:pt x="6889" y="6972"/>
                    <a:pt x="6866" y="7150"/>
                    <a:pt x="6854" y="7222"/>
                  </a:cubicBezTo>
                  <a:cubicBezTo>
                    <a:pt x="6866" y="7281"/>
                    <a:pt x="6913" y="7317"/>
                    <a:pt x="6973" y="7317"/>
                  </a:cubicBezTo>
                  <a:cubicBezTo>
                    <a:pt x="7113" y="7330"/>
                    <a:pt x="7226" y="7346"/>
                    <a:pt x="7322" y="7346"/>
                  </a:cubicBezTo>
                  <a:cubicBezTo>
                    <a:pt x="7487" y="7346"/>
                    <a:pt x="7602" y="7298"/>
                    <a:pt x="7723" y="7103"/>
                  </a:cubicBezTo>
                  <a:cubicBezTo>
                    <a:pt x="7818" y="6948"/>
                    <a:pt x="7782" y="6626"/>
                    <a:pt x="7890" y="6448"/>
                  </a:cubicBezTo>
                  <a:cubicBezTo>
                    <a:pt x="7949" y="6364"/>
                    <a:pt x="8044" y="6305"/>
                    <a:pt x="8104" y="6198"/>
                  </a:cubicBezTo>
                  <a:cubicBezTo>
                    <a:pt x="8199" y="6031"/>
                    <a:pt x="8247" y="5829"/>
                    <a:pt x="8223" y="5626"/>
                  </a:cubicBezTo>
                  <a:cubicBezTo>
                    <a:pt x="8223" y="5582"/>
                    <a:pt x="8182" y="5518"/>
                    <a:pt x="8129" y="5518"/>
                  </a:cubicBezTo>
                  <a:cubicBezTo>
                    <a:pt x="8125" y="5518"/>
                    <a:pt x="8120" y="5518"/>
                    <a:pt x="8116" y="5519"/>
                  </a:cubicBezTo>
                  <a:cubicBezTo>
                    <a:pt x="8086" y="5523"/>
                    <a:pt x="8058" y="5524"/>
                    <a:pt x="8032" y="5524"/>
                  </a:cubicBezTo>
                  <a:cubicBezTo>
                    <a:pt x="7620" y="5524"/>
                    <a:pt x="7552" y="5106"/>
                    <a:pt x="7306" y="4793"/>
                  </a:cubicBezTo>
                  <a:cubicBezTo>
                    <a:pt x="7139" y="4567"/>
                    <a:pt x="6925" y="4376"/>
                    <a:pt x="6794" y="4126"/>
                  </a:cubicBezTo>
                  <a:cubicBezTo>
                    <a:pt x="6604" y="3757"/>
                    <a:pt x="6747" y="3459"/>
                    <a:pt x="6747" y="3090"/>
                  </a:cubicBezTo>
                  <a:cubicBezTo>
                    <a:pt x="6770" y="2793"/>
                    <a:pt x="6639" y="2519"/>
                    <a:pt x="6389" y="2364"/>
                  </a:cubicBezTo>
                  <a:cubicBezTo>
                    <a:pt x="6068" y="2138"/>
                    <a:pt x="5758" y="2066"/>
                    <a:pt x="5508" y="1709"/>
                  </a:cubicBezTo>
                  <a:cubicBezTo>
                    <a:pt x="5211" y="1257"/>
                    <a:pt x="5246" y="816"/>
                    <a:pt x="5246" y="304"/>
                  </a:cubicBezTo>
                  <a:cubicBezTo>
                    <a:pt x="5246" y="233"/>
                    <a:pt x="5187" y="185"/>
                    <a:pt x="5127" y="185"/>
                  </a:cubicBezTo>
                  <a:cubicBezTo>
                    <a:pt x="4599" y="117"/>
                    <a:pt x="4248" y="0"/>
                    <a:pt x="382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079;p88">
              <a:extLst>
                <a:ext uri="{FF2B5EF4-FFF2-40B4-BE49-F238E27FC236}">
                  <a16:creationId xmlns:a16="http://schemas.microsoft.com/office/drawing/2014/main" id="{38DE26AD-A875-5985-CACC-321D4263F668}"/>
                </a:ext>
              </a:extLst>
            </p:cNvPr>
            <p:cNvSpPr/>
            <p:nvPr/>
          </p:nvSpPr>
          <p:spPr>
            <a:xfrm>
              <a:off x="2885094" y="2140142"/>
              <a:ext cx="508757" cy="343005"/>
            </a:xfrm>
            <a:custGeom>
              <a:avLst/>
              <a:gdLst/>
              <a:ahLst/>
              <a:cxnLst/>
              <a:rect l="l" t="t" r="r" b="b"/>
              <a:pathLst>
                <a:path w="7609" h="5130" extrusionOk="0">
                  <a:moveTo>
                    <a:pt x="2044" y="0"/>
                  </a:moveTo>
                  <a:cubicBezTo>
                    <a:pt x="1712" y="0"/>
                    <a:pt x="1380" y="47"/>
                    <a:pt x="1049" y="133"/>
                  </a:cubicBezTo>
                  <a:cubicBezTo>
                    <a:pt x="865" y="133"/>
                    <a:pt x="681" y="159"/>
                    <a:pt x="497" y="159"/>
                  </a:cubicBezTo>
                  <a:cubicBezTo>
                    <a:pt x="467" y="159"/>
                    <a:pt x="436" y="158"/>
                    <a:pt x="406" y="157"/>
                  </a:cubicBezTo>
                  <a:cubicBezTo>
                    <a:pt x="395" y="155"/>
                    <a:pt x="386" y="154"/>
                    <a:pt x="376" y="154"/>
                  </a:cubicBezTo>
                  <a:cubicBezTo>
                    <a:pt x="330" y="154"/>
                    <a:pt x="294" y="177"/>
                    <a:pt x="275" y="216"/>
                  </a:cubicBezTo>
                  <a:cubicBezTo>
                    <a:pt x="1" y="752"/>
                    <a:pt x="179" y="1466"/>
                    <a:pt x="298" y="2026"/>
                  </a:cubicBezTo>
                  <a:cubicBezTo>
                    <a:pt x="418" y="2621"/>
                    <a:pt x="572" y="3193"/>
                    <a:pt x="751" y="3776"/>
                  </a:cubicBezTo>
                  <a:cubicBezTo>
                    <a:pt x="846" y="4086"/>
                    <a:pt x="870" y="4514"/>
                    <a:pt x="1049" y="4788"/>
                  </a:cubicBezTo>
                  <a:cubicBezTo>
                    <a:pt x="1221" y="5066"/>
                    <a:pt x="1563" y="5129"/>
                    <a:pt x="1926" y="5129"/>
                  </a:cubicBezTo>
                  <a:cubicBezTo>
                    <a:pt x="2231" y="5129"/>
                    <a:pt x="2551" y="5084"/>
                    <a:pt x="2796" y="5084"/>
                  </a:cubicBezTo>
                  <a:cubicBezTo>
                    <a:pt x="2821" y="5084"/>
                    <a:pt x="2846" y="5085"/>
                    <a:pt x="2870" y="5086"/>
                  </a:cubicBezTo>
                  <a:cubicBezTo>
                    <a:pt x="3164" y="5111"/>
                    <a:pt x="3457" y="5123"/>
                    <a:pt x="3751" y="5123"/>
                  </a:cubicBezTo>
                  <a:cubicBezTo>
                    <a:pt x="4005" y="5123"/>
                    <a:pt x="4259" y="5114"/>
                    <a:pt x="4513" y="5098"/>
                  </a:cubicBezTo>
                  <a:cubicBezTo>
                    <a:pt x="4837" y="5054"/>
                    <a:pt x="5203" y="4964"/>
                    <a:pt x="5552" y="4964"/>
                  </a:cubicBezTo>
                  <a:cubicBezTo>
                    <a:pt x="5768" y="4964"/>
                    <a:pt x="5978" y="4998"/>
                    <a:pt x="6168" y="5098"/>
                  </a:cubicBezTo>
                  <a:cubicBezTo>
                    <a:pt x="6191" y="5109"/>
                    <a:pt x="6214" y="5115"/>
                    <a:pt x="6236" y="5115"/>
                  </a:cubicBezTo>
                  <a:cubicBezTo>
                    <a:pt x="6283" y="5115"/>
                    <a:pt x="6326" y="5091"/>
                    <a:pt x="6359" y="5050"/>
                  </a:cubicBezTo>
                  <a:cubicBezTo>
                    <a:pt x="6585" y="4669"/>
                    <a:pt x="6787" y="4419"/>
                    <a:pt x="6859" y="3979"/>
                  </a:cubicBezTo>
                  <a:cubicBezTo>
                    <a:pt x="6895" y="3788"/>
                    <a:pt x="6799" y="3883"/>
                    <a:pt x="6930" y="3633"/>
                  </a:cubicBezTo>
                  <a:cubicBezTo>
                    <a:pt x="7061" y="3395"/>
                    <a:pt x="7097" y="3490"/>
                    <a:pt x="7240" y="3336"/>
                  </a:cubicBezTo>
                  <a:cubicBezTo>
                    <a:pt x="7335" y="3264"/>
                    <a:pt x="7406" y="3169"/>
                    <a:pt x="7454" y="3074"/>
                  </a:cubicBezTo>
                  <a:cubicBezTo>
                    <a:pt x="7609" y="2776"/>
                    <a:pt x="7490" y="2466"/>
                    <a:pt x="7323" y="2205"/>
                  </a:cubicBezTo>
                  <a:cubicBezTo>
                    <a:pt x="7264" y="2109"/>
                    <a:pt x="7192" y="2026"/>
                    <a:pt x="7121" y="1943"/>
                  </a:cubicBezTo>
                  <a:cubicBezTo>
                    <a:pt x="6597" y="1359"/>
                    <a:pt x="6597" y="1300"/>
                    <a:pt x="6406" y="633"/>
                  </a:cubicBezTo>
                  <a:cubicBezTo>
                    <a:pt x="6359" y="466"/>
                    <a:pt x="6359" y="335"/>
                    <a:pt x="6192" y="228"/>
                  </a:cubicBezTo>
                  <a:cubicBezTo>
                    <a:pt x="6137" y="194"/>
                    <a:pt x="6063" y="183"/>
                    <a:pt x="5982" y="183"/>
                  </a:cubicBezTo>
                  <a:cubicBezTo>
                    <a:pt x="5836" y="183"/>
                    <a:pt x="5669" y="220"/>
                    <a:pt x="5561" y="228"/>
                  </a:cubicBezTo>
                  <a:cubicBezTo>
                    <a:pt x="5347" y="249"/>
                    <a:pt x="5132" y="262"/>
                    <a:pt x="4918" y="262"/>
                  </a:cubicBezTo>
                  <a:cubicBezTo>
                    <a:pt x="4763" y="262"/>
                    <a:pt x="4608" y="255"/>
                    <a:pt x="4454" y="240"/>
                  </a:cubicBezTo>
                  <a:cubicBezTo>
                    <a:pt x="3692" y="169"/>
                    <a:pt x="2918" y="14"/>
                    <a:pt x="2156" y="2"/>
                  </a:cubicBezTo>
                  <a:cubicBezTo>
                    <a:pt x="2119" y="1"/>
                    <a:pt x="2081" y="0"/>
                    <a:pt x="2044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080;p88">
              <a:extLst>
                <a:ext uri="{FF2B5EF4-FFF2-40B4-BE49-F238E27FC236}">
                  <a16:creationId xmlns:a16="http://schemas.microsoft.com/office/drawing/2014/main" id="{B3107605-174B-7AAE-F7C5-06EF4B94D65B}"/>
                </a:ext>
              </a:extLst>
            </p:cNvPr>
            <p:cNvSpPr/>
            <p:nvPr/>
          </p:nvSpPr>
          <p:spPr>
            <a:xfrm>
              <a:off x="2831002" y="1538838"/>
              <a:ext cx="570805" cy="633188"/>
            </a:xfrm>
            <a:custGeom>
              <a:avLst/>
              <a:gdLst/>
              <a:ahLst/>
              <a:cxnLst/>
              <a:rect l="l" t="t" r="r" b="b"/>
              <a:pathLst>
                <a:path w="8537" h="9470" extrusionOk="0">
                  <a:moveTo>
                    <a:pt x="2750" y="0"/>
                  </a:moveTo>
                  <a:cubicBezTo>
                    <a:pt x="2703" y="0"/>
                    <a:pt x="2649" y="20"/>
                    <a:pt x="2584" y="65"/>
                  </a:cubicBezTo>
                  <a:cubicBezTo>
                    <a:pt x="2346" y="220"/>
                    <a:pt x="2477" y="530"/>
                    <a:pt x="2179" y="672"/>
                  </a:cubicBezTo>
                  <a:cubicBezTo>
                    <a:pt x="2112" y="704"/>
                    <a:pt x="2018" y="715"/>
                    <a:pt x="1914" y="715"/>
                  </a:cubicBezTo>
                  <a:cubicBezTo>
                    <a:pt x="1705" y="715"/>
                    <a:pt x="1457" y="672"/>
                    <a:pt x="1298" y="672"/>
                  </a:cubicBezTo>
                  <a:cubicBezTo>
                    <a:pt x="905" y="661"/>
                    <a:pt x="512" y="649"/>
                    <a:pt x="119" y="649"/>
                  </a:cubicBezTo>
                  <a:cubicBezTo>
                    <a:pt x="0" y="672"/>
                    <a:pt x="0" y="839"/>
                    <a:pt x="119" y="875"/>
                  </a:cubicBezTo>
                  <a:lnTo>
                    <a:pt x="262" y="875"/>
                  </a:lnTo>
                  <a:cubicBezTo>
                    <a:pt x="500" y="1125"/>
                    <a:pt x="405" y="1601"/>
                    <a:pt x="453" y="1911"/>
                  </a:cubicBezTo>
                  <a:cubicBezTo>
                    <a:pt x="560" y="2423"/>
                    <a:pt x="631" y="2935"/>
                    <a:pt x="667" y="3459"/>
                  </a:cubicBezTo>
                  <a:cubicBezTo>
                    <a:pt x="691" y="3840"/>
                    <a:pt x="738" y="4232"/>
                    <a:pt x="810" y="4602"/>
                  </a:cubicBezTo>
                  <a:cubicBezTo>
                    <a:pt x="893" y="5066"/>
                    <a:pt x="774" y="5518"/>
                    <a:pt x="857" y="5959"/>
                  </a:cubicBezTo>
                  <a:cubicBezTo>
                    <a:pt x="905" y="6233"/>
                    <a:pt x="1107" y="6435"/>
                    <a:pt x="1203" y="6697"/>
                  </a:cubicBezTo>
                  <a:cubicBezTo>
                    <a:pt x="1334" y="7090"/>
                    <a:pt x="1250" y="7483"/>
                    <a:pt x="1167" y="7900"/>
                  </a:cubicBezTo>
                  <a:cubicBezTo>
                    <a:pt x="1072" y="8328"/>
                    <a:pt x="881" y="8804"/>
                    <a:pt x="1096" y="9209"/>
                  </a:cubicBezTo>
                  <a:cubicBezTo>
                    <a:pt x="1006" y="9289"/>
                    <a:pt x="1083" y="9443"/>
                    <a:pt x="1194" y="9443"/>
                  </a:cubicBezTo>
                  <a:cubicBezTo>
                    <a:pt x="1216" y="9443"/>
                    <a:pt x="1239" y="9437"/>
                    <a:pt x="1262" y="9424"/>
                  </a:cubicBezTo>
                  <a:cubicBezTo>
                    <a:pt x="1584" y="9250"/>
                    <a:pt x="1970" y="9195"/>
                    <a:pt x="2368" y="9195"/>
                  </a:cubicBezTo>
                  <a:cubicBezTo>
                    <a:pt x="2868" y="9195"/>
                    <a:pt x="3385" y="9282"/>
                    <a:pt x="3810" y="9328"/>
                  </a:cubicBezTo>
                  <a:cubicBezTo>
                    <a:pt x="4429" y="9388"/>
                    <a:pt x="5060" y="9447"/>
                    <a:pt x="5679" y="9459"/>
                  </a:cubicBezTo>
                  <a:cubicBezTo>
                    <a:pt x="5779" y="9464"/>
                    <a:pt x="5914" y="9469"/>
                    <a:pt x="6064" y="9469"/>
                  </a:cubicBezTo>
                  <a:cubicBezTo>
                    <a:pt x="6718" y="9469"/>
                    <a:pt x="7659" y="9361"/>
                    <a:pt x="7203" y="8566"/>
                  </a:cubicBezTo>
                  <a:cubicBezTo>
                    <a:pt x="6953" y="8150"/>
                    <a:pt x="6406" y="7876"/>
                    <a:pt x="6025" y="7602"/>
                  </a:cubicBezTo>
                  <a:cubicBezTo>
                    <a:pt x="5703" y="7376"/>
                    <a:pt x="5358" y="7138"/>
                    <a:pt x="5287" y="6733"/>
                  </a:cubicBezTo>
                  <a:cubicBezTo>
                    <a:pt x="5203" y="6185"/>
                    <a:pt x="5548" y="5590"/>
                    <a:pt x="5775" y="5113"/>
                  </a:cubicBezTo>
                  <a:cubicBezTo>
                    <a:pt x="6215" y="4161"/>
                    <a:pt x="6644" y="3411"/>
                    <a:pt x="7584" y="2851"/>
                  </a:cubicBezTo>
                  <a:cubicBezTo>
                    <a:pt x="7894" y="2673"/>
                    <a:pt x="8477" y="2435"/>
                    <a:pt x="8525" y="2030"/>
                  </a:cubicBezTo>
                  <a:cubicBezTo>
                    <a:pt x="8537" y="1958"/>
                    <a:pt x="8466" y="1899"/>
                    <a:pt x="8406" y="1899"/>
                  </a:cubicBezTo>
                  <a:cubicBezTo>
                    <a:pt x="7834" y="1863"/>
                    <a:pt x="7287" y="1863"/>
                    <a:pt x="6727" y="1839"/>
                  </a:cubicBezTo>
                  <a:cubicBezTo>
                    <a:pt x="6168" y="1815"/>
                    <a:pt x="5632" y="1482"/>
                    <a:pt x="5120" y="1280"/>
                  </a:cubicBezTo>
                  <a:cubicBezTo>
                    <a:pt x="4967" y="1203"/>
                    <a:pt x="4800" y="1165"/>
                    <a:pt x="4635" y="1165"/>
                  </a:cubicBezTo>
                  <a:cubicBezTo>
                    <a:pt x="4594" y="1165"/>
                    <a:pt x="4553" y="1168"/>
                    <a:pt x="4513" y="1173"/>
                  </a:cubicBezTo>
                  <a:cubicBezTo>
                    <a:pt x="4334" y="1181"/>
                    <a:pt x="4120" y="1250"/>
                    <a:pt x="3912" y="1250"/>
                  </a:cubicBezTo>
                  <a:cubicBezTo>
                    <a:pt x="3828" y="1250"/>
                    <a:pt x="3746" y="1239"/>
                    <a:pt x="3667" y="1208"/>
                  </a:cubicBezTo>
                  <a:cubicBezTo>
                    <a:pt x="3286" y="1077"/>
                    <a:pt x="3179" y="625"/>
                    <a:pt x="3036" y="315"/>
                  </a:cubicBezTo>
                  <a:cubicBezTo>
                    <a:pt x="2950" y="142"/>
                    <a:pt x="2876" y="0"/>
                    <a:pt x="2750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081;p88">
              <a:extLst>
                <a:ext uri="{FF2B5EF4-FFF2-40B4-BE49-F238E27FC236}">
                  <a16:creationId xmlns:a16="http://schemas.microsoft.com/office/drawing/2014/main" id="{1A3B9674-13E0-760E-C389-8E8F79BFC358}"/>
                </a:ext>
              </a:extLst>
            </p:cNvPr>
            <p:cNvSpPr/>
            <p:nvPr/>
          </p:nvSpPr>
          <p:spPr>
            <a:xfrm>
              <a:off x="3128744" y="1782623"/>
              <a:ext cx="485622" cy="487026"/>
            </a:xfrm>
            <a:custGeom>
              <a:avLst/>
              <a:gdLst/>
              <a:ahLst/>
              <a:cxnLst/>
              <a:rect l="l" t="t" r="r" b="b"/>
              <a:pathLst>
                <a:path w="7263" h="7284" extrusionOk="0">
                  <a:moveTo>
                    <a:pt x="2702" y="0"/>
                  </a:moveTo>
                  <a:cubicBezTo>
                    <a:pt x="2341" y="0"/>
                    <a:pt x="1868" y="346"/>
                    <a:pt x="1548" y="634"/>
                  </a:cubicBezTo>
                  <a:cubicBezTo>
                    <a:pt x="1529" y="595"/>
                    <a:pt x="1492" y="574"/>
                    <a:pt x="1455" y="574"/>
                  </a:cubicBezTo>
                  <a:cubicBezTo>
                    <a:pt x="1423" y="574"/>
                    <a:pt x="1391" y="589"/>
                    <a:pt x="1369" y="622"/>
                  </a:cubicBezTo>
                  <a:cubicBezTo>
                    <a:pt x="726" y="1575"/>
                    <a:pt x="0" y="3122"/>
                    <a:pt x="1060" y="4027"/>
                  </a:cubicBezTo>
                  <a:cubicBezTo>
                    <a:pt x="1357" y="4254"/>
                    <a:pt x="1667" y="4456"/>
                    <a:pt x="1977" y="4646"/>
                  </a:cubicBezTo>
                  <a:cubicBezTo>
                    <a:pt x="2477" y="4992"/>
                    <a:pt x="2596" y="5349"/>
                    <a:pt x="2572" y="5932"/>
                  </a:cubicBezTo>
                  <a:cubicBezTo>
                    <a:pt x="2560" y="6492"/>
                    <a:pt x="2655" y="6790"/>
                    <a:pt x="3167" y="7099"/>
                  </a:cubicBezTo>
                  <a:cubicBezTo>
                    <a:pt x="3395" y="7242"/>
                    <a:pt x="3649" y="7284"/>
                    <a:pt x="3908" y="7284"/>
                  </a:cubicBezTo>
                  <a:cubicBezTo>
                    <a:pt x="4231" y="7284"/>
                    <a:pt x="4561" y="7219"/>
                    <a:pt x="4858" y="7206"/>
                  </a:cubicBezTo>
                  <a:cubicBezTo>
                    <a:pt x="4945" y="7202"/>
                    <a:pt x="5039" y="7202"/>
                    <a:pt x="5138" y="7202"/>
                  </a:cubicBezTo>
                  <a:cubicBezTo>
                    <a:pt x="5157" y="7202"/>
                    <a:pt x="5177" y="7202"/>
                    <a:pt x="5197" y="7202"/>
                  </a:cubicBezTo>
                  <a:cubicBezTo>
                    <a:pt x="5676" y="7202"/>
                    <a:pt x="6232" y="7194"/>
                    <a:pt x="6537" y="6813"/>
                  </a:cubicBezTo>
                  <a:cubicBezTo>
                    <a:pt x="6906" y="6337"/>
                    <a:pt x="6572" y="5373"/>
                    <a:pt x="6632" y="4789"/>
                  </a:cubicBezTo>
                  <a:cubicBezTo>
                    <a:pt x="6715" y="3980"/>
                    <a:pt x="7263" y="3206"/>
                    <a:pt x="7203" y="2408"/>
                  </a:cubicBezTo>
                  <a:cubicBezTo>
                    <a:pt x="7203" y="2343"/>
                    <a:pt x="7146" y="2286"/>
                    <a:pt x="7087" y="2286"/>
                  </a:cubicBezTo>
                  <a:cubicBezTo>
                    <a:pt x="7070" y="2286"/>
                    <a:pt x="7053" y="2290"/>
                    <a:pt x="7037" y="2301"/>
                  </a:cubicBezTo>
                  <a:cubicBezTo>
                    <a:pt x="7001" y="2325"/>
                    <a:pt x="6965" y="2349"/>
                    <a:pt x="6941" y="2372"/>
                  </a:cubicBezTo>
                  <a:cubicBezTo>
                    <a:pt x="6608" y="2670"/>
                    <a:pt x="6501" y="3170"/>
                    <a:pt x="6168" y="3456"/>
                  </a:cubicBezTo>
                  <a:cubicBezTo>
                    <a:pt x="6215" y="3003"/>
                    <a:pt x="6418" y="2515"/>
                    <a:pt x="6227" y="2099"/>
                  </a:cubicBezTo>
                  <a:cubicBezTo>
                    <a:pt x="6048" y="1741"/>
                    <a:pt x="5656" y="1622"/>
                    <a:pt x="5322" y="1479"/>
                  </a:cubicBezTo>
                  <a:cubicBezTo>
                    <a:pt x="4691" y="1217"/>
                    <a:pt x="4084" y="956"/>
                    <a:pt x="3453" y="705"/>
                  </a:cubicBezTo>
                  <a:cubicBezTo>
                    <a:pt x="3346" y="658"/>
                    <a:pt x="3048" y="610"/>
                    <a:pt x="2977" y="551"/>
                  </a:cubicBezTo>
                  <a:cubicBezTo>
                    <a:pt x="2881" y="455"/>
                    <a:pt x="2941" y="301"/>
                    <a:pt x="2905" y="98"/>
                  </a:cubicBezTo>
                  <a:cubicBezTo>
                    <a:pt x="2893" y="63"/>
                    <a:pt x="2858" y="27"/>
                    <a:pt x="2822" y="15"/>
                  </a:cubicBezTo>
                  <a:cubicBezTo>
                    <a:pt x="2784" y="5"/>
                    <a:pt x="2743" y="0"/>
                    <a:pt x="270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082;p88">
              <a:extLst>
                <a:ext uri="{FF2B5EF4-FFF2-40B4-BE49-F238E27FC236}">
                  <a16:creationId xmlns:a16="http://schemas.microsoft.com/office/drawing/2014/main" id="{CE71F7E8-6150-1375-89A8-4B2EF7CD4364}"/>
                </a:ext>
              </a:extLst>
            </p:cNvPr>
            <p:cNvSpPr/>
            <p:nvPr/>
          </p:nvSpPr>
          <p:spPr>
            <a:xfrm>
              <a:off x="3315827" y="1701918"/>
              <a:ext cx="529417" cy="272130"/>
            </a:xfrm>
            <a:custGeom>
              <a:avLst/>
              <a:gdLst/>
              <a:ahLst/>
              <a:cxnLst/>
              <a:rect l="l" t="t" r="r" b="b"/>
              <a:pathLst>
                <a:path w="7918" h="4070" extrusionOk="0">
                  <a:moveTo>
                    <a:pt x="2967" y="0"/>
                  </a:moveTo>
                  <a:cubicBezTo>
                    <a:pt x="2654" y="0"/>
                    <a:pt x="2300" y="310"/>
                    <a:pt x="2119" y="508"/>
                  </a:cubicBezTo>
                  <a:cubicBezTo>
                    <a:pt x="1846" y="817"/>
                    <a:pt x="1631" y="1210"/>
                    <a:pt x="1274" y="1436"/>
                  </a:cubicBezTo>
                  <a:cubicBezTo>
                    <a:pt x="1048" y="1579"/>
                    <a:pt x="488" y="1543"/>
                    <a:pt x="310" y="1734"/>
                  </a:cubicBezTo>
                  <a:cubicBezTo>
                    <a:pt x="0" y="2079"/>
                    <a:pt x="631" y="2293"/>
                    <a:pt x="869" y="2365"/>
                  </a:cubicBezTo>
                  <a:cubicBezTo>
                    <a:pt x="976" y="2401"/>
                    <a:pt x="1143" y="2436"/>
                    <a:pt x="1334" y="2484"/>
                  </a:cubicBezTo>
                  <a:cubicBezTo>
                    <a:pt x="1560" y="2627"/>
                    <a:pt x="1786" y="2746"/>
                    <a:pt x="2012" y="2853"/>
                  </a:cubicBezTo>
                  <a:cubicBezTo>
                    <a:pt x="2167" y="2925"/>
                    <a:pt x="2334" y="2948"/>
                    <a:pt x="2488" y="3008"/>
                  </a:cubicBezTo>
                  <a:cubicBezTo>
                    <a:pt x="2679" y="3079"/>
                    <a:pt x="2846" y="3186"/>
                    <a:pt x="3000" y="3317"/>
                  </a:cubicBezTo>
                  <a:cubicBezTo>
                    <a:pt x="3012" y="3365"/>
                    <a:pt x="3024" y="3413"/>
                    <a:pt x="3024" y="3460"/>
                  </a:cubicBezTo>
                  <a:cubicBezTo>
                    <a:pt x="3024" y="3527"/>
                    <a:pt x="3077" y="3578"/>
                    <a:pt x="3135" y="3578"/>
                  </a:cubicBezTo>
                  <a:cubicBezTo>
                    <a:pt x="3150" y="3578"/>
                    <a:pt x="3165" y="3575"/>
                    <a:pt x="3179" y="3567"/>
                  </a:cubicBezTo>
                  <a:cubicBezTo>
                    <a:pt x="3250" y="3698"/>
                    <a:pt x="3310" y="3841"/>
                    <a:pt x="3370" y="3984"/>
                  </a:cubicBezTo>
                  <a:cubicBezTo>
                    <a:pt x="3380" y="4036"/>
                    <a:pt x="3435" y="4070"/>
                    <a:pt x="3489" y="4070"/>
                  </a:cubicBezTo>
                  <a:cubicBezTo>
                    <a:pt x="3497" y="4070"/>
                    <a:pt x="3505" y="4069"/>
                    <a:pt x="3512" y="4067"/>
                  </a:cubicBezTo>
                  <a:cubicBezTo>
                    <a:pt x="3679" y="4020"/>
                    <a:pt x="3822" y="3913"/>
                    <a:pt x="3905" y="3758"/>
                  </a:cubicBezTo>
                  <a:cubicBezTo>
                    <a:pt x="3965" y="3663"/>
                    <a:pt x="3989" y="3544"/>
                    <a:pt x="4036" y="3436"/>
                  </a:cubicBezTo>
                  <a:cubicBezTo>
                    <a:pt x="4274" y="2948"/>
                    <a:pt x="4679" y="2770"/>
                    <a:pt x="5179" y="2627"/>
                  </a:cubicBezTo>
                  <a:cubicBezTo>
                    <a:pt x="5667" y="2472"/>
                    <a:pt x="6179" y="2401"/>
                    <a:pt x="6703" y="2389"/>
                  </a:cubicBezTo>
                  <a:cubicBezTo>
                    <a:pt x="6965" y="2377"/>
                    <a:pt x="7251" y="2401"/>
                    <a:pt x="7489" y="2317"/>
                  </a:cubicBezTo>
                  <a:cubicBezTo>
                    <a:pt x="7775" y="2222"/>
                    <a:pt x="7918" y="2079"/>
                    <a:pt x="7811" y="1782"/>
                  </a:cubicBezTo>
                  <a:cubicBezTo>
                    <a:pt x="7584" y="1210"/>
                    <a:pt x="6727" y="1067"/>
                    <a:pt x="6215" y="1055"/>
                  </a:cubicBezTo>
                  <a:cubicBezTo>
                    <a:pt x="5810" y="1055"/>
                    <a:pt x="5417" y="1150"/>
                    <a:pt x="5048" y="1329"/>
                  </a:cubicBezTo>
                  <a:cubicBezTo>
                    <a:pt x="4788" y="1435"/>
                    <a:pt x="4564" y="1485"/>
                    <a:pt x="4344" y="1485"/>
                  </a:cubicBezTo>
                  <a:cubicBezTo>
                    <a:pt x="4071" y="1485"/>
                    <a:pt x="3805" y="1408"/>
                    <a:pt x="3489" y="1270"/>
                  </a:cubicBezTo>
                  <a:cubicBezTo>
                    <a:pt x="2977" y="1055"/>
                    <a:pt x="3274" y="936"/>
                    <a:pt x="3370" y="567"/>
                  </a:cubicBezTo>
                  <a:cubicBezTo>
                    <a:pt x="3429" y="436"/>
                    <a:pt x="3393" y="269"/>
                    <a:pt x="3298" y="162"/>
                  </a:cubicBezTo>
                  <a:cubicBezTo>
                    <a:pt x="3202" y="46"/>
                    <a:pt x="3088" y="0"/>
                    <a:pt x="2967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2083;p88">
              <a:extLst>
                <a:ext uri="{FF2B5EF4-FFF2-40B4-BE49-F238E27FC236}">
                  <a16:creationId xmlns:a16="http://schemas.microsoft.com/office/drawing/2014/main" id="{E562AFB4-A695-C15F-8CE1-345D42464BF7}"/>
                </a:ext>
              </a:extLst>
            </p:cNvPr>
            <p:cNvSpPr/>
            <p:nvPr/>
          </p:nvSpPr>
          <p:spPr>
            <a:xfrm>
              <a:off x="3626407" y="1883252"/>
              <a:ext cx="352566" cy="439888"/>
            </a:xfrm>
            <a:custGeom>
              <a:avLst/>
              <a:gdLst/>
              <a:ahLst/>
              <a:cxnLst/>
              <a:rect l="l" t="t" r="r" b="b"/>
              <a:pathLst>
                <a:path w="5273" h="6579" extrusionOk="0">
                  <a:moveTo>
                    <a:pt x="2316" y="1"/>
                  </a:moveTo>
                  <a:cubicBezTo>
                    <a:pt x="1843" y="1"/>
                    <a:pt x="1384" y="222"/>
                    <a:pt x="1094" y="629"/>
                  </a:cubicBezTo>
                  <a:cubicBezTo>
                    <a:pt x="606" y="1236"/>
                    <a:pt x="380" y="2070"/>
                    <a:pt x="344" y="2832"/>
                  </a:cubicBezTo>
                  <a:cubicBezTo>
                    <a:pt x="332" y="3249"/>
                    <a:pt x="415" y="3665"/>
                    <a:pt x="570" y="4046"/>
                  </a:cubicBezTo>
                  <a:cubicBezTo>
                    <a:pt x="725" y="4439"/>
                    <a:pt x="772" y="4856"/>
                    <a:pt x="689" y="5273"/>
                  </a:cubicBezTo>
                  <a:cubicBezTo>
                    <a:pt x="618" y="5463"/>
                    <a:pt x="534" y="5642"/>
                    <a:pt x="439" y="5808"/>
                  </a:cubicBezTo>
                  <a:cubicBezTo>
                    <a:pt x="308" y="6023"/>
                    <a:pt x="141" y="6201"/>
                    <a:pt x="46" y="6416"/>
                  </a:cubicBezTo>
                  <a:cubicBezTo>
                    <a:pt x="1" y="6479"/>
                    <a:pt x="59" y="6543"/>
                    <a:pt x="116" y="6543"/>
                  </a:cubicBezTo>
                  <a:cubicBezTo>
                    <a:pt x="134" y="6543"/>
                    <a:pt x="151" y="6537"/>
                    <a:pt x="165" y="6523"/>
                  </a:cubicBezTo>
                  <a:lnTo>
                    <a:pt x="225" y="6475"/>
                  </a:lnTo>
                  <a:cubicBezTo>
                    <a:pt x="232" y="6539"/>
                    <a:pt x="286" y="6578"/>
                    <a:pt x="344" y="6578"/>
                  </a:cubicBezTo>
                  <a:cubicBezTo>
                    <a:pt x="382" y="6578"/>
                    <a:pt x="422" y="6561"/>
                    <a:pt x="451" y="6523"/>
                  </a:cubicBezTo>
                  <a:cubicBezTo>
                    <a:pt x="463" y="6499"/>
                    <a:pt x="475" y="6475"/>
                    <a:pt x="487" y="6451"/>
                  </a:cubicBezTo>
                  <a:cubicBezTo>
                    <a:pt x="903" y="6443"/>
                    <a:pt x="1325" y="6392"/>
                    <a:pt x="1741" y="6392"/>
                  </a:cubicBezTo>
                  <a:cubicBezTo>
                    <a:pt x="1944" y="6392"/>
                    <a:pt x="2145" y="6404"/>
                    <a:pt x="2344" y="6439"/>
                  </a:cubicBezTo>
                  <a:cubicBezTo>
                    <a:pt x="2374" y="6479"/>
                    <a:pt x="2420" y="6502"/>
                    <a:pt x="2462" y="6502"/>
                  </a:cubicBezTo>
                  <a:cubicBezTo>
                    <a:pt x="2470" y="6502"/>
                    <a:pt x="2479" y="6501"/>
                    <a:pt x="2487" y="6499"/>
                  </a:cubicBezTo>
                  <a:lnTo>
                    <a:pt x="2535" y="6499"/>
                  </a:lnTo>
                  <a:cubicBezTo>
                    <a:pt x="2543" y="6501"/>
                    <a:pt x="2551" y="6502"/>
                    <a:pt x="2560" y="6502"/>
                  </a:cubicBezTo>
                  <a:cubicBezTo>
                    <a:pt x="2598" y="6502"/>
                    <a:pt x="2634" y="6481"/>
                    <a:pt x="2654" y="6451"/>
                  </a:cubicBezTo>
                  <a:cubicBezTo>
                    <a:pt x="2820" y="6392"/>
                    <a:pt x="2975" y="6320"/>
                    <a:pt x="3142" y="6273"/>
                  </a:cubicBezTo>
                  <a:cubicBezTo>
                    <a:pt x="3380" y="6201"/>
                    <a:pt x="3642" y="6213"/>
                    <a:pt x="3880" y="6130"/>
                  </a:cubicBezTo>
                  <a:cubicBezTo>
                    <a:pt x="4166" y="5987"/>
                    <a:pt x="4416" y="5773"/>
                    <a:pt x="4594" y="5499"/>
                  </a:cubicBezTo>
                  <a:cubicBezTo>
                    <a:pt x="5094" y="4892"/>
                    <a:pt x="5273" y="4070"/>
                    <a:pt x="5071" y="3308"/>
                  </a:cubicBezTo>
                  <a:cubicBezTo>
                    <a:pt x="4992" y="2936"/>
                    <a:pt x="4785" y="2170"/>
                    <a:pt x="4278" y="2170"/>
                  </a:cubicBezTo>
                  <a:cubicBezTo>
                    <a:pt x="4250" y="2170"/>
                    <a:pt x="4220" y="2172"/>
                    <a:pt x="4190" y="2177"/>
                  </a:cubicBezTo>
                  <a:cubicBezTo>
                    <a:pt x="3951" y="2213"/>
                    <a:pt x="3928" y="2403"/>
                    <a:pt x="3773" y="2522"/>
                  </a:cubicBezTo>
                  <a:cubicBezTo>
                    <a:pt x="3671" y="2610"/>
                    <a:pt x="3620" y="2649"/>
                    <a:pt x="3595" y="2649"/>
                  </a:cubicBezTo>
                  <a:cubicBezTo>
                    <a:pt x="3556" y="2649"/>
                    <a:pt x="3582" y="2552"/>
                    <a:pt x="3582" y="2391"/>
                  </a:cubicBezTo>
                  <a:cubicBezTo>
                    <a:pt x="3582" y="2201"/>
                    <a:pt x="3689" y="1951"/>
                    <a:pt x="3713" y="1748"/>
                  </a:cubicBezTo>
                  <a:cubicBezTo>
                    <a:pt x="3809" y="1022"/>
                    <a:pt x="3654" y="415"/>
                    <a:pt x="2927" y="129"/>
                  </a:cubicBezTo>
                  <a:cubicBezTo>
                    <a:pt x="2729" y="43"/>
                    <a:pt x="2521" y="1"/>
                    <a:pt x="231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2084;p88">
              <a:extLst>
                <a:ext uri="{FF2B5EF4-FFF2-40B4-BE49-F238E27FC236}">
                  <a16:creationId xmlns:a16="http://schemas.microsoft.com/office/drawing/2014/main" id="{4B40CED1-4074-B7A9-AB10-5A8474F8A429}"/>
                </a:ext>
              </a:extLst>
            </p:cNvPr>
            <p:cNvSpPr/>
            <p:nvPr/>
          </p:nvSpPr>
          <p:spPr>
            <a:xfrm>
              <a:off x="3272834" y="2225058"/>
              <a:ext cx="363063" cy="621086"/>
            </a:xfrm>
            <a:custGeom>
              <a:avLst/>
              <a:gdLst/>
              <a:ahLst/>
              <a:cxnLst/>
              <a:rect l="l" t="t" r="r" b="b"/>
              <a:pathLst>
                <a:path w="5430" h="9289" extrusionOk="0">
                  <a:moveTo>
                    <a:pt x="4438" y="1"/>
                  </a:moveTo>
                  <a:cubicBezTo>
                    <a:pt x="4427" y="1"/>
                    <a:pt x="4416" y="2"/>
                    <a:pt x="4405" y="6"/>
                  </a:cubicBezTo>
                  <a:lnTo>
                    <a:pt x="4286" y="42"/>
                  </a:lnTo>
                  <a:cubicBezTo>
                    <a:pt x="3502" y="284"/>
                    <a:pt x="2733" y="483"/>
                    <a:pt x="1927" y="483"/>
                  </a:cubicBezTo>
                  <a:cubicBezTo>
                    <a:pt x="1704" y="483"/>
                    <a:pt x="1479" y="468"/>
                    <a:pt x="1250" y="434"/>
                  </a:cubicBezTo>
                  <a:cubicBezTo>
                    <a:pt x="1246" y="434"/>
                    <a:pt x="1242" y="434"/>
                    <a:pt x="1238" y="434"/>
                  </a:cubicBezTo>
                  <a:cubicBezTo>
                    <a:pt x="1104" y="434"/>
                    <a:pt x="1052" y="626"/>
                    <a:pt x="1191" y="661"/>
                  </a:cubicBezTo>
                  <a:cubicBezTo>
                    <a:pt x="1215" y="661"/>
                    <a:pt x="1238" y="661"/>
                    <a:pt x="1262" y="673"/>
                  </a:cubicBezTo>
                  <a:cubicBezTo>
                    <a:pt x="1226" y="732"/>
                    <a:pt x="1226" y="815"/>
                    <a:pt x="1226" y="887"/>
                  </a:cubicBezTo>
                  <a:cubicBezTo>
                    <a:pt x="1262" y="1327"/>
                    <a:pt x="1572" y="1482"/>
                    <a:pt x="1203" y="1982"/>
                  </a:cubicBezTo>
                  <a:cubicBezTo>
                    <a:pt x="965" y="2328"/>
                    <a:pt x="822" y="2399"/>
                    <a:pt x="715" y="2840"/>
                  </a:cubicBezTo>
                  <a:cubicBezTo>
                    <a:pt x="536" y="3554"/>
                    <a:pt x="0" y="4256"/>
                    <a:pt x="512" y="4959"/>
                  </a:cubicBezTo>
                  <a:cubicBezTo>
                    <a:pt x="572" y="5042"/>
                    <a:pt x="643" y="5114"/>
                    <a:pt x="726" y="5185"/>
                  </a:cubicBezTo>
                  <a:cubicBezTo>
                    <a:pt x="905" y="5376"/>
                    <a:pt x="1012" y="5578"/>
                    <a:pt x="1179" y="5780"/>
                  </a:cubicBezTo>
                  <a:cubicBezTo>
                    <a:pt x="1274" y="5911"/>
                    <a:pt x="1393" y="6007"/>
                    <a:pt x="1548" y="6066"/>
                  </a:cubicBezTo>
                  <a:cubicBezTo>
                    <a:pt x="2131" y="6400"/>
                    <a:pt x="1881" y="6614"/>
                    <a:pt x="1858" y="7150"/>
                  </a:cubicBezTo>
                  <a:cubicBezTo>
                    <a:pt x="1834" y="7364"/>
                    <a:pt x="1905" y="7590"/>
                    <a:pt x="2048" y="7769"/>
                  </a:cubicBezTo>
                  <a:cubicBezTo>
                    <a:pt x="2143" y="7900"/>
                    <a:pt x="2286" y="7947"/>
                    <a:pt x="2393" y="8054"/>
                  </a:cubicBezTo>
                  <a:cubicBezTo>
                    <a:pt x="2679" y="8352"/>
                    <a:pt x="2667" y="8578"/>
                    <a:pt x="2774" y="8912"/>
                  </a:cubicBezTo>
                  <a:cubicBezTo>
                    <a:pt x="2810" y="9067"/>
                    <a:pt x="2834" y="9162"/>
                    <a:pt x="2977" y="9245"/>
                  </a:cubicBezTo>
                  <a:cubicBezTo>
                    <a:pt x="3033" y="9277"/>
                    <a:pt x="3089" y="9289"/>
                    <a:pt x="3144" y="9289"/>
                  </a:cubicBezTo>
                  <a:cubicBezTo>
                    <a:pt x="3278" y="9289"/>
                    <a:pt x="3410" y="9219"/>
                    <a:pt x="3536" y="9186"/>
                  </a:cubicBezTo>
                  <a:cubicBezTo>
                    <a:pt x="3870" y="9078"/>
                    <a:pt x="4251" y="9090"/>
                    <a:pt x="4489" y="8805"/>
                  </a:cubicBezTo>
                  <a:cubicBezTo>
                    <a:pt x="4644" y="8578"/>
                    <a:pt x="4751" y="8328"/>
                    <a:pt x="4810" y="8066"/>
                  </a:cubicBezTo>
                  <a:cubicBezTo>
                    <a:pt x="4846" y="7900"/>
                    <a:pt x="4882" y="7733"/>
                    <a:pt x="4894" y="7554"/>
                  </a:cubicBezTo>
                  <a:cubicBezTo>
                    <a:pt x="4917" y="7209"/>
                    <a:pt x="5013" y="6864"/>
                    <a:pt x="5191" y="6566"/>
                  </a:cubicBezTo>
                  <a:cubicBezTo>
                    <a:pt x="5370" y="6269"/>
                    <a:pt x="5429" y="5935"/>
                    <a:pt x="5370" y="5602"/>
                  </a:cubicBezTo>
                  <a:cubicBezTo>
                    <a:pt x="5287" y="4971"/>
                    <a:pt x="5239" y="4352"/>
                    <a:pt x="5132" y="3721"/>
                  </a:cubicBezTo>
                  <a:cubicBezTo>
                    <a:pt x="5025" y="3101"/>
                    <a:pt x="5060" y="2423"/>
                    <a:pt x="4977" y="1780"/>
                  </a:cubicBezTo>
                  <a:cubicBezTo>
                    <a:pt x="4906" y="1208"/>
                    <a:pt x="4584" y="720"/>
                    <a:pt x="4560" y="125"/>
                  </a:cubicBezTo>
                  <a:cubicBezTo>
                    <a:pt x="4560" y="54"/>
                    <a:pt x="4500" y="1"/>
                    <a:pt x="443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2085;p88">
              <a:extLst>
                <a:ext uri="{FF2B5EF4-FFF2-40B4-BE49-F238E27FC236}">
                  <a16:creationId xmlns:a16="http://schemas.microsoft.com/office/drawing/2014/main" id="{4C3B1A1D-D3CB-D3D9-B3A2-895C1A2849CE}"/>
                </a:ext>
              </a:extLst>
            </p:cNvPr>
            <p:cNvSpPr/>
            <p:nvPr/>
          </p:nvSpPr>
          <p:spPr>
            <a:xfrm>
              <a:off x="3584885" y="2294730"/>
              <a:ext cx="277881" cy="445371"/>
            </a:xfrm>
            <a:custGeom>
              <a:avLst/>
              <a:gdLst/>
              <a:ahLst/>
              <a:cxnLst/>
              <a:rect l="l" t="t" r="r" b="b"/>
              <a:pathLst>
                <a:path w="4156" h="6661" extrusionOk="0">
                  <a:moveTo>
                    <a:pt x="2466" y="1"/>
                  </a:moveTo>
                  <a:cubicBezTo>
                    <a:pt x="2089" y="1"/>
                    <a:pt x="1687" y="42"/>
                    <a:pt x="1393" y="71"/>
                  </a:cubicBezTo>
                  <a:cubicBezTo>
                    <a:pt x="953" y="119"/>
                    <a:pt x="643" y="333"/>
                    <a:pt x="179" y="345"/>
                  </a:cubicBezTo>
                  <a:cubicBezTo>
                    <a:pt x="163" y="335"/>
                    <a:pt x="145" y="331"/>
                    <a:pt x="128" y="331"/>
                  </a:cubicBezTo>
                  <a:cubicBezTo>
                    <a:pt x="80" y="331"/>
                    <a:pt x="33" y="364"/>
                    <a:pt x="24" y="416"/>
                  </a:cubicBezTo>
                  <a:cubicBezTo>
                    <a:pt x="12" y="440"/>
                    <a:pt x="0" y="452"/>
                    <a:pt x="0" y="476"/>
                  </a:cubicBezTo>
                  <a:cubicBezTo>
                    <a:pt x="0" y="738"/>
                    <a:pt x="0" y="1012"/>
                    <a:pt x="0" y="1274"/>
                  </a:cubicBezTo>
                  <a:cubicBezTo>
                    <a:pt x="0" y="1309"/>
                    <a:pt x="12" y="1345"/>
                    <a:pt x="36" y="1369"/>
                  </a:cubicBezTo>
                  <a:cubicBezTo>
                    <a:pt x="96" y="2131"/>
                    <a:pt x="203" y="2893"/>
                    <a:pt x="274" y="3667"/>
                  </a:cubicBezTo>
                  <a:cubicBezTo>
                    <a:pt x="322" y="4215"/>
                    <a:pt x="489" y="4798"/>
                    <a:pt x="358" y="5334"/>
                  </a:cubicBezTo>
                  <a:cubicBezTo>
                    <a:pt x="239" y="5762"/>
                    <a:pt x="48" y="6072"/>
                    <a:pt x="84" y="6536"/>
                  </a:cubicBezTo>
                  <a:cubicBezTo>
                    <a:pt x="84" y="6608"/>
                    <a:pt x="143" y="6655"/>
                    <a:pt x="215" y="6655"/>
                  </a:cubicBezTo>
                  <a:cubicBezTo>
                    <a:pt x="274" y="6659"/>
                    <a:pt x="334" y="6661"/>
                    <a:pt x="393" y="6661"/>
                  </a:cubicBezTo>
                  <a:cubicBezTo>
                    <a:pt x="1519" y="6661"/>
                    <a:pt x="2589" y="6030"/>
                    <a:pt x="3358" y="5238"/>
                  </a:cubicBezTo>
                  <a:cubicBezTo>
                    <a:pt x="4156" y="4405"/>
                    <a:pt x="3882" y="3464"/>
                    <a:pt x="3715" y="2393"/>
                  </a:cubicBezTo>
                  <a:cubicBezTo>
                    <a:pt x="3632" y="1952"/>
                    <a:pt x="3584" y="1512"/>
                    <a:pt x="3537" y="1071"/>
                  </a:cubicBezTo>
                  <a:cubicBezTo>
                    <a:pt x="3513" y="857"/>
                    <a:pt x="3537" y="512"/>
                    <a:pt x="3441" y="321"/>
                  </a:cubicBezTo>
                  <a:cubicBezTo>
                    <a:pt x="3370" y="154"/>
                    <a:pt x="3334" y="131"/>
                    <a:pt x="3144" y="71"/>
                  </a:cubicBezTo>
                  <a:cubicBezTo>
                    <a:pt x="2954" y="19"/>
                    <a:pt x="2716" y="1"/>
                    <a:pt x="246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2086;p88">
              <a:extLst>
                <a:ext uri="{FF2B5EF4-FFF2-40B4-BE49-F238E27FC236}">
                  <a16:creationId xmlns:a16="http://schemas.microsoft.com/office/drawing/2014/main" id="{6BE6EBB0-5163-23D4-57EF-B9C6682BC3DE}"/>
                </a:ext>
              </a:extLst>
            </p:cNvPr>
            <p:cNvSpPr/>
            <p:nvPr/>
          </p:nvSpPr>
          <p:spPr>
            <a:xfrm>
              <a:off x="3107214" y="3251546"/>
              <a:ext cx="487294" cy="429324"/>
            </a:xfrm>
            <a:custGeom>
              <a:avLst/>
              <a:gdLst/>
              <a:ahLst/>
              <a:cxnLst/>
              <a:rect l="l" t="t" r="r" b="b"/>
              <a:pathLst>
                <a:path w="7288" h="6421" extrusionOk="0">
                  <a:moveTo>
                    <a:pt x="2680" y="1"/>
                  </a:moveTo>
                  <a:cubicBezTo>
                    <a:pt x="2465" y="25"/>
                    <a:pt x="2263" y="72"/>
                    <a:pt x="2060" y="156"/>
                  </a:cubicBezTo>
                  <a:cubicBezTo>
                    <a:pt x="1856" y="208"/>
                    <a:pt x="1652" y="226"/>
                    <a:pt x="1448" y="226"/>
                  </a:cubicBezTo>
                  <a:cubicBezTo>
                    <a:pt x="1049" y="226"/>
                    <a:pt x="649" y="156"/>
                    <a:pt x="239" y="132"/>
                  </a:cubicBezTo>
                  <a:cubicBezTo>
                    <a:pt x="215" y="95"/>
                    <a:pt x="179" y="77"/>
                    <a:pt x="143" y="77"/>
                  </a:cubicBezTo>
                  <a:cubicBezTo>
                    <a:pt x="87" y="77"/>
                    <a:pt x="32" y="119"/>
                    <a:pt x="24" y="191"/>
                  </a:cubicBezTo>
                  <a:cubicBezTo>
                    <a:pt x="1" y="227"/>
                    <a:pt x="1" y="287"/>
                    <a:pt x="24" y="334"/>
                  </a:cubicBezTo>
                  <a:cubicBezTo>
                    <a:pt x="24" y="965"/>
                    <a:pt x="132" y="1585"/>
                    <a:pt x="322" y="2180"/>
                  </a:cubicBezTo>
                  <a:cubicBezTo>
                    <a:pt x="501" y="2704"/>
                    <a:pt x="655" y="3228"/>
                    <a:pt x="620" y="3787"/>
                  </a:cubicBezTo>
                  <a:cubicBezTo>
                    <a:pt x="608" y="4216"/>
                    <a:pt x="417" y="4633"/>
                    <a:pt x="405" y="5073"/>
                  </a:cubicBezTo>
                  <a:cubicBezTo>
                    <a:pt x="387" y="5533"/>
                    <a:pt x="616" y="5611"/>
                    <a:pt x="935" y="5611"/>
                  </a:cubicBezTo>
                  <a:cubicBezTo>
                    <a:pt x="1037" y="5611"/>
                    <a:pt x="1148" y="5603"/>
                    <a:pt x="1263" y="5597"/>
                  </a:cubicBezTo>
                  <a:cubicBezTo>
                    <a:pt x="1318" y="5594"/>
                    <a:pt x="1373" y="5592"/>
                    <a:pt x="1428" y="5592"/>
                  </a:cubicBezTo>
                  <a:cubicBezTo>
                    <a:pt x="2543" y="5592"/>
                    <a:pt x="3459" y="6259"/>
                    <a:pt x="4537" y="6407"/>
                  </a:cubicBezTo>
                  <a:cubicBezTo>
                    <a:pt x="4598" y="6416"/>
                    <a:pt x="4659" y="6420"/>
                    <a:pt x="4719" y="6420"/>
                  </a:cubicBezTo>
                  <a:cubicBezTo>
                    <a:pt x="4895" y="6420"/>
                    <a:pt x="5068" y="6382"/>
                    <a:pt x="5227" y="6311"/>
                  </a:cubicBezTo>
                  <a:cubicBezTo>
                    <a:pt x="5485" y="6200"/>
                    <a:pt x="5762" y="6144"/>
                    <a:pt x="6039" y="6144"/>
                  </a:cubicBezTo>
                  <a:cubicBezTo>
                    <a:pt x="6146" y="6144"/>
                    <a:pt x="6253" y="6152"/>
                    <a:pt x="6359" y="6168"/>
                  </a:cubicBezTo>
                  <a:cubicBezTo>
                    <a:pt x="6525" y="6216"/>
                    <a:pt x="6692" y="6228"/>
                    <a:pt x="6871" y="6228"/>
                  </a:cubicBezTo>
                  <a:cubicBezTo>
                    <a:pt x="7275" y="6145"/>
                    <a:pt x="7287" y="5859"/>
                    <a:pt x="7085" y="5561"/>
                  </a:cubicBezTo>
                  <a:cubicBezTo>
                    <a:pt x="6894" y="5323"/>
                    <a:pt x="6751" y="5049"/>
                    <a:pt x="6644" y="4763"/>
                  </a:cubicBezTo>
                  <a:cubicBezTo>
                    <a:pt x="6621" y="4621"/>
                    <a:pt x="6573" y="4478"/>
                    <a:pt x="6501" y="4347"/>
                  </a:cubicBezTo>
                  <a:cubicBezTo>
                    <a:pt x="6263" y="4025"/>
                    <a:pt x="5918" y="3835"/>
                    <a:pt x="5704" y="3490"/>
                  </a:cubicBezTo>
                  <a:cubicBezTo>
                    <a:pt x="5488" y="3133"/>
                    <a:pt x="5267" y="3014"/>
                    <a:pt x="4961" y="3014"/>
                  </a:cubicBezTo>
                  <a:cubicBezTo>
                    <a:pt x="4826" y="3014"/>
                    <a:pt x="4675" y="3037"/>
                    <a:pt x="4501" y="3073"/>
                  </a:cubicBezTo>
                  <a:cubicBezTo>
                    <a:pt x="4324" y="3120"/>
                    <a:pt x="3802" y="3298"/>
                    <a:pt x="3505" y="3298"/>
                  </a:cubicBezTo>
                  <a:cubicBezTo>
                    <a:pt x="3423" y="3298"/>
                    <a:pt x="3358" y="3285"/>
                    <a:pt x="3322" y="3251"/>
                  </a:cubicBezTo>
                  <a:cubicBezTo>
                    <a:pt x="3168" y="3085"/>
                    <a:pt x="3703" y="2620"/>
                    <a:pt x="3846" y="2418"/>
                  </a:cubicBezTo>
                  <a:cubicBezTo>
                    <a:pt x="4430" y="1549"/>
                    <a:pt x="3977" y="1108"/>
                    <a:pt x="3644" y="275"/>
                  </a:cubicBezTo>
                  <a:cubicBezTo>
                    <a:pt x="3680" y="203"/>
                    <a:pt x="3620" y="120"/>
                    <a:pt x="3549" y="108"/>
                  </a:cubicBezTo>
                  <a:lnTo>
                    <a:pt x="3537" y="108"/>
                  </a:lnTo>
                  <a:cubicBezTo>
                    <a:pt x="3453" y="108"/>
                    <a:pt x="3358" y="96"/>
                    <a:pt x="3275" y="84"/>
                  </a:cubicBezTo>
                  <a:cubicBezTo>
                    <a:pt x="3072" y="37"/>
                    <a:pt x="2870" y="13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2087;p88">
              <a:extLst>
                <a:ext uri="{FF2B5EF4-FFF2-40B4-BE49-F238E27FC236}">
                  <a16:creationId xmlns:a16="http://schemas.microsoft.com/office/drawing/2014/main" id="{EC6A6128-D189-5D5A-B1D6-5C2A604922D7}"/>
                </a:ext>
              </a:extLst>
            </p:cNvPr>
            <p:cNvSpPr/>
            <p:nvPr/>
          </p:nvSpPr>
          <p:spPr>
            <a:xfrm>
              <a:off x="3481381" y="2563588"/>
              <a:ext cx="613062" cy="333978"/>
            </a:xfrm>
            <a:custGeom>
              <a:avLst/>
              <a:gdLst/>
              <a:ahLst/>
              <a:cxnLst/>
              <a:rect l="l" t="t" r="r" b="b"/>
              <a:pathLst>
                <a:path w="9169" h="4995" extrusionOk="0">
                  <a:moveTo>
                    <a:pt x="5284" y="1"/>
                  </a:moveTo>
                  <a:cubicBezTo>
                    <a:pt x="5225" y="1"/>
                    <a:pt x="5177" y="36"/>
                    <a:pt x="5156" y="98"/>
                  </a:cubicBezTo>
                  <a:cubicBezTo>
                    <a:pt x="5025" y="920"/>
                    <a:pt x="4442" y="1515"/>
                    <a:pt x="3775" y="1968"/>
                  </a:cubicBezTo>
                  <a:cubicBezTo>
                    <a:pt x="3477" y="2170"/>
                    <a:pt x="3144" y="2325"/>
                    <a:pt x="2799" y="2408"/>
                  </a:cubicBezTo>
                  <a:cubicBezTo>
                    <a:pt x="2677" y="2441"/>
                    <a:pt x="2544" y="2446"/>
                    <a:pt x="2411" y="2446"/>
                  </a:cubicBezTo>
                  <a:cubicBezTo>
                    <a:pt x="2349" y="2446"/>
                    <a:pt x="2287" y="2445"/>
                    <a:pt x="2225" y="2445"/>
                  </a:cubicBezTo>
                  <a:cubicBezTo>
                    <a:pt x="2082" y="2445"/>
                    <a:pt x="1944" y="2451"/>
                    <a:pt x="1822" y="2491"/>
                  </a:cubicBezTo>
                  <a:cubicBezTo>
                    <a:pt x="1429" y="2622"/>
                    <a:pt x="1596" y="2861"/>
                    <a:pt x="1441" y="3170"/>
                  </a:cubicBezTo>
                  <a:cubicBezTo>
                    <a:pt x="1167" y="3682"/>
                    <a:pt x="608" y="3611"/>
                    <a:pt x="334" y="4063"/>
                  </a:cubicBezTo>
                  <a:cubicBezTo>
                    <a:pt x="322" y="4063"/>
                    <a:pt x="322" y="4075"/>
                    <a:pt x="322" y="4087"/>
                  </a:cubicBezTo>
                  <a:cubicBezTo>
                    <a:pt x="310" y="4081"/>
                    <a:pt x="297" y="4078"/>
                    <a:pt x="284" y="4078"/>
                  </a:cubicBezTo>
                  <a:cubicBezTo>
                    <a:pt x="247" y="4078"/>
                    <a:pt x="212" y="4102"/>
                    <a:pt x="203" y="4146"/>
                  </a:cubicBezTo>
                  <a:cubicBezTo>
                    <a:pt x="155" y="4349"/>
                    <a:pt x="84" y="4539"/>
                    <a:pt x="12" y="4742"/>
                  </a:cubicBezTo>
                  <a:cubicBezTo>
                    <a:pt x="1" y="4813"/>
                    <a:pt x="36" y="4885"/>
                    <a:pt x="108" y="4908"/>
                  </a:cubicBezTo>
                  <a:cubicBezTo>
                    <a:pt x="332" y="4958"/>
                    <a:pt x="608" y="4995"/>
                    <a:pt x="878" y="4995"/>
                  </a:cubicBezTo>
                  <a:cubicBezTo>
                    <a:pt x="1125" y="4995"/>
                    <a:pt x="1367" y="4964"/>
                    <a:pt x="1560" y="4885"/>
                  </a:cubicBezTo>
                  <a:cubicBezTo>
                    <a:pt x="1882" y="4766"/>
                    <a:pt x="1906" y="4623"/>
                    <a:pt x="2334" y="4563"/>
                  </a:cubicBezTo>
                  <a:cubicBezTo>
                    <a:pt x="2632" y="4527"/>
                    <a:pt x="2906" y="4515"/>
                    <a:pt x="3215" y="4456"/>
                  </a:cubicBezTo>
                  <a:cubicBezTo>
                    <a:pt x="4049" y="4277"/>
                    <a:pt x="4918" y="4325"/>
                    <a:pt x="5763" y="4170"/>
                  </a:cubicBezTo>
                  <a:cubicBezTo>
                    <a:pt x="6132" y="4111"/>
                    <a:pt x="6561" y="4075"/>
                    <a:pt x="6918" y="3980"/>
                  </a:cubicBezTo>
                  <a:cubicBezTo>
                    <a:pt x="7013" y="3944"/>
                    <a:pt x="7097" y="3908"/>
                    <a:pt x="7192" y="3873"/>
                  </a:cubicBezTo>
                  <a:lnTo>
                    <a:pt x="7216" y="3873"/>
                  </a:lnTo>
                  <a:lnTo>
                    <a:pt x="7311" y="3837"/>
                  </a:lnTo>
                  <a:cubicBezTo>
                    <a:pt x="7337" y="3854"/>
                    <a:pt x="7363" y="3865"/>
                    <a:pt x="7389" y="3865"/>
                  </a:cubicBezTo>
                  <a:cubicBezTo>
                    <a:pt x="7399" y="3865"/>
                    <a:pt x="7409" y="3864"/>
                    <a:pt x="7418" y="3861"/>
                  </a:cubicBezTo>
                  <a:cubicBezTo>
                    <a:pt x="7978" y="3694"/>
                    <a:pt x="8502" y="3146"/>
                    <a:pt x="8823" y="2670"/>
                  </a:cubicBezTo>
                  <a:cubicBezTo>
                    <a:pt x="9168" y="2134"/>
                    <a:pt x="8704" y="2039"/>
                    <a:pt x="8406" y="1646"/>
                  </a:cubicBezTo>
                  <a:cubicBezTo>
                    <a:pt x="8097" y="1229"/>
                    <a:pt x="8085" y="717"/>
                    <a:pt x="7502" y="598"/>
                  </a:cubicBezTo>
                  <a:cubicBezTo>
                    <a:pt x="7396" y="576"/>
                    <a:pt x="7293" y="568"/>
                    <a:pt x="7193" y="568"/>
                  </a:cubicBezTo>
                  <a:cubicBezTo>
                    <a:pt x="7016" y="568"/>
                    <a:pt x="6846" y="591"/>
                    <a:pt x="6676" y="591"/>
                  </a:cubicBezTo>
                  <a:cubicBezTo>
                    <a:pt x="6485" y="591"/>
                    <a:pt x="6295" y="563"/>
                    <a:pt x="6097" y="444"/>
                  </a:cubicBezTo>
                  <a:cubicBezTo>
                    <a:pt x="5823" y="277"/>
                    <a:pt x="5632" y="98"/>
                    <a:pt x="5311" y="3"/>
                  </a:cubicBezTo>
                  <a:cubicBezTo>
                    <a:pt x="5302" y="2"/>
                    <a:pt x="5293" y="1"/>
                    <a:pt x="5284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2088;p88">
              <a:extLst>
                <a:ext uri="{FF2B5EF4-FFF2-40B4-BE49-F238E27FC236}">
                  <a16:creationId xmlns:a16="http://schemas.microsoft.com/office/drawing/2014/main" id="{11F0E688-1176-6F5C-93DA-449812035F08}"/>
                </a:ext>
              </a:extLst>
            </p:cNvPr>
            <p:cNvSpPr/>
            <p:nvPr/>
          </p:nvSpPr>
          <p:spPr>
            <a:xfrm>
              <a:off x="3423277" y="2796139"/>
              <a:ext cx="726662" cy="257755"/>
            </a:xfrm>
            <a:custGeom>
              <a:avLst/>
              <a:gdLst/>
              <a:ahLst/>
              <a:cxnLst/>
              <a:rect l="l" t="t" r="r" b="b"/>
              <a:pathLst>
                <a:path w="10868" h="3855" extrusionOk="0">
                  <a:moveTo>
                    <a:pt x="10735" y="0"/>
                  </a:moveTo>
                  <a:cubicBezTo>
                    <a:pt x="10728" y="0"/>
                    <a:pt x="10722" y="1"/>
                    <a:pt x="10716" y="2"/>
                  </a:cubicBezTo>
                  <a:cubicBezTo>
                    <a:pt x="10025" y="168"/>
                    <a:pt x="9359" y="323"/>
                    <a:pt x="8644" y="335"/>
                  </a:cubicBezTo>
                  <a:cubicBezTo>
                    <a:pt x="8109" y="335"/>
                    <a:pt x="7573" y="359"/>
                    <a:pt x="7037" y="406"/>
                  </a:cubicBezTo>
                  <a:cubicBezTo>
                    <a:pt x="5894" y="561"/>
                    <a:pt x="4751" y="585"/>
                    <a:pt x="3608" y="776"/>
                  </a:cubicBezTo>
                  <a:cubicBezTo>
                    <a:pt x="3167" y="847"/>
                    <a:pt x="2727" y="966"/>
                    <a:pt x="2298" y="1133"/>
                  </a:cubicBezTo>
                  <a:cubicBezTo>
                    <a:pt x="2051" y="1271"/>
                    <a:pt x="1770" y="1344"/>
                    <a:pt x="1491" y="1344"/>
                  </a:cubicBezTo>
                  <a:cubicBezTo>
                    <a:pt x="1435" y="1344"/>
                    <a:pt x="1378" y="1341"/>
                    <a:pt x="1322" y="1335"/>
                  </a:cubicBezTo>
                  <a:cubicBezTo>
                    <a:pt x="1239" y="1311"/>
                    <a:pt x="1155" y="1288"/>
                    <a:pt x="1084" y="1252"/>
                  </a:cubicBezTo>
                  <a:cubicBezTo>
                    <a:pt x="1072" y="1256"/>
                    <a:pt x="1059" y="1257"/>
                    <a:pt x="1045" y="1257"/>
                  </a:cubicBezTo>
                  <a:cubicBezTo>
                    <a:pt x="1018" y="1257"/>
                    <a:pt x="989" y="1252"/>
                    <a:pt x="965" y="1252"/>
                  </a:cubicBezTo>
                  <a:cubicBezTo>
                    <a:pt x="950" y="1247"/>
                    <a:pt x="935" y="1244"/>
                    <a:pt x="921" y="1244"/>
                  </a:cubicBezTo>
                  <a:cubicBezTo>
                    <a:pt x="866" y="1244"/>
                    <a:pt x="819" y="1279"/>
                    <a:pt x="810" y="1335"/>
                  </a:cubicBezTo>
                  <a:cubicBezTo>
                    <a:pt x="798" y="1359"/>
                    <a:pt x="786" y="1383"/>
                    <a:pt x="774" y="1407"/>
                  </a:cubicBezTo>
                  <a:cubicBezTo>
                    <a:pt x="715" y="1526"/>
                    <a:pt x="667" y="1657"/>
                    <a:pt x="643" y="1788"/>
                  </a:cubicBezTo>
                  <a:cubicBezTo>
                    <a:pt x="584" y="1966"/>
                    <a:pt x="536" y="2157"/>
                    <a:pt x="477" y="2335"/>
                  </a:cubicBezTo>
                  <a:cubicBezTo>
                    <a:pt x="441" y="2419"/>
                    <a:pt x="405" y="2514"/>
                    <a:pt x="370" y="2597"/>
                  </a:cubicBezTo>
                  <a:cubicBezTo>
                    <a:pt x="250" y="2776"/>
                    <a:pt x="143" y="2978"/>
                    <a:pt x="72" y="3192"/>
                  </a:cubicBezTo>
                  <a:cubicBezTo>
                    <a:pt x="48" y="3264"/>
                    <a:pt x="48" y="3335"/>
                    <a:pt x="60" y="3419"/>
                  </a:cubicBezTo>
                  <a:cubicBezTo>
                    <a:pt x="48" y="3431"/>
                    <a:pt x="48" y="3431"/>
                    <a:pt x="36" y="3443"/>
                  </a:cubicBezTo>
                  <a:cubicBezTo>
                    <a:pt x="0" y="3526"/>
                    <a:pt x="36" y="3621"/>
                    <a:pt x="131" y="3633"/>
                  </a:cubicBezTo>
                  <a:cubicBezTo>
                    <a:pt x="191" y="3716"/>
                    <a:pt x="274" y="3776"/>
                    <a:pt x="370" y="3812"/>
                  </a:cubicBezTo>
                  <a:cubicBezTo>
                    <a:pt x="461" y="3842"/>
                    <a:pt x="564" y="3855"/>
                    <a:pt x="674" y="3855"/>
                  </a:cubicBezTo>
                  <a:cubicBezTo>
                    <a:pt x="1120" y="3855"/>
                    <a:pt x="1678" y="3650"/>
                    <a:pt x="2060" y="3621"/>
                  </a:cubicBezTo>
                  <a:cubicBezTo>
                    <a:pt x="2929" y="3562"/>
                    <a:pt x="3775" y="3585"/>
                    <a:pt x="4644" y="3478"/>
                  </a:cubicBezTo>
                  <a:cubicBezTo>
                    <a:pt x="5394" y="3383"/>
                    <a:pt x="6168" y="3443"/>
                    <a:pt x="6894" y="3312"/>
                  </a:cubicBezTo>
                  <a:cubicBezTo>
                    <a:pt x="7537" y="3204"/>
                    <a:pt x="7644" y="2752"/>
                    <a:pt x="8085" y="2335"/>
                  </a:cubicBezTo>
                  <a:cubicBezTo>
                    <a:pt x="8597" y="1859"/>
                    <a:pt x="9299" y="1752"/>
                    <a:pt x="9835" y="1311"/>
                  </a:cubicBezTo>
                  <a:cubicBezTo>
                    <a:pt x="10192" y="1014"/>
                    <a:pt x="10609" y="668"/>
                    <a:pt x="10799" y="216"/>
                  </a:cubicBezTo>
                  <a:cubicBezTo>
                    <a:pt x="10811" y="192"/>
                    <a:pt x="10823" y="156"/>
                    <a:pt x="10835" y="133"/>
                  </a:cubicBezTo>
                  <a:cubicBezTo>
                    <a:pt x="10868" y="56"/>
                    <a:pt x="10801" y="0"/>
                    <a:pt x="1073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2089;p88">
              <a:extLst>
                <a:ext uri="{FF2B5EF4-FFF2-40B4-BE49-F238E27FC236}">
                  <a16:creationId xmlns:a16="http://schemas.microsoft.com/office/drawing/2014/main" id="{8A17740E-0DBC-CE8D-6928-24FAF70DC97D}"/>
                </a:ext>
              </a:extLst>
            </p:cNvPr>
            <p:cNvSpPr/>
            <p:nvPr/>
          </p:nvSpPr>
          <p:spPr>
            <a:xfrm>
              <a:off x="3790423" y="2221314"/>
              <a:ext cx="362930" cy="410870"/>
            </a:xfrm>
            <a:custGeom>
              <a:avLst/>
              <a:gdLst/>
              <a:ahLst/>
              <a:cxnLst/>
              <a:rect l="l" t="t" r="r" b="b"/>
              <a:pathLst>
                <a:path w="5428" h="6145" extrusionOk="0">
                  <a:moveTo>
                    <a:pt x="4915" y="0"/>
                  </a:moveTo>
                  <a:cubicBezTo>
                    <a:pt x="4895" y="0"/>
                    <a:pt x="4875" y="5"/>
                    <a:pt x="4856" y="14"/>
                  </a:cubicBezTo>
                  <a:cubicBezTo>
                    <a:pt x="4029" y="371"/>
                    <a:pt x="3623" y="1052"/>
                    <a:pt x="2751" y="1052"/>
                  </a:cubicBezTo>
                  <a:cubicBezTo>
                    <a:pt x="2606" y="1052"/>
                    <a:pt x="2448" y="1033"/>
                    <a:pt x="2272" y="991"/>
                  </a:cubicBezTo>
                  <a:cubicBezTo>
                    <a:pt x="2013" y="926"/>
                    <a:pt x="1748" y="894"/>
                    <a:pt x="1484" y="894"/>
                  </a:cubicBezTo>
                  <a:cubicBezTo>
                    <a:pt x="1022" y="894"/>
                    <a:pt x="561" y="992"/>
                    <a:pt x="129" y="1181"/>
                  </a:cubicBezTo>
                  <a:cubicBezTo>
                    <a:pt x="0" y="1235"/>
                    <a:pt x="26" y="1414"/>
                    <a:pt x="146" y="1414"/>
                  </a:cubicBezTo>
                  <a:cubicBezTo>
                    <a:pt x="159" y="1414"/>
                    <a:pt x="173" y="1412"/>
                    <a:pt x="189" y="1407"/>
                  </a:cubicBezTo>
                  <a:lnTo>
                    <a:pt x="189" y="1407"/>
                  </a:lnTo>
                  <a:cubicBezTo>
                    <a:pt x="129" y="1538"/>
                    <a:pt x="105" y="1681"/>
                    <a:pt x="129" y="1824"/>
                  </a:cubicBezTo>
                  <a:cubicBezTo>
                    <a:pt x="153" y="2372"/>
                    <a:pt x="320" y="2943"/>
                    <a:pt x="379" y="3503"/>
                  </a:cubicBezTo>
                  <a:cubicBezTo>
                    <a:pt x="415" y="3824"/>
                    <a:pt x="427" y="4146"/>
                    <a:pt x="439" y="4479"/>
                  </a:cubicBezTo>
                  <a:cubicBezTo>
                    <a:pt x="463" y="4920"/>
                    <a:pt x="474" y="5253"/>
                    <a:pt x="891" y="5432"/>
                  </a:cubicBezTo>
                  <a:cubicBezTo>
                    <a:pt x="1153" y="5551"/>
                    <a:pt x="1248" y="5551"/>
                    <a:pt x="1439" y="5694"/>
                  </a:cubicBezTo>
                  <a:cubicBezTo>
                    <a:pt x="1510" y="5753"/>
                    <a:pt x="1546" y="5836"/>
                    <a:pt x="1641" y="5896"/>
                  </a:cubicBezTo>
                  <a:cubicBezTo>
                    <a:pt x="1755" y="5959"/>
                    <a:pt x="1857" y="5979"/>
                    <a:pt x="1956" y="5979"/>
                  </a:cubicBezTo>
                  <a:cubicBezTo>
                    <a:pt x="2128" y="5979"/>
                    <a:pt x="2292" y="5919"/>
                    <a:pt x="2498" y="5919"/>
                  </a:cubicBezTo>
                  <a:cubicBezTo>
                    <a:pt x="2510" y="5919"/>
                    <a:pt x="2522" y="5919"/>
                    <a:pt x="2534" y="5920"/>
                  </a:cubicBezTo>
                  <a:cubicBezTo>
                    <a:pt x="2882" y="5928"/>
                    <a:pt x="3159" y="6145"/>
                    <a:pt x="3435" y="6145"/>
                  </a:cubicBezTo>
                  <a:cubicBezTo>
                    <a:pt x="3565" y="6145"/>
                    <a:pt x="3695" y="6097"/>
                    <a:pt x="3832" y="5955"/>
                  </a:cubicBezTo>
                  <a:cubicBezTo>
                    <a:pt x="4046" y="5717"/>
                    <a:pt x="4237" y="5455"/>
                    <a:pt x="4392" y="5170"/>
                  </a:cubicBezTo>
                  <a:cubicBezTo>
                    <a:pt x="4534" y="4872"/>
                    <a:pt x="4725" y="4586"/>
                    <a:pt x="4963" y="4348"/>
                  </a:cubicBezTo>
                  <a:cubicBezTo>
                    <a:pt x="5427" y="3836"/>
                    <a:pt x="5356" y="3396"/>
                    <a:pt x="5332" y="2729"/>
                  </a:cubicBezTo>
                  <a:cubicBezTo>
                    <a:pt x="5296" y="1836"/>
                    <a:pt x="5344" y="943"/>
                    <a:pt x="5035" y="86"/>
                  </a:cubicBezTo>
                  <a:cubicBezTo>
                    <a:pt x="5017" y="33"/>
                    <a:pt x="4968" y="0"/>
                    <a:pt x="491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2090;p88">
              <a:extLst>
                <a:ext uri="{FF2B5EF4-FFF2-40B4-BE49-F238E27FC236}">
                  <a16:creationId xmlns:a16="http://schemas.microsoft.com/office/drawing/2014/main" id="{B95E3446-1EF7-E030-E9AC-2C322DBCC112}"/>
                </a:ext>
              </a:extLst>
            </p:cNvPr>
            <p:cNvSpPr/>
            <p:nvPr/>
          </p:nvSpPr>
          <p:spPr>
            <a:xfrm>
              <a:off x="4110297" y="2145424"/>
              <a:ext cx="496788" cy="325353"/>
            </a:xfrm>
            <a:custGeom>
              <a:avLst/>
              <a:gdLst/>
              <a:ahLst/>
              <a:cxnLst/>
              <a:rect l="l" t="t" r="r" b="b"/>
              <a:pathLst>
                <a:path w="7430" h="4866" extrusionOk="0">
                  <a:moveTo>
                    <a:pt x="5753" y="1"/>
                  </a:moveTo>
                  <a:cubicBezTo>
                    <a:pt x="5291" y="1"/>
                    <a:pt x="4763" y="142"/>
                    <a:pt x="4311" y="244"/>
                  </a:cubicBezTo>
                  <a:cubicBezTo>
                    <a:pt x="3834" y="363"/>
                    <a:pt x="3346" y="459"/>
                    <a:pt x="2870" y="602"/>
                  </a:cubicBezTo>
                  <a:cubicBezTo>
                    <a:pt x="2656" y="673"/>
                    <a:pt x="2441" y="733"/>
                    <a:pt x="2227" y="780"/>
                  </a:cubicBezTo>
                  <a:cubicBezTo>
                    <a:pt x="2137" y="800"/>
                    <a:pt x="2058" y="808"/>
                    <a:pt x="1986" y="808"/>
                  </a:cubicBezTo>
                  <a:cubicBezTo>
                    <a:pt x="1672" y="808"/>
                    <a:pt x="1502" y="646"/>
                    <a:pt x="1144" y="578"/>
                  </a:cubicBezTo>
                  <a:cubicBezTo>
                    <a:pt x="1085" y="565"/>
                    <a:pt x="1029" y="558"/>
                    <a:pt x="975" y="558"/>
                  </a:cubicBezTo>
                  <a:cubicBezTo>
                    <a:pt x="591" y="558"/>
                    <a:pt x="318" y="873"/>
                    <a:pt x="36" y="1197"/>
                  </a:cubicBezTo>
                  <a:cubicBezTo>
                    <a:pt x="24" y="1209"/>
                    <a:pt x="12" y="1244"/>
                    <a:pt x="12" y="1268"/>
                  </a:cubicBezTo>
                  <a:cubicBezTo>
                    <a:pt x="1" y="1292"/>
                    <a:pt x="1" y="1328"/>
                    <a:pt x="12" y="1352"/>
                  </a:cubicBezTo>
                  <a:cubicBezTo>
                    <a:pt x="131" y="1887"/>
                    <a:pt x="322" y="2340"/>
                    <a:pt x="334" y="2899"/>
                  </a:cubicBezTo>
                  <a:cubicBezTo>
                    <a:pt x="358" y="3471"/>
                    <a:pt x="334" y="4031"/>
                    <a:pt x="334" y="4602"/>
                  </a:cubicBezTo>
                  <a:lnTo>
                    <a:pt x="334" y="4733"/>
                  </a:lnTo>
                  <a:cubicBezTo>
                    <a:pt x="334" y="4809"/>
                    <a:pt x="413" y="4866"/>
                    <a:pt x="491" y="4866"/>
                  </a:cubicBezTo>
                  <a:cubicBezTo>
                    <a:pt x="498" y="4866"/>
                    <a:pt x="505" y="4865"/>
                    <a:pt x="512" y="4864"/>
                  </a:cubicBezTo>
                  <a:cubicBezTo>
                    <a:pt x="1632" y="4662"/>
                    <a:pt x="2739" y="4388"/>
                    <a:pt x="3858" y="4197"/>
                  </a:cubicBezTo>
                  <a:cubicBezTo>
                    <a:pt x="4715" y="4066"/>
                    <a:pt x="5620" y="3971"/>
                    <a:pt x="6454" y="3721"/>
                  </a:cubicBezTo>
                  <a:cubicBezTo>
                    <a:pt x="6823" y="3602"/>
                    <a:pt x="7335" y="3376"/>
                    <a:pt x="7394" y="2935"/>
                  </a:cubicBezTo>
                  <a:cubicBezTo>
                    <a:pt x="7430" y="2673"/>
                    <a:pt x="7299" y="2578"/>
                    <a:pt x="7168" y="2387"/>
                  </a:cubicBezTo>
                  <a:cubicBezTo>
                    <a:pt x="6989" y="2161"/>
                    <a:pt x="6882" y="1864"/>
                    <a:pt x="6882" y="1578"/>
                  </a:cubicBezTo>
                  <a:cubicBezTo>
                    <a:pt x="6882" y="1364"/>
                    <a:pt x="6930" y="1364"/>
                    <a:pt x="6918" y="1137"/>
                  </a:cubicBezTo>
                  <a:cubicBezTo>
                    <a:pt x="6857" y="244"/>
                    <a:pt x="6362" y="1"/>
                    <a:pt x="5753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2091;p88">
              <a:extLst>
                <a:ext uri="{FF2B5EF4-FFF2-40B4-BE49-F238E27FC236}">
                  <a16:creationId xmlns:a16="http://schemas.microsoft.com/office/drawing/2014/main" id="{D96B6658-FCFC-2C50-5B7D-DF42895B682C}"/>
                </a:ext>
              </a:extLst>
            </p:cNvPr>
            <p:cNvSpPr/>
            <p:nvPr/>
          </p:nvSpPr>
          <p:spPr>
            <a:xfrm>
              <a:off x="4165994" y="1802481"/>
              <a:ext cx="633790" cy="479003"/>
            </a:xfrm>
            <a:custGeom>
              <a:avLst/>
              <a:gdLst/>
              <a:ahLst/>
              <a:cxnLst/>
              <a:rect l="l" t="t" r="r" b="b"/>
              <a:pathLst>
                <a:path w="9479" h="7164" extrusionOk="0">
                  <a:moveTo>
                    <a:pt x="5959" y="0"/>
                  </a:moveTo>
                  <a:cubicBezTo>
                    <a:pt x="5695" y="0"/>
                    <a:pt x="5399" y="139"/>
                    <a:pt x="5180" y="206"/>
                  </a:cubicBezTo>
                  <a:cubicBezTo>
                    <a:pt x="4573" y="385"/>
                    <a:pt x="4049" y="766"/>
                    <a:pt x="3692" y="1290"/>
                  </a:cubicBezTo>
                  <a:cubicBezTo>
                    <a:pt x="3537" y="1480"/>
                    <a:pt x="3430" y="1706"/>
                    <a:pt x="3406" y="1944"/>
                  </a:cubicBezTo>
                  <a:cubicBezTo>
                    <a:pt x="3347" y="2433"/>
                    <a:pt x="3597" y="2754"/>
                    <a:pt x="3108" y="3147"/>
                  </a:cubicBezTo>
                  <a:cubicBezTo>
                    <a:pt x="2763" y="3433"/>
                    <a:pt x="2335" y="3456"/>
                    <a:pt x="1918" y="3528"/>
                  </a:cubicBezTo>
                  <a:cubicBezTo>
                    <a:pt x="1513" y="3599"/>
                    <a:pt x="1073" y="3742"/>
                    <a:pt x="632" y="3826"/>
                  </a:cubicBezTo>
                  <a:cubicBezTo>
                    <a:pt x="572" y="3849"/>
                    <a:pt x="537" y="3897"/>
                    <a:pt x="537" y="3968"/>
                  </a:cubicBezTo>
                  <a:cubicBezTo>
                    <a:pt x="525" y="4218"/>
                    <a:pt x="632" y="4314"/>
                    <a:pt x="692" y="4540"/>
                  </a:cubicBezTo>
                  <a:cubicBezTo>
                    <a:pt x="822" y="5016"/>
                    <a:pt x="525" y="5266"/>
                    <a:pt x="239" y="5564"/>
                  </a:cubicBezTo>
                  <a:cubicBezTo>
                    <a:pt x="215" y="5576"/>
                    <a:pt x="191" y="5600"/>
                    <a:pt x="180" y="5623"/>
                  </a:cubicBezTo>
                  <a:cubicBezTo>
                    <a:pt x="144" y="5671"/>
                    <a:pt x="108" y="5707"/>
                    <a:pt x="72" y="5742"/>
                  </a:cubicBezTo>
                  <a:cubicBezTo>
                    <a:pt x="0" y="5842"/>
                    <a:pt x="72" y="5962"/>
                    <a:pt x="163" y="5962"/>
                  </a:cubicBezTo>
                  <a:cubicBezTo>
                    <a:pt x="192" y="5962"/>
                    <a:pt x="222" y="5950"/>
                    <a:pt x="251" y="5921"/>
                  </a:cubicBezTo>
                  <a:lnTo>
                    <a:pt x="263" y="5909"/>
                  </a:lnTo>
                  <a:cubicBezTo>
                    <a:pt x="443" y="6200"/>
                    <a:pt x="738" y="6299"/>
                    <a:pt x="1061" y="6299"/>
                  </a:cubicBezTo>
                  <a:cubicBezTo>
                    <a:pt x="1507" y="6299"/>
                    <a:pt x="2009" y="6112"/>
                    <a:pt x="2346" y="5981"/>
                  </a:cubicBezTo>
                  <a:cubicBezTo>
                    <a:pt x="3025" y="5731"/>
                    <a:pt x="3716" y="5707"/>
                    <a:pt x="4418" y="5588"/>
                  </a:cubicBezTo>
                  <a:cubicBezTo>
                    <a:pt x="4596" y="5559"/>
                    <a:pt x="4759" y="5537"/>
                    <a:pt x="4912" y="5537"/>
                  </a:cubicBezTo>
                  <a:cubicBezTo>
                    <a:pt x="5198" y="5537"/>
                    <a:pt x="5452" y="5613"/>
                    <a:pt x="5716" y="5862"/>
                  </a:cubicBezTo>
                  <a:cubicBezTo>
                    <a:pt x="5895" y="6028"/>
                    <a:pt x="6085" y="6171"/>
                    <a:pt x="6287" y="6302"/>
                  </a:cubicBezTo>
                  <a:cubicBezTo>
                    <a:pt x="6549" y="6481"/>
                    <a:pt x="6799" y="6695"/>
                    <a:pt x="7014" y="6921"/>
                  </a:cubicBezTo>
                  <a:cubicBezTo>
                    <a:pt x="7097" y="7028"/>
                    <a:pt x="7204" y="7100"/>
                    <a:pt x="7335" y="7147"/>
                  </a:cubicBezTo>
                  <a:cubicBezTo>
                    <a:pt x="7377" y="7159"/>
                    <a:pt x="7419" y="7164"/>
                    <a:pt x="7463" y="7164"/>
                  </a:cubicBezTo>
                  <a:cubicBezTo>
                    <a:pt x="7690" y="7164"/>
                    <a:pt x="7933" y="7023"/>
                    <a:pt x="8133" y="6933"/>
                  </a:cubicBezTo>
                  <a:cubicBezTo>
                    <a:pt x="8550" y="6731"/>
                    <a:pt x="9478" y="6254"/>
                    <a:pt x="9145" y="5659"/>
                  </a:cubicBezTo>
                  <a:cubicBezTo>
                    <a:pt x="9118" y="5615"/>
                    <a:pt x="9079" y="5590"/>
                    <a:pt x="9036" y="5590"/>
                  </a:cubicBezTo>
                  <a:cubicBezTo>
                    <a:pt x="9021" y="5590"/>
                    <a:pt x="9006" y="5593"/>
                    <a:pt x="8990" y="5600"/>
                  </a:cubicBezTo>
                  <a:cubicBezTo>
                    <a:pt x="8776" y="5647"/>
                    <a:pt x="8573" y="5731"/>
                    <a:pt x="8383" y="5850"/>
                  </a:cubicBezTo>
                  <a:cubicBezTo>
                    <a:pt x="8186" y="5952"/>
                    <a:pt x="7910" y="6191"/>
                    <a:pt x="7691" y="6191"/>
                  </a:cubicBezTo>
                  <a:cubicBezTo>
                    <a:pt x="7579" y="6191"/>
                    <a:pt x="7483" y="6129"/>
                    <a:pt x="7419" y="5957"/>
                  </a:cubicBezTo>
                  <a:cubicBezTo>
                    <a:pt x="7335" y="5707"/>
                    <a:pt x="7430" y="5326"/>
                    <a:pt x="7419" y="5064"/>
                  </a:cubicBezTo>
                  <a:cubicBezTo>
                    <a:pt x="7419" y="4719"/>
                    <a:pt x="7383" y="4385"/>
                    <a:pt x="7347" y="4052"/>
                  </a:cubicBezTo>
                  <a:cubicBezTo>
                    <a:pt x="7264" y="3278"/>
                    <a:pt x="6966" y="2599"/>
                    <a:pt x="6752" y="1861"/>
                  </a:cubicBezTo>
                  <a:cubicBezTo>
                    <a:pt x="6621" y="1409"/>
                    <a:pt x="6716" y="420"/>
                    <a:pt x="6264" y="87"/>
                  </a:cubicBezTo>
                  <a:cubicBezTo>
                    <a:pt x="6173" y="24"/>
                    <a:pt x="6069" y="0"/>
                    <a:pt x="5959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2092;p88">
              <a:extLst>
                <a:ext uri="{FF2B5EF4-FFF2-40B4-BE49-F238E27FC236}">
                  <a16:creationId xmlns:a16="http://schemas.microsoft.com/office/drawing/2014/main" id="{71FC7B88-441A-BEB1-C179-DD85617402B8}"/>
                </a:ext>
              </a:extLst>
            </p:cNvPr>
            <p:cNvSpPr/>
            <p:nvPr/>
          </p:nvSpPr>
          <p:spPr>
            <a:xfrm>
              <a:off x="4628554" y="1973050"/>
              <a:ext cx="316126" cy="158531"/>
            </a:xfrm>
            <a:custGeom>
              <a:avLst/>
              <a:gdLst/>
              <a:ahLst/>
              <a:cxnLst/>
              <a:rect l="l" t="t" r="r" b="b"/>
              <a:pathLst>
                <a:path w="4728" h="2371" extrusionOk="0">
                  <a:moveTo>
                    <a:pt x="2825" y="0"/>
                  </a:moveTo>
                  <a:cubicBezTo>
                    <a:pt x="2795" y="0"/>
                    <a:pt x="2762" y="13"/>
                    <a:pt x="2739" y="36"/>
                  </a:cubicBezTo>
                  <a:cubicBezTo>
                    <a:pt x="2465" y="370"/>
                    <a:pt x="2036" y="477"/>
                    <a:pt x="1632" y="596"/>
                  </a:cubicBezTo>
                  <a:cubicBezTo>
                    <a:pt x="1524" y="620"/>
                    <a:pt x="1417" y="655"/>
                    <a:pt x="1310" y="691"/>
                  </a:cubicBezTo>
                  <a:cubicBezTo>
                    <a:pt x="1303" y="688"/>
                    <a:pt x="1295" y="686"/>
                    <a:pt x="1287" y="686"/>
                  </a:cubicBezTo>
                  <a:cubicBezTo>
                    <a:pt x="1266" y="686"/>
                    <a:pt x="1244" y="695"/>
                    <a:pt x="1227" y="703"/>
                  </a:cubicBezTo>
                  <a:cubicBezTo>
                    <a:pt x="989" y="834"/>
                    <a:pt x="584" y="798"/>
                    <a:pt x="334" y="941"/>
                  </a:cubicBezTo>
                  <a:cubicBezTo>
                    <a:pt x="298" y="941"/>
                    <a:pt x="274" y="965"/>
                    <a:pt x="262" y="989"/>
                  </a:cubicBezTo>
                  <a:cubicBezTo>
                    <a:pt x="227" y="1025"/>
                    <a:pt x="191" y="1060"/>
                    <a:pt x="167" y="1096"/>
                  </a:cubicBezTo>
                  <a:cubicBezTo>
                    <a:pt x="0" y="1358"/>
                    <a:pt x="191" y="1858"/>
                    <a:pt x="215" y="2144"/>
                  </a:cubicBezTo>
                  <a:cubicBezTo>
                    <a:pt x="226" y="2199"/>
                    <a:pt x="267" y="2264"/>
                    <a:pt x="330" y="2264"/>
                  </a:cubicBezTo>
                  <a:cubicBezTo>
                    <a:pt x="335" y="2264"/>
                    <a:pt x="340" y="2264"/>
                    <a:pt x="346" y="2263"/>
                  </a:cubicBezTo>
                  <a:cubicBezTo>
                    <a:pt x="786" y="2227"/>
                    <a:pt x="1215" y="2120"/>
                    <a:pt x="1632" y="1953"/>
                  </a:cubicBezTo>
                  <a:cubicBezTo>
                    <a:pt x="1910" y="1849"/>
                    <a:pt x="2095" y="1770"/>
                    <a:pt x="2279" y="1770"/>
                  </a:cubicBezTo>
                  <a:cubicBezTo>
                    <a:pt x="2473" y="1770"/>
                    <a:pt x="2666" y="1858"/>
                    <a:pt x="2965" y="2096"/>
                  </a:cubicBezTo>
                  <a:cubicBezTo>
                    <a:pt x="3060" y="2179"/>
                    <a:pt x="3120" y="2298"/>
                    <a:pt x="3239" y="2334"/>
                  </a:cubicBezTo>
                  <a:cubicBezTo>
                    <a:pt x="3305" y="2360"/>
                    <a:pt x="3359" y="2371"/>
                    <a:pt x="3408" y="2371"/>
                  </a:cubicBezTo>
                  <a:cubicBezTo>
                    <a:pt x="3515" y="2371"/>
                    <a:pt x="3596" y="2317"/>
                    <a:pt x="3727" y="2251"/>
                  </a:cubicBezTo>
                  <a:cubicBezTo>
                    <a:pt x="3918" y="2156"/>
                    <a:pt x="4406" y="1906"/>
                    <a:pt x="4561" y="1691"/>
                  </a:cubicBezTo>
                  <a:cubicBezTo>
                    <a:pt x="4727" y="1406"/>
                    <a:pt x="4489" y="941"/>
                    <a:pt x="4156" y="929"/>
                  </a:cubicBezTo>
                  <a:cubicBezTo>
                    <a:pt x="3953" y="929"/>
                    <a:pt x="3989" y="1001"/>
                    <a:pt x="3858" y="1108"/>
                  </a:cubicBezTo>
                  <a:cubicBezTo>
                    <a:pt x="3797" y="1160"/>
                    <a:pt x="4028" y="1490"/>
                    <a:pt x="3963" y="1490"/>
                  </a:cubicBezTo>
                  <a:cubicBezTo>
                    <a:pt x="3939" y="1490"/>
                    <a:pt x="3875" y="1445"/>
                    <a:pt x="3739" y="1322"/>
                  </a:cubicBezTo>
                  <a:cubicBezTo>
                    <a:pt x="3668" y="1227"/>
                    <a:pt x="3584" y="1155"/>
                    <a:pt x="3477" y="1108"/>
                  </a:cubicBezTo>
                  <a:cubicBezTo>
                    <a:pt x="3382" y="1001"/>
                    <a:pt x="3275" y="894"/>
                    <a:pt x="3156" y="810"/>
                  </a:cubicBezTo>
                  <a:cubicBezTo>
                    <a:pt x="3144" y="798"/>
                    <a:pt x="3144" y="786"/>
                    <a:pt x="3144" y="763"/>
                  </a:cubicBezTo>
                  <a:cubicBezTo>
                    <a:pt x="3322" y="513"/>
                    <a:pt x="3239" y="298"/>
                    <a:pt x="3037" y="132"/>
                  </a:cubicBezTo>
                  <a:cubicBezTo>
                    <a:pt x="3025" y="120"/>
                    <a:pt x="3001" y="96"/>
                    <a:pt x="2989" y="84"/>
                  </a:cubicBezTo>
                  <a:cubicBezTo>
                    <a:pt x="2941" y="60"/>
                    <a:pt x="2906" y="36"/>
                    <a:pt x="2870" y="12"/>
                  </a:cubicBezTo>
                  <a:cubicBezTo>
                    <a:pt x="2857" y="4"/>
                    <a:pt x="2842" y="0"/>
                    <a:pt x="282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2093;p88">
              <a:extLst>
                <a:ext uri="{FF2B5EF4-FFF2-40B4-BE49-F238E27FC236}">
                  <a16:creationId xmlns:a16="http://schemas.microsoft.com/office/drawing/2014/main" id="{D7DABBA8-854B-A107-1B03-D52D73C22AD7}"/>
                </a:ext>
              </a:extLst>
            </p:cNvPr>
            <p:cNvSpPr/>
            <p:nvPr/>
          </p:nvSpPr>
          <p:spPr>
            <a:xfrm>
              <a:off x="4740015" y="1461544"/>
              <a:ext cx="324083" cy="513303"/>
            </a:xfrm>
            <a:custGeom>
              <a:avLst/>
              <a:gdLst/>
              <a:ahLst/>
              <a:cxnLst/>
              <a:rect l="l" t="t" r="r" b="b"/>
              <a:pathLst>
                <a:path w="4847" h="7677" extrusionOk="0">
                  <a:moveTo>
                    <a:pt x="1768" y="0"/>
                  </a:moveTo>
                  <a:cubicBezTo>
                    <a:pt x="1335" y="0"/>
                    <a:pt x="920" y="239"/>
                    <a:pt x="715" y="650"/>
                  </a:cubicBezTo>
                  <a:cubicBezTo>
                    <a:pt x="524" y="1066"/>
                    <a:pt x="500" y="1662"/>
                    <a:pt x="417" y="2102"/>
                  </a:cubicBezTo>
                  <a:cubicBezTo>
                    <a:pt x="262" y="2805"/>
                    <a:pt x="203" y="3519"/>
                    <a:pt x="24" y="4222"/>
                  </a:cubicBezTo>
                  <a:cubicBezTo>
                    <a:pt x="0" y="4269"/>
                    <a:pt x="24" y="4317"/>
                    <a:pt x="60" y="4341"/>
                  </a:cubicBezTo>
                  <a:cubicBezTo>
                    <a:pt x="131" y="5448"/>
                    <a:pt x="858" y="6543"/>
                    <a:pt x="1131" y="7579"/>
                  </a:cubicBezTo>
                  <a:cubicBezTo>
                    <a:pt x="1154" y="7640"/>
                    <a:pt x="1211" y="7676"/>
                    <a:pt x="1267" y="7676"/>
                  </a:cubicBezTo>
                  <a:cubicBezTo>
                    <a:pt x="1300" y="7676"/>
                    <a:pt x="1332" y="7665"/>
                    <a:pt x="1358" y="7639"/>
                  </a:cubicBezTo>
                  <a:cubicBezTo>
                    <a:pt x="1393" y="7603"/>
                    <a:pt x="1417" y="7567"/>
                    <a:pt x="1441" y="7543"/>
                  </a:cubicBezTo>
                  <a:cubicBezTo>
                    <a:pt x="1774" y="7079"/>
                    <a:pt x="1751" y="6472"/>
                    <a:pt x="2120" y="6055"/>
                  </a:cubicBezTo>
                  <a:cubicBezTo>
                    <a:pt x="2560" y="5555"/>
                    <a:pt x="3144" y="5269"/>
                    <a:pt x="3596" y="4781"/>
                  </a:cubicBezTo>
                  <a:cubicBezTo>
                    <a:pt x="3894" y="4638"/>
                    <a:pt x="4096" y="4305"/>
                    <a:pt x="4227" y="3983"/>
                  </a:cubicBezTo>
                  <a:cubicBezTo>
                    <a:pt x="4846" y="3305"/>
                    <a:pt x="4203" y="2948"/>
                    <a:pt x="3715" y="2412"/>
                  </a:cubicBezTo>
                  <a:cubicBezTo>
                    <a:pt x="3239" y="1876"/>
                    <a:pt x="3144" y="1436"/>
                    <a:pt x="2882" y="828"/>
                  </a:cubicBezTo>
                  <a:cubicBezTo>
                    <a:pt x="2775" y="519"/>
                    <a:pt x="2560" y="269"/>
                    <a:pt x="2274" y="114"/>
                  </a:cubicBezTo>
                  <a:cubicBezTo>
                    <a:pt x="2110" y="37"/>
                    <a:pt x="1938" y="0"/>
                    <a:pt x="1768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2094;p88">
              <a:extLst>
                <a:ext uri="{FF2B5EF4-FFF2-40B4-BE49-F238E27FC236}">
                  <a16:creationId xmlns:a16="http://schemas.microsoft.com/office/drawing/2014/main" id="{572B6BC2-41C2-0EDA-474F-446A67144B64}"/>
                </a:ext>
              </a:extLst>
            </p:cNvPr>
            <p:cNvSpPr/>
            <p:nvPr/>
          </p:nvSpPr>
          <p:spPr>
            <a:xfrm>
              <a:off x="3685180" y="3404196"/>
              <a:ext cx="770657" cy="586986"/>
            </a:xfrm>
            <a:custGeom>
              <a:avLst/>
              <a:gdLst/>
              <a:ahLst/>
              <a:cxnLst/>
              <a:rect l="l" t="t" r="r" b="b"/>
              <a:pathLst>
                <a:path w="11526" h="8779" extrusionOk="0">
                  <a:moveTo>
                    <a:pt x="7981" y="0"/>
                  </a:moveTo>
                  <a:cubicBezTo>
                    <a:pt x="7846" y="0"/>
                    <a:pt x="7690" y="87"/>
                    <a:pt x="7513" y="302"/>
                  </a:cubicBezTo>
                  <a:cubicBezTo>
                    <a:pt x="7230" y="640"/>
                    <a:pt x="6890" y="692"/>
                    <a:pt x="6512" y="692"/>
                  </a:cubicBezTo>
                  <a:cubicBezTo>
                    <a:pt x="6344" y="692"/>
                    <a:pt x="6168" y="682"/>
                    <a:pt x="5986" y="682"/>
                  </a:cubicBezTo>
                  <a:cubicBezTo>
                    <a:pt x="5960" y="682"/>
                    <a:pt x="5933" y="682"/>
                    <a:pt x="5906" y="683"/>
                  </a:cubicBezTo>
                  <a:cubicBezTo>
                    <a:pt x="5454" y="695"/>
                    <a:pt x="5025" y="766"/>
                    <a:pt x="4584" y="778"/>
                  </a:cubicBezTo>
                  <a:cubicBezTo>
                    <a:pt x="4489" y="778"/>
                    <a:pt x="4272" y="799"/>
                    <a:pt x="4099" y="799"/>
                  </a:cubicBezTo>
                  <a:cubicBezTo>
                    <a:pt x="4013" y="799"/>
                    <a:pt x="3938" y="794"/>
                    <a:pt x="3894" y="778"/>
                  </a:cubicBezTo>
                  <a:cubicBezTo>
                    <a:pt x="3763" y="730"/>
                    <a:pt x="3799" y="659"/>
                    <a:pt x="3692" y="587"/>
                  </a:cubicBezTo>
                  <a:cubicBezTo>
                    <a:pt x="3596" y="516"/>
                    <a:pt x="3501" y="445"/>
                    <a:pt x="3394" y="397"/>
                  </a:cubicBezTo>
                  <a:cubicBezTo>
                    <a:pt x="3263" y="349"/>
                    <a:pt x="3110" y="330"/>
                    <a:pt x="2949" y="330"/>
                  </a:cubicBezTo>
                  <a:cubicBezTo>
                    <a:pt x="2550" y="330"/>
                    <a:pt x="2096" y="441"/>
                    <a:pt x="1775" y="492"/>
                  </a:cubicBezTo>
                  <a:cubicBezTo>
                    <a:pt x="1382" y="552"/>
                    <a:pt x="989" y="599"/>
                    <a:pt x="596" y="599"/>
                  </a:cubicBezTo>
                  <a:cubicBezTo>
                    <a:pt x="580" y="598"/>
                    <a:pt x="564" y="598"/>
                    <a:pt x="548" y="598"/>
                  </a:cubicBezTo>
                  <a:cubicBezTo>
                    <a:pt x="372" y="598"/>
                    <a:pt x="191" y="658"/>
                    <a:pt x="60" y="778"/>
                  </a:cubicBezTo>
                  <a:cubicBezTo>
                    <a:pt x="1" y="814"/>
                    <a:pt x="1" y="885"/>
                    <a:pt x="36" y="933"/>
                  </a:cubicBezTo>
                  <a:cubicBezTo>
                    <a:pt x="72" y="1159"/>
                    <a:pt x="179" y="1659"/>
                    <a:pt x="358" y="1790"/>
                  </a:cubicBezTo>
                  <a:cubicBezTo>
                    <a:pt x="464" y="1865"/>
                    <a:pt x="594" y="1893"/>
                    <a:pt x="739" y="1893"/>
                  </a:cubicBezTo>
                  <a:cubicBezTo>
                    <a:pt x="1129" y="1893"/>
                    <a:pt x="1621" y="1690"/>
                    <a:pt x="2000" y="1690"/>
                  </a:cubicBezTo>
                  <a:cubicBezTo>
                    <a:pt x="2077" y="1690"/>
                    <a:pt x="2149" y="1699"/>
                    <a:pt x="2215" y="1718"/>
                  </a:cubicBezTo>
                  <a:cubicBezTo>
                    <a:pt x="2734" y="1892"/>
                    <a:pt x="3019" y="2423"/>
                    <a:pt x="3600" y="2423"/>
                  </a:cubicBezTo>
                  <a:cubicBezTo>
                    <a:pt x="3618" y="2423"/>
                    <a:pt x="3637" y="2422"/>
                    <a:pt x="3656" y="2421"/>
                  </a:cubicBezTo>
                  <a:cubicBezTo>
                    <a:pt x="4203" y="2384"/>
                    <a:pt x="4519" y="1920"/>
                    <a:pt x="4993" y="1920"/>
                  </a:cubicBezTo>
                  <a:cubicBezTo>
                    <a:pt x="5127" y="1920"/>
                    <a:pt x="5274" y="1957"/>
                    <a:pt x="5442" y="2052"/>
                  </a:cubicBezTo>
                  <a:cubicBezTo>
                    <a:pt x="6859" y="2838"/>
                    <a:pt x="6894" y="4469"/>
                    <a:pt x="7549" y="5779"/>
                  </a:cubicBezTo>
                  <a:cubicBezTo>
                    <a:pt x="8025" y="6731"/>
                    <a:pt x="8811" y="8136"/>
                    <a:pt x="9799" y="8624"/>
                  </a:cubicBezTo>
                  <a:cubicBezTo>
                    <a:pt x="10004" y="8729"/>
                    <a:pt x="10197" y="8778"/>
                    <a:pt x="10373" y="8778"/>
                  </a:cubicBezTo>
                  <a:cubicBezTo>
                    <a:pt x="10853" y="8778"/>
                    <a:pt x="11207" y="8414"/>
                    <a:pt x="11312" y="7838"/>
                  </a:cubicBezTo>
                  <a:cubicBezTo>
                    <a:pt x="11526" y="6731"/>
                    <a:pt x="11157" y="5719"/>
                    <a:pt x="10597" y="4790"/>
                  </a:cubicBezTo>
                  <a:cubicBezTo>
                    <a:pt x="10264" y="4231"/>
                    <a:pt x="10073" y="3659"/>
                    <a:pt x="9799" y="3100"/>
                  </a:cubicBezTo>
                  <a:cubicBezTo>
                    <a:pt x="9633" y="2766"/>
                    <a:pt x="9371" y="2540"/>
                    <a:pt x="9168" y="2242"/>
                  </a:cubicBezTo>
                  <a:cubicBezTo>
                    <a:pt x="8930" y="1861"/>
                    <a:pt x="8764" y="1445"/>
                    <a:pt x="8656" y="1004"/>
                  </a:cubicBezTo>
                  <a:cubicBezTo>
                    <a:pt x="8537" y="545"/>
                    <a:pt x="8321" y="0"/>
                    <a:pt x="7981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2095;p88">
              <a:extLst>
                <a:ext uri="{FF2B5EF4-FFF2-40B4-BE49-F238E27FC236}">
                  <a16:creationId xmlns:a16="http://schemas.microsoft.com/office/drawing/2014/main" id="{70417EC5-A531-F5CA-A210-3A91C74AA880}"/>
                </a:ext>
              </a:extLst>
            </p:cNvPr>
            <p:cNvSpPr/>
            <p:nvPr/>
          </p:nvSpPr>
          <p:spPr>
            <a:xfrm>
              <a:off x="3313420" y="3023074"/>
              <a:ext cx="328027" cy="522865"/>
            </a:xfrm>
            <a:custGeom>
              <a:avLst/>
              <a:gdLst/>
              <a:ahLst/>
              <a:cxnLst/>
              <a:rect l="l" t="t" r="r" b="b"/>
              <a:pathLst>
                <a:path w="4906" h="7820" extrusionOk="0">
                  <a:moveTo>
                    <a:pt x="4449" y="1"/>
                  </a:moveTo>
                  <a:cubicBezTo>
                    <a:pt x="4431" y="1"/>
                    <a:pt x="4413" y="5"/>
                    <a:pt x="4394" y="13"/>
                  </a:cubicBezTo>
                  <a:cubicBezTo>
                    <a:pt x="4373" y="12"/>
                    <a:pt x="4352" y="12"/>
                    <a:pt x="4331" y="12"/>
                  </a:cubicBezTo>
                  <a:cubicBezTo>
                    <a:pt x="3783" y="12"/>
                    <a:pt x="3265" y="157"/>
                    <a:pt x="2715" y="179"/>
                  </a:cubicBezTo>
                  <a:cubicBezTo>
                    <a:pt x="2700" y="180"/>
                    <a:pt x="2686" y="180"/>
                    <a:pt x="2671" y="180"/>
                  </a:cubicBezTo>
                  <a:cubicBezTo>
                    <a:pt x="2487" y="180"/>
                    <a:pt x="2291" y="138"/>
                    <a:pt x="2106" y="138"/>
                  </a:cubicBezTo>
                  <a:cubicBezTo>
                    <a:pt x="2003" y="138"/>
                    <a:pt x="1903" y="151"/>
                    <a:pt x="1810" y="191"/>
                  </a:cubicBezTo>
                  <a:cubicBezTo>
                    <a:pt x="1572" y="287"/>
                    <a:pt x="1453" y="537"/>
                    <a:pt x="1334" y="739"/>
                  </a:cubicBezTo>
                  <a:cubicBezTo>
                    <a:pt x="1120" y="1132"/>
                    <a:pt x="881" y="1537"/>
                    <a:pt x="691" y="1930"/>
                  </a:cubicBezTo>
                  <a:cubicBezTo>
                    <a:pt x="322" y="2739"/>
                    <a:pt x="489" y="3478"/>
                    <a:pt x="679" y="4311"/>
                  </a:cubicBezTo>
                  <a:cubicBezTo>
                    <a:pt x="762" y="4704"/>
                    <a:pt x="858" y="5002"/>
                    <a:pt x="643" y="5383"/>
                  </a:cubicBezTo>
                  <a:cubicBezTo>
                    <a:pt x="548" y="5561"/>
                    <a:pt x="417" y="5704"/>
                    <a:pt x="310" y="5871"/>
                  </a:cubicBezTo>
                  <a:cubicBezTo>
                    <a:pt x="131" y="6168"/>
                    <a:pt x="0" y="6430"/>
                    <a:pt x="24" y="6787"/>
                  </a:cubicBezTo>
                  <a:cubicBezTo>
                    <a:pt x="24" y="6859"/>
                    <a:pt x="84" y="6918"/>
                    <a:pt x="155" y="6918"/>
                  </a:cubicBezTo>
                  <a:cubicBezTo>
                    <a:pt x="536" y="6918"/>
                    <a:pt x="917" y="6895"/>
                    <a:pt x="1286" y="6847"/>
                  </a:cubicBezTo>
                  <a:cubicBezTo>
                    <a:pt x="1516" y="6818"/>
                    <a:pt x="1793" y="6735"/>
                    <a:pt x="2035" y="6735"/>
                  </a:cubicBezTo>
                  <a:cubicBezTo>
                    <a:pt x="2093" y="6735"/>
                    <a:pt x="2150" y="6740"/>
                    <a:pt x="2203" y="6752"/>
                  </a:cubicBezTo>
                  <a:cubicBezTo>
                    <a:pt x="2536" y="6835"/>
                    <a:pt x="2453" y="6966"/>
                    <a:pt x="2560" y="7288"/>
                  </a:cubicBezTo>
                  <a:cubicBezTo>
                    <a:pt x="2584" y="7430"/>
                    <a:pt x="2655" y="7573"/>
                    <a:pt x="2751" y="7692"/>
                  </a:cubicBezTo>
                  <a:cubicBezTo>
                    <a:pt x="2850" y="7784"/>
                    <a:pt x="2951" y="7814"/>
                    <a:pt x="3055" y="7814"/>
                  </a:cubicBezTo>
                  <a:cubicBezTo>
                    <a:pt x="3264" y="7814"/>
                    <a:pt x="3482" y="7691"/>
                    <a:pt x="3711" y="7691"/>
                  </a:cubicBezTo>
                  <a:cubicBezTo>
                    <a:pt x="3724" y="7691"/>
                    <a:pt x="3737" y="7691"/>
                    <a:pt x="3751" y="7692"/>
                  </a:cubicBezTo>
                  <a:cubicBezTo>
                    <a:pt x="3937" y="7708"/>
                    <a:pt x="4184" y="7820"/>
                    <a:pt x="4403" y="7820"/>
                  </a:cubicBezTo>
                  <a:cubicBezTo>
                    <a:pt x="4519" y="7820"/>
                    <a:pt x="4628" y="7788"/>
                    <a:pt x="4715" y="7692"/>
                  </a:cubicBezTo>
                  <a:cubicBezTo>
                    <a:pt x="4906" y="7502"/>
                    <a:pt x="4775" y="7168"/>
                    <a:pt x="4715" y="6966"/>
                  </a:cubicBezTo>
                  <a:cubicBezTo>
                    <a:pt x="4489" y="6216"/>
                    <a:pt x="4465" y="5513"/>
                    <a:pt x="4453" y="4728"/>
                  </a:cubicBezTo>
                  <a:cubicBezTo>
                    <a:pt x="4406" y="3180"/>
                    <a:pt x="4596" y="1668"/>
                    <a:pt x="4560" y="120"/>
                  </a:cubicBezTo>
                  <a:cubicBezTo>
                    <a:pt x="4560" y="46"/>
                    <a:pt x="4510" y="1"/>
                    <a:pt x="444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2096;p88">
              <a:extLst>
                <a:ext uri="{FF2B5EF4-FFF2-40B4-BE49-F238E27FC236}">
                  <a16:creationId xmlns:a16="http://schemas.microsoft.com/office/drawing/2014/main" id="{7931549A-2D15-460C-FE7A-27E35394F7B5}"/>
                </a:ext>
              </a:extLst>
            </p:cNvPr>
            <p:cNvSpPr/>
            <p:nvPr/>
          </p:nvSpPr>
          <p:spPr>
            <a:xfrm>
              <a:off x="3584083" y="3008631"/>
              <a:ext cx="339996" cy="535569"/>
            </a:xfrm>
            <a:custGeom>
              <a:avLst/>
              <a:gdLst/>
              <a:ahLst/>
              <a:cxnLst/>
              <a:rect l="l" t="t" r="r" b="b"/>
              <a:pathLst>
                <a:path w="5085" h="8010" extrusionOk="0">
                  <a:moveTo>
                    <a:pt x="1862" y="0"/>
                  </a:moveTo>
                  <a:cubicBezTo>
                    <a:pt x="1302" y="0"/>
                    <a:pt x="753" y="59"/>
                    <a:pt x="512" y="288"/>
                  </a:cubicBezTo>
                  <a:cubicBezTo>
                    <a:pt x="477" y="288"/>
                    <a:pt x="453" y="300"/>
                    <a:pt x="429" y="324"/>
                  </a:cubicBezTo>
                  <a:cubicBezTo>
                    <a:pt x="167" y="598"/>
                    <a:pt x="239" y="1169"/>
                    <a:pt x="227" y="1503"/>
                  </a:cubicBezTo>
                  <a:cubicBezTo>
                    <a:pt x="215" y="2336"/>
                    <a:pt x="239" y="3158"/>
                    <a:pt x="262" y="3991"/>
                  </a:cubicBezTo>
                  <a:cubicBezTo>
                    <a:pt x="286" y="5051"/>
                    <a:pt x="0" y="6206"/>
                    <a:pt x="322" y="7253"/>
                  </a:cubicBezTo>
                  <a:cubicBezTo>
                    <a:pt x="417" y="7551"/>
                    <a:pt x="560" y="7849"/>
                    <a:pt x="870" y="7956"/>
                  </a:cubicBezTo>
                  <a:cubicBezTo>
                    <a:pt x="964" y="7991"/>
                    <a:pt x="1093" y="8010"/>
                    <a:pt x="1231" y="8010"/>
                  </a:cubicBezTo>
                  <a:cubicBezTo>
                    <a:pt x="1512" y="8010"/>
                    <a:pt x="1829" y="7933"/>
                    <a:pt x="1965" y="7765"/>
                  </a:cubicBezTo>
                  <a:cubicBezTo>
                    <a:pt x="2036" y="7682"/>
                    <a:pt x="2072" y="7563"/>
                    <a:pt x="2072" y="7456"/>
                  </a:cubicBezTo>
                  <a:cubicBezTo>
                    <a:pt x="2072" y="7003"/>
                    <a:pt x="1596" y="6932"/>
                    <a:pt x="2203" y="6730"/>
                  </a:cubicBezTo>
                  <a:cubicBezTo>
                    <a:pt x="2584" y="6599"/>
                    <a:pt x="3060" y="6646"/>
                    <a:pt x="3453" y="6587"/>
                  </a:cubicBezTo>
                  <a:cubicBezTo>
                    <a:pt x="3730" y="6543"/>
                    <a:pt x="4060" y="6450"/>
                    <a:pt x="4368" y="6450"/>
                  </a:cubicBezTo>
                  <a:cubicBezTo>
                    <a:pt x="4563" y="6450"/>
                    <a:pt x="4749" y="6488"/>
                    <a:pt x="4906" y="6599"/>
                  </a:cubicBezTo>
                  <a:cubicBezTo>
                    <a:pt x="4923" y="6610"/>
                    <a:pt x="4942" y="6615"/>
                    <a:pt x="4962" y="6615"/>
                  </a:cubicBezTo>
                  <a:cubicBezTo>
                    <a:pt x="5023" y="6615"/>
                    <a:pt x="5084" y="6564"/>
                    <a:pt x="5084" y="6491"/>
                  </a:cubicBezTo>
                  <a:cubicBezTo>
                    <a:pt x="5084" y="6468"/>
                    <a:pt x="5084" y="6432"/>
                    <a:pt x="5084" y="6396"/>
                  </a:cubicBezTo>
                  <a:cubicBezTo>
                    <a:pt x="4965" y="4217"/>
                    <a:pt x="3739" y="2336"/>
                    <a:pt x="3513" y="193"/>
                  </a:cubicBezTo>
                  <a:cubicBezTo>
                    <a:pt x="3501" y="122"/>
                    <a:pt x="3453" y="74"/>
                    <a:pt x="3382" y="62"/>
                  </a:cubicBezTo>
                  <a:cubicBezTo>
                    <a:pt x="3363" y="63"/>
                    <a:pt x="3342" y="64"/>
                    <a:pt x="3318" y="64"/>
                  </a:cubicBezTo>
                  <a:cubicBezTo>
                    <a:pt x="3041" y="64"/>
                    <a:pt x="2445" y="0"/>
                    <a:pt x="186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2097;p88">
              <a:extLst>
                <a:ext uri="{FF2B5EF4-FFF2-40B4-BE49-F238E27FC236}">
                  <a16:creationId xmlns:a16="http://schemas.microsoft.com/office/drawing/2014/main" id="{034B0C0E-71C8-149F-1D26-EDBD7DBD3D17}"/>
                </a:ext>
              </a:extLst>
            </p:cNvPr>
            <p:cNvSpPr/>
            <p:nvPr/>
          </p:nvSpPr>
          <p:spPr>
            <a:xfrm>
              <a:off x="3808610" y="3004285"/>
              <a:ext cx="459345" cy="471314"/>
            </a:xfrm>
            <a:custGeom>
              <a:avLst/>
              <a:gdLst/>
              <a:ahLst/>
              <a:cxnLst/>
              <a:rect l="l" t="t" r="r" b="b"/>
              <a:pathLst>
                <a:path w="6870" h="7049" extrusionOk="0">
                  <a:moveTo>
                    <a:pt x="2348" y="1"/>
                  </a:moveTo>
                  <a:cubicBezTo>
                    <a:pt x="2161" y="1"/>
                    <a:pt x="1965" y="15"/>
                    <a:pt x="1750" y="20"/>
                  </a:cubicBezTo>
                  <a:cubicBezTo>
                    <a:pt x="1191" y="32"/>
                    <a:pt x="667" y="8"/>
                    <a:pt x="155" y="187"/>
                  </a:cubicBezTo>
                  <a:cubicBezTo>
                    <a:pt x="149" y="186"/>
                    <a:pt x="143" y="185"/>
                    <a:pt x="136" y="185"/>
                  </a:cubicBezTo>
                  <a:cubicBezTo>
                    <a:pt x="61" y="185"/>
                    <a:pt x="0" y="251"/>
                    <a:pt x="0" y="318"/>
                  </a:cubicBezTo>
                  <a:cubicBezTo>
                    <a:pt x="36" y="1556"/>
                    <a:pt x="595" y="2592"/>
                    <a:pt x="1048" y="3723"/>
                  </a:cubicBezTo>
                  <a:cubicBezTo>
                    <a:pt x="1393" y="4616"/>
                    <a:pt x="1072" y="5616"/>
                    <a:pt x="1465" y="6473"/>
                  </a:cubicBezTo>
                  <a:cubicBezTo>
                    <a:pt x="1667" y="6943"/>
                    <a:pt x="2049" y="7048"/>
                    <a:pt x="2472" y="7048"/>
                  </a:cubicBezTo>
                  <a:cubicBezTo>
                    <a:pt x="2746" y="7048"/>
                    <a:pt x="3038" y="7004"/>
                    <a:pt x="3310" y="6985"/>
                  </a:cubicBezTo>
                  <a:cubicBezTo>
                    <a:pt x="3953" y="6926"/>
                    <a:pt x="4560" y="6830"/>
                    <a:pt x="5215" y="6830"/>
                  </a:cubicBezTo>
                  <a:cubicBezTo>
                    <a:pt x="5243" y="6830"/>
                    <a:pt x="5269" y="6830"/>
                    <a:pt x="5294" y="6830"/>
                  </a:cubicBezTo>
                  <a:cubicBezTo>
                    <a:pt x="5510" y="6830"/>
                    <a:pt x="5650" y="6821"/>
                    <a:pt x="5810" y="6640"/>
                  </a:cubicBezTo>
                  <a:cubicBezTo>
                    <a:pt x="5929" y="6497"/>
                    <a:pt x="5786" y="6414"/>
                    <a:pt x="6001" y="6283"/>
                  </a:cubicBezTo>
                  <a:cubicBezTo>
                    <a:pt x="6020" y="6272"/>
                    <a:pt x="6040" y="6268"/>
                    <a:pt x="6063" y="6268"/>
                  </a:cubicBezTo>
                  <a:cubicBezTo>
                    <a:pt x="6102" y="6268"/>
                    <a:pt x="6146" y="6279"/>
                    <a:pt x="6192" y="6279"/>
                  </a:cubicBezTo>
                  <a:cubicBezTo>
                    <a:pt x="6234" y="6279"/>
                    <a:pt x="6278" y="6270"/>
                    <a:pt x="6322" y="6235"/>
                  </a:cubicBezTo>
                  <a:cubicBezTo>
                    <a:pt x="6489" y="6104"/>
                    <a:pt x="6489" y="5568"/>
                    <a:pt x="6525" y="5402"/>
                  </a:cubicBezTo>
                  <a:cubicBezTo>
                    <a:pt x="6608" y="4973"/>
                    <a:pt x="6870" y="4425"/>
                    <a:pt x="6751" y="3973"/>
                  </a:cubicBezTo>
                  <a:cubicBezTo>
                    <a:pt x="6632" y="3568"/>
                    <a:pt x="6191" y="3258"/>
                    <a:pt x="5917" y="2961"/>
                  </a:cubicBezTo>
                  <a:cubicBezTo>
                    <a:pt x="5048" y="2056"/>
                    <a:pt x="4310" y="937"/>
                    <a:pt x="3239" y="234"/>
                  </a:cubicBezTo>
                  <a:cubicBezTo>
                    <a:pt x="2941" y="41"/>
                    <a:pt x="2658" y="1"/>
                    <a:pt x="23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2098;p88">
              <a:extLst>
                <a:ext uri="{FF2B5EF4-FFF2-40B4-BE49-F238E27FC236}">
                  <a16:creationId xmlns:a16="http://schemas.microsoft.com/office/drawing/2014/main" id="{31FE1CEB-16E3-7259-1C0A-B0096C94321F}"/>
                </a:ext>
              </a:extLst>
            </p:cNvPr>
            <p:cNvSpPr/>
            <p:nvPr/>
          </p:nvSpPr>
          <p:spPr>
            <a:xfrm>
              <a:off x="3981385" y="2947050"/>
              <a:ext cx="450586" cy="324149"/>
            </a:xfrm>
            <a:custGeom>
              <a:avLst/>
              <a:gdLst/>
              <a:ahLst/>
              <a:cxnLst/>
              <a:rect l="l" t="t" r="r" b="b"/>
              <a:pathLst>
                <a:path w="6739" h="4848" extrusionOk="0">
                  <a:moveTo>
                    <a:pt x="2237" y="1"/>
                  </a:moveTo>
                  <a:cubicBezTo>
                    <a:pt x="2131" y="1"/>
                    <a:pt x="2024" y="10"/>
                    <a:pt x="1917" y="31"/>
                  </a:cubicBezTo>
                  <a:cubicBezTo>
                    <a:pt x="1464" y="126"/>
                    <a:pt x="1071" y="376"/>
                    <a:pt x="666" y="602"/>
                  </a:cubicBezTo>
                  <a:cubicBezTo>
                    <a:pt x="643" y="602"/>
                    <a:pt x="631" y="602"/>
                    <a:pt x="607" y="614"/>
                  </a:cubicBezTo>
                  <a:cubicBezTo>
                    <a:pt x="559" y="638"/>
                    <a:pt x="500" y="674"/>
                    <a:pt x="464" y="709"/>
                  </a:cubicBezTo>
                  <a:cubicBezTo>
                    <a:pt x="428" y="733"/>
                    <a:pt x="381" y="745"/>
                    <a:pt x="345" y="769"/>
                  </a:cubicBezTo>
                  <a:lnTo>
                    <a:pt x="297" y="745"/>
                  </a:lnTo>
                  <a:cubicBezTo>
                    <a:pt x="290" y="744"/>
                    <a:pt x="283" y="743"/>
                    <a:pt x="276" y="743"/>
                  </a:cubicBezTo>
                  <a:cubicBezTo>
                    <a:pt x="200" y="743"/>
                    <a:pt x="130" y="800"/>
                    <a:pt x="119" y="876"/>
                  </a:cubicBezTo>
                  <a:cubicBezTo>
                    <a:pt x="0" y="941"/>
                    <a:pt x="38" y="1133"/>
                    <a:pt x="152" y="1133"/>
                  </a:cubicBezTo>
                  <a:cubicBezTo>
                    <a:pt x="164" y="1133"/>
                    <a:pt x="177" y="1130"/>
                    <a:pt x="190" y="1126"/>
                  </a:cubicBezTo>
                  <a:cubicBezTo>
                    <a:pt x="309" y="1269"/>
                    <a:pt x="452" y="1388"/>
                    <a:pt x="619" y="1471"/>
                  </a:cubicBezTo>
                  <a:cubicBezTo>
                    <a:pt x="1131" y="1840"/>
                    <a:pt x="1512" y="2293"/>
                    <a:pt x="1988" y="2710"/>
                  </a:cubicBezTo>
                  <a:cubicBezTo>
                    <a:pt x="2476" y="3126"/>
                    <a:pt x="2750" y="3555"/>
                    <a:pt x="3095" y="4043"/>
                  </a:cubicBezTo>
                  <a:cubicBezTo>
                    <a:pt x="3286" y="4317"/>
                    <a:pt x="3512" y="4686"/>
                    <a:pt x="3834" y="4805"/>
                  </a:cubicBezTo>
                  <a:cubicBezTo>
                    <a:pt x="3910" y="4834"/>
                    <a:pt x="3985" y="4847"/>
                    <a:pt x="4058" y="4847"/>
                  </a:cubicBezTo>
                  <a:cubicBezTo>
                    <a:pt x="4552" y="4847"/>
                    <a:pt x="4958" y="4243"/>
                    <a:pt x="5238" y="3900"/>
                  </a:cubicBezTo>
                  <a:cubicBezTo>
                    <a:pt x="5858" y="3138"/>
                    <a:pt x="6429" y="2364"/>
                    <a:pt x="6715" y="1424"/>
                  </a:cubicBezTo>
                  <a:cubicBezTo>
                    <a:pt x="6739" y="1340"/>
                    <a:pt x="6691" y="1257"/>
                    <a:pt x="6620" y="1245"/>
                  </a:cubicBezTo>
                  <a:cubicBezTo>
                    <a:pt x="6036" y="1031"/>
                    <a:pt x="5643" y="531"/>
                    <a:pt x="5084" y="316"/>
                  </a:cubicBezTo>
                  <a:cubicBezTo>
                    <a:pt x="4868" y="231"/>
                    <a:pt x="4652" y="210"/>
                    <a:pt x="4435" y="210"/>
                  </a:cubicBezTo>
                  <a:cubicBezTo>
                    <a:pt x="4227" y="210"/>
                    <a:pt x="4017" y="229"/>
                    <a:pt x="3805" y="229"/>
                  </a:cubicBezTo>
                  <a:cubicBezTo>
                    <a:pt x="3653" y="229"/>
                    <a:pt x="3500" y="219"/>
                    <a:pt x="3345" y="185"/>
                  </a:cubicBezTo>
                  <a:cubicBezTo>
                    <a:pt x="2974" y="111"/>
                    <a:pt x="2610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2099;p88">
              <a:extLst>
                <a:ext uri="{FF2B5EF4-FFF2-40B4-BE49-F238E27FC236}">
                  <a16:creationId xmlns:a16="http://schemas.microsoft.com/office/drawing/2014/main" id="{8C1D5478-8DB9-CE40-04D4-07190D4DB17D}"/>
                </a:ext>
              </a:extLst>
            </p:cNvPr>
            <p:cNvSpPr/>
            <p:nvPr/>
          </p:nvSpPr>
          <p:spPr>
            <a:xfrm>
              <a:off x="3912047" y="2724395"/>
              <a:ext cx="735688" cy="330234"/>
            </a:xfrm>
            <a:custGeom>
              <a:avLst/>
              <a:gdLst/>
              <a:ahLst/>
              <a:cxnLst/>
              <a:rect l="l" t="t" r="r" b="b"/>
              <a:pathLst>
                <a:path w="11003" h="4939" extrusionOk="0">
                  <a:moveTo>
                    <a:pt x="10023" y="1"/>
                  </a:moveTo>
                  <a:cubicBezTo>
                    <a:pt x="9032" y="1"/>
                    <a:pt x="7962" y="403"/>
                    <a:pt x="7002" y="563"/>
                  </a:cubicBezTo>
                  <a:cubicBezTo>
                    <a:pt x="5787" y="765"/>
                    <a:pt x="4466" y="789"/>
                    <a:pt x="3335" y="1313"/>
                  </a:cubicBezTo>
                  <a:cubicBezTo>
                    <a:pt x="2906" y="1515"/>
                    <a:pt x="2668" y="1825"/>
                    <a:pt x="2346" y="2146"/>
                  </a:cubicBezTo>
                  <a:cubicBezTo>
                    <a:pt x="1989" y="2491"/>
                    <a:pt x="1596" y="2658"/>
                    <a:pt x="1180" y="2884"/>
                  </a:cubicBezTo>
                  <a:cubicBezTo>
                    <a:pt x="858" y="3075"/>
                    <a:pt x="453" y="3301"/>
                    <a:pt x="227" y="3623"/>
                  </a:cubicBezTo>
                  <a:lnTo>
                    <a:pt x="203" y="3623"/>
                  </a:lnTo>
                  <a:cubicBezTo>
                    <a:pt x="72" y="3694"/>
                    <a:pt x="1" y="3837"/>
                    <a:pt x="1" y="3992"/>
                  </a:cubicBezTo>
                  <a:cubicBezTo>
                    <a:pt x="1" y="3992"/>
                    <a:pt x="1" y="4004"/>
                    <a:pt x="1" y="4015"/>
                  </a:cubicBezTo>
                  <a:cubicBezTo>
                    <a:pt x="9" y="4312"/>
                    <a:pt x="225" y="4415"/>
                    <a:pt x="521" y="4415"/>
                  </a:cubicBezTo>
                  <a:cubicBezTo>
                    <a:pt x="1091" y="4415"/>
                    <a:pt x="1956" y="4034"/>
                    <a:pt x="2192" y="3932"/>
                  </a:cubicBezTo>
                  <a:cubicBezTo>
                    <a:pt x="2624" y="3750"/>
                    <a:pt x="3044" y="3600"/>
                    <a:pt x="3488" y="3600"/>
                  </a:cubicBezTo>
                  <a:cubicBezTo>
                    <a:pt x="3655" y="3600"/>
                    <a:pt x="3826" y="3621"/>
                    <a:pt x="4001" y="3670"/>
                  </a:cubicBezTo>
                  <a:cubicBezTo>
                    <a:pt x="4313" y="3751"/>
                    <a:pt x="4535" y="3933"/>
                    <a:pt x="4863" y="3933"/>
                  </a:cubicBezTo>
                  <a:cubicBezTo>
                    <a:pt x="4874" y="3933"/>
                    <a:pt x="4884" y="3932"/>
                    <a:pt x="4894" y="3932"/>
                  </a:cubicBezTo>
                  <a:cubicBezTo>
                    <a:pt x="5073" y="3932"/>
                    <a:pt x="5216" y="3825"/>
                    <a:pt x="5382" y="3801"/>
                  </a:cubicBezTo>
                  <a:cubicBezTo>
                    <a:pt x="5432" y="3796"/>
                    <a:pt x="5482" y="3794"/>
                    <a:pt x="5531" y="3794"/>
                  </a:cubicBezTo>
                  <a:cubicBezTo>
                    <a:pt x="5838" y="3794"/>
                    <a:pt x="6138" y="3887"/>
                    <a:pt x="6395" y="4051"/>
                  </a:cubicBezTo>
                  <a:cubicBezTo>
                    <a:pt x="6752" y="4265"/>
                    <a:pt x="6990" y="4658"/>
                    <a:pt x="7347" y="4849"/>
                  </a:cubicBezTo>
                  <a:cubicBezTo>
                    <a:pt x="7464" y="4912"/>
                    <a:pt x="7578" y="4939"/>
                    <a:pt x="7687" y="4939"/>
                  </a:cubicBezTo>
                  <a:cubicBezTo>
                    <a:pt x="8035" y="4939"/>
                    <a:pt x="8341" y="4665"/>
                    <a:pt x="8585" y="4385"/>
                  </a:cubicBezTo>
                  <a:cubicBezTo>
                    <a:pt x="8907" y="4015"/>
                    <a:pt x="9109" y="3575"/>
                    <a:pt x="9514" y="3289"/>
                  </a:cubicBezTo>
                  <a:cubicBezTo>
                    <a:pt x="9740" y="3134"/>
                    <a:pt x="9990" y="3039"/>
                    <a:pt x="10181" y="2837"/>
                  </a:cubicBezTo>
                  <a:cubicBezTo>
                    <a:pt x="10371" y="2646"/>
                    <a:pt x="10395" y="2444"/>
                    <a:pt x="10478" y="2182"/>
                  </a:cubicBezTo>
                  <a:cubicBezTo>
                    <a:pt x="10514" y="1980"/>
                    <a:pt x="10609" y="1777"/>
                    <a:pt x="10740" y="1610"/>
                  </a:cubicBezTo>
                  <a:cubicBezTo>
                    <a:pt x="10812" y="1503"/>
                    <a:pt x="10919" y="1479"/>
                    <a:pt x="10955" y="1348"/>
                  </a:cubicBezTo>
                  <a:cubicBezTo>
                    <a:pt x="11002" y="1241"/>
                    <a:pt x="10978" y="1122"/>
                    <a:pt x="10907" y="1027"/>
                  </a:cubicBezTo>
                  <a:cubicBezTo>
                    <a:pt x="10728" y="670"/>
                    <a:pt x="10407" y="503"/>
                    <a:pt x="10240" y="75"/>
                  </a:cubicBezTo>
                  <a:cubicBezTo>
                    <a:pt x="10228" y="27"/>
                    <a:pt x="10193" y="3"/>
                    <a:pt x="10145" y="3"/>
                  </a:cubicBezTo>
                  <a:cubicBezTo>
                    <a:pt x="10104" y="2"/>
                    <a:pt x="10064" y="1"/>
                    <a:pt x="10023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2100;p88">
              <a:extLst>
                <a:ext uri="{FF2B5EF4-FFF2-40B4-BE49-F238E27FC236}">
                  <a16:creationId xmlns:a16="http://schemas.microsoft.com/office/drawing/2014/main" id="{8CE931BE-BB46-D063-9D00-496EF21D47B0}"/>
                </a:ext>
              </a:extLst>
            </p:cNvPr>
            <p:cNvSpPr/>
            <p:nvPr/>
          </p:nvSpPr>
          <p:spPr>
            <a:xfrm>
              <a:off x="3938325" y="2453130"/>
              <a:ext cx="669561" cy="387000"/>
            </a:xfrm>
            <a:custGeom>
              <a:avLst/>
              <a:gdLst/>
              <a:ahLst/>
              <a:cxnLst/>
              <a:rect l="l" t="t" r="r" b="b"/>
              <a:pathLst>
                <a:path w="10014" h="5788" extrusionOk="0">
                  <a:moveTo>
                    <a:pt x="6331" y="1"/>
                  </a:moveTo>
                  <a:cubicBezTo>
                    <a:pt x="6265" y="1"/>
                    <a:pt x="6198" y="12"/>
                    <a:pt x="6132" y="36"/>
                  </a:cubicBezTo>
                  <a:cubicBezTo>
                    <a:pt x="5918" y="107"/>
                    <a:pt x="5835" y="298"/>
                    <a:pt x="5728" y="476"/>
                  </a:cubicBezTo>
                  <a:cubicBezTo>
                    <a:pt x="5692" y="536"/>
                    <a:pt x="5668" y="595"/>
                    <a:pt x="5644" y="655"/>
                  </a:cubicBezTo>
                  <a:cubicBezTo>
                    <a:pt x="5430" y="893"/>
                    <a:pt x="5323" y="1203"/>
                    <a:pt x="5120" y="1488"/>
                  </a:cubicBezTo>
                  <a:cubicBezTo>
                    <a:pt x="5002" y="1655"/>
                    <a:pt x="4928" y="1686"/>
                    <a:pt x="4856" y="1686"/>
                  </a:cubicBezTo>
                  <a:cubicBezTo>
                    <a:pt x="4814" y="1686"/>
                    <a:pt x="4774" y="1675"/>
                    <a:pt x="4726" y="1675"/>
                  </a:cubicBezTo>
                  <a:cubicBezTo>
                    <a:pt x="4675" y="1675"/>
                    <a:pt x="4615" y="1687"/>
                    <a:pt x="4537" y="1738"/>
                  </a:cubicBezTo>
                  <a:cubicBezTo>
                    <a:pt x="4323" y="1893"/>
                    <a:pt x="4311" y="2405"/>
                    <a:pt x="4251" y="2619"/>
                  </a:cubicBezTo>
                  <a:cubicBezTo>
                    <a:pt x="3961" y="3528"/>
                    <a:pt x="3398" y="3965"/>
                    <a:pt x="2631" y="3965"/>
                  </a:cubicBezTo>
                  <a:cubicBezTo>
                    <a:pt x="2424" y="3965"/>
                    <a:pt x="2201" y="3933"/>
                    <a:pt x="1965" y="3870"/>
                  </a:cubicBezTo>
                  <a:cubicBezTo>
                    <a:pt x="1954" y="3867"/>
                    <a:pt x="1943" y="3865"/>
                    <a:pt x="1932" y="3865"/>
                  </a:cubicBezTo>
                  <a:cubicBezTo>
                    <a:pt x="1849" y="3865"/>
                    <a:pt x="1776" y="3940"/>
                    <a:pt x="1787" y="4024"/>
                  </a:cubicBezTo>
                  <a:cubicBezTo>
                    <a:pt x="1727" y="4096"/>
                    <a:pt x="1680" y="4179"/>
                    <a:pt x="1644" y="4262"/>
                  </a:cubicBezTo>
                  <a:cubicBezTo>
                    <a:pt x="1560" y="4417"/>
                    <a:pt x="1513" y="4584"/>
                    <a:pt x="1430" y="4727"/>
                  </a:cubicBezTo>
                  <a:cubicBezTo>
                    <a:pt x="1370" y="4798"/>
                    <a:pt x="1310" y="4870"/>
                    <a:pt x="1251" y="4929"/>
                  </a:cubicBezTo>
                  <a:cubicBezTo>
                    <a:pt x="941" y="5227"/>
                    <a:pt x="501" y="5358"/>
                    <a:pt x="132" y="5536"/>
                  </a:cubicBezTo>
                  <a:cubicBezTo>
                    <a:pt x="1" y="5596"/>
                    <a:pt x="84" y="5763"/>
                    <a:pt x="191" y="5775"/>
                  </a:cubicBezTo>
                  <a:cubicBezTo>
                    <a:pt x="291" y="5784"/>
                    <a:pt x="390" y="5788"/>
                    <a:pt x="490" y="5788"/>
                  </a:cubicBezTo>
                  <a:cubicBezTo>
                    <a:pt x="1302" y="5788"/>
                    <a:pt x="2098" y="5510"/>
                    <a:pt x="2894" y="5394"/>
                  </a:cubicBezTo>
                  <a:cubicBezTo>
                    <a:pt x="4025" y="5215"/>
                    <a:pt x="5156" y="5048"/>
                    <a:pt x="6287" y="4858"/>
                  </a:cubicBezTo>
                  <a:cubicBezTo>
                    <a:pt x="6847" y="4774"/>
                    <a:pt x="7395" y="4643"/>
                    <a:pt x="7954" y="4536"/>
                  </a:cubicBezTo>
                  <a:cubicBezTo>
                    <a:pt x="8454" y="4429"/>
                    <a:pt x="9073" y="4453"/>
                    <a:pt x="9550" y="4251"/>
                  </a:cubicBezTo>
                  <a:cubicBezTo>
                    <a:pt x="9883" y="4108"/>
                    <a:pt x="10014" y="3846"/>
                    <a:pt x="9740" y="3548"/>
                  </a:cubicBezTo>
                  <a:cubicBezTo>
                    <a:pt x="9550" y="3346"/>
                    <a:pt x="9323" y="3381"/>
                    <a:pt x="9121" y="3167"/>
                  </a:cubicBezTo>
                  <a:cubicBezTo>
                    <a:pt x="8823" y="2858"/>
                    <a:pt x="8978" y="2453"/>
                    <a:pt x="8776" y="2096"/>
                  </a:cubicBezTo>
                  <a:cubicBezTo>
                    <a:pt x="8657" y="1869"/>
                    <a:pt x="8478" y="1822"/>
                    <a:pt x="8276" y="1691"/>
                  </a:cubicBezTo>
                  <a:cubicBezTo>
                    <a:pt x="7966" y="1500"/>
                    <a:pt x="7704" y="1226"/>
                    <a:pt x="7526" y="905"/>
                  </a:cubicBezTo>
                  <a:cubicBezTo>
                    <a:pt x="7466" y="810"/>
                    <a:pt x="7406" y="726"/>
                    <a:pt x="7335" y="643"/>
                  </a:cubicBezTo>
                  <a:cubicBezTo>
                    <a:pt x="7111" y="378"/>
                    <a:pt x="6722" y="1"/>
                    <a:pt x="633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2101;p88">
              <a:extLst>
                <a:ext uri="{FF2B5EF4-FFF2-40B4-BE49-F238E27FC236}">
                  <a16:creationId xmlns:a16="http://schemas.microsoft.com/office/drawing/2014/main" id="{1C2DE69F-459D-2CDD-9B00-C76BFDDB9304}"/>
                </a:ext>
              </a:extLst>
            </p:cNvPr>
            <p:cNvSpPr/>
            <p:nvPr/>
          </p:nvSpPr>
          <p:spPr>
            <a:xfrm>
              <a:off x="3994222" y="2447914"/>
              <a:ext cx="377238" cy="293861"/>
            </a:xfrm>
            <a:custGeom>
              <a:avLst/>
              <a:gdLst/>
              <a:ahLst/>
              <a:cxnLst/>
              <a:rect l="l" t="t" r="r" b="b"/>
              <a:pathLst>
                <a:path w="5642" h="4395" extrusionOk="0">
                  <a:moveTo>
                    <a:pt x="2987" y="0"/>
                  </a:moveTo>
                  <a:cubicBezTo>
                    <a:pt x="2691" y="0"/>
                    <a:pt x="2392" y="108"/>
                    <a:pt x="2153" y="304"/>
                  </a:cubicBezTo>
                  <a:cubicBezTo>
                    <a:pt x="1820" y="566"/>
                    <a:pt x="1594" y="971"/>
                    <a:pt x="1356" y="1304"/>
                  </a:cubicBezTo>
                  <a:cubicBezTo>
                    <a:pt x="1034" y="1769"/>
                    <a:pt x="677" y="2221"/>
                    <a:pt x="284" y="2638"/>
                  </a:cubicBezTo>
                  <a:cubicBezTo>
                    <a:pt x="260" y="2626"/>
                    <a:pt x="248" y="2614"/>
                    <a:pt x="236" y="2602"/>
                  </a:cubicBezTo>
                  <a:cubicBezTo>
                    <a:pt x="218" y="2593"/>
                    <a:pt x="199" y="2589"/>
                    <a:pt x="181" y="2589"/>
                  </a:cubicBezTo>
                  <a:cubicBezTo>
                    <a:pt x="82" y="2589"/>
                    <a:pt x="1" y="2712"/>
                    <a:pt x="82" y="2793"/>
                  </a:cubicBezTo>
                  <a:lnTo>
                    <a:pt x="153" y="2852"/>
                  </a:lnTo>
                  <a:cubicBezTo>
                    <a:pt x="165" y="2900"/>
                    <a:pt x="201" y="2936"/>
                    <a:pt x="260" y="2959"/>
                  </a:cubicBezTo>
                  <a:cubicBezTo>
                    <a:pt x="689" y="3436"/>
                    <a:pt x="998" y="4281"/>
                    <a:pt x="1677" y="4388"/>
                  </a:cubicBezTo>
                  <a:cubicBezTo>
                    <a:pt x="1708" y="4392"/>
                    <a:pt x="1741" y="4394"/>
                    <a:pt x="1775" y="4394"/>
                  </a:cubicBezTo>
                  <a:cubicBezTo>
                    <a:pt x="2228" y="4394"/>
                    <a:pt x="2938" y="4046"/>
                    <a:pt x="3237" y="3781"/>
                  </a:cubicBezTo>
                  <a:cubicBezTo>
                    <a:pt x="3439" y="3578"/>
                    <a:pt x="3582" y="3317"/>
                    <a:pt x="3653" y="3043"/>
                  </a:cubicBezTo>
                  <a:cubicBezTo>
                    <a:pt x="3713" y="2840"/>
                    <a:pt x="3761" y="2150"/>
                    <a:pt x="3927" y="2019"/>
                  </a:cubicBezTo>
                  <a:cubicBezTo>
                    <a:pt x="3966" y="1989"/>
                    <a:pt x="3993" y="1977"/>
                    <a:pt x="4015" y="1977"/>
                  </a:cubicBezTo>
                  <a:cubicBezTo>
                    <a:pt x="4079" y="1977"/>
                    <a:pt x="4096" y="2073"/>
                    <a:pt x="4190" y="2073"/>
                  </a:cubicBezTo>
                  <a:cubicBezTo>
                    <a:pt x="4204" y="2073"/>
                    <a:pt x="4219" y="2071"/>
                    <a:pt x="4237" y="2066"/>
                  </a:cubicBezTo>
                  <a:cubicBezTo>
                    <a:pt x="4463" y="2007"/>
                    <a:pt x="4511" y="1852"/>
                    <a:pt x="4642" y="1673"/>
                  </a:cubicBezTo>
                  <a:cubicBezTo>
                    <a:pt x="4796" y="1435"/>
                    <a:pt x="5642" y="459"/>
                    <a:pt x="5142" y="126"/>
                  </a:cubicBezTo>
                  <a:cubicBezTo>
                    <a:pt x="5082" y="96"/>
                    <a:pt x="5017" y="81"/>
                    <a:pt x="4951" y="81"/>
                  </a:cubicBezTo>
                  <a:cubicBezTo>
                    <a:pt x="4858" y="81"/>
                    <a:pt x="4766" y="111"/>
                    <a:pt x="4689" y="173"/>
                  </a:cubicBezTo>
                  <a:cubicBezTo>
                    <a:pt x="4570" y="233"/>
                    <a:pt x="4523" y="388"/>
                    <a:pt x="4427" y="459"/>
                  </a:cubicBezTo>
                  <a:cubicBezTo>
                    <a:pt x="4270" y="554"/>
                    <a:pt x="4167" y="591"/>
                    <a:pt x="4092" y="591"/>
                  </a:cubicBezTo>
                  <a:cubicBezTo>
                    <a:pt x="3941" y="591"/>
                    <a:pt x="3904" y="440"/>
                    <a:pt x="3761" y="304"/>
                  </a:cubicBezTo>
                  <a:cubicBezTo>
                    <a:pt x="3541" y="96"/>
                    <a:pt x="3265" y="0"/>
                    <a:pt x="2987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2102;p88">
              <a:extLst>
                <a:ext uri="{FF2B5EF4-FFF2-40B4-BE49-F238E27FC236}">
                  <a16:creationId xmlns:a16="http://schemas.microsoft.com/office/drawing/2014/main" id="{D5139038-A710-76E8-B40C-95839B601730}"/>
                </a:ext>
              </a:extLst>
            </p:cNvPr>
            <p:cNvSpPr/>
            <p:nvPr/>
          </p:nvSpPr>
          <p:spPr>
            <a:xfrm>
              <a:off x="4539760" y="2204598"/>
              <a:ext cx="142217" cy="252540"/>
            </a:xfrm>
            <a:custGeom>
              <a:avLst/>
              <a:gdLst/>
              <a:ahLst/>
              <a:cxnLst/>
              <a:rect l="l" t="t" r="r" b="b"/>
              <a:pathLst>
                <a:path w="2127" h="3777" extrusionOk="0">
                  <a:moveTo>
                    <a:pt x="444" y="0"/>
                  </a:moveTo>
                  <a:cubicBezTo>
                    <a:pt x="391" y="0"/>
                    <a:pt x="339" y="37"/>
                    <a:pt x="316" y="98"/>
                  </a:cubicBezTo>
                  <a:cubicBezTo>
                    <a:pt x="316" y="133"/>
                    <a:pt x="305" y="169"/>
                    <a:pt x="305" y="205"/>
                  </a:cubicBezTo>
                  <a:cubicBezTo>
                    <a:pt x="233" y="526"/>
                    <a:pt x="233" y="848"/>
                    <a:pt x="305" y="1169"/>
                  </a:cubicBezTo>
                  <a:cubicBezTo>
                    <a:pt x="352" y="1276"/>
                    <a:pt x="412" y="1383"/>
                    <a:pt x="471" y="1479"/>
                  </a:cubicBezTo>
                  <a:cubicBezTo>
                    <a:pt x="745" y="1991"/>
                    <a:pt x="602" y="2336"/>
                    <a:pt x="150" y="2645"/>
                  </a:cubicBezTo>
                  <a:cubicBezTo>
                    <a:pt x="140" y="2640"/>
                    <a:pt x="129" y="2637"/>
                    <a:pt x="118" y="2637"/>
                  </a:cubicBezTo>
                  <a:cubicBezTo>
                    <a:pt x="62" y="2637"/>
                    <a:pt x="1" y="2705"/>
                    <a:pt x="31" y="2765"/>
                  </a:cubicBezTo>
                  <a:cubicBezTo>
                    <a:pt x="7" y="2848"/>
                    <a:pt x="55" y="2931"/>
                    <a:pt x="138" y="2943"/>
                  </a:cubicBezTo>
                  <a:cubicBezTo>
                    <a:pt x="269" y="3098"/>
                    <a:pt x="424" y="3241"/>
                    <a:pt x="602" y="3348"/>
                  </a:cubicBezTo>
                  <a:cubicBezTo>
                    <a:pt x="697" y="3419"/>
                    <a:pt x="971" y="3717"/>
                    <a:pt x="1090" y="3753"/>
                  </a:cubicBezTo>
                  <a:cubicBezTo>
                    <a:pt x="1136" y="3769"/>
                    <a:pt x="1176" y="3777"/>
                    <a:pt x="1212" y="3777"/>
                  </a:cubicBezTo>
                  <a:cubicBezTo>
                    <a:pt x="1407" y="3777"/>
                    <a:pt x="1459" y="3550"/>
                    <a:pt x="1519" y="3348"/>
                  </a:cubicBezTo>
                  <a:cubicBezTo>
                    <a:pt x="1721" y="2717"/>
                    <a:pt x="2126" y="2050"/>
                    <a:pt x="1948" y="1360"/>
                  </a:cubicBezTo>
                  <a:cubicBezTo>
                    <a:pt x="1769" y="657"/>
                    <a:pt x="983" y="502"/>
                    <a:pt x="531" y="38"/>
                  </a:cubicBezTo>
                  <a:cubicBezTo>
                    <a:pt x="505" y="12"/>
                    <a:pt x="474" y="0"/>
                    <a:pt x="444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2103;p88">
              <a:extLst>
                <a:ext uri="{FF2B5EF4-FFF2-40B4-BE49-F238E27FC236}">
                  <a16:creationId xmlns:a16="http://schemas.microsoft.com/office/drawing/2014/main" id="{56CB3B68-3FDB-4026-FD25-19A2B4250539}"/>
                </a:ext>
              </a:extLst>
            </p:cNvPr>
            <p:cNvSpPr/>
            <p:nvPr/>
          </p:nvSpPr>
          <p:spPr>
            <a:xfrm>
              <a:off x="4556877" y="1761427"/>
              <a:ext cx="175247" cy="281825"/>
            </a:xfrm>
            <a:custGeom>
              <a:avLst/>
              <a:gdLst/>
              <a:ahLst/>
              <a:cxnLst/>
              <a:rect l="l" t="t" r="r" b="b"/>
              <a:pathLst>
                <a:path w="2621" h="4215" extrusionOk="0">
                  <a:moveTo>
                    <a:pt x="1862" y="0"/>
                  </a:moveTo>
                  <a:cubicBezTo>
                    <a:pt x="1359" y="0"/>
                    <a:pt x="680" y="326"/>
                    <a:pt x="346" y="534"/>
                  </a:cubicBezTo>
                  <a:cubicBezTo>
                    <a:pt x="310" y="534"/>
                    <a:pt x="275" y="558"/>
                    <a:pt x="251" y="594"/>
                  </a:cubicBezTo>
                  <a:cubicBezTo>
                    <a:pt x="1" y="951"/>
                    <a:pt x="477" y="1570"/>
                    <a:pt x="549" y="1915"/>
                  </a:cubicBezTo>
                  <a:cubicBezTo>
                    <a:pt x="691" y="2570"/>
                    <a:pt x="691" y="3463"/>
                    <a:pt x="1192" y="3987"/>
                  </a:cubicBezTo>
                  <a:cubicBezTo>
                    <a:pt x="1341" y="4148"/>
                    <a:pt x="1488" y="4215"/>
                    <a:pt x="1625" y="4215"/>
                  </a:cubicBezTo>
                  <a:cubicBezTo>
                    <a:pt x="2063" y="4215"/>
                    <a:pt x="2400" y="3530"/>
                    <a:pt x="2418" y="3094"/>
                  </a:cubicBezTo>
                  <a:cubicBezTo>
                    <a:pt x="2418" y="2796"/>
                    <a:pt x="2406" y="2511"/>
                    <a:pt x="2370" y="2225"/>
                  </a:cubicBezTo>
                  <a:cubicBezTo>
                    <a:pt x="2335" y="1832"/>
                    <a:pt x="2442" y="1546"/>
                    <a:pt x="2537" y="1189"/>
                  </a:cubicBezTo>
                  <a:cubicBezTo>
                    <a:pt x="2620" y="856"/>
                    <a:pt x="2561" y="499"/>
                    <a:pt x="2370" y="213"/>
                  </a:cubicBezTo>
                  <a:cubicBezTo>
                    <a:pt x="2260" y="60"/>
                    <a:pt x="2077" y="0"/>
                    <a:pt x="186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2104;p88">
              <a:extLst>
                <a:ext uri="{FF2B5EF4-FFF2-40B4-BE49-F238E27FC236}">
                  <a16:creationId xmlns:a16="http://schemas.microsoft.com/office/drawing/2014/main" id="{835DF517-93EA-5927-CE61-6E75A84664E7}"/>
                </a:ext>
              </a:extLst>
            </p:cNvPr>
            <p:cNvSpPr/>
            <p:nvPr/>
          </p:nvSpPr>
          <p:spPr>
            <a:xfrm>
              <a:off x="4641258" y="2074014"/>
              <a:ext cx="168092" cy="144690"/>
            </a:xfrm>
            <a:custGeom>
              <a:avLst/>
              <a:gdLst/>
              <a:ahLst/>
              <a:cxnLst/>
              <a:rect l="l" t="t" r="r" b="b"/>
              <a:pathLst>
                <a:path w="2514" h="2164" extrusionOk="0">
                  <a:moveTo>
                    <a:pt x="1956" y="0"/>
                  </a:moveTo>
                  <a:cubicBezTo>
                    <a:pt x="1948" y="0"/>
                    <a:pt x="1939" y="1"/>
                    <a:pt x="1930" y="3"/>
                  </a:cubicBezTo>
                  <a:cubicBezTo>
                    <a:pt x="1608" y="86"/>
                    <a:pt x="1334" y="241"/>
                    <a:pt x="1013" y="348"/>
                  </a:cubicBezTo>
                  <a:cubicBezTo>
                    <a:pt x="751" y="419"/>
                    <a:pt x="501" y="503"/>
                    <a:pt x="251" y="598"/>
                  </a:cubicBezTo>
                  <a:cubicBezTo>
                    <a:pt x="233" y="568"/>
                    <a:pt x="203" y="553"/>
                    <a:pt x="174" y="553"/>
                  </a:cubicBezTo>
                  <a:cubicBezTo>
                    <a:pt x="144" y="553"/>
                    <a:pt x="114" y="568"/>
                    <a:pt x="96" y="598"/>
                  </a:cubicBezTo>
                  <a:cubicBezTo>
                    <a:pt x="25" y="908"/>
                    <a:pt x="1" y="1229"/>
                    <a:pt x="37" y="1550"/>
                  </a:cubicBezTo>
                  <a:cubicBezTo>
                    <a:pt x="49" y="1717"/>
                    <a:pt x="49" y="1955"/>
                    <a:pt x="191" y="2086"/>
                  </a:cubicBezTo>
                  <a:cubicBezTo>
                    <a:pt x="250" y="2142"/>
                    <a:pt x="314" y="2164"/>
                    <a:pt x="381" y="2164"/>
                  </a:cubicBezTo>
                  <a:cubicBezTo>
                    <a:pt x="571" y="2164"/>
                    <a:pt x="780" y="1984"/>
                    <a:pt x="930" y="1896"/>
                  </a:cubicBezTo>
                  <a:cubicBezTo>
                    <a:pt x="1311" y="1681"/>
                    <a:pt x="1858" y="1646"/>
                    <a:pt x="2180" y="1324"/>
                  </a:cubicBezTo>
                  <a:cubicBezTo>
                    <a:pt x="2513" y="955"/>
                    <a:pt x="2180" y="491"/>
                    <a:pt x="2085" y="98"/>
                  </a:cubicBezTo>
                  <a:cubicBezTo>
                    <a:pt x="2064" y="36"/>
                    <a:pt x="2016" y="0"/>
                    <a:pt x="1956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2105;p88">
              <a:extLst>
                <a:ext uri="{FF2B5EF4-FFF2-40B4-BE49-F238E27FC236}">
                  <a16:creationId xmlns:a16="http://schemas.microsoft.com/office/drawing/2014/main" id="{452EDCDB-D358-6B43-BE33-EBCCCD4AA00A}"/>
                </a:ext>
              </a:extLst>
            </p:cNvPr>
            <p:cNvSpPr/>
            <p:nvPr/>
          </p:nvSpPr>
          <p:spPr>
            <a:xfrm>
              <a:off x="4682713" y="1728129"/>
              <a:ext cx="168025" cy="305495"/>
            </a:xfrm>
            <a:custGeom>
              <a:avLst/>
              <a:gdLst/>
              <a:ahLst/>
              <a:cxnLst/>
              <a:rect l="l" t="t" r="r" b="b"/>
              <a:pathLst>
                <a:path w="2513" h="4569" extrusionOk="0">
                  <a:moveTo>
                    <a:pt x="705" y="0"/>
                  </a:moveTo>
                  <a:cubicBezTo>
                    <a:pt x="350" y="0"/>
                    <a:pt x="299" y="517"/>
                    <a:pt x="322" y="806"/>
                  </a:cubicBezTo>
                  <a:cubicBezTo>
                    <a:pt x="322" y="806"/>
                    <a:pt x="322" y="818"/>
                    <a:pt x="322" y="830"/>
                  </a:cubicBezTo>
                  <a:cubicBezTo>
                    <a:pt x="322" y="985"/>
                    <a:pt x="369" y="1163"/>
                    <a:pt x="381" y="1342"/>
                  </a:cubicBezTo>
                  <a:cubicBezTo>
                    <a:pt x="391" y="1383"/>
                    <a:pt x="429" y="1416"/>
                    <a:pt x="470" y="1416"/>
                  </a:cubicBezTo>
                  <a:cubicBezTo>
                    <a:pt x="476" y="1416"/>
                    <a:pt x="482" y="1415"/>
                    <a:pt x="488" y="1413"/>
                  </a:cubicBezTo>
                  <a:lnTo>
                    <a:pt x="488" y="1413"/>
                  </a:lnTo>
                  <a:lnTo>
                    <a:pt x="357" y="2116"/>
                  </a:lnTo>
                  <a:cubicBezTo>
                    <a:pt x="341" y="2104"/>
                    <a:pt x="320" y="2097"/>
                    <a:pt x="299" y="2097"/>
                  </a:cubicBezTo>
                  <a:cubicBezTo>
                    <a:pt x="257" y="2097"/>
                    <a:pt x="214" y="2124"/>
                    <a:pt x="214" y="2187"/>
                  </a:cubicBezTo>
                  <a:cubicBezTo>
                    <a:pt x="298" y="2925"/>
                    <a:pt x="238" y="3687"/>
                    <a:pt x="24" y="4402"/>
                  </a:cubicBezTo>
                  <a:cubicBezTo>
                    <a:pt x="0" y="4485"/>
                    <a:pt x="60" y="4568"/>
                    <a:pt x="155" y="4568"/>
                  </a:cubicBezTo>
                  <a:cubicBezTo>
                    <a:pt x="762" y="4568"/>
                    <a:pt x="1798" y="4378"/>
                    <a:pt x="2155" y="3795"/>
                  </a:cubicBezTo>
                  <a:cubicBezTo>
                    <a:pt x="2512" y="3223"/>
                    <a:pt x="1834" y="2461"/>
                    <a:pt x="1631" y="1937"/>
                  </a:cubicBezTo>
                  <a:cubicBezTo>
                    <a:pt x="1488" y="1532"/>
                    <a:pt x="1369" y="116"/>
                    <a:pt x="786" y="8"/>
                  </a:cubicBezTo>
                  <a:cubicBezTo>
                    <a:pt x="757" y="3"/>
                    <a:pt x="730" y="0"/>
                    <a:pt x="70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2106;p88">
              <a:extLst>
                <a:ext uri="{FF2B5EF4-FFF2-40B4-BE49-F238E27FC236}">
                  <a16:creationId xmlns:a16="http://schemas.microsoft.com/office/drawing/2014/main" id="{24D72F26-18AD-0C57-4C19-A820D22AD2A2}"/>
                </a:ext>
              </a:extLst>
            </p:cNvPr>
            <p:cNvSpPr/>
            <p:nvPr/>
          </p:nvSpPr>
          <p:spPr>
            <a:xfrm>
              <a:off x="4768633" y="2068531"/>
              <a:ext cx="76491" cy="90599"/>
            </a:xfrm>
            <a:custGeom>
              <a:avLst/>
              <a:gdLst/>
              <a:ahLst/>
              <a:cxnLst/>
              <a:rect l="l" t="t" r="r" b="b"/>
              <a:pathLst>
                <a:path w="1144" h="1355" extrusionOk="0">
                  <a:moveTo>
                    <a:pt x="292" y="0"/>
                  </a:moveTo>
                  <a:cubicBezTo>
                    <a:pt x="278" y="0"/>
                    <a:pt x="265" y="4"/>
                    <a:pt x="251" y="13"/>
                  </a:cubicBezTo>
                  <a:cubicBezTo>
                    <a:pt x="191" y="37"/>
                    <a:pt x="144" y="85"/>
                    <a:pt x="120" y="144"/>
                  </a:cubicBezTo>
                  <a:cubicBezTo>
                    <a:pt x="115" y="143"/>
                    <a:pt x="110" y="143"/>
                    <a:pt x="104" y="143"/>
                  </a:cubicBezTo>
                  <a:cubicBezTo>
                    <a:pt x="42" y="143"/>
                    <a:pt x="1" y="208"/>
                    <a:pt x="1" y="263"/>
                  </a:cubicBezTo>
                  <a:cubicBezTo>
                    <a:pt x="37" y="478"/>
                    <a:pt x="84" y="692"/>
                    <a:pt x="120" y="894"/>
                  </a:cubicBezTo>
                  <a:cubicBezTo>
                    <a:pt x="144" y="1073"/>
                    <a:pt x="180" y="1287"/>
                    <a:pt x="382" y="1347"/>
                  </a:cubicBezTo>
                  <a:cubicBezTo>
                    <a:pt x="407" y="1352"/>
                    <a:pt x="432" y="1355"/>
                    <a:pt x="457" y="1355"/>
                  </a:cubicBezTo>
                  <a:cubicBezTo>
                    <a:pt x="643" y="1355"/>
                    <a:pt x="811" y="1208"/>
                    <a:pt x="906" y="1061"/>
                  </a:cubicBezTo>
                  <a:cubicBezTo>
                    <a:pt x="1025" y="894"/>
                    <a:pt x="1144" y="597"/>
                    <a:pt x="930" y="489"/>
                  </a:cubicBezTo>
                  <a:cubicBezTo>
                    <a:pt x="906" y="478"/>
                    <a:pt x="894" y="466"/>
                    <a:pt x="870" y="466"/>
                  </a:cubicBezTo>
                  <a:cubicBezTo>
                    <a:pt x="834" y="370"/>
                    <a:pt x="775" y="287"/>
                    <a:pt x="703" y="204"/>
                  </a:cubicBezTo>
                  <a:cubicBezTo>
                    <a:pt x="620" y="97"/>
                    <a:pt x="489" y="37"/>
                    <a:pt x="358" y="25"/>
                  </a:cubicBezTo>
                  <a:cubicBezTo>
                    <a:pt x="336" y="10"/>
                    <a:pt x="314" y="0"/>
                    <a:pt x="29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2107;p88">
              <a:extLst>
                <a:ext uri="{FF2B5EF4-FFF2-40B4-BE49-F238E27FC236}">
                  <a16:creationId xmlns:a16="http://schemas.microsoft.com/office/drawing/2014/main" id="{BC45A37D-B0AB-5968-40E8-4D496C5737C5}"/>
                </a:ext>
              </a:extLst>
            </p:cNvPr>
            <p:cNvSpPr/>
            <p:nvPr/>
          </p:nvSpPr>
          <p:spPr>
            <a:xfrm>
              <a:off x="4495630" y="2387336"/>
              <a:ext cx="123428" cy="122024"/>
            </a:xfrm>
            <a:custGeom>
              <a:avLst/>
              <a:gdLst/>
              <a:ahLst/>
              <a:cxnLst/>
              <a:rect l="l" t="t" r="r" b="b"/>
              <a:pathLst>
                <a:path w="1846" h="1825" extrusionOk="0">
                  <a:moveTo>
                    <a:pt x="588" y="1"/>
                  </a:moveTo>
                  <a:cubicBezTo>
                    <a:pt x="382" y="1"/>
                    <a:pt x="187" y="105"/>
                    <a:pt x="83" y="282"/>
                  </a:cubicBezTo>
                  <a:cubicBezTo>
                    <a:pt x="0" y="448"/>
                    <a:pt x="60" y="794"/>
                    <a:pt x="250" y="853"/>
                  </a:cubicBezTo>
                  <a:lnTo>
                    <a:pt x="298" y="853"/>
                  </a:lnTo>
                  <a:cubicBezTo>
                    <a:pt x="322" y="889"/>
                    <a:pt x="345" y="925"/>
                    <a:pt x="357" y="960"/>
                  </a:cubicBezTo>
                  <a:cubicBezTo>
                    <a:pt x="508" y="1222"/>
                    <a:pt x="940" y="1824"/>
                    <a:pt x="1329" y="1824"/>
                  </a:cubicBezTo>
                  <a:cubicBezTo>
                    <a:pt x="1400" y="1824"/>
                    <a:pt x="1470" y="1804"/>
                    <a:pt x="1536" y="1758"/>
                  </a:cubicBezTo>
                  <a:cubicBezTo>
                    <a:pt x="1846" y="1544"/>
                    <a:pt x="1584" y="1103"/>
                    <a:pt x="1393" y="841"/>
                  </a:cubicBezTo>
                  <a:cubicBezTo>
                    <a:pt x="1346" y="758"/>
                    <a:pt x="1298" y="663"/>
                    <a:pt x="1226" y="591"/>
                  </a:cubicBezTo>
                  <a:cubicBezTo>
                    <a:pt x="1072" y="377"/>
                    <a:pt x="976" y="55"/>
                    <a:pt x="679" y="8"/>
                  </a:cubicBezTo>
                  <a:cubicBezTo>
                    <a:pt x="648" y="3"/>
                    <a:pt x="618" y="1"/>
                    <a:pt x="58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8" name="Group 1597">
            <a:extLst>
              <a:ext uri="{FF2B5EF4-FFF2-40B4-BE49-F238E27FC236}">
                <a16:creationId xmlns:a16="http://schemas.microsoft.com/office/drawing/2014/main" id="{BCEF46E4-C7D3-672B-B20E-900DB685F151}"/>
              </a:ext>
            </a:extLst>
          </p:cNvPr>
          <p:cNvGrpSpPr/>
          <p:nvPr/>
        </p:nvGrpSpPr>
        <p:grpSpPr>
          <a:xfrm>
            <a:off x="10167339" y="1416557"/>
            <a:ext cx="324902" cy="324902"/>
            <a:chOff x="4226906" y="1351374"/>
            <a:chExt cx="324902" cy="324902"/>
          </a:xfrm>
        </p:grpSpPr>
        <p:sp>
          <p:nvSpPr>
            <p:cNvPr id="1599" name="Google Shape;2109;p88">
              <a:extLst>
                <a:ext uri="{FF2B5EF4-FFF2-40B4-BE49-F238E27FC236}">
                  <a16:creationId xmlns:a16="http://schemas.microsoft.com/office/drawing/2014/main" id="{94DC5927-1FBA-F230-4A51-361BA2E8D3B0}"/>
                </a:ext>
              </a:extLst>
            </p:cNvPr>
            <p:cNvSpPr/>
            <p:nvPr/>
          </p:nvSpPr>
          <p:spPr>
            <a:xfrm rot="2700000">
              <a:off x="4226906" y="1351374"/>
              <a:ext cx="324902" cy="324902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10;p88">
              <a:extLst>
                <a:ext uri="{FF2B5EF4-FFF2-40B4-BE49-F238E27FC236}">
                  <a16:creationId xmlns:a16="http://schemas.microsoft.com/office/drawing/2014/main" id="{948BD05E-F27B-7FAF-F256-184C510CA21B}"/>
                </a:ext>
              </a:extLst>
            </p:cNvPr>
            <p:cNvSpPr/>
            <p:nvPr/>
          </p:nvSpPr>
          <p:spPr>
            <a:xfrm rot="2700000">
              <a:off x="4245635" y="1370149"/>
              <a:ext cx="287453" cy="287453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6" name="Google Shape;2111;p88">
            <a:extLst>
              <a:ext uri="{FF2B5EF4-FFF2-40B4-BE49-F238E27FC236}">
                <a16:creationId xmlns:a16="http://schemas.microsoft.com/office/drawing/2014/main" id="{A559D851-B0D9-453C-1164-22DFB728854C}"/>
              </a:ext>
            </a:extLst>
          </p:cNvPr>
          <p:cNvSpPr txBox="1">
            <a:spLocks/>
          </p:cNvSpPr>
          <p:nvPr/>
        </p:nvSpPr>
        <p:spPr>
          <a:xfrm>
            <a:off x="10100170" y="1425323"/>
            <a:ext cx="459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700"/>
              <a:t>A</a:t>
            </a:r>
            <a:endParaRPr lang="en-US" sz="1700" dirty="0"/>
          </a:p>
        </p:txBody>
      </p:sp>
      <p:grpSp>
        <p:nvGrpSpPr>
          <p:cNvPr id="2131" name="Google Shape;2137;p88">
            <a:extLst>
              <a:ext uri="{FF2B5EF4-FFF2-40B4-BE49-F238E27FC236}">
                <a16:creationId xmlns:a16="http://schemas.microsoft.com/office/drawing/2014/main" id="{BD982216-F956-6073-FAC2-55FCBC8B7F11}"/>
              </a:ext>
            </a:extLst>
          </p:cNvPr>
          <p:cNvGrpSpPr/>
          <p:nvPr/>
        </p:nvGrpSpPr>
        <p:grpSpPr>
          <a:xfrm rot="2700000">
            <a:off x="11260864" y="1980300"/>
            <a:ext cx="324902" cy="324902"/>
            <a:chOff x="1662975" y="1078284"/>
            <a:chExt cx="666300" cy="666300"/>
          </a:xfrm>
        </p:grpSpPr>
        <p:sp>
          <p:nvSpPr>
            <p:cNvPr id="2136" name="Google Shape;2138;p88">
              <a:extLst>
                <a:ext uri="{FF2B5EF4-FFF2-40B4-BE49-F238E27FC236}">
                  <a16:creationId xmlns:a16="http://schemas.microsoft.com/office/drawing/2014/main" id="{08AAB969-34B2-2561-2210-A591D08568D4}"/>
                </a:ext>
              </a:extLst>
            </p:cNvPr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9;p88">
              <a:extLst>
                <a:ext uri="{FF2B5EF4-FFF2-40B4-BE49-F238E27FC236}">
                  <a16:creationId xmlns:a16="http://schemas.microsoft.com/office/drawing/2014/main" id="{21A5D3B0-03E0-3429-C74F-54774823F005}"/>
                </a:ext>
              </a:extLst>
            </p:cNvPr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8" name="Google Shape;2140;p88">
            <a:extLst>
              <a:ext uri="{FF2B5EF4-FFF2-40B4-BE49-F238E27FC236}">
                <a16:creationId xmlns:a16="http://schemas.microsoft.com/office/drawing/2014/main" id="{78F36644-CD3A-86A4-B573-C7500DD084C5}"/>
              </a:ext>
            </a:extLst>
          </p:cNvPr>
          <p:cNvSpPr txBox="1">
            <a:spLocks/>
          </p:cNvSpPr>
          <p:nvPr/>
        </p:nvSpPr>
        <p:spPr>
          <a:xfrm>
            <a:off x="11193516" y="2009127"/>
            <a:ext cx="459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700"/>
              <a:t>B</a:t>
            </a:r>
            <a:endParaRPr lang="en-US" sz="1700" dirty="0"/>
          </a:p>
        </p:txBody>
      </p:sp>
      <p:grpSp>
        <p:nvGrpSpPr>
          <p:cNvPr id="2139" name="Google Shape;2141;p88">
            <a:extLst>
              <a:ext uri="{FF2B5EF4-FFF2-40B4-BE49-F238E27FC236}">
                <a16:creationId xmlns:a16="http://schemas.microsoft.com/office/drawing/2014/main" id="{4AE49838-CE16-9C24-B734-D81FA3125500}"/>
              </a:ext>
            </a:extLst>
          </p:cNvPr>
          <p:cNvGrpSpPr/>
          <p:nvPr/>
        </p:nvGrpSpPr>
        <p:grpSpPr>
          <a:xfrm rot="2700000">
            <a:off x="9744624" y="2548726"/>
            <a:ext cx="324902" cy="324902"/>
            <a:chOff x="1662975" y="1078284"/>
            <a:chExt cx="666300" cy="666300"/>
          </a:xfrm>
        </p:grpSpPr>
        <p:sp>
          <p:nvSpPr>
            <p:cNvPr id="2140" name="Google Shape;2142;p88">
              <a:extLst>
                <a:ext uri="{FF2B5EF4-FFF2-40B4-BE49-F238E27FC236}">
                  <a16:creationId xmlns:a16="http://schemas.microsoft.com/office/drawing/2014/main" id="{0EE833D3-6423-D5C5-808E-2748A579176E}"/>
                </a:ext>
              </a:extLst>
            </p:cNvPr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3;p88">
              <a:extLst>
                <a:ext uri="{FF2B5EF4-FFF2-40B4-BE49-F238E27FC236}">
                  <a16:creationId xmlns:a16="http://schemas.microsoft.com/office/drawing/2014/main" id="{A72A9686-43A3-73A4-F0A2-637581A99127}"/>
                </a:ext>
              </a:extLst>
            </p:cNvPr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2" name="Google Shape;2144;p88">
            <a:extLst>
              <a:ext uri="{FF2B5EF4-FFF2-40B4-BE49-F238E27FC236}">
                <a16:creationId xmlns:a16="http://schemas.microsoft.com/office/drawing/2014/main" id="{4CBA87F0-BCAD-4685-5B2A-60DB4A4A096F}"/>
              </a:ext>
            </a:extLst>
          </p:cNvPr>
          <p:cNvSpPr txBox="1">
            <a:spLocks/>
          </p:cNvSpPr>
          <p:nvPr/>
        </p:nvSpPr>
        <p:spPr>
          <a:xfrm>
            <a:off x="9677275" y="2577553"/>
            <a:ext cx="459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700"/>
              <a:t>C</a:t>
            </a:r>
            <a:endParaRPr lang="en-US" sz="1700" dirty="0"/>
          </a:p>
        </p:txBody>
      </p:sp>
      <p:grpSp>
        <p:nvGrpSpPr>
          <p:cNvPr id="2143" name="Google Shape;2145;p88">
            <a:extLst>
              <a:ext uri="{FF2B5EF4-FFF2-40B4-BE49-F238E27FC236}">
                <a16:creationId xmlns:a16="http://schemas.microsoft.com/office/drawing/2014/main" id="{2C37FD09-4AB1-38DB-269B-3D59C0191BAC}"/>
              </a:ext>
            </a:extLst>
          </p:cNvPr>
          <p:cNvGrpSpPr/>
          <p:nvPr/>
        </p:nvGrpSpPr>
        <p:grpSpPr>
          <a:xfrm rot="2700000">
            <a:off x="13132024" y="1950213"/>
            <a:ext cx="324902" cy="324902"/>
            <a:chOff x="1662975" y="1078284"/>
            <a:chExt cx="666300" cy="666300"/>
          </a:xfrm>
        </p:grpSpPr>
        <p:sp>
          <p:nvSpPr>
            <p:cNvPr id="2144" name="Google Shape;2146;p88">
              <a:extLst>
                <a:ext uri="{FF2B5EF4-FFF2-40B4-BE49-F238E27FC236}">
                  <a16:creationId xmlns:a16="http://schemas.microsoft.com/office/drawing/2014/main" id="{1FED7A16-1C71-3DFE-AA85-869FA4D017AE}"/>
                </a:ext>
              </a:extLst>
            </p:cNvPr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7;p88">
              <a:extLst>
                <a:ext uri="{FF2B5EF4-FFF2-40B4-BE49-F238E27FC236}">
                  <a16:creationId xmlns:a16="http://schemas.microsoft.com/office/drawing/2014/main" id="{8C5332F7-0DFB-17F7-B94B-861FB0852D0E}"/>
                </a:ext>
              </a:extLst>
            </p:cNvPr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6" name="Google Shape;2148;p88">
            <a:extLst>
              <a:ext uri="{FF2B5EF4-FFF2-40B4-BE49-F238E27FC236}">
                <a16:creationId xmlns:a16="http://schemas.microsoft.com/office/drawing/2014/main" id="{F64F4647-A6AB-EDEE-657C-CD55E72EF710}"/>
              </a:ext>
            </a:extLst>
          </p:cNvPr>
          <p:cNvSpPr txBox="1">
            <a:spLocks/>
          </p:cNvSpPr>
          <p:nvPr/>
        </p:nvSpPr>
        <p:spPr>
          <a:xfrm>
            <a:off x="13064676" y="1979040"/>
            <a:ext cx="459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700"/>
              <a:t>D</a:t>
            </a:r>
            <a:endParaRPr lang="en-US" sz="1700" dirty="0"/>
          </a:p>
        </p:txBody>
      </p:sp>
      <p:grpSp>
        <p:nvGrpSpPr>
          <p:cNvPr id="2147" name="Google Shape;2149;p88">
            <a:extLst>
              <a:ext uri="{FF2B5EF4-FFF2-40B4-BE49-F238E27FC236}">
                <a16:creationId xmlns:a16="http://schemas.microsoft.com/office/drawing/2014/main" id="{68575C24-89AA-8BEC-04A0-6FBD84539AF9}"/>
              </a:ext>
            </a:extLst>
          </p:cNvPr>
          <p:cNvGrpSpPr/>
          <p:nvPr/>
        </p:nvGrpSpPr>
        <p:grpSpPr>
          <a:xfrm rot="2700000">
            <a:off x="11260864" y="3490807"/>
            <a:ext cx="324902" cy="324902"/>
            <a:chOff x="1662975" y="1078284"/>
            <a:chExt cx="666300" cy="666300"/>
          </a:xfrm>
        </p:grpSpPr>
        <p:sp>
          <p:nvSpPr>
            <p:cNvPr id="2148" name="Google Shape;2150;p88">
              <a:extLst>
                <a:ext uri="{FF2B5EF4-FFF2-40B4-BE49-F238E27FC236}">
                  <a16:creationId xmlns:a16="http://schemas.microsoft.com/office/drawing/2014/main" id="{5B96C420-F8F4-CA89-8C08-9E54314F53AF}"/>
                </a:ext>
              </a:extLst>
            </p:cNvPr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51;p88">
              <a:extLst>
                <a:ext uri="{FF2B5EF4-FFF2-40B4-BE49-F238E27FC236}">
                  <a16:creationId xmlns:a16="http://schemas.microsoft.com/office/drawing/2014/main" id="{36C851E5-6AD3-64F6-1B8B-647C43D68DEC}"/>
                </a:ext>
              </a:extLst>
            </p:cNvPr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0" name="Google Shape;2152;p88">
            <a:extLst>
              <a:ext uri="{FF2B5EF4-FFF2-40B4-BE49-F238E27FC236}">
                <a16:creationId xmlns:a16="http://schemas.microsoft.com/office/drawing/2014/main" id="{095F27DA-80F3-1EF6-7C0B-86339D39DCCE}"/>
              </a:ext>
            </a:extLst>
          </p:cNvPr>
          <p:cNvSpPr txBox="1">
            <a:spLocks/>
          </p:cNvSpPr>
          <p:nvPr/>
        </p:nvSpPr>
        <p:spPr>
          <a:xfrm>
            <a:off x="11193516" y="3519634"/>
            <a:ext cx="459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700"/>
              <a:t>E</a:t>
            </a:r>
            <a:endParaRPr lang="en-US" sz="1700" dirty="0"/>
          </a:p>
        </p:txBody>
      </p:sp>
      <p:grpSp>
        <p:nvGrpSpPr>
          <p:cNvPr id="2151" name="Google Shape;2149;p88">
            <a:extLst>
              <a:ext uri="{FF2B5EF4-FFF2-40B4-BE49-F238E27FC236}">
                <a16:creationId xmlns:a16="http://schemas.microsoft.com/office/drawing/2014/main" id="{9BED6634-B536-2344-90D7-F2C4DCEF2003}"/>
              </a:ext>
            </a:extLst>
          </p:cNvPr>
          <p:cNvGrpSpPr/>
          <p:nvPr/>
        </p:nvGrpSpPr>
        <p:grpSpPr>
          <a:xfrm rot="2700000">
            <a:off x="12444504" y="3056891"/>
            <a:ext cx="324902" cy="324902"/>
            <a:chOff x="1662975" y="1078284"/>
            <a:chExt cx="666300" cy="666300"/>
          </a:xfrm>
        </p:grpSpPr>
        <p:sp>
          <p:nvSpPr>
            <p:cNvPr id="2152" name="Google Shape;2150;p88">
              <a:extLst>
                <a:ext uri="{FF2B5EF4-FFF2-40B4-BE49-F238E27FC236}">
                  <a16:creationId xmlns:a16="http://schemas.microsoft.com/office/drawing/2014/main" id="{E631376D-1C2F-383F-28F3-4BC4D835FA05}"/>
                </a:ext>
              </a:extLst>
            </p:cNvPr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1;p88">
              <a:extLst>
                <a:ext uri="{FF2B5EF4-FFF2-40B4-BE49-F238E27FC236}">
                  <a16:creationId xmlns:a16="http://schemas.microsoft.com/office/drawing/2014/main" id="{96841A93-B26A-26B4-6093-466661BD69F3}"/>
                </a:ext>
              </a:extLst>
            </p:cNvPr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4" name="Google Shape;2152;p88">
            <a:extLst>
              <a:ext uri="{FF2B5EF4-FFF2-40B4-BE49-F238E27FC236}">
                <a16:creationId xmlns:a16="http://schemas.microsoft.com/office/drawing/2014/main" id="{C39B2D8C-065B-5524-9C0C-9DDFFE551EDC}"/>
              </a:ext>
            </a:extLst>
          </p:cNvPr>
          <p:cNvSpPr txBox="1">
            <a:spLocks/>
          </p:cNvSpPr>
          <p:nvPr/>
        </p:nvSpPr>
        <p:spPr>
          <a:xfrm>
            <a:off x="12377156" y="3085718"/>
            <a:ext cx="459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700" dirty="0"/>
              <a:t>G</a:t>
            </a:r>
          </a:p>
        </p:txBody>
      </p:sp>
      <p:sp>
        <p:nvSpPr>
          <p:cNvPr id="2155" name="Google Shape;312;p39">
            <a:extLst>
              <a:ext uri="{FF2B5EF4-FFF2-40B4-BE49-F238E27FC236}">
                <a16:creationId xmlns:a16="http://schemas.microsoft.com/office/drawing/2014/main" id="{A94B5802-2893-BC5B-4D1A-7D1191E91567}"/>
              </a:ext>
            </a:extLst>
          </p:cNvPr>
          <p:cNvSpPr txBox="1">
            <a:spLocks/>
          </p:cNvSpPr>
          <p:nvPr/>
        </p:nvSpPr>
        <p:spPr>
          <a:xfrm>
            <a:off x="4248523" y="4741802"/>
            <a:ext cx="646954" cy="2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fa-IR" sz="1400" dirty="0">
                <a:latin typeface="Yekan Bakh" panose="00000500000000000000" pitchFamily="2" charset="-78"/>
                <a:cs typeface="Yekan Bakh" panose="00000500000000000000" pitchFamily="2" charset="-78"/>
              </a:rPr>
              <a:t>3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88"/>
          <p:cNvSpPr txBox="1">
            <a:spLocks noGrp="1"/>
          </p:cNvSpPr>
          <p:nvPr>
            <p:ph type="title"/>
          </p:nvPr>
        </p:nvSpPr>
        <p:spPr>
          <a:xfrm>
            <a:off x="718210" y="257015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general form of the TSP</a:t>
            </a:r>
          </a:p>
        </p:txBody>
      </p:sp>
      <p:grpSp>
        <p:nvGrpSpPr>
          <p:cNvPr id="2059" name="Google Shape;2059;p88"/>
          <p:cNvGrpSpPr/>
          <p:nvPr/>
        </p:nvGrpSpPr>
        <p:grpSpPr>
          <a:xfrm>
            <a:off x="4579749" y="1447291"/>
            <a:ext cx="4516902" cy="2848258"/>
            <a:chOff x="758775" y="1316250"/>
            <a:chExt cx="4305323" cy="2714841"/>
          </a:xfrm>
        </p:grpSpPr>
        <p:sp>
          <p:nvSpPr>
            <p:cNvPr id="2060" name="Google Shape;2060;p88"/>
            <p:cNvSpPr/>
            <p:nvPr/>
          </p:nvSpPr>
          <p:spPr>
            <a:xfrm>
              <a:off x="950606" y="1316250"/>
              <a:ext cx="579631" cy="422370"/>
            </a:xfrm>
            <a:custGeom>
              <a:avLst/>
              <a:gdLst/>
              <a:ahLst/>
              <a:cxnLst/>
              <a:rect l="l" t="t" r="r" b="b"/>
              <a:pathLst>
                <a:path w="8669" h="6317" extrusionOk="0">
                  <a:moveTo>
                    <a:pt x="2810" y="1"/>
                  </a:moveTo>
                  <a:lnTo>
                    <a:pt x="2691" y="25"/>
                  </a:lnTo>
                  <a:lnTo>
                    <a:pt x="2668" y="25"/>
                  </a:lnTo>
                  <a:cubicBezTo>
                    <a:pt x="2644" y="49"/>
                    <a:pt x="2608" y="72"/>
                    <a:pt x="2584" y="96"/>
                  </a:cubicBezTo>
                  <a:cubicBezTo>
                    <a:pt x="2572" y="108"/>
                    <a:pt x="2572" y="120"/>
                    <a:pt x="2572" y="132"/>
                  </a:cubicBezTo>
                  <a:cubicBezTo>
                    <a:pt x="2560" y="346"/>
                    <a:pt x="2656" y="656"/>
                    <a:pt x="2715" y="965"/>
                  </a:cubicBezTo>
                  <a:cubicBezTo>
                    <a:pt x="2752" y="1138"/>
                    <a:pt x="2614" y="1284"/>
                    <a:pt x="2456" y="1284"/>
                  </a:cubicBezTo>
                  <a:cubicBezTo>
                    <a:pt x="2408" y="1284"/>
                    <a:pt x="2358" y="1270"/>
                    <a:pt x="2310" y="1239"/>
                  </a:cubicBezTo>
                  <a:cubicBezTo>
                    <a:pt x="2227" y="1180"/>
                    <a:pt x="2132" y="1132"/>
                    <a:pt x="2037" y="1096"/>
                  </a:cubicBezTo>
                  <a:cubicBezTo>
                    <a:pt x="1727" y="977"/>
                    <a:pt x="1429" y="811"/>
                    <a:pt x="1167" y="608"/>
                  </a:cubicBezTo>
                  <a:cubicBezTo>
                    <a:pt x="1013" y="477"/>
                    <a:pt x="846" y="358"/>
                    <a:pt x="655" y="275"/>
                  </a:cubicBezTo>
                  <a:cubicBezTo>
                    <a:pt x="645" y="273"/>
                    <a:pt x="635" y="272"/>
                    <a:pt x="625" y="272"/>
                  </a:cubicBezTo>
                  <a:cubicBezTo>
                    <a:pt x="577" y="272"/>
                    <a:pt x="532" y="295"/>
                    <a:pt x="513" y="334"/>
                  </a:cubicBezTo>
                  <a:cubicBezTo>
                    <a:pt x="155" y="930"/>
                    <a:pt x="120" y="2001"/>
                    <a:pt x="441" y="2680"/>
                  </a:cubicBezTo>
                  <a:cubicBezTo>
                    <a:pt x="501" y="2787"/>
                    <a:pt x="465" y="2918"/>
                    <a:pt x="382" y="3001"/>
                  </a:cubicBezTo>
                  <a:cubicBezTo>
                    <a:pt x="132" y="3228"/>
                    <a:pt x="1" y="3644"/>
                    <a:pt x="155" y="3906"/>
                  </a:cubicBezTo>
                  <a:cubicBezTo>
                    <a:pt x="298" y="4180"/>
                    <a:pt x="465" y="4085"/>
                    <a:pt x="703" y="4180"/>
                  </a:cubicBezTo>
                  <a:cubicBezTo>
                    <a:pt x="1298" y="4430"/>
                    <a:pt x="989" y="4871"/>
                    <a:pt x="1358" y="5228"/>
                  </a:cubicBezTo>
                  <a:cubicBezTo>
                    <a:pt x="1608" y="5478"/>
                    <a:pt x="2096" y="5478"/>
                    <a:pt x="2394" y="5621"/>
                  </a:cubicBezTo>
                  <a:cubicBezTo>
                    <a:pt x="2763" y="5799"/>
                    <a:pt x="3156" y="5895"/>
                    <a:pt x="3561" y="5930"/>
                  </a:cubicBezTo>
                  <a:cubicBezTo>
                    <a:pt x="3637" y="5937"/>
                    <a:pt x="3712" y="5940"/>
                    <a:pt x="3787" y="5940"/>
                  </a:cubicBezTo>
                  <a:cubicBezTo>
                    <a:pt x="4233" y="5940"/>
                    <a:pt x="4647" y="5835"/>
                    <a:pt x="5096" y="5835"/>
                  </a:cubicBezTo>
                  <a:cubicBezTo>
                    <a:pt x="5882" y="5835"/>
                    <a:pt x="6668" y="5990"/>
                    <a:pt x="7394" y="6299"/>
                  </a:cubicBezTo>
                  <a:cubicBezTo>
                    <a:pt x="7415" y="6311"/>
                    <a:pt x="7435" y="6316"/>
                    <a:pt x="7455" y="6316"/>
                  </a:cubicBezTo>
                  <a:cubicBezTo>
                    <a:pt x="7518" y="6316"/>
                    <a:pt x="7573" y="6264"/>
                    <a:pt x="7573" y="6192"/>
                  </a:cubicBezTo>
                  <a:cubicBezTo>
                    <a:pt x="7942" y="5585"/>
                    <a:pt x="7978" y="4632"/>
                    <a:pt x="8133" y="3954"/>
                  </a:cubicBezTo>
                  <a:cubicBezTo>
                    <a:pt x="8299" y="3216"/>
                    <a:pt x="8633" y="2418"/>
                    <a:pt x="8668" y="1668"/>
                  </a:cubicBezTo>
                  <a:cubicBezTo>
                    <a:pt x="8656" y="1620"/>
                    <a:pt x="8633" y="1584"/>
                    <a:pt x="8585" y="1573"/>
                  </a:cubicBezTo>
                  <a:cubicBezTo>
                    <a:pt x="8097" y="1501"/>
                    <a:pt x="7668" y="1263"/>
                    <a:pt x="7192" y="1144"/>
                  </a:cubicBezTo>
                  <a:cubicBezTo>
                    <a:pt x="6751" y="1025"/>
                    <a:pt x="6275" y="977"/>
                    <a:pt x="5811" y="882"/>
                  </a:cubicBezTo>
                  <a:cubicBezTo>
                    <a:pt x="4835" y="668"/>
                    <a:pt x="3870" y="370"/>
                    <a:pt x="2941" y="13"/>
                  </a:cubicBezTo>
                  <a:cubicBezTo>
                    <a:pt x="2894" y="1"/>
                    <a:pt x="2846" y="1"/>
                    <a:pt x="2810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88"/>
            <p:cNvSpPr/>
            <p:nvPr/>
          </p:nvSpPr>
          <p:spPr>
            <a:xfrm>
              <a:off x="812867" y="1580160"/>
              <a:ext cx="720510" cy="565322"/>
            </a:xfrm>
            <a:custGeom>
              <a:avLst/>
              <a:gdLst/>
              <a:ahLst/>
              <a:cxnLst/>
              <a:rect l="l" t="t" r="r" b="b"/>
              <a:pathLst>
                <a:path w="10776" h="8455" extrusionOk="0">
                  <a:moveTo>
                    <a:pt x="2682" y="0"/>
                  </a:moveTo>
                  <a:cubicBezTo>
                    <a:pt x="2386" y="0"/>
                    <a:pt x="2218" y="141"/>
                    <a:pt x="2084" y="543"/>
                  </a:cubicBezTo>
                  <a:cubicBezTo>
                    <a:pt x="1739" y="1555"/>
                    <a:pt x="1501" y="2662"/>
                    <a:pt x="941" y="3591"/>
                  </a:cubicBezTo>
                  <a:cubicBezTo>
                    <a:pt x="703" y="3960"/>
                    <a:pt x="346" y="4305"/>
                    <a:pt x="168" y="4710"/>
                  </a:cubicBezTo>
                  <a:cubicBezTo>
                    <a:pt x="13" y="5055"/>
                    <a:pt x="37" y="5448"/>
                    <a:pt x="13" y="5817"/>
                  </a:cubicBezTo>
                  <a:cubicBezTo>
                    <a:pt x="1" y="6520"/>
                    <a:pt x="501" y="6508"/>
                    <a:pt x="1120" y="6662"/>
                  </a:cubicBezTo>
                  <a:cubicBezTo>
                    <a:pt x="3299" y="7210"/>
                    <a:pt x="5418" y="7948"/>
                    <a:pt x="7609" y="8425"/>
                  </a:cubicBezTo>
                  <a:cubicBezTo>
                    <a:pt x="7714" y="8444"/>
                    <a:pt x="7802" y="8455"/>
                    <a:pt x="7876" y="8455"/>
                  </a:cubicBezTo>
                  <a:cubicBezTo>
                    <a:pt x="8121" y="8455"/>
                    <a:pt x="8220" y="8334"/>
                    <a:pt x="8311" y="7996"/>
                  </a:cubicBezTo>
                  <a:cubicBezTo>
                    <a:pt x="8430" y="7543"/>
                    <a:pt x="8466" y="7067"/>
                    <a:pt x="8621" y="6627"/>
                  </a:cubicBezTo>
                  <a:cubicBezTo>
                    <a:pt x="8800" y="6091"/>
                    <a:pt x="9073" y="5603"/>
                    <a:pt x="9157" y="5043"/>
                  </a:cubicBezTo>
                  <a:cubicBezTo>
                    <a:pt x="9157" y="4996"/>
                    <a:pt x="9145" y="4948"/>
                    <a:pt x="9109" y="4924"/>
                  </a:cubicBezTo>
                  <a:cubicBezTo>
                    <a:pt x="9002" y="4865"/>
                    <a:pt x="8895" y="4817"/>
                    <a:pt x="8788" y="4769"/>
                  </a:cubicBezTo>
                  <a:cubicBezTo>
                    <a:pt x="9383" y="3984"/>
                    <a:pt x="10776" y="2602"/>
                    <a:pt x="9264" y="2019"/>
                  </a:cubicBezTo>
                  <a:cubicBezTo>
                    <a:pt x="8490" y="1721"/>
                    <a:pt x="7502" y="1733"/>
                    <a:pt x="6692" y="1721"/>
                  </a:cubicBezTo>
                  <a:cubicBezTo>
                    <a:pt x="6319" y="1721"/>
                    <a:pt x="5930" y="1774"/>
                    <a:pt x="5546" y="1774"/>
                  </a:cubicBezTo>
                  <a:cubicBezTo>
                    <a:pt x="5355" y="1774"/>
                    <a:pt x="5164" y="1761"/>
                    <a:pt x="4978" y="1721"/>
                  </a:cubicBezTo>
                  <a:cubicBezTo>
                    <a:pt x="4478" y="1602"/>
                    <a:pt x="4013" y="1340"/>
                    <a:pt x="3525" y="1150"/>
                  </a:cubicBezTo>
                  <a:cubicBezTo>
                    <a:pt x="3466" y="781"/>
                    <a:pt x="3394" y="269"/>
                    <a:pt x="3085" y="78"/>
                  </a:cubicBezTo>
                  <a:cubicBezTo>
                    <a:pt x="3073" y="54"/>
                    <a:pt x="3049" y="43"/>
                    <a:pt x="3025" y="43"/>
                  </a:cubicBezTo>
                  <a:cubicBezTo>
                    <a:pt x="2894" y="16"/>
                    <a:pt x="2781" y="0"/>
                    <a:pt x="268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88"/>
            <p:cNvSpPr/>
            <p:nvPr/>
          </p:nvSpPr>
          <p:spPr>
            <a:xfrm>
              <a:off x="1785728" y="1910064"/>
              <a:ext cx="579765" cy="495184"/>
            </a:xfrm>
            <a:custGeom>
              <a:avLst/>
              <a:gdLst/>
              <a:ahLst/>
              <a:cxnLst/>
              <a:rect l="l" t="t" r="r" b="b"/>
              <a:pathLst>
                <a:path w="8671" h="7406" extrusionOk="0">
                  <a:moveTo>
                    <a:pt x="1022" y="1"/>
                  </a:moveTo>
                  <a:cubicBezTo>
                    <a:pt x="980" y="1"/>
                    <a:pt x="936" y="32"/>
                    <a:pt x="929" y="85"/>
                  </a:cubicBezTo>
                  <a:lnTo>
                    <a:pt x="929" y="109"/>
                  </a:lnTo>
                  <a:cubicBezTo>
                    <a:pt x="905" y="133"/>
                    <a:pt x="881" y="169"/>
                    <a:pt x="881" y="204"/>
                  </a:cubicBezTo>
                  <a:lnTo>
                    <a:pt x="881" y="383"/>
                  </a:lnTo>
                  <a:cubicBezTo>
                    <a:pt x="881" y="419"/>
                    <a:pt x="893" y="443"/>
                    <a:pt x="905" y="454"/>
                  </a:cubicBezTo>
                  <a:cubicBezTo>
                    <a:pt x="834" y="943"/>
                    <a:pt x="655" y="1419"/>
                    <a:pt x="584" y="1883"/>
                  </a:cubicBezTo>
                  <a:cubicBezTo>
                    <a:pt x="465" y="2645"/>
                    <a:pt x="381" y="3419"/>
                    <a:pt x="262" y="4181"/>
                  </a:cubicBezTo>
                  <a:cubicBezTo>
                    <a:pt x="155" y="4764"/>
                    <a:pt x="72" y="5360"/>
                    <a:pt x="24" y="5967"/>
                  </a:cubicBezTo>
                  <a:cubicBezTo>
                    <a:pt x="12" y="6193"/>
                    <a:pt x="0" y="6384"/>
                    <a:pt x="191" y="6527"/>
                  </a:cubicBezTo>
                  <a:cubicBezTo>
                    <a:pt x="488" y="6753"/>
                    <a:pt x="1072" y="6681"/>
                    <a:pt x="1417" y="6717"/>
                  </a:cubicBezTo>
                  <a:cubicBezTo>
                    <a:pt x="2060" y="6789"/>
                    <a:pt x="2679" y="6991"/>
                    <a:pt x="3334" y="7062"/>
                  </a:cubicBezTo>
                  <a:cubicBezTo>
                    <a:pt x="4670" y="7210"/>
                    <a:pt x="6052" y="7394"/>
                    <a:pt x="7398" y="7394"/>
                  </a:cubicBezTo>
                  <a:cubicBezTo>
                    <a:pt x="7576" y="7394"/>
                    <a:pt x="7753" y="7391"/>
                    <a:pt x="7930" y="7384"/>
                  </a:cubicBezTo>
                  <a:lnTo>
                    <a:pt x="7942" y="7384"/>
                  </a:lnTo>
                  <a:cubicBezTo>
                    <a:pt x="7960" y="7399"/>
                    <a:pt x="7981" y="7406"/>
                    <a:pt x="8002" y="7406"/>
                  </a:cubicBezTo>
                  <a:cubicBezTo>
                    <a:pt x="8048" y="7406"/>
                    <a:pt x="8092" y="7373"/>
                    <a:pt x="8108" y="7324"/>
                  </a:cubicBezTo>
                  <a:cubicBezTo>
                    <a:pt x="8120" y="7253"/>
                    <a:pt x="8132" y="7181"/>
                    <a:pt x="8144" y="7098"/>
                  </a:cubicBezTo>
                  <a:cubicBezTo>
                    <a:pt x="8168" y="7086"/>
                    <a:pt x="8192" y="7062"/>
                    <a:pt x="8192" y="7027"/>
                  </a:cubicBezTo>
                  <a:cubicBezTo>
                    <a:pt x="8192" y="6824"/>
                    <a:pt x="8204" y="6610"/>
                    <a:pt x="8239" y="6396"/>
                  </a:cubicBezTo>
                  <a:cubicBezTo>
                    <a:pt x="8239" y="6384"/>
                    <a:pt x="8239" y="6372"/>
                    <a:pt x="8239" y="6348"/>
                  </a:cubicBezTo>
                  <a:cubicBezTo>
                    <a:pt x="8430" y="4610"/>
                    <a:pt x="8454" y="2859"/>
                    <a:pt x="8656" y="1121"/>
                  </a:cubicBezTo>
                  <a:cubicBezTo>
                    <a:pt x="8671" y="1047"/>
                    <a:pt x="8611" y="1010"/>
                    <a:pt x="8547" y="1010"/>
                  </a:cubicBezTo>
                  <a:cubicBezTo>
                    <a:pt x="8509" y="1010"/>
                    <a:pt x="8469" y="1023"/>
                    <a:pt x="8442" y="1050"/>
                  </a:cubicBezTo>
                  <a:cubicBezTo>
                    <a:pt x="8430" y="1026"/>
                    <a:pt x="8406" y="1014"/>
                    <a:pt x="8382" y="1002"/>
                  </a:cubicBezTo>
                  <a:cubicBezTo>
                    <a:pt x="7096" y="800"/>
                    <a:pt x="5811" y="835"/>
                    <a:pt x="4537" y="562"/>
                  </a:cubicBezTo>
                  <a:cubicBezTo>
                    <a:pt x="3442" y="334"/>
                    <a:pt x="2370" y="84"/>
                    <a:pt x="1257" y="84"/>
                  </a:cubicBezTo>
                  <a:cubicBezTo>
                    <a:pt x="1207" y="84"/>
                    <a:pt x="1157" y="84"/>
                    <a:pt x="1108" y="85"/>
                  </a:cubicBezTo>
                  <a:cubicBezTo>
                    <a:pt x="1108" y="73"/>
                    <a:pt x="1108" y="62"/>
                    <a:pt x="1096" y="62"/>
                  </a:cubicBezTo>
                  <a:cubicBezTo>
                    <a:pt x="1085" y="20"/>
                    <a:pt x="1054" y="1"/>
                    <a:pt x="102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88"/>
            <p:cNvSpPr/>
            <p:nvPr/>
          </p:nvSpPr>
          <p:spPr>
            <a:xfrm>
              <a:off x="1550837" y="1434130"/>
              <a:ext cx="856709" cy="568064"/>
            </a:xfrm>
            <a:custGeom>
              <a:avLst/>
              <a:gdLst/>
              <a:ahLst/>
              <a:cxnLst/>
              <a:rect l="l" t="t" r="r" b="b"/>
              <a:pathLst>
                <a:path w="12813" h="8496" extrusionOk="0">
                  <a:moveTo>
                    <a:pt x="513" y="0"/>
                  </a:moveTo>
                  <a:cubicBezTo>
                    <a:pt x="477" y="60"/>
                    <a:pt x="441" y="107"/>
                    <a:pt x="406" y="167"/>
                  </a:cubicBezTo>
                  <a:cubicBezTo>
                    <a:pt x="203" y="869"/>
                    <a:pt x="1" y="1357"/>
                    <a:pt x="180" y="2119"/>
                  </a:cubicBezTo>
                  <a:cubicBezTo>
                    <a:pt x="263" y="2512"/>
                    <a:pt x="382" y="2893"/>
                    <a:pt x="525" y="3262"/>
                  </a:cubicBezTo>
                  <a:cubicBezTo>
                    <a:pt x="691" y="3643"/>
                    <a:pt x="1108" y="4024"/>
                    <a:pt x="1132" y="4453"/>
                  </a:cubicBezTo>
                  <a:cubicBezTo>
                    <a:pt x="1168" y="4870"/>
                    <a:pt x="632" y="5667"/>
                    <a:pt x="1013" y="6037"/>
                  </a:cubicBezTo>
                  <a:cubicBezTo>
                    <a:pt x="1092" y="6116"/>
                    <a:pt x="1167" y="6148"/>
                    <a:pt x="1237" y="6148"/>
                  </a:cubicBezTo>
                  <a:cubicBezTo>
                    <a:pt x="1324" y="6148"/>
                    <a:pt x="1404" y="6097"/>
                    <a:pt x="1477" y="6025"/>
                  </a:cubicBezTo>
                  <a:cubicBezTo>
                    <a:pt x="1692" y="6644"/>
                    <a:pt x="1668" y="7406"/>
                    <a:pt x="2251" y="7822"/>
                  </a:cubicBezTo>
                  <a:cubicBezTo>
                    <a:pt x="2418" y="7944"/>
                    <a:pt x="2626" y="7975"/>
                    <a:pt x="2843" y="7975"/>
                  </a:cubicBezTo>
                  <a:cubicBezTo>
                    <a:pt x="3073" y="7975"/>
                    <a:pt x="3315" y="7940"/>
                    <a:pt x="3532" y="7940"/>
                  </a:cubicBezTo>
                  <a:cubicBezTo>
                    <a:pt x="3858" y="7940"/>
                    <a:pt x="4129" y="8018"/>
                    <a:pt x="4228" y="8406"/>
                  </a:cubicBezTo>
                  <a:cubicBezTo>
                    <a:pt x="4251" y="8465"/>
                    <a:pt x="4302" y="8495"/>
                    <a:pt x="4353" y="8495"/>
                  </a:cubicBezTo>
                  <a:cubicBezTo>
                    <a:pt x="4403" y="8495"/>
                    <a:pt x="4454" y="8465"/>
                    <a:pt x="4478" y="8406"/>
                  </a:cubicBezTo>
                  <a:cubicBezTo>
                    <a:pt x="4478" y="8394"/>
                    <a:pt x="4478" y="8370"/>
                    <a:pt x="4490" y="8346"/>
                  </a:cubicBezTo>
                  <a:cubicBezTo>
                    <a:pt x="4525" y="8096"/>
                    <a:pt x="4537" y="7596"/>
                    <a:pt x="4680" y="7453"/>
                  </a:cubicBezTo>
                  <a:cubicBezTo>
                    <a:pt x="4754" y="7387"/>
                    <a:pt x="4864" y="7363"/>
                    <a:pt x="4989" y="7363"/>
                  </a:cubicBezTo>
                  <a:cubicBezTo>
                    <a:pt x="5264" y="7363"/>
                    <a:pt x="5611" y="7480"/>
                    <a:pt x="5799" y="7513"/>
                  </a:cubicBezTo>
                  <a:cubicBezTo>
                    <a:pt x="6526" y="7620"/>
                    <a:pt x="7264" y="7703"/>
                    <a:pt x="7990" y="7822"/>
                  </a:cubicBezTo>
                  <a:cubicBezTo>
                    <a:pt x="9347" y="8049"/>
                    <a:pt x="10681" y="8275"/>
                    <a:pt x="12050" y="8358"/>
                  </a:cubicBezTo>
                  <a:cubicBezTo>
                    <a:pt x="12074" y="8358"/>
                    <a:pt x="12086" y="8346"/>
                    <a:pt x="12110" y="8346"/>
                  </a:cubicBezTo>
                  <a:cubicBezTo>
                    <a:pt x="12157" y="8334"/>
                    <a:pt x="12205" y="8299"/>
                    <a:pt x="12205" y="8239"/>
                  </a:cubicBezTo>
                  <a:cubicBezTo>
                    <a:pt x="12324" y="6168"/>
                    <a:pt x="12812" y="4096"/>
                    <a:pt x="12776" y="2024"/>
                  </a:cubicBezTo>
                  <a:cubicBezTo>
                    <a:pt x="12788" y="1965"/>
                    <a:pt x="12741" y="1905"/>
                    <a:pt x="12681" y="1905"/>
                  </a:cubicBezTo>
                  <a:lnTo>
                    <a:pt x="12669" y="1905"/>
                  </a:lnTo>
                  <a:cubicBezTo>
                    <a:pt x="10478" y="1679"/>
                    <a:pt x="8300" y="1381"/>
                    <a:pt x="6121" y="1060"/>
                  </a:cubicBezTo>
                  <a:cubicBezTo>
                    <a:pt x="5073" y="917"/>
                    <a:pt x="4061" y="691"/>
                    <a:pt x="3025" y="500"/>
                  </a:cubicBezTo>
                  <a:cubicBezTo>
                    <a:pt x="2668" y="441"/>
                    <a:pt x="2311" y="345"/>
                    <a:pt x="1954" y="250"/>
                  </a:cubicBezTo>
                  <a:cubicBezTo>
                    <a:pt x="1727" y="226"/>
                    <a:pt x="1489" y="179"/>
                    <a:pt x="1263" y="143"/>
                  </a:cubicBezTo>
                  <a:cubicBezTo>
                    <a:pt x="1072" y="119"/>
                    <a:pt x="906" y="83"/>
                    <a:pt x="727" y="36"/>
                  </a:cubicBezTo>
                  <a:lnTo>
                    <a:pt x="644" y="12"/>
                  </a:lnTo>
                  <a:cubicBezTo>
                    <a:pt x="596" y="12"/>
                    <a:pt x="561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88"/>
            <p:cNvSpPr/>
            <p:nvPr/>
          </p:nvSpPr>
          <p:spPr>
            <a:xfrm>
              <a:off x="1348643" y="1420557"/>
              <a:ext cx="515176" cy="825752"/>
            </a:xfrm>
            <a:custGeom>
              <a:avLst/>
              <a:gdLst/>
              <a:ahLst/>
              <a:cxnLst/>
              <a:rect l="l" t="t" r="r" b="b"/>
              <a:pathLst>
                <a:path w="7705" h="12350" extrusionOk="0">
                  <a:moveTo>
                    <a:pt x="2549" y="1"/>
                  </a:moveTo>
                  <a:cubicBezTo>
                    <a:pt x="2549" y="1"/>
                    <a:pt x="2549" y="13"/>
                    <a:pt x="2549" y="13"/>
                  </a:cubicBezTo>
                  <a:lnTo>
                    <a:pt x="2501" y="13"/>
                  </a:lnTo>
                  <a:cubicBezTo>
                    <a:pt x="2465" y="24"/>
                    <a:pt x="2442" y="48"/>
                    <a:pt x="2442" y="84"/>
                  </a:cubicBezTo>
                  <a:cubicBezTo>
                    <a:pt x="2430" y="179"/>
                    <a:pt x="2406" y="286"/>
                    <a:pt x="2370" y="382"/>
                  </a:cubicBezTo>
                  <a:cubicBezTo>
                    <a:pt x="2168" y="882"/>
                    <a:pt x="2084" y="1441"/>
                    <a:pt x="1977" y="1965"/>
                  </a:cubicBezTo>
                  <a:cubicBezTo>
                    <a:pt x="1822" y="2644"/>
                    <a:pt x="1465" y="3489"/>
                    <a:pt x="1501" y="4192"/>
                  </a:cubicBezTo>
                  <a:cubicBezTo>
                    <a:pt x="1513" y="4477"/>
                    <a:pt x="1632" y="4739"/>
                    <a:pt x="1680" y="5025"/>
                  </a:cubicBezTo>
                  <a:cubicBezTo>
                    <a:pt x="1739" y="5370"/>
                    <a:pt x="1656" y="5728"/>
                    <a:pt x="1441" y="6013"/>
                  </a:cubicBezTo>
                  <a:cubicBezTo>
                    <a:pt x="1432" y="6010"/>
                    <a:pt x="1423" y="6009"/>
                    <a:pt x="1413" y="6009"/>
                  </a:cubicBezTo>
                  <a:cubicBezTo>
                    <a:pt x="1384" y="6009"/>
                    <a:pt x="1355" y="6022"/>
                    <a:pt x="1346" y="6049"/>
                  </a:cubicBezTo>
                  <a:cubicBezTo>
                    <a:pt x="1310" y="6109"/>
                    <a:pt x="1275" y="6168"/>
                    <a:pt x="1239" y="6228"/>
                  </a:cubicBezTo>
                  <a:cubicBezTo>
                    <a:pt x="1191" y="6299"/>
                    <a:pt x="1144" y="6371"/>
                    <a:pt x="1084" y="6430"/>
                  </a:cubicBezTo>
                  <a:lnTo>
                    <a:pt x="977" y="6537"/>
                  </a:lnTo>
                  <a:cubicBezTo>
                    <a:pt x="870" y="6632"/>
                    <a:pt x="775" y="6752"/>
                    <a:pt x="715" y="6871"/>
                  </a:cubicBezTo>
                  <a:cubicBezTo>
                    <a:pt x="656" y="6942"/>
                    <a:pt x="608" y="7025"/>
                    <a:pt x="608" y="7121"/>
                  </a:cubicBezTo>
                  <a:cubicBezTo>
                    <a:pt x="608" y="7204"/>
                    <a:pt x="679" y="7240"/>
                    <a:pt x="679" y="7311"/>
                  </a:cubicBezTo>
                  <a:cubicBezTo>
                    <a:pt x="703" y="7644"/>
                    <a:pt x="775" y="7990"/>
                    <a:pt x="667" y="8347"/>
                  </a:cubicBezTo>
                  <a:cubicBezTo>
                    <a:pt x="429" y="9145"/>
                    <a:pt x="36" y="9930"/>
                    <a:pt x="1" y="10764"/>
                  </a:cubicBezTo>
                  <a:cubicBezTo>
                    <a:pt x="1" y="10835"/>
                    <a:pt x="60" y="10883"/>
                    <a:pt x="120" y="10883"/>
                  </a:cubicBezTo>
                  <a:cubicBezTo>
                    <a:pt x="1310" y="10942"/>
                    <a:pt x="2465" y="11490"/>
                    <a:pt x="3644" y="11704"/>
                  </a:cubicBezTo>
                  <a:cubicBezTo>
                    <a:pt x="4156" y="11800"/>
                    <a:pt x="4692" y="11824"/>
                    <a:pt x="5216" y="11907"/>
                  </a:cubicBezTo>
                  <a:cubicBezTo>
                    <a:pt x="5740" y="12002"/>
                    <a:pt x="6204" y="12205"/>
                    <a:pt x="6704" y="12347"/>
                  </a:cubicBezTo>
                  <a:cubicBezTo>
                    <a:pt x="6713" y="12349"/>
                    <a:pt x="6722" y="12350"/>
                    <a:pt x="6731" y="12350"/>
                  </a:cubicBezTo>
                  <a:cubicBezTo>
                    <a:pt x="6793" y="12350"/>
                    <a:pt x="6848" y="12315"/>
                    <a:pt x="6859" y="12252"/>
                  </a:cubicBezTo>
                  <a:cubicBezTo>
                    <a:pt x="7073" y="11276"/>
                    <a:pt x="7192" y="10264"/>
                    <a:pt x="7359" y="9264"/>
                  </a:cubicBezTo>
                  <a:cubicBezTo>
                    <a:pt x="7430" y="8942"/>
                    <a:pt x="7704" y="8299"/>
                    <a:pt x="7347" y="8014"/>
                  </a:cubicBezTo>
                  <a:cubicBezTo>
                    <a:pt x="7230" y="7927"/>
                    <a:pt x="7070" y="7900"/>
                    <a:pt x="6896" y="7900"/>
                  </a:cubicBezTo>
                  <a:cubicBezTo>
                    <a:pt x="6619" y="7900"/>
                    <a:pt x="6307" y="7968"/>
                    <a:pt x="6076" y="7968"/>
                  </a:cubicBezTo>
                  <a:cubicBezTo>
                    <a:pt x="6054" y="7968"/>
                    <a:pt x="6033" y="7967"/>
                    <a:pt x="6013" y="7966"/>
                  </a:cubicBezTo>
                  <a:cubicBezTo>
                    <a:pt x="5192" y="7918"/>
                    <a:pt x="4847" y="6644"/>
                    <a:pt x="4739" y="5942"/>
                  </a:cubicBezTo>
                  <a:cubicBezTo>
                    <a:pt x="4739" y="5918"/>
                    <a:pt x="4739" y="5894"/>
                    <a:pt x="4739" y="5882"/>
                  </a:cubicBezTo>
                  <a:cubicBezTo>
                    <a:pt x="4732" y="5812"/>
                    <a:pt x="4658" y="5747"/>
                    <a:pt x="4591" y="5747"/>
                  </a:cubicBezTo>
                  <a:cubicBezTo>
                    <a:pt x="4555" y="5747"/>
                    <a:pt x="4522" y="5766"/>
                    <a:pt x="4501" y="5811"/>
                  </a:cubicBezTo>
                  <a:cubicBezTo>
                    <a:pt x="4412" y="5838"/>
                    <a:pt x="4338" y="5851"/>
                    <a:pt x="4280" y="5851"/>
                  </a:cubicBezTo>
                  <a:cubicBezTo>
                    <a:pt x="4107" y="5851"/>
                    <a:pt x="4076" y="5731"/>
                    <a:pt x="4192" y="5489"/>
                  </a:cubicBezTo>
                  <a:cubicBezTo>
                    <a:pt x="4216" y="5370"/>
                    <a:pt x="4251" y="5263"/>
                    <a:pt x="4287" y="5144"/>
                  </a:cubicBezTo>
                  <a:cubicBezTo>
                    <a:pt x="4358" y="4966"/>
                    <a:pt x="4477" y="4775"/>
                    <a:pt x="4489" y="4585"/>
                  </a:cubicBezTo>
                  <a:cubicBezTo>
                    <a:pt x="4525" y="4192"/>
                    <a:pt x="4263" y="3989"/>
                    <a:pt x="4037" y="3715"/>
                  </a:cubicBezTo>
                  <a:cubicBezTo>
                    <a:pt x="3668" y="3299"/>
                    <a:pt x="3656" y="2977"/>
                    <a:pt x="3549" y="2453"/>
                  </a:cubicBezTo>
                  <a:cubicBezTo>
                    <a:pt x="3489" y="2227"/>
                    <a:pt x="3370" y="2001"/>
                    <a:pt x="3334" y="1775"/>
                  </a:cubicBezTo>
                  <a:cubicBezTo>
                    <a:pt x="3239" y="1251"/>
                    <a:pt x="3668" y="834"/>
                    <a:pt x="3632" y="310"/>
                  </a:cubicBezTo>
                  <a:cubicBezTo>
                    <a:pt x="3632" y="251"/>
                    <a:pt x="3596" y="215"/>
                    <a:pt x="3549" y="191"/>
                  </a:cubicBezTo>
                  <a:cubicBezTo>
                    <a:pt x="3334" y="120"/>
                    <a:pt x="3108" y="60"/>
                    <a:pt x="2894" y="24"/>
                  </a:cubicBezTo>
                  <a:cubicBezTo>
                    <a:pt x="2799" y="24"/>
                    <a:pt x="2715" y="13"/>
                    <a:pt x="2632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88"/>
            <p:cNvSpPr/>
            <p:nvPr/>
          </p:nvSpPr>
          <p:spPr>
            <a:xfrm>
              <a:off x="2351726" y="1560302"/>
              <a:ext cx="558101" cy="357113"/>
            </a:xfrm>
            <a:custGeom>
              <a:avLst/>
              <a:gdLst/>
              <a:ahLst/>
              <a:cxnLst/>
              <a:rect l="l" t="t" r="r" b="b"/>
              <a:pathLst>
                <a:path w="8347" h="5341" extrusionOk="0">
                  <a:moveTo>
                    <a:pt x="698" y="0"/>
                  </a:moveTo>
                  <a:cubicBezTo>
                    <a:pt x="592" y="0"/>
                    <a:pt x="487" y="2"/>
                    <a:pt x="382" y="6"/>
                  </a:cubicBezTo>
                  <a:cubicBezTo>
                    <a:pt x="286" y="6"/>
                    <a:pt x="263" y="161"/>
                    <a:pt x="370" y="173"/>
                  </a:cubicBezTo>
                  <a:lnTo>
                    <a:pt x="632" y="220"/>
                  </a:lnTo>
                  <a:cubicBezTo>
                    <a:pt x="513" y="435"/>
                    <a:pt x="536" y="816"/>
                    <a:pt x="513" y="1078"/>
                  </a:cubicBezTo>
                  <a:cubicBezTo>
                    <a:pt x="405" y="2292"/>
                    <a:pt x="1" y="3578"/>
                    <a:pt x="143" y="4804"/>
                  </a:cubicBezTo>
                  <a:cubicBezTo>
                    <a:pt x="143" y="4888"/>
                    <a:pt x="203" y="4947"/>
                    <a:pt x="286" y="4947"/>
                  </a:cubicBezTo>
                  <a:cubicBezTo>
                    <a:pt x="1596" y="5031"/>
                    <a:pt x="2894" y="5269"/>
                    <a:pt x="4204" y="5281"/>
                  </a:cubicBezTo>
                  <a:cubicBezTo>
                    <a:pt x="4254" y="5281"/>
                    <a:pt x="4304" y="5281"/>
                    <a:pt x="4354" y="5281"/>
                  </a:cubicBezTo>
                  <a:cubicBezTo>
                    <a:pt x="5096" y="5281"/>
                    <a:pt x="5844" y="5235"/>
                    <a:pt x="6591" y="5235"/>
                  </a:cubicBezTo>
                  <a:cubicBezTo>
                    <a:pt x="7127" y="5235"/>
                    <a:pt x="7661" y="5259"/>
                    <a:pt x="8192" y="5340"/>
                  </a:cubicBezTo>
                  <a:cubicBezTo>
                    <a:pt x="8216" y="5340"/>
                    <a:pt x="8240" y="5328"/>
                    <a:pt x="8264" y="5316"/>
                  </a:cubicBezTo>
                  <a:cubicBezTo>
                    <a:pt x="8311" y="5293"/>
                    <a:pt x="8347" y="5245"/>
                    <a:pt x="8335" y="5197"/>
                  </a:cubicBezTo>
                  <a:cubicBezTo>
                    <a:pt x="8287" y="4721"/>
                    <a:pt x="8216" y="4257"/>
                    <a:pt x="8121" y="3804"/>
                  </a:cubicBezTo>
                  <a:cubicBezTo>
                    <a:pt x="8025" y="3173"/>
                    <a:pt x="8121" y="2554"/>
                    <a:pt x="7966" y="1935"/>
                  </a:cubicBezTo>
                  <a:cubicBezTo>
                    <a:pt x="7883" y="1673"/>
                    <a:pt x="7835" y="1399"/>
                    <a:pt x="7823" y="1125"/>
                  </a:cubicBezTo>
                  <a:cubicBezTo>
                    <a:pt x="7823" y="971"/>
                    <a:pt x="7859" y="768"/>
                    <a:pt x="7787" y="601"/>
                  </a:cubicBezTo>
                  <a:cubicBezTo>
                    <a:pt x="7716" y="447"/>
                    <a:pt x="7561" y="328"/>
                    <a:pt x="7382" y="304"/>
                  </a:cubicBezTo>
                  <a:cubicBezTo>
                    <a:pt x="7280" y="280"/>
                    <a:pt x="7175" y="271"/>
                    <a:pt x="7068" y="271"/>
                  </a:cubicBezTo>
                  <a:cubicBezTo>
                    <a:pt x="6768" y="271"/>
                    <a:pt x="6456" y="340"/>
                    <a:pt x="6159" y="340"/>
                  </a:cubicBezTo>
                  <a:cubicBezTo>
                    <a:pt x="6142" y="340"/>
                    <a:pt x="6125" y="340"/>
                    <a:pt x="6109" y="340"/>
                  </a:cubicBezTo>
                  <a:cubicBezTo>
                    <a:pt x="5501" y="328"/>
                    <a:pt x="4882" y="304"/>
                    <a:pt x="4263" y="280"/>
                  </a:cubicBezTo>
                  <a:cubicBezTo>
                    <a:pt x="3094" y="225"/>
                    <a:pt x="1875" y="0"/>
                    <a:pt x="698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88"/>
            <p:cNvSpPr/>
            <p:nvPr/>
          </p:nvSpPr>
          <p:spPr>
            <a:xfrm>
              <a:off x="2338420" y="1877970"/>
              <a:ext cx="590530" cy="397030"/>
            </a:xfrm>
            <a:custGeom>
              <a:avLst/>
              <a:gdLst/>
              <a:ahLst/>
              <a:cxnLst/>
              <a:rect l="l" t="t" r="r" b="b"/>
              <a:pathLst>
                <a:path w="8832" h="5938" extrusionOk="0">
                  <a:moveTo>
                    <a:pt x="761" y="0"/>
                  </a:moveTo>
                  <a:cubicBezTo>
                    <a:pt x="644" y="0"/>
                    <a:pt x="538" y="12"/>
                    <a:pt x="450" y="41"/>
                  </a:cubicBezTo>
                  <a:cubicBezTo>
                    <a:pt x="441" y="39"/>
                    <a:pt x="433" y="38"/>
                    <a:pt x="424" y="38"/>
                  </a:cubicBezTo>
                  <a:cubicBezTo>
                    <a:pt x="383" y="38"/>
                    <a:pt x="340" y="62"/>
                    <a:pt x="331" y="101"/>
                  </a:cubicBezTo>
                  <a:cubicBezTo>
                    <a:pt x="235" y="184"/>
                    <a:pt x="188" y="315"/>
                    <a:pt x="235" y="530"/>
                  </a:cubicBezTo>
                  <a:cubicBezTo>
                    <a:pt x="21" y="1661"/>
                    <a:pt x="81" y="2899"/>
                    <a:pt x="33" y="4042"/>
                  </a:cubicBezTo>
                  <a:cubicBezTo>
                    <a:pt x="0" y="4677"/>
                    <a:pt x="157" y="4783"/>
                    <a:pt x="521" y="4783"/>
                  </a:cubicBezTo>
                  <a:cubicBezTo>
                    <a:pt x="690" y="4783"/>
                    <a:pt x="904" y="4760"/>
                    <a:pt x="1164" y="4756"/>
                  </a:cubicBezTo>
                  <a:cubicBezTo>
                    <a:pt x="1191" y="4756"/>
                    <a:pt x="1218" y="4756"/>
                    <a:pt x="1245" y="4756"/>
                  </a:cubicBezTo>
                  <a:cubicBezTo>
                    <a:pt x="2001" y="4756"/>
                    <a:pt x="2726" y="4913"/>
                    <a:pt x="3474" y="4959"/>
                  </a:cubicBezTo>
                  <a:cubicBezTo>
                    <a:pt x="3609" y="4968"/>
                    <a:pt x="3743" y="4971"/>
                    <a:pt x="3875" y="4971"/>
                  </a:cubicBezTo>
                  <a:cubicBezTo>
                    <a:pt x="4180" y="4971"/>
                    <a:pt x="4479" y="4954"/>
                    <a:pt x="4782" y="4954"/>
                  </a:cubicBezTo>
                  <a:cubicBezTo>
                    <a:pt x="5056" y="4954"/>
                    <a:pt x="5332" y="4968"/>
                    <a:pt x="5617" y="5018"/>
                  </a:cubicBezTo>
                  <a:cubicBezTo>
                    <a:pt x="6057" y="5102"/>
                    <a:pt x="6438" y="5340"/>
                    <a:pt x="6879" y="5423"/>
                  </a:cubicBezTo>
                  <a:cubicBezTo>
                    <a:pt x="7260" y="5495"/>
                    <a:pt x="7546" y="5495"/>
                    <a:pt x="7915" y="5673"/>
                  </a:cubicBezTo>
                  <a:cubicBezTo>
                    <a:pt x="8105" y="5768"/>
                    <a:pt x="8308" y="5864"/>
                    <a:pt x="8510" y="5935"/>
                  </a:cubicBezTo>
                  <a:cubicBezTo>
                    <a:pt x="8519" y="5937"/>
                    <a:pt x="8528" y="5937"/>
                    <a:pt x="8537" y="5937"/>
                  </a:cubicBezTo>
                  <a:cubicBezTo>
                    <a:pt x="8596" y="5937"/>
                    <a:pt x="8644" y="5904"/>
                    <a:pt x="8665" y="5852"/>
                  </a:cubicBezTo>
                  <a:cubicBezTo>
                    <a:pt x="8832" y="5411"/>
                    <a:pt x="8665" y="5066"/>
                    <a:pt x="8605" y="4649"/>
                  </a:cubicBezTo>
                  <a:cubicBezTo>
                    <a:pt x="8558" y="4328"/>
                    <a:pt x="8701" y="4030"/>
                    <a:pt x="8736" y="3709"/>
                  </a:cubicBezTo>
                  <a:cubicBezTo>
                    <a:pt x="8772" y="3268"/>
                    <a:pt x="8713" y="2828"/>
                    <a:pt x="8736" y="2399"/>
                  </a:cubicBezTo>
                  <a:cubicBezTo>
                    <a:pt x="8748" y="2113"/>
                    <a:pt x="8808" y="1827"/>
                    <a:pt x="8748" y="1554"/>
                  </a:cubicBezTo>
                  <a:cubicBezTo>
                    <a:pt x="8713" y="1375"/>
                    <a:pt x="8582" y="1280"/>
                    <a:pt x="8522" y="1125"/>
                  </a:cubicBezTo>
                  <a:cubicBezTo>
                    <a:pt x="8415" y="839"/>
                    <a:pt x="8534" y="625"/>
                    <a:pt x="8463" y="470"/>
                  </a:cubicBezTo>
                  <a:cubicBezTo>
                    <a:pt x="8463" y="434"/>
                    <a:pt x="8427" y="399"/>
                    <a:pt x="8403" y="387"/>
                  </a:cubicBezTo>
                  <a:cubicBezTo>
                    <a:pt x="8355" y="351"/>
                    <a:pt x="8308" y="327"/>
                    <a:pt x="8248" y="303"/>
                  </a:cubicBezTo>
                  <a:cubicBezTo>
                    <a:pt x="8240" y="302"/>
                    <a:pt x="8233" y="301"/>
                    <a:pt x="8225" y="301"/>
                  </a:cubicBezTo>
                  <a:cubicBezTo>
                    <a:pt x="8177" y="301"/>
                    <a:pt x="8140" y="333"/>
                    <a:pt x="8129" y="375"/>
                  </a:cubicBezTo>
                  <a:cubicBezTo>
                    <a:pt x="7189" y="351"/>
                    <a:pt x="6260" y="244"/>
                    <a:pt x="5319" y="244"/>
                  </a:cubicBezTo>
                  <a:cubicBezTo>
                    <a:pt x="5010" y="244"/>
                    <a:pt x="4699" y="245"/>
                    <a:pt x="4388" y="245"/>
                  </a:cubicBezTo>
                  <a:cubicBezTo>
                    <a:pt x="3610" y="245"/>
                    <a:pt x="2827" y="239"/>
                    <a:pt x="2045" y="196"/>
                  </a:cubicBezTo>
                  <a:cubicBezTo>
                    <a:pt x="1818" y="177"/>
                    <a:pt x="1215" y="0"/>
                    <a:pt x="761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88"/>
            <p:cNvSpPr/>
            <p:nvPr/>
          </p:nvSpPr>
          <p:spPr>
            <a:xfrm>
              <a:off x="2309535" y="2176850"/>
              <a:ext cx="709411" cy="382119"/>
            </a:xfrm>
            <a:custGeom>
              <a:avLst/>
              <a:gdLst/>
              <a:ahLst/>
              <a:cxnLst/>
              <a:rect l="l" t="t" r="r" b="b"/>
              <a:pathLst>
                <a:path w="10610" h="5715" extrusionOk="0">
                  <a:moveTo>
                    <a:pt x="1459" y="0"/>
                  </a:moveTo>
                  <a:cubicBezTo>
                    <a:pt x="1177" y="0"/>
                    <a:pt x="900" y="28"/>
                    <a:pt x="632" y="108"/>
                  </a:cubicBezTo>
                  <a:cubicBezTo>
                    <a:pt x="632" y="108"/>
                    <a:pt x="632" y="96"/>
                    <a:pt x="632" y="84"/>
                  </a:cubicBezTo>
                  <a:cubicBezTo>
                    <a:pt x="613" y="27"/>
                    <a:pt x="567" y="2"/>
                    <a:pt x="521" y="2"/>
                  </a:cubicBezTo>
                  <a:cubicBezTo>
                    <a:pt x="453" y="2"/>
                    <a:pt x="384" y="58"/>
                    <a:pt x="405" y="143"/>
                  </a:cubicBezTo>
                  <a:cubicBezTo>
                    <a:pt x="405" y="167"/>
                    <a:pt x="405" y="179"/>
                    <a:pt x="405" y="191"/>
                  </a:cubicBezTo>
                  <a:lnTo>
                    <a:pt x="370" y="203"/>
                  </a:lnTo>
                  <a:cubicBezTo>
                    <a:pt x="263" y="251"/>
                    <a:pt x="322" y="405"/>
                    <a:pt x="417" y="417"/>
                  </a:cubicBezTo>
                  <a:cubicBezTo>
                    <a:pt x="405" y="858"/>
                    <a:pt x="203" y="1286"/>
                    <a:pt x="132" y="1703"/>
                  </a:cubicBezTo>
                  <a:cubicBezTo>
                    <a:pt x="36" y="2239"/>
                    <a:pt x="1" y="2787"/>
                    <a:pt x="36" y="3334"/>
                  </a:cubicBezTo>
                  <a:cubicBezTo>
                    <a:pt x="36" y="3406"/>
                    <a:pt x="96" y="3465"/>
                    <a:pt x="167" y="3465"/>
                  </a:cubicBezTo>
                  <a:cubicBezTo>
                    <a:pt x="739" y="3501"/>
                    <a:pt x="1239" y="3703"/>
                    <a:pt x="1810" y="3727"/>
                  </a:cubicBezTo>
                  <a:cubicBezTo>
                    <a:pt x="2239" y="3751"/>
                    <a:pt x="2322" y="3822"/>
                    <a:pt x="2370" y="4227"/>
                  </a:cubicBezTo>
                  <a:cubicBezTo>
                    <a:pt x="2382" y="4477"/>
                    <a:pt x="2358" y="4739"/>
                    <a:pt x="2298" y="4989"/>
                  </a:cubicBezTo>
                  <a:cubicBezTo>
                    <a:pt x="2269" y="5077"/>
                    <a:pt x="2336" y="5157"/>
                    <a:pt x="2419" y="5157"/>
                  </a:cubicBezTo>
                  <a:cubicBezTo>
                    <a:pt x="2438" y="5157"/>
                    <a:pt x="2458" y="5153"/>
                    <a:pt x="2477" y="5144"/>
                  </a:cubicBezTo>
                  <a:cubicBezTo>
                    <a:pt x="2477" y="5144"/>
                    <a:pt x="2489" y="5156"/>
                    <a:pt x="2501" y="5156"/>
                  </a:cubicBezTo>
                  <a:cubicBezTo>
                    <a:pt x="3489" y="5382"/>
                    <a:pt x="4584" y="5323"/>
                    <a:pt x="5597" y="5430"/>
                  </a:cubicBezTo>
                  <a:cubicBezTo>
                    <a:pt x="6787" y="5561"/>
                    <a:pt x="7990" y="5454"/>
                    <a:pt x="9180" y="5585"/>
                  </a:cubicBezTo>
                  <a:cubicBezTo>
                    <a:pt x="9315" y="5599"/>
                    <a:pt x="9743" y="5715"/>
                    <a:pt x="10087" y="5715"/>
                  </a:cubicBezTo>
                  <a:cubicBezTo>
                    <a:pt x="10318" y="5715"/>
                    <a:pt x="10511" y="5662"/>
                    <a:pt x="10550" y="5489"/>
                  </a:cubicBezTo>
                  <a:cubicBezTo>
                    <a:pt x="10609" y="5275"/>
                    <a:pt x="10204" y="4870"/>
                    <a:pt x="10121" y="4715"/>
                  </a:cubicBezTo>
                  <a:cubicBezTo>
                    <a:pt x="9883" y="4239"/>
                    <a:pt x="9788" y="3692"/>
                    <a:pt x="9633" y="3191"/>
                  </a:cubicBezTo>
                  <a:cubicBezTo>
                    <a:pt x="9454" y="2549"/>
                    <a:pt x="9371" y="1703"/>
                    <a:pt x="8859" y="1203"/>
                  </a:cubicBezTo>
                  <a:cubicBezTo>
                    <a:pt x="8585" y="941"/>
                    <a:pt x="8240" y="858"/>
                    <a:pt x="7883" y="786"/>
                  </a:cubicBezTo>
                  <a:cubicBezTo>
                    <a:pt x="7359" y="667"/>
                    <a:pt x="6894" y="441"/>
                    <a:pt x="6394" y="346"/>
                  </a:cubicBezTo>
                  <a:cubicBezTo>
                    <a:pt x="5346" y="132"/>
                    <a:pt x="4192" y="167"/>
                    <a:pt x="3132" y="132"/>
                  </a:cubicBezTo>
                  <a:cubicBezTo>
                    <a:pt x="2586" y="108"/>
                    <a:pt x="2015" y="0"/>
                    <a:pt x="1459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88"/>
            <p:cNvSpPr/>
            <p:nvPr/>
          </p:nvSpPr>
          <p:spPr>
            <a:xfrm>
              <a:off x="1856536" y="2354573"/>
              <a:ext cx="638537" cy="487428"/>
            </a:xfrm>
            <a:custGeom>
              <a:avLst/>
              <a:gdLst/>
              <a:ahLst/>
              <a:cxnLst/>
              <a:rect l="l" t="t" r="r" b="b"/>
              <a:pathLst>
                <a:path w="9550" h="7290" extrusionOk="0">
                  <a:moveTo>
                    <a:pt x="1575" y="1"/>
                  </a:moveTo>
                  <a:cubicBezTo>
                    <a:pt x="1530" y="1"/>
                    <a:pt x="1485" y="3"/>
                    <a:pt x="1442" y="10"/>
                  </a:cubicBezTo>
                  <a:cubicBezTo>
                    <a:pt x="1370" y="21"/>
                    <a:pt x="1311" y="33"/>
                    <a:pt x="1251" y="69"/>
                  </a:cubicBezTo>
                  <a:cubicBezTo>
                    <a:pt x="1229" y="51"/>
                    <a:pt x="1203" y="43"/>
                    <a:pt x="1179" y="43"/>
                  </a:cubicBezTo>
                  <a:cubicBezTo>
                    <a:pt x="1125" y="43"/>
                    <a:pt x="1076" y="83"/>
                    <a:pt x="1084" y="141"/>
                  </a:cubicBezTo>
                  <a:lnTo>
                    <a:pt x="1084" y="188"/>
                  </a:lnTo>
                  <a:cubicBezTo>
                    <a:pt x="1072" y="200"/>
                    <a:pt x="1072" y="212"/>
                    <a:pt x="1061" y="212"/>
                  </a:cubicBezTo>
                  <a:cubicBezTo>
                    <a:pt x="1053" y="210"/>
                    <a:pt x="1046" y="209"/>
                    <a:pt x="1040" y="209"/>
                  </a:cubicBezTo>
                  <a:cubicBezTo>
                    <a:pt x="957" y="209"/>
                    <a:pt x="913" y="335"/>
                    <a:pt x="1001" y="379"/>
                  </a:cubicBezTo>
                  <a:cubicBezTo>
                    <a:pt x="977" y="450"/>
                    <a:pt x="965" y="533"/>
                    <a:pt x="942" y="605"/>
                  </a:cubicBezTo>
                  <a:cubicBezTo>
                    <a:pt x="930" y="653"/>
                    <a:pt x="953" y="700"/>
                    <a:pt x="989" y="736"/>
                  </a:cubicBezTo>
                  <a:cubicBezTo>
                    <a:pt x="894" y="1176"/>
                    <a:pt x="775" y="1629"/>
                    <a:pt x="703" y="2093"/>
                  </a:cubicBezTo>
                  <a:cubicBezTo>
                    <a:pt x="656" y="2379"/>
                    <a:pt x="620" y="2665"/>
                    <a:pt x="608" y="2962"/>
                  </a:cubicBezTo>
                  <a:cubicBezTo>
                    <a:pt x="549" y="3391"/>
                    <a:pt x="489" y="3820"/>
                    <a:pt x="430" y="4248"/>
                  </a:cubicBezTo>
                  <a:cubicBezTo>
                    <a:pt x="358" y="4820"/>
                    <a:pt x="1" y="6129"/>
                    <a:pt x="549" y="6546"/>
                  </a:cubicBezTo>
                  <a:cubicBezTo>
                    <a:pt x="808" y="6749"/>
                    <a:pt x="1221" y="6769"/>
                    <a:pt x="1598" y="6769"/>
                  </a:cubicBezTo>
                  <a:cubicBezTo>
                    <a:pt x="1694" y="6769"/>
                    <a:pt x="1788" y="6768"/>
                    <a:pt x="1877" y="6768"/>
                  </a:cubicBezTo>
                  <a:cubicBezTo>
                    <a:pt x="1950" y="6768"/>
                    <a:pt x="2020" y="6769"/>
                    <a:pt x="2085" y="6772"/>
                  </a:cubicBezTo>
                  <a:cubicBezTo>
                    <a:pt x="2858" y="6808"/>
                    <a:pt x="3620" y="6915"/>
                    <a:pt x="4394" y="6987"/>
                  </a:cubicBezTo>
                  <a:cubicBezTo>
                    <a:pt x="5871" y="7141"/>
                    <a:pt x="7395" y="7034"/>
                    <a:pt x="8859" y="7284"/>
                  </a:cubicBezTo>
                  <a:cubicBezTo>
                    <a:pt x="8872" y="7288"/>
                    <a:pt x="8884" y="7290"/>
                    <a:pt x="8896" y="7290"/>
                  </a:cubicBezTo>
                  <a:cubicBezTo>
                    <a:pt x="8966" y="7290"/>
                    <a:pt x="9026" y="7234"/>
                    <a:pt x="9026" y="7153"/>
                  </a:cubicBezTo>
                  <a:cubicBezTo>
                    <a:pt x="8990" y="5344"/>
                    <a:pt x="9097" y="3534"/>
                    <a:pt x="9347" y="1748"/>
                  </a:cubicBezTo>
                  <a:cubicBezTo>
                    <a:pt x="9383" y="1522"/>
                    <a:pt x="9550" y="1117"/>
                    <a:pt x="9371" y="914"/>
                  </a:cubicBezTo>
                  <a:cubicBezTo>
                    <a:pt x="9255" y="767"/>
                    <a:pt x="8986" y="746"/>
                    <a:pt x="8744" y="746"/>
                  </a:cubicBezTo>
                  <a:cubicBezTo>
                    <a:pt x="8648" y="746"/>
                    <a:pt x="8557" y="749"/>
                    <a:pt x="8481" y="749"/>
                  </a:cubicBezTo>
                  <a:cubicBezTo>
                    <a:pt x="8454" y="749"/>
                    <a:pt x="8429" y="749"/>
                    <a:pt x="8407" y="748"/>
                  </a:cubicBezTo>
                  <a:cubicBezTo>
                    <a:pt x="6871" y="664"/>
                    <a:pt x="5323" y="391"/>
                    <a:pt x="3799" y="200"/>
                  </a:cubicBezTo>
                  <a:cubicBezTo>
                    <a:pt x="3347" y="152"/>
                    <a:pt x="2906" y="188"/>
                    <a:pt x="2466" y="152"/>
                  </a:cubicBezTo>
                  <a:cubicBezTo>
                    <a:pt x="2186" y="121"/>
                    <a:pt x="1871" y="1"/>
                    <a:pt x="157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88"/>
            <p:cNvSpPr/>
            <p:nvPr/>
          </p:nvSpPr>
          <p:spPr>
            <a:xfrm>
              <a:off x="2436910" y="2510164"/>
              <a:ext cx="641679" cy="356177"/>
            </a:xfrm>
            <a:custGeom>
              <a:avLst/>
              <a:gdLst/>
              <a:ahLst/>
              <a:cxnLst/>
              <a:rect l="l" t="t" r="r" b="b"/>
              <a:pathLst>
                <a:path w="9597" h="5327" extrusionOk="0">
                  <a:moveTo>
                    <a:pt x="606" y="0"/>
                  </a:moveTo>
                  <a:cubicBezTo>
                    <a:pt x="595" y="0"/>
                    <a:pt x="583" y="1"/>
                    <a:pt x="572" y="4"/>
                  </a:cubicBezTo>
                  <a:lnTo>
                    <a:pt x="536" y="4"/>
                  </a:lnTo>
                  <a:cubicBezTo>
                    <a:pt x="501" y="16"/>
                    <a:pt x="465" y="52"/>
                    <a:pt x="453" y="88"/>
                  </a:cubicBezTo>
                  <a:cubicBezTo>
                    <a:pt x="429" y="183"/>
                    <a:pt x="405" y="278"/>
                    <a:pt x="393" y="385"/>
                  </a:cubicBezTo>
                  <a:cubicBezTo>
                    <a:pt x="346" y="540"/>
                    <a:pt x="322" y="707"/>
                    <a:pt x="310" y="885"/>
                  </a:cubicBezTo>
                  <a:cubicBezTo>
                    <a:pt x="310" y="885"/>
                    <a:pt x="310" y="885"/>
                    <a:pt x="310" y="897"/>
                  </a:cubicBezTo>
                  <a:cubicBezTo>
                    <a:pt x="251" y="1338"/>
                    <a:pt x="203" y="1790"/>
                    <a:pt x="155" y="2219"/>
                  </a:cubicBezTo>
                  <a:cubicBezTo>
                    <a:pt x="48" y="3124"/>
                    <a:pt x="1" y="4029"/>
                    <a:pt x="12" y="4945"/>
                  </a:cubicBezTo>
                  <a:cubicBezTo>
                    <a:pt x="24" y="5017"/>
                    <a:pt x="72" y="5076"/>
                    <a:pt x="155" y="5076"/>
                  </a:cubicBezTo>
                  <a:cubicBezTo>
                    <a:pt x="1667" y="5148"/>
                    <a:pt x="3168" y="5172"/>
                    <a:pt x="4692" y="5267"/>
                  </a:cubicBezTo>
                  <a:cubicBezTo>
                    <a:pt x="5394" y="5314"/>
                    <a:pt x="6097" y="5326"/>
                    <a:pt x="6811" y="5326"/>
                  </a:cubicBezTo>
                  <a:cubicBezTo>
                    <a:pt x="7407" y="5326"/>
                    <a:pt x="8055" y="5195"/>
                    <a:pt x="8668" y="5195"/>
                  </a:cubicBezTo>
                  <a:cubicBezTo>
                    <a:pt x="8838" y="5195"/>
                    <a:pt x="9005" y="5205"/>
                    <a:pt x="9168" y="5231"/>
                  </a:cubicBezTo>
                  <a:cubicBezTo>
                    <a:pt x="9179" y="5234"/>
                    <a:pt x="9190" y="5236"/>
                    <a:pt x="9201" y="5236"/>
                  </a:cubicBezTo>
                  <a:cubicBezTo>
                    <a:pt x="9269" y="5236"/>
                    <a:pt x="9322" y="5172"/>
                    <a:pt x="9311" y="5100"/>
                  </a:cubicBezTo>
                  <a:cubicBezTo>
                    <a:pt x="9192" y="4386"/>
                    <a:pt x="9514" y="3743"/>
                    <a:pt x="9561" y="3040"/>
                  </a:cubicBezTo>
                  <a:cubicBezTo>
                    <a:pt x="9597" y="2517"/>
                    <a:pt x="9454" y="2183"/>
                    <a:pt x="9192" y="1731"/>
                  </a:cubicBezTo>
                  <a:cubicBezTo>
                    <a:pt x="9073" y="1564"/>
                    <a:pt x="8978" y="1385"/>
                    <a:pt x="8906" y="1207"/>
                  </a:cubicBezTo>
                  <a:cubicBezTo>
                    <a:pt x="8906" y="1052"/>
                    <a:pt x="8895" y="909"/>
                    <a:pt x="8883" y="766"/>
                  </a:cubicBezTo>
                  <a:cubicBezTo>
                    <a:pt x="8859" y="683"/>
                    <a:pt x="8823" y="612"/>
                    <a:pt x="8764" y="540"/>
                  </a:cubicBezTo>
                  <a:cubicBezTo>
                    <a:pt x="8647" y="416"/>
                    <a:pt x="8485" y="381"/>
                    <a:pt x="8323" y="381"/>
                  </a:cubicBezTo>
                  <a:cubicBezTo>
                    <a:pt x="8221" y="381"/>
                    <a:pt x="8118" y="395"/>
                    <a:pt x="8025" y="409"/>
                  </a:cubicBezTo>
                  <a:cubicBezTo>
                    <a:pt x="7966" y="421"/>
                    <a:pt x="7930" y="481"/>
                    <a:pt x="7966" y="528"/>
                  </a:cubicBezTo>
                  <a:cubicBezTo>
                    <a:pt x="6180" y="338"/>
                    <a:pt x="4394" y="314"/>
                    <a:pt x="2608" y="123"/>
                  </a:cubicBezTo>
                  <a:cubicBezTo>
                    <a:pt x="2108" y="76"/>
                    <a:pt x="1620" y="76"/>
                    <a:pt x="1132" y="64"/>
                  </a:cubicBezTo>
                  <a:cubicBezTo>
                    <a:pt x="1031" y="55"/>
                    <a:pt x="930" y="47"/>
                    <a:pt x="829" y="47"/>
                  </a:cubicBezTo>
                  <a:cubicBezTo>
                    <a:pt x="787" y="47"/>
                    <a:pt x="745" y="48"/>
                    <a:pt x="703" y="52"/>
                  </a:cubicBezTo>
                  <a:cubicBezTo>
                    <a:pt x="676" y="16"/>
                    <a:pt x="642" y="0"/>
                    <a:pt x="606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88"/>
            <p:cNvSpPr/>
            <p:nvPr/>
          </p:nvSpPr>
          <p:spPr>
            <a:xfrm>
              <a:off x="758775" y="1994580"/>
              <a:ext cx="671968" cy="1161134"/>
            </a:xfrm>
            <a:custGeom>
              <a:avLst/>
              <a:gdLst/>
              <a:ahLst/>
              <a:cxnLst/>
              <a:rect l="l" t="t" r="r" b="b"/>
              <a:pathLst>
                <a:path w="10050" h="17366" extrusionOk="0">
                  <a:moveTo>
                    <a:pt x="959" y="0"/>
                  </a:moveTo>
                  <a:cubicBezTo>
                    <a:pt x="920" y="0"/>
                    <a:pt x="881" y="24"/>
                    <a:pt x="869" y="71"/>
                  </a:cubicBezTo>
                  <a:cubicBezTo>
                    <a:pt x="762" y="691"/>
                    <a:pt x="750" y="1238"/>
                    <a:pt x="393" y="1810"/>
                  </a:cubicBezTo>
                  <a:cubicBezTo>
                    <a:pt x="167" y="2155"/>
                    <a:pt x="0" y="2417"/>
                    <a:pt x="48" y="2846"/>
                  </a:cubicBezTo>
                  <a:cubicBezTo>
                    <a:pt x="72" y="3060"/>
                    <a:pt x="191" y="3262"/>
                    <a:pt x="238" y="3477"/>
                  </a:cubicBezTo>
                  <a:cubicBezTo>
                    <a:pt x="310" y="3893"/>
                    <a:pt x="203" y="4215"/>
                    <a:pt x="143" y="4620"/>
                  </a:cubicBezTo>
                  <a:cubicBezTo>
                    <a:pt x="84" y="5096"/>
                    <a:pt x="250" y="5310"/>
                    <a:pt x="417" y="5727"/>
                  </a:cubicBezTo>
                  <a:cubicBezTo>
                    <a:pt x="596" y="6215"/>
                    <a:pt x="738" y="7168"/>
                    <a:pt x="822" y="7656"/>
                  </a:cubicBezTo>
                  <a:cubicBezTo>
                    <a:pt x="846" y="7918"/>
                    <a:pt x="941" y="8168"/>
                    <a:pt x="1072" y="8406"/>
                  </a:cubicBezTo>
                  <a:cubicBezTo>
                    <a:pt x="1322" y="8930"/>
                    <a:pt x="1048" y="9418"/>
                    <a:pt x="1191" y="9942"/>
                  </a:cubicBezTo>
                  <a:cubicBezTo>
                    <a:pt x="1346" y="10466"/>
                    <a:pt x="1727" y="10906"/>
                    <a:pt x="1858" y="11430"/>
                  </a:cubicBezTo>
                  <a:cubicBezTo>
                    <a:pt x="1941" y="11799"/>
                    <a:pt x="1822" y="12287"/>
                    <a:pt x="2000" y="12621"/>
                  </a:cubicBezTo>
                  <a:cubicBezTo>
                    <a:pt x="2131" y="12883"/>
                    <a:pt x="2405" y="12966"/>
                    <a:pt x="2631" y="13121"/>
                  </a:cubicBezTo>
                  <a:cubicBezTo>
                    <a:pt x="3024" y="13395"/>
                    <a:pt x="3251" y="13871"/>
                    <a:pt x="3667" y="14109"/>
                  </a:cubicBezTo>
                  <a:cubicBezTo>
                    <a:pt x="3846" y="14216"/>
                    <a:pt x="4048" y="14216"/>
                    <a:pt x="4239" y="14311"/>
                  </a:cubicBezTo>
                  <a:cubicBezTo>
                    <a:pt x="4489" y="14442"/>
                    <a:pt x="4715" y="14788"/>
                    <a:pt x="4858" y="15038"/>
                  </a:cubicBezTo>
                  <a:cubicBezTo>
                    <a:pt x="5084" y="15442"/>
                    <a:pt x="5132" y="15931"/>
                    <a:pt x="5394" y="16312"/>
                  </a:cubicBezTo>
                  <a:cubicBezTo>
                    <a:pt x="5620" y="16633"/>
                    <a:pt x="5941" y="16859"/>
                    <a:pt x="6311" y="16990"/>
                  </a:cubicBezTo>
                  <a:cubicBezTo>
                    <a:pt x="6799" y="17198"/>
                    <a:pt x="7509" y="17365"/>
                    <a:pt x="8119" y="17365"/>
                  </a:cubicBezTo>
                  <a:cubicBezTo>
                    <a:pt x="8311" y="17365"/>
                    <a:pt x="8493" y="17349"/>
                    <a:pt x="8656" y="17312"/>
                  </a:cubicBezTo>
                  <a:cubicBezTo>
                    <a:pt x="8906" y="17252"/>
                    <a:pt x="9085" y="17157"/>
                    <a:pt x="9144" y="16895"/>
                  </a:cubicBezTo>
                  <a:cubicBezTo>
                    <a:pt x="9180" y="16740"/>
                    <a:pt x="9132" y="16740"/>
                    <a:pt x="9120" y="16574"/>
                  </a:cubicBezTo>
                  <a:cubicBezTo>
                    <a:pt x="9108" y="16216"/>
                    <a:pt x="9085" y="15931"/>
                    <a:pt x="9347" y="15609"/>
                  </a:cubicBezTo>
                  <a:cubicBezTo>
                    <a:pt x="9573" y="15323"/>
                    <a:pt x="9990" y="15133"/>
                    <a:pt x="10025" y="14764"/>
                  </a:cubicBezTo>
                  <a:cubicBezTo>
                    <a:pt x="10049" y="14383"/>
                    <a:pt x="9740" y="14014"/>
                    <a:pt x="9549" y="13668"/>
                  </a:cubicBezTo>
                  <a:cubicBezTo>
                    <a:pt x="9573" y="13621"/>
                    <a:pt x="9561" y="13573"/>
                    <a:pt x="9525" y="13526"/>
                  </a:cubicBezTo>
                  <a:cubicBezTo>
                    <a:pt x="8727" y="12621"/>
                    <a:pt x="8311" y="11418"/>
                    <a:pt x="7596" y="10430"/>
                  </a:cubicBezTo>
                  <a:cubicBezTo>
                    <a:pt x="6989" y="9573"/>
                    <a:pt x="6418" y="8680"/>
                    <a:pt x="5787" y="7846"/>
                  </a:cubicBezTo>
                  <a:cubicBezTo>
                    <a:pt x="5418" y="7358"/>
                    <a:pt x="4977" y="6894"/>
                    <a:pt x="4751" y="6310"/>
                  </a:cubicBezTo>
                  <a:cubicBezTo>
                    <a:pt x="4489" y="5667"/>
                    <a:pt x="4715" y="5060"/>
                    <a:pt x="4941" y="4441"/>
                  </a:cubicBezTo>
                  <a:cubicBezTo>
                    <a:pt x="5263" y="3500"/>
                    <a:pt x="5787" y="2429"/>
                    <a:pt x="5751" y="1429"/>
                  </a:cubicBezTo>
                  <a:cubicBezTo>
                    <a:pt x="5751" y="1381"/>
                    <a:pt x="5727" y="1345"/>
                    <a:pt x="5691" y="1334"/>
                  </a:cubicBezTo>
                  <a:cubicBezTo>
                    <a:pt x="5668" y="1310"/>
                    <a:pt x="5656" y="1286"/>
                    <a:pt x="5632" y="1286"/>
                  </a:cubicBezTo>
                  <a:cubicBezTo>
                    <a:pt x="4798" y="941"/>
                    <a:pt x="3917" y="881"/>
                    <a:pt x="3072" y="607"/>
                  </a:cubicBezTo>
                  <a:cubicBezTo>
                    <a:pt x="2417" y="397"/>
                    <a:pt x="1785" y="71"/>
                    <a:pt x="1085" y="71"/>
                  </a:cubicBezTo>
                  <a:cubicBezTo>
                    <a:pt x="1073" y="71"/>
                    <a:pt x="1060" y="71"/>
                    <a:pt x="1048" y="71"/>
                  </a:cubicBezTo>
                  <a:cubicBezTo>
                    <a:pt x="1036" y="24"/>
                    <a:pt x="997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88"/>
            <p:cNvSpPr/>
            <p:nvPr/>
          </p:nvSpPr>
          <p:spPr>
            <a:xfrm>
              <a:off x="1038999" y="2083040"/>
              <a:ext cx="543793" cy="826889"/>
            </a:xfrm>
            <a:custGeom>
              <a:avLst/>
              <a:gdLst/>
              <a:ahLst/>
              <a:cxnLst/>
              <a:rect l="l" t="t" r="r" b="b"/>
              <a:pathLst>
                <a:path w="8133" h="12367" extrusionOk="0">
                  <a:moveTo>
                    <a:pt x="1579" y="0"/>
                  </a:moveTo>
                  <a:cubicBezTo>
                    <a:pt x="1379" y="0"/>
                    <a:pt x="1247" y="82"/>
                    <a:pt x="1274" y="320"/>
                  </a:cubicBezTo>
                  <a:cubicBezTo>
                    <a:pt x="1072" y="1404"/>
                    <a:pt x="679" y="2439"/>
                    <a:pt x="357" y="3487"/>
                  </a:cubicBezTo>
                  <a:cubicBezTo>
                    <a:pt x="0" y="4666"/>
                    <a:pt x="441" y="5345"/>
                    <a:pt x="1060" y="6357"/>
                  </a:cubicBezTo>
                  <a:cubicBezTo>
                    <a:pt x="1810" y="7571"/>
                    <a:pt x="2691" y="8666"/>
                    <a:pt x="3501" y="9833"/>
                  </a:cubicBezTo>
                  <a:cubicBezTo>
                    <a:pt x="3858" y="10345"/>
                    <a:pt x="4179" y="10893"/>
                    <a:pt x="4489" y="11429"/>
                  </a:cubicBezTo>
                  <a:cubicBezTo>
                    <a:pt x="4691" y="11774"/>
                    <a:pt x="4858" y="12131"/>
                    <a:pt x="5215" y="12345"/>
                  </a:cubicBezTo>
                  <a:cubicBezTo>
                    <a:pt x="5237" y="12360"/>
                    <a:pt x="5260" y="12367"/>
                    <a:pt x="5282" y="12367"/>
                  </a:cubicBezTo>
                  <a:cubicBezTo>
                    <a:pt x="5331" y="12367"/>
                    <a:pt x="5374" y="12332"/>
                    <a:pt x="5382" y="12274"/>
                  </a:cubicBezTo>
                  <a:cubicBezTo>
                    <a:pt x="5429" y="12036"/>
                    <a:pt x="5465" y="10976"/>
                    <a:pt x="5608" y="10857"/>
                  </a:cubicBezTo>
                  <a:lnTo>
                    <a:pt x="5715" y="10857"/>
                  </a:lnTo>
                  <a:cubicBezTo>
                    <a:pt x="5751" y="10893"/>
                    <a:pt x="5799" y="10929"/>
                    <a:pt x="5846" y="10952"/>
                  </a:cubicBezTo>
                  <a:cubicBezTo>
                    <a:pt x="5906" y="11000"/>
                    <a:pt x="5977" y="11024"/>
                    <a:pt x="6049" y="11024"/>
                  </a:cubicBezTo>
                  <a:cubicBezTo>
                    <a:pt x="6096" y="11024"/>
                    <a:pt x="6132" y="10988"/>
                    <a:pt x="6144" y="10952"/>
                  </a:cubicBezTo>
                  <a:cubicBezTo>
                    <a:pt x="6299" y="10845"/>
                    <a:pt x="6406" y="10690"/>
                    <a:pt x="6465" y="10524"/>
                  </a:cubicBezTo>
                  <a:cubicBezTo>
                    <a:pt x="6477" y="10488"/>
                    <a:pt x="6501" y="10440"/>
                    <a:pt x="6513" y="10405"/>
                  </a:cubicBezTo>
                  <a:cubicBezTo>
                    <a:pt x="6906" y="9809"/>
                    <a:pt x="6977" y="8750"/>
                    <a:pt x="7084" y="8190"/>
                  </a:cubicBezTo>
                  <a:cubicBezTo>
                    <a:pt x="7263" y="7154"/>
                    <a:pt x="7477" y="6107"/>
                    <a:pt x="7608" y="5059"/>
                  </a:cubicBezTo>
                  <a:cubicBezTo>
                    <a:pt x="7680" y="4523"/>
                    <a:pt x="7656" y="3975"/>
                    <a:pt x="7739" y="3428"/>
                  </a:cubicBezTo>
                  <a:cubicBezTo>
                    <a:pt x="7751" y="3356"/>
                    <a:pt x="7763" y="3285"/>
                    <a:pt x="7775" y="3225"/>
                  </a:cubicBezTo>
                  <a:cubicBezTo>
                    <a:pt x="7775" y="3201"/>
                    <a:pt x="7775" y="3190"/>
                    <a:pt x="7775" y="3178"/>
                  </a:cubicBezTo>
                  <a:cubicBezTo>
                    <a:pt x="7882" y="2666"/>
                    <a:pt x="8025" y="2154"/>
                    <a:pt x="8120" y="1630"/>
                  </a:cubicBezTo>
                  <a:cubicBezTo>
                    <a:pt x="8132" y="1570"/>
                    <a:pt x="8096" y="1511"/>
                    <a:pt x="8037" y="1499"/>
                  </a:cubicBezTo>
                  <a:cubicBezTo>
                    <a:pt x="7168" y="1332"/>
                    <a:pt x="6299" y="1118"/>
                    <a:pt x="5429" y="927"/>
                  </a:cubicBezTo>
                  <a:cubicBezTo>
                    <a:pt x="4560" y="737"/>
                    <a:pt x="3727" y="630"/>
                    <a:pt x="2882" y="403"/>
                  </a:cubicBezTo>
                  <a:cubicBezTo>
                    <a:pt x="2689" y="347"/>
                    <a:pt x="1990" y="0"/>
                    <a:pt x="1579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88"/>
            <p:cNvSpPr/>
            <p:nvPr/>
          </p:nvSpPr>
          <p:spPr>
            <a:xfrm>
              <a:off x="1480029" y="2186344"/>
              <a:ext cx="463758" cy="604437"/>
            </a:xfrm>
            <a:custGeom>
              <a:avLst/>
              <a:gdLst/>
              <a:ahLst/>
              <a:cxnLst/>
              <a:rect l="l" t="t" r="r" b="b"/>
              <a:pathLst>
                <a:path w="6936" h="9040" extrusionOk="0">
                  <a:moveTo>
                    <a:pt x="1435" y="1"/>
                  </a:moveTo>
                  <a:cubicBezTo>
                    <a:pt x="1401" y="1"/>
                    <a:pt x="1367" y="1"/>
                    <a:pt x="1334" y="1"/>
                  </a:cubicBezTo>
                  <a:cubicBezTo>
                    <a:pt x="1310" y="1"/>
                    <a:pt x="1286" y="13"/>
                    <a:pt x="1274" y="25"/>
                  </a:cubicBezTo>
                  <a:cubicBezTo>
                    <a:pt x="1267" y="24"/>
                    <a:pt x="1260" y="23"/>
                    <a:pt x="1253" y="23"/>
                  </a:cubicBezTo>
                  <a:cubicBezTo>
                    <a:pt x="1191" y="23"/>
                    <a:pt x="1144" y="68"/>
                    <a:pt x="1155" y="132"/>
                  </a:cubicBezTo>
                  <a:lnTo>
                    <a:pt x="1155" y="406"/>
                  </a:lnTo>
                  <a:cubicBezTo>
                    <a:pt x="1155" y="502"/>
                    <a:pt x="1108" y="609"/>
                    <a:pt x="1096" y="716"/>
                  </a:cubicBezTo>
                  <a:cubicBezTo>
                    <a:pt x="1096" y="752"/>
                    <a:pt x="1108" y="787"/>
                    <a:pt x="1131" y="799"/>
                  </a:cubicBezTo>
                  <a:cubicBezTo>
                    <a:pt x="1024" y="1764"/>
                    <a:pt x="727" y="2728"/>
                    <a:pt x="643" y="3680"/>
                  </a:cubicBezTo>
                  <a:cubicBezTo>
                    <a:pt x="536" y="5050"/>
                    <a:pt x="322" y="6419"/>
                    <a:pt x="24" y="7764"/>
                  </a:cubicBezTo>
                  <a:cubicBezTo>
                    <a:pt x="0" y="7824"/>
                    <a:pt x="24" y="7883"/>
                    <a:pt x="84" y="7919"/>
                  </a:cubicBezTo>
                  <a:cubicBezTo>
                    <a:pt x="369" y="8050"/>
                    <a:pt x="691" y="8122"/>
                    <a:pt x="1012" y="8122"/>
                  </a:cubicBezTo>
                  <a:cubicBezTo>
                    <a:pt x="1596" y="8133"/>
                    <a:pt x="2191" y="8217"/>
                    <a:pt x="2751" y="8383"/>
                  </a:cubicBezTo>
                  <a:cubicBezTo>
                    <a:pt x="3810" y="8717"/>
                    <a:pt x="4906" y="8788"/>
                    <a:pt x="5989" y="9038"/>
                  </a:cubicBezTo>
                  <a:cubicBezTo>
                    <a:pt x="5995" y="9039"/>
                    <a:pt x="6000" y="9039"/>
                    <a:pt x="6005" y="9039"/>
                  </a:cubicBezTo>
                  <a:cubicBezTo>
                    <a:pt x="6093" y="9039"/>
                    <a:pt x="6166" y="8949"/>
                    <a:pt x="6132" y="8860"/>
                  </a:cubicBezTo>
                  <a:cubicBezTo>
                    <a:pt x="6394" y="7967"/>
                    <a:pt x="6322" y="6967"/>
                    <a:pt x="6430" y="6050"/>
                  </a:cubicBezTo>
                  <a:cubicBezTo>
                    <a:pt x="6549" y="4978"/>
                    <a:pt x="6656" y="3788"/>
                    <a:pt x="6918" y="2728"/>
                  </a:cubicBezTo>
                  <a:cubicBezTo>
                    <a:pt x="6935" y="2640"/>
                    <a:pt x="6862" y="2566"/>
                    <a:pt x="6785" y="2566"/>
                  </a:cubicBezTo>
                  <a:cubicBezTo>
                    <a:pt x="6757" y="2566"/>
                    <a:pt x="6729" y="2575"/>
                    <a:pt x="6703" y="2597"/>
                  </a:cubicBezTo>
                  <a:cubicBezTo>
                    <a:pt x="6334" y="2514"/>
                    <a:pt x="5977" y="2454"/>
                    <a:pt x="5596" y="2395"/>
                  </a:cubicBezTo>
                  <a:cubicBezTo>
                    <a:pt x="5144" y="2335"/>
                    <a:pt x="4846" y="2383"/>
                    <a:pt x="4775" y="1883"/>
                  </a:cubicBezTo>
                  <a:cubicBezTo>
                    <a:pt x="4727" y="1549"/>
                    <a:pt x="4894" y="1049"/>
                    <a:pt x="4656" y="763"/>
                  </a:cubicBezTo>
                  <a:cubicBezTo>
                    <a:pt x="4453" y="513"/>
                    <a:pt x="3775" y="454"/>
                    <a:pt x="3489" y="347"/>
                  </a:cubicBezTo>
                  <a:cubicBezTo>
                    <a:pt x="2830" y="119"/>
                    <a:pt x="2138" y="1"/>
                    <a:pt x="1435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88"/>
            <p:cNvSpPr/>
            <p:nvPr/>
          </p:nvSpPr>
          <p:spPr>
            <a:xfrm>
              <a:off x="1311266" y="2701862"/>
              <a:ext cx="585181" cy="679791"/>
            </a:xfrm>
            <a:custGeom>
              <a:avLst/>
              <a:gdLst/>
              <a:ahLst/>
              <a:cxnLst/>
              <a:rect l="l" t="t" r="r" b="b"/>
              <a:pathLst>
                <a:path w="8752" h="10167" extrusionOk="0">
                  <a:moveTo>
                    <a:pt x="2883" y="1"/>
                  </a:moveTo>
                  <a:cubicBezTo>
                    <a:pt x="2782" y="1"/>
                    <a:pt x="2688" y="24"/>
                    <a:pt x="2608" y="90"/>
                  </a:cubicBezTo>
                  <a:cubicBezTo>
                    <a:pt x="2584" y="114"/>
                    <a:pt x="2560" y="126"/>
                    <a:pt x="2548" y="150"/>
                  </a:cubicBezTo>
                  <a:cubicBezTo>
                    <a:pt x="2536" y="161"/>
                    <a:pt x="2524" y="173"/>
                    <a:pt x="2512" y="197"/>
                  </a:cubicBezTo>
                  <a:cubicBezTo>
                    <a:pt x="2298" y="554"/>
                    <a:pt x="2465" y="1293"/>
                    <a:pt x="1965" y="1304"/>
                  </a:cubicBezTo>
                  <a:cubicBezTo>
                    <a:pt x="1960" y="1305"/>
                    <a:pt x="1955" y="1305"/>
                    <a:pt x="1950" y="1305"/>
                  </a:cubicBezTo>
                  <a:cubicBezTo>
                    <a:pt x="1811" y="1305"/>
                    <a:pt x="1672" y="1204"/>
                    <a:pt x="1539" y="1204"/>
                  </a:cubicBezTo>
                  <a:cubicBezTo>
                    <a:pt x="1460" y="1204"/>
                    <a:pt x="1383" y="1239"/>
                    <a:pt x="1310" y="1352"/>
                  </a:cubicBezTo>
                  <a:cubicBezTo>
                    <a:pt x="1215" y="1495"/>
                    <a:pt x="1262" y="1852"/>
                    <a:pt x="1238" y="1983"/>
                  </a:cubicBezTo>
                  <a:cubicBezTo>
                    <a:pt x="1191" y="2257"/>
                    <a:pt x="1060" y="2531"/>
                    <a:pt x="1048" y="2817"/>
                  </a:cubicBezTo>
                  <a:cubicBezTo>
                    <a:pt x="1036" y="3079"/>
                    <a:pt x="1131" y="3257"/>
                    <a:pt x="1191" y="3495"/>
                  </a:cubicBezTo>
                  <a:cubicBezTo>
                    <a:pt x="1286" y="3841"/>
                    <a:pt x="1310" y="4305"/>
                    <a:pt x="1119" y="4614"/>
                  </a:cubicBezTo>
                  <a:cubicBezTo>
                    <a:pt x="1048" y="4757"/>
                    <a:pt x="881" y="4841"/>
                    <a:pt x="786" y="4972"/>
                  </a:cubicBezTo>
                  <a:cubicBezTo>
                    <a:pt x="393" y="5531"/>
                    <a:pt x="691" y="6150"/>
                    <a:pt x="83" y="6591"/>
                  </a:cubicBezTo>
                  <a:cubicBezTo>
                    <a:pt x="24" y="6627"/>
                    <a:pt x="0" y="6698"/>
                    <a:pt x="12" y="6758"/>
                  </a:cubicBezTo>
                  <a:cubicBezTo>
                    <a:pt x="203" y="7210"/>
                    <a:pt x="572" y="7484"/>
                    <a:pt x="1000" y="7710"/>
                  </a:cubicBezTo>
                  <a:cubicBezTo>
                    <a:pt x="1691" y="8103"/>
                    <a:pt x="2417" y="8424"/>
                    <a:pt x="3084" y="8853"/>
                  </a:cubicBezTo>
                  <a:cubicBezTo>
                    <a:pt x="3429" y="9103"/>
                    <a:pt x="3798" y="9317"/>
                    <a:pt x="4179" y="9484"/>
                  </a:cubicBezTo>
                  <a:cubicBezTo>
                    <a:pt x="4501" y="9615"/>
                    <a:pt x="4846" y="9603"/>
                    <a:pt x="5179" y="9686"/>
                  </a:cubicBezTo>
                  <a:cubicBezTo>
                    <a:pt x="5605" y="9795"/>
                    <a:pt x="6243" y="10167"/>
                    <a:pt x="6761" y="10167"/>
                  </a:cubicBezTo>
                  <a:cubicBezTo>
                    <a:pt x="6867" y="10167"/>
                    <a:pt x="6968" y="10151"/>
                    <a:pt x="7061" y="10115"/>
                  </a:cubicBezTo>
                  <a:cubicBezTo>
                    <a:pt x="7370" y="9996"/>
                    <a:pt x="7322" y="9758"/>
                    <a:pt x="7358" y="9472"/>
                  </a:cubicBezTo>
                  <a:cubicBezTo>
                    <a:pt x="7465" y="8543"/>
                    <a:pt x="7763" y="7662"/>
                    <a:pt x="7894" y="6734"/>
                  </a:cubicBezTo>
                  <a:cubicBezTo>
                    <a:pt x="8025" y="5841"/>
                    <a:pt x="8144" y="4936"/>
                    <a:pt x="8251" y="4043"/>
                  </a:cubicBezTo>
                  <a:cubicBezTo>
                    <a:pt x="8346" y="3138"/>
                    <a:pt x="8382" y="2305"/>
                    <a:pt x="8656" y="1435"/>
                  </a:cubicBezTo>
                  <a:cubicBezTo>
                    <a:pt x="8751" y="1376"/>
                    <a:pt x="8751" y="1233"/>
                    <a:pt x="8644" y="1185"/>
                  </a:cubicBezTo>
                  <a:lnTo>
                    <a:pt x="8442" y="1138"/>
                  </a:lnTo>
                  <a:cubicBezTo>
                    <a:pt x="7322" y="685"/>
                    <a:pt x="6096" y="459"/>
                    <a:pt x="4870" y="328"/>
                  </a:cubicBezTo>
                  <a:cubicBezTo>
                    <a:pt x="4477" y="197"/>
                    <a:pt x="4060" y="138"/>
                    <a:pt x="3643" y="138"/>
                  </a:cubicBezTo>
                  <a:cubicBezTo>
                    <a:pt x="3416" y="138"/>
                    <a:pt x="3129" y="1"/>
                    <a:pt x="2883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88"/>
            <p:cNvSpPr/>
            <p:nvPr/>
          </p:nvSpPr>
          <p:spPr>
            <a:xfrm>
              <a:off x="1792882" y="2777752"/>
              <a:ext cx="585983" cy="610722"/>
            </a:xfrm>
            <a:custGeom>
              <a:avLst/>
              <a:gdLst/>
              <a:ahLst/>
              <a:cxnLst/>
              <a:rect l="l" t="t" r="r" b="b"/>
              <a:pathLst>
                <a:path w="8764" h="9134" extrusionOk="0">
                  <a:moveTo>
                    <a:pt x="1720" y="1"/>
                  </a:moveTo>
                  <a:cubicBezTo>
                    <a:pt x="1527" y="1"/>
                    <a:pt x="1344" y="41"/>
                    <a:pt x="1227" y="217"/>
                  </a:cubicBezTo>
                  <a:cubicBezTo>
                    <a:pt x="1096" y="431"/>
                    <a:pt x="1060" y="777"/>
                    <a:pt x="1048" y="1110"/>
                  </a:cubicBezTo>
                  <a:cubicBezTo>
                    <a:pt x="941" y="1717"/>
                    <a:pt x="870" y="2336"/>
                    <a:pt x="822" y="2956"/>
                  </a:cubicBezTo>
                  <a:cubicBezTo>
                    <a:pt x="727" y="3325"/>
                    <a:pt x="667" y="3694"/>
                    <a:pt x="631" y="4087"/>
                  </a:cubicBezTo>
                  <a:cubicBezTo>
                    <a:pt x="572" y="4932"/>
                    <a:pt x="441" y="5777"/>
                    <a:pt x="250" y="6623"/>
                  </a:cubicBezTo>
                  <a:cubicBezTo>
                    <a:pt x="203" y="6825"/>
                    <a:pt x="179" y="7039"/>
                    <a:pt x="167" y="7254"/>
                  </a:cubicBezTo>
                  <a:cubicBezTo>
                    <a:pt x="119" y="7599"/>
                    <a:pt x="60" y="7944"/>
                    <a:pt x="24" y="8290"/>
                  </a:cubicBezTo>
                  <a:cubicBezTo>
                    <a:pt x="12" y="8397"/>
                    <a:pt x="12" y="8492"/>
                    <a:pt x="24" y="8587"/>
                  </a:cubicBezTo>
                  <a:cubicBezTo>
                    <a:pt x="0" y="8682"/>
                    <a:pt x="12" y="8778"/>
                    <a:pt x="48" y="8861"/>
                  </a:cubicBezTo>
                  <a:cubicBezTo>
                    <a:pt x="26" y="8950"/>
                    <a:pt x="97" y="9029"/>
                    <a:pt x="185" y="9029"/>
                  </a:cubicBezTo>
                  <a:cubicBezTo>
                    <a:pt x="191" y="9029"/>
                    <a:pt x="197" y="9028"/>
                    <a:pt x="203" y="9028"/>
                  </a:cubicBezTo>
                  <a:cubicBezTo>
                    <a:pt x="356" y="9098"/>
                    <a:pt x="523" y="9134"/>
                    <a:pt x="688" y="9134"/>
                  </a:cubicBezTo>
                  <a:cubicBezTo>
                    <a:pt x="832" y="9134"/>
                    <a:pt x="975" y="9107"/>
                    <a:pt x="1108" y="9052"/>
                  </a:cubicBezTo>
                  <a:cubicBezTo>
                    <a:pt x="1262" y="9052"/>
                    <a:pt x="1417" y="8980"/>
                    <a:pt x="1501" y="8849"/>
                  </a:cubicBezTo>
                  <a:cubicBezTo>
                    <a:pt x="1548" y="8754"/>
                    <a:pt x="1501" y="8647"/>
                    <a:pt x="1536" y="8563"/>
                  </a:cubicBezTo>
                  <a:cubicBezTo>
                    <a:pt x="1524" y="8528"/>
                    <a:pt x="1524" y="8504"/>
                    <a:pt x="1524" y="8468"/>
                  </a:cubicBezTo>
                  <a:lnTo>
                    <a:pt x="1524" y="8468"/>
                  </a:lnTo>
                  <a:lnTo>
                    <a:pt x="1834" y="8504"/>
                  </a:lnTo>
                  <a:cubicBezTo>
                    <a:pt x="2071" y="8573"/>
                    <a:pt x="2313" y="8607"/>
                    <a:pt x="2557" y="8607"/>
                  </a:cubicBezTo>
                  <a:cubicBezTo>
                    <a:pt x="2693" y="8607"/>
                    <a:pt x="2829" y="8597"/>
                    <a:pt x="2965" y="8575"/>
                  </a:cubicBezTo>
                  <a:lnTo>
                    <a:pt x="2977" y="8575"/>
                  </a:lnTo>
                  <a:cubicBezTo>
                    <a:pt x="3144" y="8587"/>
                    <a:pt x="3310" y="8611"/>
                    <a:pt x="3465" y="8647"/>
                  </a:cubicBezTo>
                  <a:cubicBezTo>
                    <a:pt x="3475" y="8649"/>
                    <a:pt x="3485" y="8650"/>
                    <a:pt x="3496" y="8650"/>
                  </a:cubicBezTo>
                  <a:cubicBezTo>
                    <a:pt x="3547" y="8650"/>
                    <a:pt x="3602" y="8625"/>
                    <a:pt x="3632" y="8575"/>
                  </a:cubicBezTo>
                  <a:cubicBezTo>
                    <a:pt x="3632" y="8575"/>
                    <a:pt x="4691" y="8730"/>
                    <a:pt x="4882" y="8730"/>
                  </a:cubicBezTo>
                  <a:cubicBezTo>
                    <a:pt x="5442" y="8742"/>
                    <a:pt x="6001" y="8825"/>
                    <a:pt x="6561" y="8861"/>
                  </a:cubicBezTo>
                  <a:cubicBezTo>
                    <a:pt x="6665" y="8868"/>
                    <a:pt x="6773" y="8873"/>
                    <a:pt x="6880" y="8873"/>
                  </a:cubicBezTo>
                  <a:cubicBezTo>
                    <a:pt x="7345" y="8873"/>
                    <a:pt x="7807" y="8778"/>
                    <a:pt x="8049" y="8313"/>
                  </a:cubicBezTo>
                  <a:cubicBezTo>
                    <a:pt x="8275" y="7909"/>
                    <a:pt x="8287" y="7337"/>
                    <a:pt x="8311" y="6885"/>
                  </a:cubicBezTo>
                  <a:cubicBezTo>
                    <a:pt x="8347" y="6194"/>
                    <a:pt x="8371" y="5527"/>
                    <a:pt x="8466" y="4837"/>
                  </a:cubicBezTo>
                  <a:cubicBezTo>
                    <a:pt x="8668" y="3491"/>
                    <a:pt x="8763" y="2122"/>
                    <a:pt x="8763" y="765"/>
                  </a:cubicBezTo>
                  <a:cubicBezTo>
                    <a:pt x="8763" y="681"/>
                    <a:pt x="8704" y="610"/>
                    <a:pt x="8621" y="610"/>
                  </a:cubicBezTo>
                  <a:cubicBezTo>
                    <a:pt x="7847" y="527"/>
                    <a:pt x="7085" y="586"/>
                    <a:pt x="6311" y="491"/>
                  </a:cubicBezTo>
                  <a:cubicBezTo>
                    <a:pt x="5549" y="384"/>
                    <a:pt x="4775" y="372"/>
                    <a:pt x="4025" y="265"/>
                  </a:cubicBezTo>
                  <a:cubicBezTo>
                    <a:pt x="3334" y="169"/>
                    <a:pt x="2656" y="50"/>
                    <a:pt x="1965" y="15"/>
                  </a:cubicBezTo>
                  <a:cubicBezTo>
                    <a:pt x="1884" y="8"/>
                    <a:pt x="1801" y="1"/>
                    <a:pt x="1720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88"/>
            <p:cNvSpPr/>
            <p:nvPr/>
          </p:nvSpPr>
          <p:spPr>
            <a:xfrm>
              <a:off x="2008985" y="2878716"/>
              <a:ext cx="1170762" cy="1152375"/>
            </a:xfrm>
            <a:custGeom>
              <a:avLst/>
              <a:gdLst/>
              <a:ahLst/>
              <a:cxnLst/>
              <a:rect l="l" t="t" r="r" b="b"/>
              <a:pathLst>
                <a:path w="17510" h="17235" extrusionOk="0">
                  <a:moveTo>
                    <a:pt x="5706" y="1"/>
                  </a:moveTo>
                  <a:cubicBezTo>
                    <a:pt x="5683" y="1"/>
                    <a:pt x="5660" y="2"/>
                    <a:pt x="5639" y="5"/>
                  </a:cubicBezTo>
                  <a:cubicBezTo>
                    <a:pt x="5567" y="5"/>
                    <a:pt x="5508" y="41"/>
                    <a:pt x="5448" y="76"/>
                  </a:cubicBezTo>
                  <a:cubicBezTo>
                    <a:pt x="5430" y="63"/>
                    <a:pt x="5409" y="56"/>
                    <a:pt x="5388" y="56"/>
                  </a:cubicBezTo>
                  <a:cubicBezTo>
                    <a:pt x="5352" y="56"/>
                    <a:pt x="5316" y="75"/>
                    <a:pt x="5293" y="112"/>
                  </a:cubicBezTo>
                  <a:cubicBezTo>
                    <a:pt x="5031" y="541"/>
                    <a:pt x="5139" y="1207"/>
                    <a:pt x="5150" y="1672"/>
                  </a:cubicBezTo>
                  <a:cubicBezTo>
                    <a:pt x="5150" y="1874"/>
                    <a:pt x="5150" y="2065"/>
                    <a:pt x="5139" y="2267"/>
                  </a:cubicBezTo>
                  <a:cubicBezTo>
                    <a:pt x="5055" y="3005"/>
                    <a:pt x="4924" y="3732"/>
                    <a:pt x="4829" y="4458"/>
                  </a:cubicBezTo>
                  <a:cubicBezTo>
                    <a:pt x="4722" y="5244"/>
                    <a:pt x="4781" y="6232"/>
                    <a:pt x="4448" y="6946"/>
                  </a:cubicBezTo>
                  <a:cubicBezTo>
                    <a:pt x="4400" y="6970"/>
                    <a:pt x="4365" y="6994"/>
                    <a:pt x="4317" y="7006"/>
                  </a:cubicBezTo>
                  <a:cubicBezTo>
                    <a:pt x="4205" y="7020"/>
                    <a:pt x="4094" y="7025"/>
                    <a:pt x="3982" y="7025"/>
                  </a:cubicBezTo>
                  <a:cubicBezTo>
                    <a:pt x="3903" y="7025"/>
                    <a:pt x="3824" y="7023"/>
                    <a:pt x="3745" y="7018"/>
                  </a:cubicBezTo>
                  <a:cubicBezTo>
                    <a:pt x="3646" y="7020"/>
                    <a:pt x="3546" y="7021"/>
                    <a:pt x="3447" y="7021"/>
                  </a:cubicBezTo>
                  <a:cubicBezTo>
                    <a:pt x="2358" y="7021"/>
                    <a:pt x="1280" y="6901"/>
                    <a:pt x="221" y="6672"/>
                  </a:cubicBezTo>
                  <a:cubicBezTo>
                    <a:pt x="211" y="6670"/>
                    <a:pt x="201" y="6669"/>
                    <a:pt x="190" y="6669"/>
                  </a:cubicBezTo>
                  <a:cubicBezTo>
                    <a:pt x="85" y="6669"/>
                    <a:pt x="0" y="6778"/>
                    <a:pt x="55" y="6887"/>
                  </a:cubicBezTo>
                  <a:cubicBezTo>
                    <a:pt x="66" y="6910"/>
                    <a:pt x="90" y="6946"/>
                    <a:pt x="102" y="6970"/>
                  </a:cubicBezTo>
                  <a:cubicBezTo>
                    <a:pt x="459" y="7601"/>
                    <a:pt x="1055" y="8018"/>
                    <a:pt x="1519" y="8554"/>
                  </a:cubicBezTo>
                  <a:cubicBezTo>
                    <a:pt x="2102" y="9244"/>
                    <a:pt x="2150" y="10197"/>
                    <a:pt x="2805" y="10840"/>
                  </a:cubicBezTo>
                  <a:cubicBezTo>
                    <a:pt x="3079" y="11113"/>
                    <a:pt x="3400" y="11352"/>
                    <a:pt x="3698" y="11613"/>
                  </a:cubicBezTo>
                  <a:cubicBezTo>
                    <a:pt x="3829" y="11733"/>
                    <a:pt x="3972" y="11899"/>
                    <a:pt x="4162" y="11935"/>
                  </a:cubicBezTo>
                  <a:cubicBezTo>
                    <a:pt x="4210" y="11944"/>
                    <a:pt x="4255" y="11949"/>
                    <a:pt x="4298" y="11949"/>
                  </a:cubicBezTo>
                  <a:cubicBezTo>
                    <a:pt x="4791" y="11949"/>
                    <a:pt x="4923" y="11348"/>
                    <a:pt x="5186" y="11030"/>
                  </a:cubicBezTo>
                  <a:cubicBezTo>
                    <a:pt x="5393" y="10776"/>
                    <a:pt x="5616" y="10666"/>
                    <a:pt x="5847" y="10666"/>
                  </a:cubicBezTo>
                  <a:cubicBezTo>
                    <a:pt x="7175" y="10666"/>
                    <a:pt x="8779" y="14294"/>
                    <a:pt x="9175" y="15054"/>
                  </a:cubicBezTo>
                  <a:cubicBezTo>
                    <a:pt x="9689" y="16001"/>
                    <a:pt x="10490" y="17234"/>
                    <a:pt x="11702" y="17234"/>
                  </a:cubicBezTo>
                  <a:cubicBezTo>
                    <a:pt x="11724" y="17234"/>
                    <a:pt x="11747" y="17234"/>
                    <a:pt x="11770" y="17233"/>
                  </a:cubicBezTo>
                  <a:cubicBezTo>
                    <a:pt x="12866" y="17186"/>
                    <a:pt x="12437" y="15781"/>
                    <a:pt x="12401" y="15078"/>
                  </a:cubicBezTo>
                  <a:cubicBezTo>
                    <a:pt x="12330" y="13888"/>
                    <a:pt x="13235" y="13518"/>
                    <a:pt x="14116" y="12935"/>
                  </a:cubicBezTo>
                  <a:cubicBezTo>
                    <a:pt x="14937" y="12387"/>
                    <a:pt x="15676" y="11756"/>
                    <a:pt x="16533" y="11256"/>
                  </a:cubicBezTo>
                  <a:cubicBezTo>
                    <a:pt x="17509" y="10673"/>
                    <a:pt x="17307" y="9018"/>
                    <a:pt x="16997" y="8113"/>
                  </a:cubicBezTo>
                  <a:cubicBezTo>
                    <a:pt x="16747" y="7351"/>
                    <a:pt x="16795" y="6625"/>
                    <a:pt x="16664" y="5851"/>
                  </a:cubicBezTo>
                  <a:cubicBezTo>
                    <a:pt x="16557" y="5232"/>
                    <a:pt x="16318" y="4898"/>
                    <a:pt x="15735" y="4660"/>
                  </a:cubicBezTo>
                  <a:cubicBezTo>
                    <a:pt x="15045" y="4363"/>
                    <a:pt x="14354" y="4374"/>
                    <a:pt x="13616" y="4363"/>
                  </a:cubicBezTo>
                  <a:cubicBezTo>
                    <a:pt x="13068" y="4351"/>
                    <a:pt x="12532" y="4303"/>
                    <a:pt x="11985" y="4267"/>
                  </a:cubicBezTo>
                  <a:cubicBezTo>
                    <a:pt x="11389" y="4220"/>
                    <a:pt x="10854" y="3993"/>
                    <a:pt x="10282" y="3886"/>
                  </a:cubicBezTo>
                  <a:cubicBezTo>
                    <a:pt x="9711" y="3767"/>
                    <a:pt x="9115" y="3684"/>
                    <a:pt x="8925" y="3005"/>
                  </a:cubicBezTo>
                  <a:cubicBezTo>
                    <a:pt x="8901" y="2910"/>
                    <a:pt x="8877" y="2803"/>
                    <a:pt x="8877" y="2696"/>
                  </a:cubicBezTo>
                  <a:cubicBezTo>
                    <a:pt x="8853" y="2589"/>
                    <a:pt x="8853" y="2481"/>
                    <a:pt x="8853" y="2374"/>
                  </a:cubicBezTo>
                  <a:cubicBezTo>
                    <a:pt x="8853" y="2065"/>
                    <a:pt x="8937" y="1660"/>
                    <a:pt x="8984" y="1255"/>
                  </a:cubicBezTo>
                  <a:cubicBezTo>
                    <a:pt x="8984" y="1029"/>
                    <a:pt x="8937" y="791"/>
                    <a:pt x="8853" y="576"/>
                  </a:cubicBezTo>
                  <a:cubicBezTo>
                    <a:pt x="8722" y="338"/>
                    <a:pt x="8520" y="136"/>
                    <a:pt x="8258" y="17"/>
                  </a:cubicBezTo>
                  <a:cubicBezTo>
                    <a:pt x="8169" y="11"/>
                    <a:pt x="8079" y="8"/>
                    <a:pt x="7988" y="8"/>
                  </a:cubicBezTo>
                  <a:cubicBezTo>
                    <a:pt x="7729" y="8"/>
                    <a:pt x="7466" y="32"/>
                    <a:pt x="7210" y="76"/>
                  </a:cubicBezTo>
                  <a:cubicBezTo>
                    <a:pt x="7016" y="111"/>
                    <a:pt x="6822" y="130"/>
                    <a:pt x="6628" y="130"/>
                  </a:cubicBezTo>
                  <a:cubicBezTo>
                    <a:pt x="6488" y="130"/>
                    <a:pt x="6349" y="120"/>
                    <a:pt x="6210" y="100"/>
                  </a:cubicBezTo>
                  <a:cubicBezTo>
                    <a:pt x="6064" y="69"/>
                    <a:pt x="5871" y="1"/>
                    <a:pt x="570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88"/>
            <p:cNvSpPr/>
            <p:nvPr/>
          </p:nvSpPr>
          <p:spPr>
            <a:xfrm>
              <a:off x="2359014" y="2820745"/>
              <a:ext cx="746654" cy="396963"/>
            </a:xfrm>
            <a:custGeom>
              <a:avLst/>
              <a:gdLst/>
              <a:ahLst/>
              <a:cxnLst/>
              <a:rect l="l" t="t" r="r" b="b"/>
              <a:pathLst>
                <a:path w="11167" h="5937" extrusionOk="0">
                  <a:moveTo>
                    <a:pt x="710" y="0"/>
                  </a:moveTo>
                  <a:cubicBezTo>
                    <a:pt x="608" y="0"/>
                    <a:pt x="512" y="8"/>
                    <a:pt x="427" y="27"/>
                  </a:cubicBezTo>
                  <a:cubicBezTo>
                    <a:pt x="356" y="38"/>
                    <a:pt x="296" y="50"/>
                    <a:pt x="225" y="62"/>
                  </a:cubicBezTo>
                  <a:cubicBezTo>
                    <a:pt x="219" y="68"/>
                    <a:pt x="210" y="71"/>
                    <a:pt x="200" y="71"/>
                  </a:cubicBezTo>
                  <a:cubicBezTo>
                    <a:pt x="189" y="71"/>
                    <a:pt x="177" y="68"/>
                    <a:pt x="165" y="62"/>
                  </a:cubicBezTo>
                  <a:cubicBezTo>
                    <a:pt x="130" y="86"/>
                    <a:pt x="94" y="134"/>
                    <a:pt x="94" y="181"/>
                  </a:cubicBezTo>
                  <a:cubicBezTo>
                    <a:pt x="82" y="229"/>
                    <a:pt x="82" y="288"/>
                    <a:pt x="82" y="336"/>
                  </a:cubicBezTo>
                  <a:cubicBezTo>
                    <a:pt x="82" y="348"/>
                    <a:pt x="82" y="372"/>
                    <a:pt x="94" y="396"/>
                  </a:cubicBezTo>
                  <a:lnTo>
                    <a:pt x="94" y="896"/>
                  </a:lnTo>
                  <a:cubicBezTo>
                    <a:pt x="94" y="896"/>
                    <a:pt x="94" y="908"/>
                    <a:pt x="94" y="908"/>
                  </a:cubicBezTo>
                  <a:cubicBezTo>
                    <a:pt x="1" y="992"/>
                    <a:pt x="90" y="1119"/>
                    <a:pt x="190" y="1119"/>
                  </a:cubicBezTo>
                  <a:cubicBezTo>
                    <a:pt x="218" y="1119"/>
                    <a:pt x="247" y="1109"/>
                    <a:pt x="273" y="1086"/>
                  </a:cubicBezTo>
                  <a:cubicBezTo>
                    <a:pt x="345" y="1026"/>
                    <a:pt x="446" y="1004"/>
                    <a:pt x="562" y="1004"/>
                  </a:cubicBezTo>
                  <a:cubicBezTo>
                    <a:pt x="882" y="1004"/>
                    <a:pt x="1313" y="1176"/>
                    <a:pt x="1558" y="1193"/>
                  </a:cubicBezTo>
                  <a:cubicBezTo>
                    <a:pt x="1607" y="1198"/>
                    <a:pt x="1658" y="1200"/>
                    <a:pt x="1711" y="1200"/>
                  </a:cubicBezTo>
                  <a:cubicBezTo>
                    <a:pt x="2037" y="1200"/>
                    <a:pt x="2436" y="1123"/>
                    <a:pt x="2789" y="1123"/>
                  </a:cubicBezTo>
                  <a:cubicBezTo>
                    <a:pt x="3237" y="1123"/>
                    <a:pt x="3610" y="1247"/>
                    <a:pt x="3666" y="1812"/>
                  </a:cubicBezTo>
                  <a:cubicBezTo>
                    <a:pt x="3737" y="2432"/>
                    <a:pt x="3642" y="3051"/>
                    <a:pt x="3630" y="3670"/>
                  </a:cubicBezTo>
                  <a:cubicBezTo>
                    <a:pt x="3618" y="3979"/>
                    <a:pt x="3583" y="4432"/>
                    <a:pt x="3833" y="4670"/>
                  </a:cubicBezTo>
                  <a:cubicBezTo>
                    <a:pt x="4106" y="4932"/>
                    <a:pt x="4690" y="4920"/>
                    <a:pt x="5035" y="5027"/>
                  </a:cubicBezTo>
                  <a:cubicBezTo>
                    <a:pt x="5654" y="5241"/>
                    <a:pt x="6309" y="5313"/>
                    <a:pt x="6952" y="5420"/>
                  </a:cubicBezTo>
                  <a:cubicBezTo>
                    <a:pt x="7206" y="5467"/>
                    <a:pt x="7463" y="5481"/>
                    <a:pt x="7723" y="5481"/>
                  </a:cubicBezTo>
                  <a:cubicBezTo>
                    <a:pt x="8081" y="5481"/>
                    <a:pt x="8443" y="5455"/>
                    <a:pt x="8806" y="5455"/>
                  </a:cubicBezTo>
                  <a:cubicBezTo>
                    <a:pt x="8847" y="5455"/>
                    <a:pt x="8888" y="5455"/>
                    <a:pt x="8928" y="5456"/>
                  </a:cubicBezTo>
                  <a:cubicBezTo>
                    <a:pt x="8955" y="5455"/>
                    <a:pt x="8982" y="5455"/>
                    <a:pt x="9009" y="5455"/>
                  </a:cubicBezTo>
                  <a:cubicBezTo>
                    <a:pt x="9411" y="5455"/>
                    <a:pt x="9810" y="5538"/>
                    <a:pt x="10179" y="5706"/>
                  </a:cubicBezTo>
                  <a:cubicBezTo>
                    <a:pt x="10381" y="5825"/>
                    <a:pt x="10595" y="5896"/>
                    <a:pt x="10822" y="5932"/>
                  </a:cubicBezTo>
                  <a:cubicBezTo>
                    <a:pt x="10832" y="5935"/>
                    <a:pt x="10843" y="5937"/>
                    <a:pt x="10854" y="5937"/>
                  </a:cubicBezTo>
                  <a:cubicBezTo>
                    <a:pt x="10922" y="5937"/>
                    <a:pt x="10973" y="5872"/>
                    <a:pt x="10953" y="5789"/>
                  </a:cubicBezTo>
                  <a:cubicBezTo>
                    <a:pt x="10774" y="4872"/>
                    <a:pt x="11167" y="4003"/>
                    <a:pt x="11024" y="3075"/>
                  </a:cubicBezTo>
                  <a:cubicBezTo>
                    <a:pt x="10917" y="2408"/>
                    <a:pt x="10893" y="1289"/>
                    <a:pt x="10441" y="741"/>
                  </a:cubicBezTo>
                  <a:cubicBezTo>
                    <a:pt x="10240" y="508"/>
                    <a:pt x="9986" y="465"/>
                    <a:pt x="9714" y="465"/>
                  </a:cubicBezTo>
                  <a:cubicBezTo>
                    <a:pt x="9582" y="465"/>
                    <a:pt x="9446" y="475"/>
                    <a:pt x="9309" y="479"/>
                  </a:cubicBezTo>
                  <a:cubicBezTo>
                    <a:pt x="9026" y="489"/>
                    <a:pt x="8741" y="493"/>
                    <a:pt x="8457" y="493"/>
                  </a:cubicBezTo>
                  <a:cubicBezTo>
                    <a:pt x="7737" y="493"/>
                    <a:pt x="7017" y="465"/>
                    <a:pt x="6309" y="431"/>
                  </a:cubicBezTo>
                  <a:cubicBezTo>
                    <a:pt x="5487" y="382"/>
                    <a:pt x="4729" y="285"/>
                    <a:pt x="3943" y="285"/>
                  </a:cubicBezTo>
                  <a:cubicBezTo>
                    <a:pt x="3773" y="285"/>
                    <a:pt x="3602" y="290"/>
                    <a:pt x="3428" y="300"/>
                  </a:cubicBezTo>
                  <a:cubicBezTo>
                    <a:pt x="3345" y="306"/>
                    <a:pt x="3263" y="308"/>
                    <a:pt x="3183" y="308"/>
                  </a:cubicBezTo>
                  <a:cubicBezTo>
                    <a:pt x="2722" y="308"/>
                    <a:pt x="2299" y="228"/>
                    <a:pt x="1832" y="158"/>
                  </a:cubicBezTo>
                  <a:cubicBezTo>
                    <a:pt x="1641" y="129"/>
                    <a:pt x="1127" y="0"/>
                    <a:pt x="710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88"/>
            <p:cNvSpPr/>
            <p:nvPr/>
          </p:nvSpPr>
          <p:spPr>
            <a:xfrm>
              <a:off x="3036874" y="2853842"/>
              <a:ext cx="430260" cy="433135"/>
            </a:xfrm>
            <a:custGeom>
              <a:avLst/>
              <a:gdLst/>
              <a:ahLst/>
              <a:cxnLst/>
              <a:rect l="l" t="t" r="r" b="b"/>
              <a:pathLst>
                <a:path w="6435" h="6478" extrusionOk="0">
                  <a:moveTo>
                    <a:pt x="146" y="1"/>
                  </a:moveTo>
                  <a:cubicBezTo>
                    <a:pt x="73" y="1"/>
                    <a:pt x="0" y="59"/>
                    <a:pt x="29" y="151"/>
                  </a:cubicBezTo>
                  <a:cubicBezTo>
                    <a:pt x="53" y="270"/>
                    <a:pt x="112" y="389"/>
                    <a:pt x="195" y="484"/>
                  </a:cubicBezTo>
                  <a:cubicBezTo>
                    <a:pt x="374" y="1770"/>
                    <a:pt x="660" y="2925"/>
                    <a:pt x="493" y="4246"/>
                  </a:cubicBezTo>
                  <a:cubicBezTo>
                    <a:pt x="457" y="4496"/>
                    <a:pt x="386" y="4866"/>
                    <a:pt x="493" y="5116"/>
                  </a:cubicBezTo>
                  <a:cubicBezTo>
                    <a:pt x="636" y="5437"/>
                    <a:pt x="564" y="5187"/>
                    <a:pt x="743" y="5389"/>
                  </a:cubicBezTo>
                  <a:cubicBezTo>
                    <a:pt x="1053" y="5735"/>
                    <a:pt x="1053" y="5699"/>
                    <a:pt x="1053" y="6104"/>
                  </a:cubicBezTo>
                  <a:cubicBezTo>
                    <a:pt x="1053" y="6163"/>
                    <a:pt x="1088" y="6211"/>
                    <a:pt x="1148" y="6235"/>
                  </a:cubicBezTo>
                  <a:cubicBezTo>
                    <a:pt x="1577" y="6330"/>
                    <a:pt x="2005" y="6413"/>
                    <a:pt x="2434" y="6473"/>
                  </a:cubicBezTo>
                  <a:cubicBezTo>
                    <a:pt x="2475" y="6476"/>
                    <a:pt x="2516" y="6477"/>
                    <a:pt x="2555" y="6477"/>
                  </a:cubicBezTo>
                  <a:cubicBezTo>
                    <a:pt x="3010" y="6477"/>
                    <a:pt x="3378" y="6304"/>
                    <a:pt x="3827" y="6282"/>
                  </a:cubicBezTo>
                  <a:cubicBezTo>
                    <a:pt x="3854" y="6281"/>
                    <a:pt x="3881" y="6280"/>
                    <a:pt x="3908" y="6280"/>
                  </a:cubicBezTo>
                  <a:cubicBezTo>
                    <a:pt x="4065" y="6280"/>
                    <a:pt x="4212" y="6302"/>
                    <a:pt x="4343" y="6302"/>
                  </a:cubicBezTo>
                  <a:cubicBezTo>
                    <a:pt x="4560" y="6302"/>
                    <a:pt x="4734" y="6244"/>
                    <a:pt x="4839" y="5937"/>
                  </a:cubicBezTo>
                  <a:cubicBezTo>
                    <a:pt x="4934" y="5675"/>
                    <a:pt x="4875" y="5354"/>
                    <a:pt x="4898" y="5080"/>
                  </a:cubicBezTo>
                  <a:cubicBezTo>
                    <a:pt x="4922" y="4544"/>
                    <a:pt x="5125" y="4163"/>
                    <a:pt x="5434" y="3723"/>
                  </a:cubicBezTo>
                  <a:cubicBezTo>
                    <a:pt x="5660" y="3401"/>
                    <a:pt x="5910" y="3091"/>
                    <a:pt x="6065" y="2734"/>
                  </a:cubicBezTo>
                  <a:cubicBezTo>
                    <a:pt x="6268" y="2258"/>
                    <a:pt x="6303" y="1758"/>
                    <a:pt x="6410" y="1270"/>
                  </a:cubicBezTo>
                  <a:cubicBezTo>
                    <a:pt x="6434" y="1198"/>
                    <a:pt x="6387" y="1127"/>
                    <a:pt x="6315" y="1127"/>
                  </a:cubicBezTo>
                  <a:cubicBezTo>
                    <a:pt x="6286" y="1128"/>
                    <a:pt x="6259" y="1129"/>
                    <a:pt x="6234" y="1129"/>
                  </a:cubicBezTo>
                  <a:cubicBezTo>
                    <a:pt x="5851" y="1129"/>
                    <a:pt x="5851" y="960"/>
                    <a:pt x="5851" y="591"/>
                  </a:cubicBezTo>
                  <a:cubicBezTo>
                    <a:pt x="5851" y="532"/>
                    <a:pt x="5815" y="484"/>
                    <a:pt x="5768" y="472"/>
                  </a:cubicBezTo>
                  <a:cubicBezTo>
                    <a:pt x="5570" y="444"/>
                    <a:pt x="5372" y="434"/>
                    <a:pt x="5175" y="434"/>
                  </a:cubicBezTo>
                  <a:cubicBezTo>
                    <a:pt x="4549" y="434"/>
                    <a:pt x="3924" y="541"/>
                    <a:pt x="3290" y="541"/>
                  </a:cubicBezTo>
                  <a:cubicBezTo>
                    <a:pt x="3187" y="541"/>
                    <a:pt x="3084" y="538"/>
                    <a:pt x="2981" y="532"/>
                  </a:cubicBezTo>
                  <a:cubicBezTo>
                    <a:pt x="2592" y="511"/>
                    <a:pt x="2221" y="455"/>
                    <a:pt x="1836" y="455"/>
                  </a:cubicBezTo>
                  <a:cubicBezTo>
                    <a:pt x="1774" y="455"/>
                    <a:pt x="1711" y="457"/>
                    <a:pt x="1648" y="460"/>
                  </a:cubicBezTo>
                  <a:cubicBezTo>
                    <a:pt x="1472" y="473"/>
                    <a:pt x="1219" y="519"/>
                    <a:pt x="976" y="519"/>
                  </a:cubicBezTo>
                  <a:cubicBezTo>
                    <a:pt x="759" y="519"/>
                    <a:pt x="550" y="482"/>
                    <a:pt x="410" y="353"/>
                  </a:cubicBezTo>
                  <a:cubicBezTo>
                    <a:pt x="398" y="317"/>
                    <a:pt x="386" y="294"/>
                    <a:pt x="350" y="282"/>
                  </a:cubicBezTo>
                  <a:cubicBezTo>
                    <a:pt x="314" y="222"/>
                    <a:pt x="279" y="163"/>
                    <a:pt x="267" y="91"/>
                  </a:cubicBezTo>
                  <a:cubicBezTo>
                    <a:pt x="247" y="28"/>
                    <a:pt x="196" y="1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88"/>
            <p:cNvSpPr/>
            <p:nvPr/>
          </p:nvSpPr>
          <p:spPr>
            <a:xfrm>
              <a:off x="2962656" y="2457476"/>
              <a:ext cx="551415" cy="491239"/>
            </a:xfrm>
            <a:custGeom>
              <a:avLst/>
              <a:gdLst/>
              <a:ahLst/>
              <a:cxnLst/>
              <a:rect l="l" t="t" r="r" b="b"/>
              <a:pathLst>
                <a:path w="8247" h="7347" extrusionOk="0">
                  <a:moveTo>
                    <a:pt x="3825" y="0"/>
                  </a:moveTo>
                  <a:cubicBezTo>
                    <a:pt x="3656" y="0"/>
                    <a:pt x="3477" y="19"/>
                    <a:pt x="3270" y="66"/>
                  </a:cubicBezTo>
                  <a:cubicBezTo>
                    <a:pt x="2842" y="157"/>
                    <a:pt x="2411" y="181"/>
                    <a:pt x="1980" y="181"/>
                  </a:cubicBezTo>
                  <a:cubicBezTo>
                    <a:pt x="1468" y="181"/>
                    <a:pt x="955" y="147"/>
                    <a:pt x="442" y="147"/>
                  </a:cubicBezTo>
                  <a:cubicBezTo>
                    <a:pt x="364" y="147"/>
                    <a:pt x="287" y="148"/>
                    <a:pt x="210" y="149"/>
                  </a:cubicBezTo>
                  <a:cubicBezTo>
                    <a:pt x="190" y="137"/>
                    <a:pt x="168" y="131"/>
                    <a:pt x="147" y="131"/>
                  </a:cubicBezTo>
                  <a:cubicBezTo>
                    <a:pt x="70" y="131"/>
                    <a:pt x="1" y="208"/>
                    <a:pt x="20" y="292"/>
                  </a:cubicBezTo>
                  <a:cubicBezTo>
                    <a:pt x="67" y="507"/>
                    <a:pt x="174" y="709"/>
                    <a:pt x="329" y="876"/>
                  </a:cubicBezTo>
                  <a:cubicBezTo>
                    <a:pt x="412" y="1066"/>
                    <a:pt x="543" y="1233"/>
                    <a:pt x="698" y="1364"/>
                  </a:cubicBezTo>
                  <a:cubicBezTo>
                    <a:pt x="710" y="1376"/>
                    <a:pt x="734" y="1376"/>
                    <a:pt x="758" y="1376"/>
                  </a:cubicBezTo>
                  <a:cubicBezTo>
                    <a:pt x="841" y="1483"/>
                    <a:pt x="829" y="1411"/>
                    <a:pt x="865" y="1578"/>
                  </a:cubicBezTo>
                  <a:cubicBezTo>
                    <a:pt x="889" y="1733"/>
                    <a:pt x="793" y="1792"/>
                    <a:pt x="865" y="1971"/>
                  </a:cubicBezTo>
                  <a:cubicBezTo>
                    <a:pt x="936" y="2173"/>
                    <a:pt x="1174" y="2364"/>
                    <a:pt x="1270" y="2566"/>
                  </a:cubicBezTo>
                  <a:cubicBezTo>
                    <a:pt x="1496" y="2995"/>
                    <a:pt x="1496" y="3459"/>
                    <a:pt x="1460" y="3936"/>
                  </a:cubicBezTo>
                  <a:cubicBezTo>
                    <a:pt x="1413" y="4626"/>
                    <a:pt x="1222" y="5376"/>
                    <a:pt x="1282" y="6067"/>
                  </a:cubicBezTo>
                  <a:cubicBezTo>
                    <a:pt x="1332" y="6644"/>
                    <a:pt x="1659" y="6775"/>
                    <a:pt x="2070" y="6775"/>
                  </a:cubicBezTo>
                  <a:cubicBezTo>
                    <a:pt x="2411" y="6775"/>
                    <a:pt x="2810" y="6684"/>
                    <a:pt x="3153" y="6684"/>
                  </a:cubicBezTo>
                  <a:cubicBezTo>
                    <a:pt x="3180" y="6684"/>
                    <a:pt x="3208" y="6685"/>
                    <a:pt x="3234" y="6686"/>
                  </a:cubicBezTo>
                  <a:cubicBezTo>
                    <a:pt x="3871" y="6714"/>
                    <a:pt x="4500" y="6741"/>
                    <a:pt x="5133" y="6741"/>
                  </a:cubicBezTo>
                  <a:cubicBezTo>
                    <a:pt x="5317" y="6741"/>
                    <a:pt x="5502" y="6739"/>
                    <a:pt x="5687" y="6734"/>
                  </a:cubicBezTo>
                  <a:cubicBezTo>
                    <a:pt x="5887" y="6725"/>
                    <a:pt x="6164" y="6671"/>
                    <a:pt x="6401" y="6671"/>
                  </a:cubicBezTo>
                  <a:cubicBezTo>
                    <a:pt x="6488" y="6671"/>
                    <a:pt x="6569" y="6679"/>
                    <a:pt x="6639" y="6698"/>
                  </a:cubicBezTo>
                  <a:cubicBezTo>
                    <a:pt x="6854" y="6757"/>
                    <a:pt x="6830" y="6698"/>
                    <a:pt x="6889" y="6972"/>
                  </a:cubicBezTo>
                  <a:cubicBezTo>
                    <a:pt x="6889" y="6972"/>
                    <a:pt x="6866" y="7150"/>
                    <a:pt x="6854" y="7222"/>
                  </a:cubicBezTo>
                  <a:cubicBezTo>
                    <a:pt x="6866" y="7281"/>
                    <a:pt x="6913" y="7317"/>
                    <a:pt x="6973" y="7317"/>
                  </a:cubicBezTo>
                  <a:cubicBezTo>
                    <a:pt x="7113" y="7330"/>
                    <a:pt x="7226" y="7346"/>
                    <a:pt x="7322" y="7346"/>
                  </a:cubicBezTo>
                  <a:cubicBezTo>
                    <a:pt x="7487" y="7346"/>
                    <a:pt x="7602" y="7298"/>
                    <a:pt x="7723" y="7103"/>
                  </a:cubicBezTo>
                  <a:cubicBezTo>
                    <a:pt x="7818" y="6948"/>
                    <a:pt x="7782" y="6626"/>
                    <a:pt x="7890" y="6448"/>
                  </a:cubicBezTo>
                  <a:cubicBezTo>
                    <a:pt x="7949" y="6364"/>
                    <a:pt x="8044" y="6305"/>
                    <a:pt x="8104" y="6198"/>
                  </a:cubicBezTo>
                  <a:cubicBezTo>
                    <a:pt x="8199" y="6031"/>
                    <a:pt x="8247" y="5829"/>
                    <a:pt x="8223" y="5626"/>
                  </a:cubicBezTo>
                  <a:cubicBezTo>
                    <a:pt x="8223" y="5582"/>
                    <a:pt x="8182" y="5518"/>
                    <a:pt x="8129" y="5518"/>
                  </a:cubicBezTo>
                  <a:cubicBezTo>
                    <a:pt x="8125" y="5518"/>
                    <a:pt x="8120" y="5518"/>
                    <a:pt x="8116" y="5519"/>
                  </a:cubicBezTo>
                  <a:cubicBezTo>
                    <a:pt x="8086" y="5523"/>
                    <a:pt x="8058" y="5524"/>
                    <a:pt x="8032" y="5524"/>
                  </a:cubicBezTo>
                  <a:cubicBezTo>
                    <a:pt x="7620" y="5524"/>
                    <a:pt x="7552" y="5106"/>
                    <a:pt x="7306" y="4793"/>
                  </a:cubicBezTo>
                  <a:cubicBezTo>
                    <a:pt x="7139" y="4567"/>
                    <a:pt x="6925" y="4376"/>
                    <a:pt x="6794" y="4126"/>
                  </a:cubicBezTo>
                  <a:cubicBezTo>
                    <a:pt x="6604" y="3757"/>
                    <a:pt x="6747" y="3459"/>
                    <a:pt x="6747" y="3090"/>
                  </a:cubicBezTo>
                  <a:cubicBezTo>
                    <a:pt x="6770" y="2793"/>
                    <a:pt x="6639" y="2519"/>
                    <a:pt x="6389" y="2364"/>
                  </a:cubicBezTo>
                  <a:cubicBezTo>
                    <a:pt x="6068" y="2138"/>
                    <a:pt x="5758" y="2066"/>
                    <a:pt x="5508" y="1709"/>
                  </a:cubicBezTo>
                  <a:cubicBezTo>
                    <a:pt x="5211" y="1257"/>
                    <a:pt x="5246" y="816"/>
                    <a:pt x="5246" y="304"/>
                  </a:cubicBezTo>
                  <a:cubicBezTo>
                    <a:pt x="5246" y="233"/>
                    <a:pt x="5187" y="185"/>
                    <a:pt x="5127" y="185"/>
                  </a:cubicBezTo>
                  <a:cubicBezTo>
                    <a:pt x="4599" y="117"/>
                    <a:pt x="4248" y="0"/>
                    <a:pt x="382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88"/>
            <p:cNvSpPr/>
            <p:nvPr/>
          </p:nvSpPr>
          <p:spPr>
            <a:xfrm>
              <a:off x="2885094" y="2140142"/>
              <a:ext cx="508757" cy="343005"/>
            </a:xfrm>
            <a:custGeom>
              <a:avLst/>
              <a:gdLst/>
              <a:ahLst/>
              <a:cxnLst/>
              <a:rect l="l" t="t" r="r" b="b"/>
              <a:pathLst>
                <a:path w="7609" h="5130" extrusionOk="0">
                  <a:moveTo>
                    <a:pt x="2044" y="0"/>
                  </a:moveTo>
                  <a:cubicBezTo>
                    <a:pt x="1712" y="0"/>
                    <a:pt x="1380" y="47"/>
                    <a:pt x="1049" y="133"/>
                  </a:cubicBezTo>
                  <a:cubicBezTo>
                    <a:pt x="865" y="133"/>
                    <a:pt x="681" y="159"/>
                    <a:pt x="497" y="159"/>
                  </a:cubicBezTo>
                  <a:cubicBezTo>
                    <a:pt x="467" y="159"/>
                    <a:pt x="436" y="158"/>
                    <a:pt x="406" y="157"/>
                  </a:cubicBezTo>
                  <a:cubicBezTo>
                    <a:pt x="395" y="155"/>
                    <a:pt x="386" y="154"/>
                    <a:pt x="376" y="154"/>
                  </a:cubicBezTo>
                  <a:cubicBezTo>
                    <a:pt x="330" y="154"/>
                    <a:pt x="294" y="177"/>
                    <a:pt x="275" y="216"/>
                  </a:cubicBezTo>
                  <a:cubicBezTo>
                    <a:pt x="1" y="752"/>
                    <a:pt x="179" y="1466"/>
                    <a:pt x="298" y="2026"/>
                  </a:cubicBezTo>
                  <a:cubicBezTo>
                    <a:pt x="418" y="2621"/>
                    <a:pt x="572" y="3193"/>
                    <a:pt x="751" y="3776"/>
                  </a:cubicBezTo>
                  <a:cubicBezTo>
                    <a:pt x="846" y="4086"/>
                    <a:pt x="870" y="4514"/>
                    <a:pt x="1049" y="4788"/>
                  </a:cubicBezTo>
                  <a:cubicBezTo>
                    <a:pt x="1221" y="5066"/>
                    <a:pt x="1563" y="5129"/>
                    <a:pt x="1926" y="5129"/>
                  </a:cubicBezTo>
                  <a:cubicBezTo>
                    <a:pt x="2231" y="5129"/>
                    <a:pt x="2551" y="5084"/>
                    <a:pt x="2796" y="5084"/>
                  </a:cubicBezTo>
                  <a:cubicBezTo>
                    <a:pt x="2821" y="5084"/>
                    <a:pt x="2846" y="5085"/>
                    <a:pt x="2870" y="5086"/>
                  </a:cubicBezTo>
                  <a:cubicBezTo>
                    <a:pt x="3164" y="5111"/>
                    <a:pt x="3457" y="5123"/>
                    <a:pt x="3751" y="5123"/>
                  </a:cubicBezTo>
                  <a:cubicBezTo>
                    <a:pt x="4005" y="5123"/>
                    <a:pt x="4259" y="5114"/>
                    <a:pt x="4513" y="5098"/>
                  </a:cubicBezTo>
                  <a:cubicBezTo>
                    <a:pt x="4837" y="5054"/>
                    <a:pt x="5203" y="4964"/>
                    <a:pt x="5552" y="4964"/>
                  </a:cubicBezTo>
                  <a:cubicBezTo>
                    <a:pt x="5768" y="4964"/>
                    <a:pt x="5978" y="4998"/>
                    <a:pt x="6168" y="5098"/>
                  </a:cubicBezTo>
                  <a:cubicBezTo>
                    <a:pt x="6191" y="5109"/>
                    <a:pt x="6214" y="5115"/>
                    <a:pt x="6236" y="5115"/>
                  </a:cubicBezTo>
                  <a:cubicBezTo>
                    <a:pt x="6283" y="5115"/>
                    <a:pt x="6326" y="5091"/>
                    <a:pt x="6359" y="5050"/>
                  </a:cubicBezTo>
                  <a:cubicBezTo>
                    <a:pt x="6585" y="4669"/>
                    <a:pt x="6787" y="4419"/>
                    <a:pt x="6859" y="3979"/>
                  </a:cubicBezTo>
                  <a:cubicBezTo>
                    <a:pt x="6895" y="3788"/>
                    <a:pt x="6799" y="3883"/>
                    <a:pt x="6930" y="3633"/>
                  </a:cubicBezTo>
                  <a:cubicBezTo>
                    <a:pt x="7061" y="3395"/>
                    <a:pt x="7097" y="3490"/>
                    <a:pt x="7240" y="3336"/>
                  </a:cubicBezTo>
                  <a:cubicBezTo>
                    <a:pt x="7335" y="3264"/>
                    <a:pt x="7406" y="3169"/>
                    <a:pt x="7454" y="3074"/>
                  </a:cubicBezTo>
                  <a:cubicBezTo>
                    <a:pt x="7609" y="2776"/>
                    <a:pt x="7490" y="2466"/>
                    <a:pt x="7323" y="2205"/>
                  </a:cubicBezTo>
                  <a:cubicBezTo>
                    <a:pt x="7264" y="2109"/>
                    <a:pt x="7192" y="2026"/>
                    <a:pt x="7121" y="1943"/>
                  </a:cubicBezTo>
                  <a:cubicBezTo>
                    <a:pt x="6597" y="1359"/>
                    <a:pt x="6597" y="1300"/>
                    <a:pt x="6406" y="633"/>
                  </a:cubicBezTo>
                  <a:cubicBezTo>
                    <a:pt x="6359" y="466"/>
                    <a:pt x="6359" y="335"/>
                    <a:pt x="6192" y="228"/>
                  </a:cubicBezTo>
                  <a:cubicBezTo>
                    <a:pt x="6137" y="194"/>
                    <a:pt x="6063" y="183"/>
                    <a:pt x="5982" y="183"/>
                  </a:cubicBezTo>
                  <a:cubicBezTo>
                    <a:pt x="5836" y="183"/>
                    <a:pt x="5669" y="220"/>
                    <a:pt x="5561" y="228"/>
                  </a:cubicBezTo>
                  <a:cubicBezTo>
                    <a:pt x="5347" y="249"/>
                    <a:pt x="5132" y="262"/>
                    <a:pt x="4918" y="262"/>
                  </a:cubicBezTo>
                  <a:cubicBezTo>
                    <a:pt x="4763" y="262"/>
                    <a:pt x="4608" y="255"/>
                    <a:pt x="4454" y="240"/>
                  </a:cubicBezTo>
                  <a:cubicBezTo>
                    <a:pt x="3692" y="169"/>
                    <a:pt x="2918" y="14"/>
                    <a:pt x="2156" y="2"/>
                  </a:cubicBezTo>
                  <a:cubicBezTo>
                    <a:pt x="2119" y="1"/>
                    <a:pt x="2081" y="0"/>
                    <a:pt x="2044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88"/>
            <p:cNvSpPr/>
            <p:nvPr/>
          </p:nvSpPr>
          <p:spPr>
            <a:xfrm>
              <a:off x="2831002" y="1538838"/>
              <a:ext cx="570805" cy="633188"/>
            </a:xfrm>
            <a:custGeom>
              <a:avLst/>
              <a:gdLst/>
              <a:ahLst/>
              <a:cxnLst/>
              <a:rect l="l" t="t" r="r" b="b"/>
              <a:pathLst>
                <a:path w="8537" h="9470" extrusionOk="0">
                  <a:moveTo>
                    <a:pt x="2750" y="0"/>
                  </a:moveTo>
                  <a:cubicBezTo>
                    <a:pt x="2703" y="0"/>
                    <a:pt x="2649" y="20"/>
                    <a:pt x="2584" y="65"/>
                  </a:cubicBezTo>
                  <a:cubicBezTo>
                    <a:pt x="2346" y="220"/>
                    <a:pt x="2477" y="530"/>
                    <a:pt x="2179" y="672"/>
                  </a:cubicBezTo>
                  <a:cubicBezTo>
                    <a:pt x="2112" y="704"/>
                    <a:pt x="2018" y="715"/>
                    <a:pt x="1914" y="715"/>
                  </a:cubicBezTo>
                  <a:cubicBezTo>
                    <a:pt x="1705" y="715"/>
                    <a:pt x="1457" y="672"/>
                    <a:pt x="1298" y="672"/>
                  </a:cubicBezTo>
                  <a:cubicBezTo>
                    <a:pt x="905" y="661"/>
                    <a:pt x="512" y="649"/>
                    <a:pt x="119" y="649"/>
                  </a:cubicBezTo>
                  <a:cubicBezTo>
                    <a:pt x="0" y="672"/>
                    <a:pt x="0" y="839"/>
                    <a:pt x="119" y="875"/>
                  </a:cubicBezTo>
                  <a:lnTo>
                    <a:pt x="262" y="875"/>
                  </a:lnTo>
                  <a:cubicBezTo>
                    <a:pt x="500" y="1125"/>
                    <a:pt x="405" y="1601"/>
                    <a:pt x="453" y="1911"/>
                  </a:cubicBezTo>
                  <a:cubicBezTo>
                    <a:pt x="560" y="2423"/>
                    <a:pt x="631" y="2935"/>
                    <a:pt x="667" y="3459"/>
                  </a:cubicBezTo>
                  <a:cubicBezTo>
                    <a:pt x="691" y="3840"/>
                    <a:pt x="738" y="4232"/>
                    <a:pt x="810" y="4602"/>
                  </a:cubicBezTo>
                  <a:cubicBezTo>
                    <a:pt x="893" y="5066"/>
                    <a:pt x="774" y="5518"/>
                    <a:pt x="857" y="5959"/>
                  </a:cubicBezTo>
                  <a:cubicBezTo>
                    <a:pt x="905" y="6233"/>
                    <a:pt x="1107" y="6435"/>
                    <a:pt x="1203" y="6697"/>
                  </a:cubicBezTo>
                  <a:cubicBezTo>
                    <a:pt x="1334" y="7090"/>
                    <a:pt x="1250" y="7483"/>
                    <a:pt x="1167" y="7900"/>
                  </a:cubicBezTo>
                  <a:cubicBezTo>
                    <a:pt x="1072" y="8328"/>
                    <a:pt x="881" y="8804"/>
                    <a:pt x="1096" y="9209"/>
                  </a:cubicBezTo>
                  <a:cubicBezTo>
                    <a:pt x="1006" y="9289"/>
                    <a:pt x="1083" y="9443"/>
                    <a:pt x="1194" y="9443"/>
                  </a:cubicBezTo>
                  <a:cubicBezTo>
                    <a:pt x="1216" y="9443"/>
                    <a:pt x="1239" y="9437"/>
                    <a:pt x="1262" y="9424"/>
                  </a:cubicBezTo>
                  <a:cubicBezTo>
                    <a:pt x="1584" y="9250"/>
                    <a:pt x="1970" y="9195"/>
                    <a:pt x="2368" y="9195"/>
                  </a:cubicBezTo>
                  <a:cubicBezTo>
                    <a:pt x="2868" y="9195"/>
                    <a:pt x="3385" y="9282"/>
                    <a:pt x="3810" y="9328"/>
                  </a:cubicBezTo>
                  <a:cubicBezTo>
                    <a:pt x="4429" y="9388"/>
                    <a:pt x="5060" y="9447"/>
                    <a:pt x="5679" y="9459"/>
                  </a:cubicBezTo>
                  <a:cubicBezTo>
                    <a:pt x="5779" y="9464"/>
                    <a:pt x="5914" y="9469"/>
                    <a:pt x="6064" y="9469"/>
                  </a:cubicBezTo>
                  <a:cubicBezTo>
                    <a:pt x="6718" y="9469"/>
                    <a:pt x="7659" y="9361"/>
                    <a:pt x="7203" y="8566"/>
                  </a:cubicBezTo>
                  <a:cubicBezTo>
                    <a:pt x="6953" y="8150"/>
                    <a:pt x="6406" y="7876"/>
                    <a:pt x="6025" y="7602"/>
                  </a:cubicBezTo>
                  <a:cubicBezTo>
                    <a:pt x="5703" y="7376"/>
                    <a:pt x="5358" y="7138"/>
                    <a:pt x="5287" y="6733"/>
                  </a:cubicBezTo>
                  <a:cubicBezTo>
                    <a:pt x="5203" y="6185"/>
                    <a:pt x="5548" y="5590"/>
                    <a:pt x="5775" y="5113"/>
                  </a:cubicBezTo>
                  <a:cubicBezTo>
                    <a:pt x="6215" y="4161"/>
                    <a:pt x="6644" y="3411"/>
                    <a:pt x="7584" y="2851"/>
                  </a:cubicBezTo>
                  <a:cubicBezTo>
                    <a:pt x="7894" y="2673"/>
                    <a:pt x="8477" y="2435"/>
                    <a:pt x="8525" y="2030"/>
                  </a:cubicBezTo>
                  <a:cubicBezTo>
                    <a:pt x="8537" y="1958"/>
                    <a:pt x="8466" y="1899"/>
                    <a:pt x="8406" y="1899"/>
                  </a:cubicBezTo>
                  <a:cubicBezTo>
                    <a:pt x="7834" y="1863"/>
                    <a:pt x="7287" y="1863"/>
                    <a:pt x="6727" y="1839"/>
                  </a:cubicBezTo>
                  <a:cubicBezTo>
                    <a:pt x="6168" y="1815"/>
                    <a:pt x="5632" y="1482"/>
                    <a:pt x="5120" y="1280"/>
                  </a:cubicBezTo>
                  <a:cubicBezTo>
                    <a:pt x="4967" y="1203"/>
                    <a:pt x="4800" y="1165"/>
                    <a:pt x="4635" y="1165"/>
                  </a:cubicBezTo>
                  <a:cubicBezTo>
                    <a:pt x="4594" y="1165"/>
                    <a:pt x="4553" y="1168"/>
                    <a:pt x="4513" y="1173"/>
                  </a:cubicBezTo>
                  <a:cubicBezTo>
                    <a:pt x="4334" y="1181"/>
                    <a:pt x="4120" y="1250"/>
                    <a:pt x="3912" y="1250"/>
                  </a:cubicBezTo>
                  <a:cubicBezTo>
                    <a:pt x="3828" y="1250"/>
                    <a:pt x="3746" y="1239"/>
                    <a:pt x="3667" y="1208"/>
                  </a:cubicBezTo>
                  <a:cubicBezTo>
                    <a:pt x="3286" y="1077"/>
                    <a:pt x="3179" y="625"/>
                    <a:pt x="3036" y="315"/>
                  </a:cubicBezTo>
                  <a:cubicBezTo>
                    <a:pt x="2950" y="142"/>
                    <a:pt x="2876" y="0"/>
                    <a:pt x="2750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88"/>
            <p:cNvSpPr/>
            <p:nvPr/>
          </p:nvSpPr>
          <p:spPr>
            <a:xfrm>
              <a:off x="3128744" y="1782623"/>
              <a:ext cx="485622" cy="487026"/>
            </a:xfrm>
            <a:custGeom>
              <a:avLst/>
              <a:gdLst/>
              <a:ahLst/>
              <a:cxnLst/>
              <a:rect l="l" t="t" r="r" b="b"/>
              <a:pathLst>
                <a:path w="7263" h="7284" extrusionOk="0">
                  <a:moveTo>
                    <a:pt x="2702" y="0"/>
                  </a:moveTo>
                  <a:cubicBezTo>
                    <a:pt x="2341" y="0"/>
                    <a:pt x="1868" y="346"/>
                    <a:pt x="1548" y="634"/>
                  </a:cubicBezTo>
                  <a:cubicBezTo>
                    <a:pt x="1529" y="595"/>
                    <a:pt x="1492" y="574"/>
                    <a:pt x="1455" y="574"/>
                  </a:cubicBezTo>
                  <a:cubicBezTo>
                    <a:pt x="1423" y="574"/>
                    <a:pt x="1391" y="589"/>
                    <a:pt x="1369" y="622"/>
                  </a:cubicBezTo>
                  <a:cubicBezTo>
                    <a:pt x="726" y="1575"/>
                    <a:pt x="0" y="3122"/>
                    <a:pt x="1060" y="4027"/>
                  </a:cubicBezTo>
                  <a:cubicBezTo>
                    <a:pt x="1357" y="4254"/>
                    <a:pt x="1667" y="4456"/>
                    <a:pt x="1977" y="4646"/>
                  </a:cubicBezTo>
                  <a:cubicBezTo>
                    <a:pt x="2477" y="4992"/>
                    <a:pt x="2596" y="5349"/>
                    <a:pt x="2572" y="5932"/>
                  </a:cubicBezTo>
                  <a:cubicBezTo>
                    <a:pt x="2560" y="6492"/>
                    <a:pt x="2655" y="6790"/>
                    <a:pt x="3167" y="7099"/>
                  </a:cubicBezTo>
                  <a:cubicBezTo>
                    <a:pt x="3395" y="7242"/>
                    <a:pt x="3649" y="7284"/>
                    <a:pt x="3908" y="7284"/>
                  </a:cubicBezTo>
                  <a:cubicBezTo>
                    <a:pt x="4231" y="7284"/>
                    <a:pt x="4561" y="7219"/>
                    <a:pt x="4858" y="7206"/>
                  </a:cubicBezTo>
                  <a:cubicBezTo>
                    <a:pt x="4945" y="7202"/>
                    <a:pt x="5039" y="7202"/>
                    <a:pt x="5138" y="7202"/>
                  </a:cubicBezTo>
                  <a:cubicBezTo>
                    <a:pt x="5157" y="7202"/>
                    <a:pt x="5177" y="7202"/>
                    <a:pt x="5197" y="7202"/>
                  </a:cubicBezTo>
                  <a:cubicBezTo>
                    <a:pt x="5676" y="7202"/>
                    <a:pt x="6232" y="7194"/>
                    <a:pt x="6537" y="6813"/>
                  </a:cubicBezTo>
                  <a:cubicBezTo>
                    <a:pt x="6906" y="6337"/>
                    <a:pt x="6572" y="5373"/>
                    <a:pt x="6632" y="4789"/>
                  </a:cubicBezTo>
                  <a:cubicBezTo>
                    <a:pt x="6715" y="3980"/>
                    <a:pt x="7263" y="3206"/>
                    <a:pt x="7203" y="2408"/>
                  </a:cubicBezTo>
                  <a:cubicBezTo>
                    <a:pt x="7203" y="2343"/>
                    <a:pt x="7146" y="2286"/>
                    <a:pt x="7087" y="2286"/>
                  </a:cubicBezTo>
                  <a:cubicBezTo>
                    <a:pt x="7070" y="2286"/>
                    <a:pt x="7053" y="2290"/>
                    <a:pt x="7037" y="2301"/>
                  </a:cubicBezTo>
                  <a:cubicBezTo>
                    <a:pt x="7001" y="2325"/>
                    <a:pt x="6965" y="2349"/>
                    <a:pt x="6941" y="2372"/>
                  </a:cubicBezTo>
                  <a:cubicBezTo>
                    <a:pt x="6608" y="2670"/>
                    <a:pt x="6501" y="3170"/>
                    <a:pt x="6168" y="3456"/>
                  </a:cubicBezTo>
                  <a:cubicBezTo>
                    <a:pt x="6215" y="3003"/>
                    <a:pt x="6418" y="2515"/>
                    <a:pt x="6227" y="2099"/>
                  </a:cubicBezTo>
                  <a:cubicBezTo>
                    <a:pt x="6048" y="1741"/>
                    <a:pt x="5656" y="1622"/>
                    <a:pt x="5322" y="1479"/>
                  </a:cubicBezTo>
                  <a:cubicBezTo>
                    <a:pt x="4691" y="1217"/>
                    <a:pt x="4084" y="956"/>
                    <a:pt x="3453" y="705"/>
                  </a:cubicBezTo>
                  <a:cubicBezTo>
                    <a:pt x="3346" y="658"/>
                    <a:pt x="3048" y="610"/>
                    <a:pt x="2977" y="551"/>
                  </a:cubicBezTo>
                  <a:cubicBezTo>
                    <a:pt x="2881" y="455"/>
                    <a:pt x="2941" y="301"/>
                    <a:pt x="2905" y="98"/>
                  </a:cubicBezTo>
                  <a:cubicBezTo>
                    <a:pt x="2893" y="63"/>
                    <a:pt x="2858" y="27"/>
                    <a:pt x="2822" y="15"/>
                  </a:cubicBezTo>
                  <a:cubicBezTo>
                    <a:pt x="2784" y="5"/>
                    <a:pt x="2743" y="0"/>
                    <a:pt x="270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88"/>
            <p:cNvSpPr/>
            <p:nvPr/>
          </p:nvSpPr>
          <p:spPr>
            <a:xfrm>
              <a:off x="3315827" y="1701918"/>
              <a:ext cx="529417" cy="272130"/>
            </a:xfrm>
            <a:custGeom>
              <a:avLst/>
              <a:gdLst/>
              <a:ahLst/>
              <a:cxnLst/>
              <a:rect l="l" t="t" r="r" b="b"/>
              <a:pathLst>
                <a:path w="7918" h="4070" extrusionOk="0">
                  <a:moveTo>
                    <a:pt x="2967" y="0"/>
                  </a:moveTo>
                  <a:cubicBezTo>
                    <a:pt x="2654" y="0"/>
                    <a:pt x="2300" y="310"/>
                    <a:pt x="2119" y="508"/>
                  </a:cubicBezTo>
                  <a:cubicBezTo>
                    <a:pt x="1846" y="817"/>
                    <a:pt x="1631" y="1210"/>
                    <a:pt x="1274" y="1436"/>
                  </a:cubicBezTo>
                  <a:cubicBezTo>
                    <a:pt x="1048" y="1579"/>
                    <a:pt x="488" y="1543"/>
                    <a:pt x="310" y="1734"/>
                  </a:cubicBezTo>
                  <a:cubicBezTo>
                    <a:pt x="0" y="2079"/>
                    <a:pt x="631" y="2293"/>
                    <a:pt x="869" y="2365"/>
                  </a:cubicBezTo>
                  <a:cubicBezTo>
                    <a:pt x="976" y="2401"/>
                    <a:pt x="1143" y="2436"/>
                    <a:pt x="1334" y="2484"/>
                  </a:cubicBezTo>
                  <a:cubicBezTo>
                    <a:pt x="1560" y="2627"/>
                    <a:pt x="1786" y="2746"/>
                    <a:pt x="2012" y="2853"/>
                  </a:cubicBezTo>
                  <a:cubicBezTo>
                    <a:pt x="2167" y="2925"/>
                    <a:pt x="2334" y="2948"/>
                    <a:pt x="2488" y="3008"/>
                  </a:cubicBezTo>
                  <a:cubicBezTo>
                    <a:pt x="2679" y="3079"/>
                    <a:pt x="2846" y="3186"/>
                    <a:pt x="3000" y="3317"/>
                  </a:cubicBezTo>
                  <a:cubicBezTo>
                    <a:pt x="3012" y="3365"/>
                    <a:pt x="3024" y="3413"/>
                    <a:pt x="3024" y="3460"/>
                  </a:cubicBezTo>
                  <a:cubicBezTo>
                    <a:pt x="3024" y="3527"/>
                    <a:pt x="3077" y="3578"/>
                    <a:pt x="3135" y="3578"/>
                  </a:cubicBezTo>
                  <a:cubicBezTo>
                    <a:pt x="3150" y="3578"/>
                    <a:pt x="3165" y="3575"/>
                    <a:pt x="3179" y="3567"/>
                  </a:cubicBezTo>
                  <a:cubicBezTo>
                    <a:pt x="3250" y="3698"/>
                    <a:pt x="3310" y="3841"/>
                    <a:pt x="3370" y="3984"/>
                  </a:cubicBezTo>
                  <a:cubicBezTo>
                    <a:pt x="3380" y="4036"/>
                    <a:pt x="3435" y="4070"/>
                    <a:pt x="3489" y="4070"/>
                  </a:cubicBezTo>
                  <a:cubicBezTo>
                    <a:pt x="3497" y="4070"/>
                    <a:pt x="3505" y="4069"/>
                    <a:pt x="3512" y="4067"/>
                  </a:cubicBezTo>
                  <a:cubicBezTo>
                    <a:pt x="3679" y="4020"/>
                    <a:pt x="3822" y="3913"/>
                    <a:pt x="3905" y="3758"/>
                  </a:cubicBezTo>
                  <a:cubicBezTo>
                    <a:pt x="3965" y="3663"/>
                    <a:pt x="3989" y="3544"/>
                    <a:pt x="4036" y="3436"/>
                  </a:cubicBezTo>
                  <a:cubicBezTo>
                    <a:pt x="4274" y="2948"/>
                    <a:pt x="4679" y="2770"/>
                    <a:pt x="5179" y="2627"/>
                  </a:cubicBezTo>
                  <a:cubicBezTo>
                    <a:pt x="5667" y="2472"/>
                    <a:pt x="6179" y="2401"/>
                    <a:pt x="6703" y="2389"/>
                  </a:cubicBezTo>
                  <a:cubicBezTo>
                    <a:pt x="6965" y="2377"/>
                    <a:pt x="7251" y="2401"/>
                    <a:pt x="7489" y="2317"/>
                  </a:cubicBezTo>
                  <a:cubicBezTo>
                    <a:pt x="7775" y="2222"/>
                    <a:pt x="7918" y="2079"/>
                    <a:pt x="7811" y="1782"/>
                  </a:cubicBezTo>
                  <a:cubicBezTo>
                    <a:pt x="7584" y="1210"/>
                    <a:pt x="6727" y="1067"/>
                    <a:pt x="6215" y="1055"/>
                  </a:cubicBezTo>
                  <a:cubicBezTo>
                    <a:pt x="5810" y="1055"/>
                    <a:pt x="5417" y="1150"/>
                    <a:pt x="5048" y="1329"/>
                  </a:cubicBezTo>
                  <a:cubicBezTo>
                    <a:pt x="4788" y="1435"/>
                    <a:pt x="4564" y="1485"/>
                    <a:pt x="4344" y="1485"/>
                  </a:cubicBezTo>
                  <a:cubicBezTo>
                    <a:pt x="4071" y="1485"/>
                    <a:pt x="3805" y="1408"/>
                    <a:pt x="3489" y="1270"/>
                  </a:cubicBezTo>
                  <a:cubicBezTo>
                    <a:pt x="2977" y="1055"/>
                    <a:pt x="3274" y="936"/>
                    <a:pt x="3370" y="567"/>
                  </a:cubicBezTo>
                  <a:cubicBezTo>
                    <a:pt x="3429" y="436"/>
                    <a:pt x="3393" y="269"/>
                    <a:pt x="3298" y="162"/>
                  </a:cubicBezTo>
                  <a:cubicBezTo>
                    <a:pt x="3202" y="46"/>
                    <a:pt x="3088" y="0"/>
                    <a:pt x="2967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88"/>
            <p:cNvSpPr/>
            <p:nvPr/>
          </p:nvSpPr>
          <p:spPr>
            <a:xfrm>
              <a:off x="3626407" y="1883252"/>
              <a:ext cx="352566" cy="439888"/>
            </a:xfrm>
            <a:custGeom>
              <a:avLst/>
              <a:gdLst/>
              <a:ahLst/>
              <a:cxnLst/>
              <a:rect l="l" t="t" r="r" b="b"/>
              <a:pathLst>
                <a:path w="5273" h="6579" extrusionOk="0">
                  <a:moveTo>
                    <a:pt x="2316" y="1"/>
                  </a:moveTo>
                  <a:cubicBezTo>
                    <a:pt x="1843" y="1"/>
                    <a:pt x="1384" y="222"/>
                    <a:pt x="1094" y="629"/>
                  </a:cubicBezTo>
                  <a:cubicBezTo>
                    <a:pt x="606" y="1236"/>
                    <a:pt x="380" y="2070"/>
                    <a:pt x="344" y="2832"/>
                  </a:cubicBezTo>
                  <a:cubicBezTo>
                    <a:pt x="332" y="3249"/>
                    <a:pt x="415" y="3665"/>
                    <a:pt x="570" y="4046"/>
                  </a:cubicBezTo>
                  <a:cubicBezTo>
                    <a:pt x="725" y="4439"/>
                    <a:pt x="772" y="4856"/>
                    <a:pt x="689" y="5273"/>
                  </a:cubicBezTo>
                  <a:cubicBezTo>
                    <a:pt x="618" y="5463"/>
                    <a:pt x="534" y="5642"/>
                    <a:pt x="439" y="5808"/>
                  </a:cubicBezTo>
                  <a:cubicBezTo>
                    <a:pt x="308" y="6023"/>
                    <a:pt x="141" y="6201"/>
                    <a:pt x="46" y="6416"/>
                  </a:cubicBezTo>
                  <a:cubicBezTo>
                    <a:pt x="1" y="6479"/>
                    <a:pt x="59" y="6543"/>
                    <a:pt x="116" y="6543"/>
                  </a:cubicBezTo>
                  <a:cubicBezTo>
                    <a:pt x="134" y="6543"/>
                    <a:pt x="151" y="6537"/>
                    <a:pt x="165" y="6523"/>
                  </a:cubicBezTo>
                  <a:lnTo>
                    <a:pt x="225" y="6475"/>
                  </a:lnTo>
                  <a:cubicBezTo>
                    <a:pt x="232" y="6539"/>
                    <a:pt x="286" y="6578"/>
                    <a:pt x="344" y="6578"/>
                  </a:cubicBezTo>
                  <a:cubicBezTo>
                    <a:pt x="382" y="6578"/>
                    <a:pt x="422" y="6561"/>
                    <a:pt x="451" y="6523"/>
                  </a:cubicBezTo>
                  <a:cubicBezTo>
                    <a:pt x="463" y="6499"/>
                    <a:pt x="475" y="6475"/>
                    <a:pt x="487" y="6451"/>
                  </a:cubicBezTo>
                  <a:cubicBezTo>
                    <a:pt x="903" y="6443"/>
                    <a:pt x="1325" y="6392"/>
                    <a:pt x="1741" y="6392"/>
                  </a:cubicBezTo>
                  <a:cubicBezTo>
                    <a:pt x="1944" y="6392"/>
                    <a:pt x="2145" y="6404"/>
                    <a:pt x="2344" y="6439"/>
                  </a:cubicBezTo>
                  <a:cubicBezTo>
                    <a:pt x="2374" y="6479"/>
                    <a:pt x="2420" y="6502"/>
                    <a:pt x="2462" y="6502"/>
                  </a:cubicBezTo>
                  <a:cubicBezTo>
                    <a:pt x="2470" y="6502"/>
                    <a:pt x="2479" y="6501"/>
                    <a:pt x="2487" y="6499"/>
                  </a:cubicBezTo>
                  <a:lnTo>
                    <a:pt x="2535" y="6499"/>
                  </a:lnTo>
                  <a:cubicBezTo>
                    <a:pt x="2543" y="6501"/>
                    <a:pt x="2551" y="6502"/>
                    <a:pt x="2560" y="6502"/>
                  </a:cubicBezTo>
                  <a:cubicBezTo>
                    <a:pt x="2598" y="6502"/>
                    <a:pt x="2634" y="6481"/>
                    <a:pt x="2654" y="6451"/>
                  </a:cubicBezTo>
                  <a:cubicBezTo>
                    <a:pt x="2820" y="6392"/>
                    <a:pt x="2975" y="6320"/>
                    <a:pt x="3142" y="6273"/>
                  </a:cubicBezTo>
                  <a:cubicBezTo>
                    <a:pt x="3380" y="6201"/>
                    <a:pt x="3642" y="6213"/>
                    <a:pt x="3880" y="6130"/>
                  </a:cubicBezTo>
                  <a:cubicBezTo>
                    <a:pt x="4166" y="5987"/>
                    <a:pt x="4416" y="5773"/>
                    <a:pt x="4594" y="5499"/>
                  </a:cubicBezTo>
                  <a:cubicBezTo>
                    <a:pt x="5094" y="4892"/>
                    <a:pt x="5273" y="4070"/>
                    <a:pt x="5071" y="3308"/>
                  </a:cubicBezTo>
                  <a:cubicBezTo>
                    <a:pt x="4992" y="2936"/>
                    <a:pt x="4785" y="2170"/>
                    <a:pt x="4278" y="2170"/>
                  </a:cubicBezTo>
                  <a:cubicBezTo>
                    <a:pt x="4250" y="2170"/>
                    <a:pt x="4220" y="2172"/>
                    <a:pt x="4190" y="2177"/>
                  </a:cubicBezTo>
                  <a:cubicBezTo>
                    <a:pt x="3951" y="2213"/>
                    <a:pt x="3928" y="2403"/>
                    <a:pt x="3773" y="2522"/>
                  </a:cubicBezTo>
                  <a:cubicBezTo>
                    <a:pt x="3671" y="2610"/>
                    <a:pt x="3620" y="2649"/>
                    <a:pt x="3595" y="2649"/>
                  </a:cubicBezTo>
                  <a:cubicBezTo>
                    <a:pt x="3556" y="2649"/>
                    <a:pt x="3582" y="2552"/>
                    <a:pt x="3582" y="2391"/>
                  </a:cubicBezTo>
                  <a:cubicBezTo>
                    <a:pt x="3582" y="2201"/>
                    <a:pt x="3689" y="1951"/>
                    <a:pt x="3713" y="1748"/>
                  </a:cubicBezTo>
                  <a:cubicBezTo>
                    <a:pt x="3809" y="1022"/>
                    <a:pt x="3654" y="415"/>
                    <a:pt x="2927" y="129"/>
                  </a:cubicBezTo>
                  <a:cubicBezTo>
                    <a:pt x="2729" y="43"/>
                    <a:pt x="2521" y="1"/>
                    <a:pt x="231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88"/>
            <p:cNvSpPr/>
            <p:nvPr/>
          </p:nvSpPr>
          <p:spPr>
            <a:xfrm>
              <a:off x="3272834" y="2225058"/>
              <a:ext cx="363063" cy="621086"/>
            </a:xfrm>
            <a:custGeom>
              <a:avLst/>
              <a:gdLst/>
              <a:ahLst/>
              <a:cxnLst/>
              <a:rect l="l" t="t" r="r" b="b"/>
              <a:pathLst>
                <a:path w="5430" h="9289" extrusionOk="0">
                  <a:moveTo>
                    <a:pt x="4438" y="1"/>
                  </a:moveTo>
                  <a:cubicBezTo>
                    <a:pt x="4427" y="1"/>
                    <a:pt x="4416" y="2"/>
                    <a:pt x="4405" y="6"/>
                  </a:cubicBezTo>
                  <a:lnTo>
                    <a:pt x="4286" y="42"/>
                  </a:lnTo>
                  <a:cubicBezTo>
                    <a:pt x="3502" y="284"/>
                    <a:pt x="2733" y="483"/>
                    <a:pt x="1927" y="483"/>
                  </a:cubicBezTo>
                  <a:cubicBezTo>
                    <a:pt x="1704" y="483"/>
                    <a:pt x="1479" y="468"/>
                    <a:pt x="1250" y="434"/>
                  </a:cubicBezTo>
                  <a:cubicBezTo>
                    <a:pt x="1246" y="434"/>
                    <a:pt x="1242" y="434"/>
                    <a:pt x="1238" y="434"/>
                  </a:cubicBezTo>
                  <a:cubicBezTo>
                    <a:pt x="1104" y="434"/>
                    <a:pt x="1052" y="626"/>
                    <a:pt x="1191" y="661"/>
                  </a:cubicBezTo>
                  <a:cubicBezTo>
                    <a:pt x="1215" y="661"/>
                    <a:pt x="1238" y="661"/>
                    <a:pt x="1262" y="673"/>
                  </a:cubicBezTo>
                  <a:cubicBezTo>
                    <a:pt x="1226" y="732"/>
                    <a:pt x="1226" y="815"/>
                    <a:pt x="1226" y="887"/>
                  </a:cubicBezTo>
                  <a:cubicBezTo>
                    <a:pt x="1262" y="1327"/>
                    <a:pt x="1572" y="1482"/>
                    <a:pt x="1203" y="1982"/>
                  </a:cubicBezTo>
                  <a:cubicBezTo>
                    <a:pt x="965" y="2328"/>
                    <a:pt x="822" y="2399"/>
                    <a:pt x="715" y="2840"/>
                  </a:cubicBezTo>
                  <a:cubicBezTo>
                    <a:pt x="536" y="3554"/>
                    <a:pt x="0" y="4256"/>
                    <a:pt x="512" y="4959"/>
                  </a:cubicBezTo>
                  <a:cubicBezTo>
                    <a:pt x="572" y="5042"/>
                    <a:pt x="643" y="5114"/>
                    <a:pt x="726" y="5185"/>
                  </a:cubicBezTo>
                  <a:cubicBezTo>
                    <a:pt x="905" y="5376"/>
                    <a:pt x="1012" y="5578"/>
                    <a:pt x="1179" y="5780"/>
                  </a:cubicBezTo>
                  <a:cubicBezTo>
                    <a:pt x="1274" y="5911"/>
                    <a:pt x="1393" y="6007"/>
                    <a:pt x="1548" y="6066"/>
                  </a:cubicBezTo>
                  <a:cubicBezTo>
                    <a:pt x="2131" y="6400"/>
                    <a:pt x="1881" y="6614"/>
                    <a:pt x="1858" y="7150"/>
                  </a:cubicBezTo>
                  <a:cubicBezTo>
                    <a:pt x="1834" y="7364"/>
                    <a:pt x="1905" y="7590"/>
                    <a:pt x="2048" y="7769"/>
                  </a:cubicBezTo>
                  <a:cubicBezTo>
                    <a:pt x="2143" y="7900"/>
                    <a:pt x="2286" y="7947"/>
                    <a:pt x="2393" y="8054"/>
                  </a:cubicBezTo>
                  <a:cubicBezTo>
                    <a:pt x="2679" y="8352"/>
                    <a:pt x="2667" y="8578"/>
                    <a:pt x="2774" y="8912"/>
                  </a:cubicBezTo>
                  <a:cubicBezTo>
                    <a:pt x="2810" y="9067"/>
                    <a:pt x="2834" y="9162"/>
                    <a:pt x="2977" y="9245"/>
                  </a:cubicBezTo>
                  <a:cubicBezTo>
                    <a:pt x="3033" y="9277"/>
                    <a:pt x="3089" y="9289"/>
                    <a:pt x="3144" y="9289"/>
                  </a:cubicBezTo>
                  <a:cubicBezTo>
                    <a:pt x="3278" y="9289"/>
                    <a:pt x="3410" y="9219"/>
                    <a:pt x="3536" y="9186"/>
                  </a:cubicBezTo>
                  <a:cubicBezTo>
                    <a:pt x="3870" y="9078"/>
                    <a:pt x="4251" y="9090"/>
                    <a:pt x="4489" y="8805"/>
                  </a:cubicBezTo>
                  <a:cubicBezTo>
                    <a:pt x="4644" y="8578"/>
                    <a:pt x="4751" y="8328"/>
                    <a:pt x="4810" y="8066"/>
                  </a:cubicBezTo>
                  <a:cubicBezTo>
                    <a:pt x="4846" y="7900"/>
                    <a:pt x="4882" y="7733"/>
                    <a:pt x="4894" y="7554"/>
                  </a:cubicBezTo>
                  <a:cubicBezTo>
                    <a:pt x="4917" y="7209"/>
                    <a:pt x="5013" y="6864"/>
                    <a:pt x="5191" y="6566"/>
                  </a:cubicBezTo>
                  <a:cubicBezTo>
                    <a:pt x="5370" y="6269"/>
                    <a:pt x="5429" y="5935"/>
                    <a:pt x="5370" y="5602"/>
                  </a:cubicBezTo>
                  <a:cubicBezTo>
                    <a:pt x="5287" y="4971"/>
                    <a:pt x="5239" y="4352"/>
                    <a:pt x="5132" y="3721"/>
                  </a:cubicBezTo>
                  <a:cubicBezTo>
                    <a:pt x="5025" y="3101"/>
                    <a:pt x="5060" y="2423"/>
                    <a:pt x="4977" y="1780"/>
                  </a:cubicBezTo>
                  <a:cubicBezTo>
                    <a:pt x="4906" y="1208"/>
                    <a:pt x="4584" y="720"/>
                    <a:pt x="4560" y="125"/>
                  </a:cubicBezTo>
                  <a:cubicBezTo>
                    <a:pt x="4560" y="54"/>
                    <a:pt x="4500" y="1"/>
                    <a:pt x="443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88"/>
            <p:cNvSpPr/>
            <p:nvPr/>
          </p:nvSpPr>
          <p:spPr>
            <a:xfrm>
              <a:off x="3584885" y="2294730"/>
              <a:ext cx="277881" cy="445371"/>
            </a:xfrm>
            <a:custGeom>
              <a:avLst/>
              <a:gdLst/>
              <a:ahLst/>
              <a:cxnLst/>
              <a:rect l="l" t="t" r="r" b="b"/>
              <a:pathLst>
                <a:path w="4156" h="6661" extrusionOk="0">
                  <a:moveTo>
                    <a:pt x="2466" y="1"/>
                  </a:moveTo>
                  <a:cubicBezTo>
                    <a:pt x="2089" y="1"/>
                    <a:pt x="1687" y="42"/>
                    <a:pt x="1393" y="71"/>
                  </a:cubicBezTo>
                  <a:cubicBezTo>
                    <a:pt x="953" y="119"/>
                    <a:pt x="643" y="333"/>
                    <a:pt x="179" y="345"/>
                  </a:cubicBezTo>
                  <a:cubicBezTo>
                    <a:pt x="163" y="335"/>
                    <a:pt x="145" y="331"/>
                    <a:pt x="128" y="331"/>
                  </a:cubicBezTo>
                  <a:cubicBezTo>
                    <a:pt x="80" y="331"/>
                    <a:pt x="33" y="364"/>
                    <a:pt x="24" y="416"/>
                  </a:cubicBezTo>
                  <a:cubicBezTo>
                    <a:pt x="12" y="440"/>
                    <a:pt x="0" y="452"/>
                    <a:pt x="0" y="476"/>
                  </a:cubicBezTo>
                  <a:cubicBezTo>
                    <a:pt x="0" y="738"/>
                    <a:pt x="0" y="1012"/>
                    <a:pt x="0" y="1274"/>
                  </a:cubicBezTo>
                  <a:cubicBezTo>
                    <a:pt x="0" y="1309"/>
                    <a:pt x="12" y="1345"/>
                    <a:pt x="36" y="1369"/>
                  </a:cubicBezTo>
                  <a:cubicBezTo>
                    <a:pt x="96" y="2131"/>
                    <a:pt x="203" y="2893"/>
                    <a:pt x="274" y="3667"/>
                  </a:cubicBezTo>
                  <a:cubicBezTo>
                    <a:pt x="322" y="4215"/>
                    <a:pt x="489" y="4798"/>
                    <a:pt x="358" y="5334"/>
                  </a:cubicBezTo>
                  <a:cubicBezTo>
                    <a:pt x="239" y="5762"/>
                    <a:pt x="48" y="6072"/>
                    <a:pt x="84" y="6536"/>
                  </a:cubicBezTo>
                  <a:cubicBezTo>
                    <a:pt x="84" y="6608"/>
                    <a:pt x="143" y="6655"/>
                    <a:pt x="215" y="6655"/>
                  </a:cubicBezTo>
                  <a:cubicBezTo>
                    <a:pt x="274" y="6659"/>
                    <a:pt x="334" y="6661"/>
                    <a:pt x="393" y="6661"/>
                  </a:cubicBezTo>
                  <a:cubicBezTo>
                    <a:pt x="1519" y="6661"/>
                    <a:pt x="2589" y="6030"/>
                    <a:pt x="3358" y="5238"/>
                  </a:cubicBezTo>
                  <a:cubicBezTo>
                    <a:pt x="4156" y="4405"/>
                    <a:pt x="3882" y="3464"/>
                    <a:pt x="3715" y="2393"/>
                  </a:cubicBezTo>
                  <a:cubicBezTo>
                    <a:pt x="3632" y="1952"/>
                    <a:pt x="3584" y="1512"/>
                    <a:pt x="3537" y="1071"/>
                  </a:cubicBezTo>
                  <a:cubicBezTo>
                    <a:pt x="3513" y="857"/>
                    <a:pt x="3537" y="512"/>
                    <a:pt x="3441" y="321"/>
                  </a:cubicBezTo>
                  <a:cubicBezTo>
                    <a:pt x="3370" y="154"/>
                    <a:pt x="3334" y="131"/>
                    <a:pt x="3144" y="71"/>
                  </a:cubicBezTo>
                  <a:cubicBezTo>
                    <a:pt x="2954" y="19"/>
                    <a:pt x="2716" y="1"/>
                    <a:pt x="2466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88"/>
            <p:cNvSpPr/>
            <p:nvPr/>
          </p:nvSpPr>
          <p:spPr>
            <a:xfrm>
              <a:off x="3107214" y="3251546"/>
              <a:ext cx="487294" cy="429324"/>
            </a:xfrm>
            <a:custGeom>
              <a:avLst/>
              <a:gdLst/>
              <a:ahLst/>
              <a:cxnLst/>
              <a:rect l="l" t="t" r="r" b="b"/>
              <a:pathLst>
                <a:path w="7288" h="6421" extrusionOk="0">
                  <a:moveTo>
                    <a:pt x="2680" y="1"/>
                  </a:moveTo>
                  <a:cubicBezTo>
                    <a:pt x="2465" y="25"/>
                    <a:pt x="2263" y="72"/>
                    <a:pt x="2060" y="156"/>
                  </a:cubicBezTo>
                  <a:cubicBezTo>
                    <a:pt x="1856" y="208"/>
                    <a:pt x="1652" y="226"/>
                    <a:pt x="1448" y="226"/>
                  </a:cubicBezTo>
                  <a:cubicBezTo>
                    <a:pt x="1049" y="226"/>
                    <a:pt x="649" y="156"/>
                    <a:pt x="239" y="132"/>
                  </a:cubicBezTo>
                  <a:cubicBezTo>
                    <a:pt x="215" y="95"/>
                    <a:pt x="179" y="77"/>
                    <a:pt x="143" y="77"/>
                  </a:cubicBezTo>
                  <a:cubicBezTo>
                    <a:pt x="87" y="77"/>
                    <a:pt x="32" y="119"/>
                    <a:pt x="24" y="191"/>
                  </a:cubicBezTo>
                  <a:cubicBezTo>
                    <a:pt x="1" y="227"/>
                    <a:pt x="1" y="287"/>
                    <a:pt x="24" y="334"/>
                  </a:cubicBezTo>
                  <a:cubicBezTo>
                    <a:pt x="24" y="965"/>
                    <a:pt x="132" y="1585"/>
                    <a:pt x="322" y="2180"/>
                  </a:cubicBezTo>
                  <a:cubicBezTo>
                    <a:pt x="501" y="2704"/>
                    <a:pt x="655" y="3228"/>
                    <a:pt x="620" y="3787"/>
                  </a:cubicBezTo>
                  <a:cubicBezTo>
                    <a:pt x="608" y="4216"/>
                    <a:pt x="417" y="4633"/>
                    <a:pt x="405" y="5073"/>
                  </a:cubicBezTo>
                  <a:cubicBezTo>
                    <a:pt x="387" y="5533"/>
                    <a:pt x="616" y="5611"/>
                    <a:pt x="935" y="5611"/>
                  </a:cubicBezTo>
                  <a:cubicBezTo>
                    <a:pt x="1037" y="5611"/>
                    <a:pt x="1148" y="5603"/>
                    <a:pt x="1263" y="5597"/>
                  </a:cubicBezTo>
                  <a:cubicBezTo>
                    <a:pt x="1318" y="5594"/>
                    <a:pt x="1373" y="5592"/>
                    <a:pt x="1428" y="5592"/>
                  </a:cubicBezTo>
                  <a:cubicBezTo>
                    <a:pt x="2543" y="5592"/>
                    <a:pt x="3459" y="6259"/>
                    <a:pt x="4537" y="6407"/>
                  </a:cubicBezTo>
                  <a:cubicBezTo>
                    <a:pt x="4598" y="6416"/>
                    <a:pt x="4659" y="6420"/>
                    <a:pt x="4719" y="6420"/>
                  </a:cubicBezTo>
                  <a:cubicBezTo>
                    <a:pt x="4895" y="6420"/>
                    <a:pt x="5068" y="6382"/>
                    <a:pt x="5227" y="6311"/>
                  </a:cubicBezTo>
                  <a:cubicBezTo>
                    <a:pt x="5485" y="6200"/>
                    <a:pt x="5762" y="6144"/>
                    <a:pt x="6039" y="6144"/>
                  </a:cubicBezTo>
                  <a:cubicBezTo>
                    <a:pt x="6146" y="6144"/>
                    <a:pt x="6253" y="6152"/>
                    <a:pt x="6359" y="6168"/>
                  </a:cubicBezTo>
                  <a:cubicBezTo>
                    <a:pt x="6525" y="6216"/>
                    <a:pt x="6692" y="6228"/>
                    <a:pt x="6871" y="6228"/>
                  </a:cubicBezTo>
                  <a:cubicBezTo>
                    <a:pt x="7275" y="6145"/>
                    <a:pt x="7287" y="5859"/>
                    <a:pt x="7085" y="5561"/>
                  </a:cubicBezTo>
                  <a:cubicBezTo>
                    <a:pt x="6894" y="5323"/>
                    <a:pt x="6751" y="5049"/>
                    <a:pt x="6644" y="4763"/>
                  </a:cubicBezTo>
                  <a:cubicBezTo>
                    <a:pt x="6621" y="4621"/>
                    <a:pt x="6573" y="4478"/>
                    <a:pt x="6501" y="4347"/>
                  </a:cubicBezTo>
                  <a:cubicBezTo>
                    <a:pt x="6263" y="4025"/>
                    <a:pt x="5918" y="3835"/>
                    <a:pt x="5704" y="3490"/>
                  </a:cubicBezTo>
                  <a:cubicBezTo>
                    <a:pt x="5488" y="3133"/>
                    <a:pt x="5267" y="3014"/>
                    <a:pt x="4961" y="3014"/>
                  </a:cubicBezTo>
                  <a:cubicBezTo>
                    <a:pt x="4826" y="3014"/>
                    <a:pt x="4675" y="3037"/>
                    <a:pt x="4501" y="3073"/>
                  </a:cubicBezTo>
                  <a:cubicBezTo>
                    <a:pt x="4324" y="3120"/>
                    <a:pt x="3802" y="3298"/>
                    <a:pt x="3505" y="3298"/>
                  </a:cubicBezTo>
                  <a:cubicBezTo>
                    <a:pt x="3423" y="3298"/>
                    <a:pt x="3358" y="3285"/>
                    <a:pt x="3322" y="3251"/>
                  </a:cubicBezTo>
                  <a:cubicBezTo>
                    <a:pt x="3168" y="3085"/>
                    <a:pt x="3703" y="2620"/>
                    <a:pt x="3846" y="2418"/>
                  </a:cubicBezTo>
                  <a:cubicBezTo>
                    <a:pt x="4430" y="1549"/>
                    <a:pt x="3977" y="1108"/>
                    <a:pt x="3644" y="275"/>
                  </a:cubicBezTo>
                  <a:cubicBezTo>
                    <a:pt x="3680" y="203"/>
                    <a:pt x="3620" y="120"/>
                    <a:pt x="3549" y="108"/>
                  </a:cubicBezTo>
                  <a:lnTo>
                    <a:pt x="3537" y="108"/>
                  </a:lnTo>
                  <a:cubicBezTo>
                    <a:pt x="3453" y="108"/>
                    <a:pt x="3358" y="96"/>
                    <a:pt x="3275" y="84"/>
                  </a:cubicBezTo>
                  <a:cubicBezTo>
                    <a:pt x="3072" y="37"/>
                    <a:pt x="2870" y="13"/>
                    <a:pt x="2680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88"/>
            <p:cNvSpPr/>
            <p:nvPr/>
          </p:nvSpPr>
          <p:spPr>
            <a:xfrm>
              <a:off x="3481381" y="2563588"/>
              <a:ext cx="613062" cy="333978"/>
            </a:xfrm>
            <a:custGeom>
              <a:avLst/>
              <a:gdLst/>
              <a:ahLst/>
              <a:cxnLst/>
              <a:rect l="l" t="t" r="r" b="b"/>
              <a:pathLst>
                <a:path w="9169" h="4995" extrusionOk="0">
                  <a:moveTo>
                    <a:pt x="5284" y="1"/>
                  </a:moveTo>
                  <a:cubicBezTo>
                    <a:pt x="5225" y="1"/>
                    <a:pt x="5177" y="36"/>
                    <a:pt x="5156" y="98"/>
                  </a:cubicBezTo>
                  <a:cubicBezTo>
                    <a:pt x="5025" y="920"/>
                    <a:pt x="4442" y="1515"/>
                    <a:pt x="3775" y="1968"/>
                  </a:cubicBezTo>
                  <a:cubicBezTo>
                    <a:pt x="3477" y="2170"/>
                    <a:pt x="3144" y="2325"/>
                    <a:pt x="2799" y="2408"/>
                  </a:cubicBezTo>
                  <a:cubicBezTo>
                    <a:pt x="2677" y="2441"/>
                    <a:pt x="2544" y="2446"/>
                    <a:pt x="2411" y="2446"/>
                  </a:cubicBezTo>
                  <a:cubicBezTo>
                    <a:pt x="2349" y="2446"/>
                    <a:pt x="2287" y="2445"/>
                    <a:pt x="2225" y="2445"/>
                  </a:cubicBezTo>
                  <a:cubicBezTo>
                    <a:pt x="2082" y="2445"/>
                    <a:pt x="1944" y="2451"/>
                    <a:pt x="1822" y="2491"/>
                  </a:cubicBezTo>
                  <a:cubicBezTo>
                    <a:pt x="1429" y="2622"/>
                    <a:pt x="1596" y="2861"/>
                    <a:pt x="1441" y="3170"/>
                  </a:cubicBezTo>
                  <a:cubicBezTo>
                    <a:pt x="1167" y="3682"/>
                    <a:pt x="608" y="3611"/>
                    <a:pt x="334" y="4063"/>
                  </a:cubicBezTo>
                  <a:cubicBezTo>
                    <a:pt x="322" y="4063"/>
                    <a:pt x="322" y="4075"/>
                    <a:pt x="322" y="4087"/>
                  </a:cubicBezTo>
                  <a:cubicBezTo>
                    <a:pt x="310" y="4081"/>
                    <a:pt x="297" y="4078"/>
                    <a:pt x="284" y="4078"/>
                  </a:cubicBezTo>
                  <a:cubicBezTo>
                    <a:pt x="247" y="4078"/>
                    <a:pt x="212" y="4102"/>
                    <a:pt x="203" y="4146"/>
                  </a:cubicBezTo>
                  <a:cubicBezTo>
                    <a:pt x="155" y="4349"/>
                    <a:pt x="84" y="4539"/>
                    <a:pt x="12" y="4742"/>
                  </a:cubicBezTo>
                  <a:cubicBezTo>
                    <a:pt x="1" y="4813"/>
                    <a:pt x="36" y="4885"/>
                    <a:pt x="108" y="4908"/>
                  </a:cubicBezTo>
                  <a:cubicBezTo>
                    <a:pt x="332" y="4958"/>
                    <a:pt x="608" y="4995"/>
                    <a:pt x="878" y="4995"/>
                  </a:cubicBezTo>
                  <a:cubicBezTo>
                    <a:pt x="1125" y="4995"/>
                    <a:pt x="1367" y="4964"/>
                    <a:pt x="1560" y="4885"/>
                  </a:cubicBezTo>
                  <a:cubicBezTo>
                    <a:pt x="1882" y="4766"/>
                    <a:pt x="1906" y="4623"/>
                    <a:pt x="2334" y="4563"/>
                  </a:cubicBezTo>
                  <a:cubicBezTo>
                    <a:pt x="2632" y="4527"/>
                    <a:pt x="2906" y="4515"/>
                    <a:pt x="3215" y="4456"/>
                  </a:cubicBezTo>
                  <a:cubicBezTo>
                    <a:pt x="4049" y="4277"/>
                    <a:pt x="4918" y="4325"/>
                    <a:pt x="5763" y="4170"/>
                  </a:cubicBezTo>
                  <a:cubicBezTo>
                    <a:pt x="6132" y="4111"/>
                    <a:pt x="6561" y="4075"/>
                    <a:pt x="6918" y="3980"/>
                  </a:cubicBezTo>
                  <a:cubicBezTo>
                    <a:pt x="7013" y="3944"/>
                    <a:pt x="7097" y="3908"/>
                    <a:pt x="7192" y="3873"/>
                  </a:cubicBezTo>
                  <a:lnTo>
                    <a:pt x="7216" y="3873"/>
                  </a:lnTo>
                  <a:lnTo>
                    <a:pt x="7311" y="3837"/>
                  </a:lnTo>
                  <a:cubicBezTo>
                    <a:pt x="7337" y="3854"/>
                    <a:pt x="7363" y="3865"/>
                    <a:pt x="7389" y="3865"/>
                  </a:cubicBezTo>
                  <a:cubicBezTo>
                    <a:pt x="7399" y="3865"/>
                    <a:pt x="7409" y="3864"/>
                    <a:pt x="7418" y="3861"/>
                  </a:cubicBezTo>
                  <a:cubicBezTo>
                    <a:pt x="7978" y="3694"/>
                    <a:pt x="8502" y="3146"/>
                    <a:pt x="8823" y="2670"/>
                  </a:cubicBezTo>
                  <a:cubicBezTo>
                    <a:pt x="9168" y="2134"/>
                    <a:pt x="8704" y="2039"/>
                    <a:pt x="8406" y="1646"/>
                  </a:cubicBezTo>
                  <a:cubicBezTo>
                    <a:pt x="8097" y="1229"/>
                    <a:pt x="8085" y="717"/>
                    <a:pt x="7502" y="598"/>
                  </a:cubicBezTo>
                  <a:cubicBezTo>
                    <a:pt x="7396" y="576"/>
                    <a:pt x="7293" y="568"/>
                    <a:pt x="7193" y="568"/>
                  </a:cubicBezTo>
                  <a:cubicBezTo>
                    <a:pt x="7016" y="568"/>
                    <a:pt x="6846" y="591"/>
                    <a:pt x="6676" y="591"/>
                  </a:cubicBezTo>
                  <a:cubicBezTo>
                    <a:pt x="6485" y="591"/>
                    <a:pt x="6295" y="563"/>
                    <a:pt x="6097" y="444"/>
                  </a:cubicBezTo>
                  <a:cubicBezTo>
                    <a:pt x="5823" y="277"/>
                    <a:pt x="5632" y="98"/>
                    <a:pt x="5311" y="3"/>
                  </a:cubicBezTo>
                  <a:cubicBezTo>
                    <a:pt x="5302" y="2"/>
                    <a:pt x="5293" y="1"/>
                    <a:pt x="5284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88"/>
            <p:cNvSpPr/>
            <p:nvPr/>
          </p:nvSpPr>
          <p:spPr>
            <a:xfrm>
              <a:off x="3423277" y="2796139"/>
              <a:ext cx="726662" cy="257755"/>
            </a:xfrm>
            <a:custGeom>
              <a:avLst/>
              <a:gdLst/>
              <a:ahLst/>
              <a:cxnLst/>
              <a:rect l="l" t="t" r="r" b="b"/>
              <a:pathLst>
                <a:path w="10868" h="3855" extrusionOk="0">
                  <a:moveTo>
                    <a:pt x="10735" y="0"/>
                  </a:moveTo>
                  <a:cubicBezTo>
                    <a:pt x="10728" y="0"/>
                    <a:pt x="10722" y="1"/>
                    <a:pt x="10716" y="2"/>
                  </a:cubicBezTo>
                  <a:cubicBezTo>
                    <a:pt x="10025" y="168"/>
                    <a:pt x="9359" y="323"/>
                    <a:pt x="8644" y="335"/>
                  </a:cubicBezTo>
                  <a:cubicBezTo>
                    <a:pt x="8109" y="335"/>
                    <a:pt x="7573" y="359"/>
                    <a:pt x="7037" y="406"/>
                  </a:cubicBezTo>
                  <a:cubicBezTo>
                    <a:pt x="5894" y="561"/>
                    <a:pt x="4751" y="585"/>
                    <a:pt x="3608" y="776"/>
                  </a:cubicBezTo>
                  <a:cubicBezTo>
                    <a:pt x="3167" y="847"/>
                    <a:pt x="2727" y="966"/>
                    <a:pt x="2298" y="1133"/>
                  </a:cubicBezTo>
                  <a:cubicBezTo>
                    <a:pt x="2051" y="1271"/>
                    <a:pt x="1770" y="1344"/>
                    <a:pt x="1491" y="1344"/>
                  </a:cubicBezTo>
                  <a:cubicBezTo>
                    <a:pt x="1435" y="1344"/>
                    <a:pt x="1378" y="1341"/>
                    <a:pt x="1322" y="1335"/>
                  </a:cubicBezTo>
                  <a:cubicBezTo>
                    <a:pt x="1239" y="1311"/>
                    <a:pt x="1155" y="1288"/>
                    <a:pt x="1084" y="1252"/>
                  </a:cubicBezTo>
                  <a:cubicBezTo>
                    <a:pt x="1072" y="1256"/>
                    <a:pt x="1059" y="1257"/>
                    <a:pt x="1045" y="1257"/>
                  </a:cubicBezTo>
                  <a:cubicBezTo>
                    <a:pt x="1018" y="1257"/>
                    <a:pt x="989" y="1252"/>
                    <a:pt x="965" y="1252"/>
                  </a:cubicBezTo>
                  <a:cubicBezTo>
                    <a:pt x="950" y="1247"/>
                    <a:pt x="935" y="1244"/>
                    <a:pt x="921" y="1244"/>
                  </a:cubicBezTo>
                  <a:cubicBezTo>
                    <a:pt x="866" y="1244"/>
                    <a:pt x="819" y="1279"/>
                    <a:pt x="810" y="1335"/>
                  </a:cubicBezTo>
                  <a:cubicBezTo>
                    <a:pt x="798" y="1359"/>
                    <a:pt x="786" y="1383"/>
                    <a:pt x="774" y="1407"/>
                  </a:cubicBezTo>
                  <a:cubicBezTo>
                    <a:pt x="715" y="1526"/>
                    <a:pt x="667" y="1657"/>
                    <a:pt x="643" y="1788"/>
                  </a:cubicBezTo>
                  <a:cubicBezTo>
                    <a:pt x="584" y="1966"/>
                    <a:pt x="536" y="2157"/>
                    <a:pt x="477" y="2335"/>
                  </a:cubicBezTo>
                  <a:cubicBezTo>
                    <a:pt x="441" y="2419"/>
                    <a:pt x="405" y="2514"/>
                    <a:pt x="370" y="2597"/>
                  </a:cubicBezTo>
                  <a:cubicBezTo>
                    <a:pt x="250" y="2776"/>
                    <a:pt x="143" y="2978"/>
                    <a:pt x="72" y="3192"/>
                  </a:cubicBezTo>
                  <a:cubicBezTo>
                    <a:pt x="48" y="3264"/>
                    <a:pt x="48" y="3335"/>
                    <a:pt x="60" y="3419"/>
                  </a:cubicBezTo>
                  <a:cubicBezTo>
                    <a:pt x="48" y="3431"/>
                    <a:pt x="48" y="3431"/>
                    <a:pt x="36" y="3443"/>
                  </a:cubicBezTo>
                  <a:cubicBezTo>
                    <a:pt x="0" y="3526"/>
                    <a:pt x="36" y="3621"/>
                    <a:pt x="131" y="3633"/>
                  </a:cubicBezTo>
                  <a:cubicBezTo>
                    <a:pt x="191" y="3716"/>
                    <a:pt x="274" y="3776"/>
                    <a:pt x="370" y="3812"/>
                  </a:cubicBezTo>
                  <a:cubicBezTo>
                    <a:pt x="461" y="3842"/>
                    <a:pt x="564" y="3855"/>
                    <a:pt x="674" y="3855"/>
                  </a:cubicBezTo>
                  <a:cubicBezTo>
                    <a:pt x="1120" y="3855"/>
                    <a:pt x="1678" y="3650"/>
                    <a:pt x="2060" y="3621"/>
                  </a:cubicBezTo>
                  <a:cubicBezTo>
                    <a:pt x="2929" y="3562"/>
                    <a:pt x="3775" y="3585"/>
                    <a:pt x="4644" y="3478"/>
                  </a:cubicBezTo>
                  <a:cubicBezTo>
                    <a:pt x="5394" y="3383"/>
                    <a:pt x="6168" y="3443"/>
                    <a:pt x="6894" y="3312"/>
                  </a:cubicBezTo>
                  <a:cubicBezTo>
                    <a:pt x="7537" y="3204"/>
                    <a:pt x="7644" y="2752"/>
                    <a:pt x="8085" y="2335"/>
                  </a:cubicBezTo>
                  <a:cubicBezTo>
                    <a:pt x="8597" y="1859"/>
                    <a:pt x="9299" y="1752"/>
                    <a:pt x="9835" y="1311"/>
                  </a:cubicBezTo>
                  <a:cubicBezTo>
                    <a:pt x="10192" y="1014"/>
                    <a:pt x="10609" y="668"/>
                    <a:pt x="10799" y="216"/>
                  </a:cubicBezTo>
                  <a:cubicBezTo>
                    <a:pt x="10811" y="192"/>
                    <a:pt x="10823" y="156"/>
                    <a:pt x="10835" y="133"/>
                  </a:cubicBezTo>
                  <a:cubicBezTo>
                    <a:pt x="10868" y="56"/>
                    <a:pt x="10801" y="0"/>
                    <a:pt x="1073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88"/>
            <p:cNvSpPr/>
            <p:nvPr/>
          </p:nvSpPr>
          <p:spPr>
            <a:xfrm>
              <a:off x="3790423" y="2221314"/>
              <a:ext cx="362930" cy="410870"/>
            </a:xfrm>
            <a:custGeom>
              <a:avLst/>
              <a:gdLst/>
              <a:ahLst/>
              <a:cxnLst/>
              <a:rect l="l" t="t" r="r" b="b"/>
              <a:pathLst>
                <a:path w="5428" h="6145" extrusionOk="0">
                  <a:moveTo>
                    <a:pt x="4915" y="0"/>
                  </a:moveTo>
                  <a:cubicBezTo>
                    <a:pt x="4895" y="0"/>
                    <a:pt x="4875" y="5"/>
                    <a:pt x="4856" y="14"/>
                  </a:cubicBezTo>
                  <a:cubicBezTo>
                    <a:pt x="4029" y="371"/>
                    <a:pt x="3623" y="1052"/>
                    <a:pt x="2751" y="1052"/>
                  </a:cubicBezTo>
                  <a:cubicBezTo>
                    <a:pt x="2606" y="1052"/>
                    <a:pt x="2448" y="1033"/>
                    <a:pt x="2272" y="991"/>
                  </a:cubicBezTo>
                  <a:cubicBezTo>
                    <a:pt x="2013" y="926"/>
                    <a:pt x="1748" y="894"/>
                    <a:pt x="1484" y="894"/>
                  </a:cubicBezTo>
                  <a:cubicBezTo>
                    <a:pt x="1022" y="894"/>
                    <a:pt x="561" y="992"/>
                    <a:pt x="129" y="1181"/>
                  </a:cubicBezTo>
                  <a:cubicBezTo>
                    <a:pt x="0" y="1235"/>
                    <a:pt x="26" y="1414"/>
                    <a:pt x="146" y="1414"/>
                  </a:cubicBezTo>
                  <a:cubicBezTo>
                    <a:pt x="159" y="1414"/>
                    <a:pt x="173" y="1412"/>
                    <a:pt x="189" y="1407"/>
                  </a:cubicBezTo>
                  <a:lnTo>
                    <a:pt x="189" y="1407"/>
                  </a:lnTo>
                  <a:cubicBezTo>
                    <a:pt x="129" y="1538"/>
                    <a:pt x="105" y="1681"/>
                    <a:pt x="129" y="1824"/>
                  </a:cubicBezTo>
                  <a:cubicBezTo>
                    <a:pt x="153" y="2372"/>
                    <a:pt x="320" y="2943"/>
                    <a:pt x="379" y="3503"/>
                  </a:cubicBezTo>
                  <a:cubicBezTo>
                    <a:pt x="415" y="3824"/>
                    <a:pt x="427" y="4146"/>
                    <a:pt x="439" y="4479"/>
                  </a:cubicBezTo>
                  <a:cubicBezTo>
                    <a:pt x="463" y="4920"/>
                    <a:pt x="474" y="5253"/>
                    <a:pt x="891" y="5432"/>
                  </a:cubicBezTo>
                  <a:cubicBezTo>
                    <a:pt x="1153" y="5551"/>
                    <a:pt x="1248" y="5551"/>
                    <a:pt x="1439" y="5694"/>
                  </a:cubicBezTo>
                  <a:cubicBezTo>
                    <a:pt x="1510" y="5753"/>
                    <a:pt x="1546" y="5836"/>
                    <a:pt x="1641" y="5896"/>
                  </a:cubicBezTo>
                  <a:cubicBezTo>
                    <a:pt x="1755" y="5959"/>
                    <a:pt x="1857" y="5979"/>
                    <a:pt x="1956" y="5979"/>
                  </a:cubicBezTo>
                  <a:cubicBezTo>
                    <a:pt x="2128" y="5979"/>
                    <a:pt x="2292" y="5919"/>
                    <a:pt x="2498" y="5919"/>
                  </a:cubicBezTo>
                  <a:cubicBezTo>
                    <a:pt x="2510" y="5919"/>
                    <a:pt x="2522" y="5919"/>
                    <a:pt x="2534" y="5920"/>
                  </a:cubicBezTo>
                  <a:cubicBezTo>
                    <a:pt x="2882" y="5928"/>
                    <a:pt x="3159" y="6145"/>
                    <a:pt x="3435" y="6145"/>
                  </a:cubicBezTo>
                  <a:cubicBezTo>
                    <a:pt x="3565" y="6145"/>
                    <a:pt x="3695" y="6097"/>
                    <a:pt x="3832" y="5955"/>
                  </a:cubicBezTo>
                  <a:cubicBezTo>
                    <a:pt x="4046" y="5717"/>
                    <a:pt x="4237" y="5455"/>
                    <a:pt x="4392" y="5170"/>
                  </a:cubicBezTo>
                  <a:cubicBezTo>
                    <a:pt x="4534" y="4872"/>
                    <a:pt x="4725" y="4586"/>
                    <a:pt x="4963" y="4348"/>
                  </a:cubicBezTo>
                  <a:cubicBezTo>
                    <a:pt x="5427" y="3836"/>
                    <a:pt x="5356" y="3396"/>
                    <a:pt x="5332" y="2729"/>
                  </a:cubicBezTo>
                  <a:cubicBezTo>
                    <a:pt x="5296" y="1836"/>
                    <a:pt x="5344" y="943"/>
                    <a:pt x="5035" y="86"/>
                  </a:cubicBezTo>
                  <a:cubicBezTo>
                    <a:pt x="5017" y="33"/>
                    <a:pt x="4968" y="0"/>
                    <a:pt x="491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88"/>
            <p:cNvSpPr/>
            <p:nvPr/>
          </p:nvSpPr>
          <p:spPr>
            <a:xfrm>
              <a:off x="4110297" y="2145424"/>
              <a:ext cx="496788" cy="325353"/>
            </a:xfrm>
            <a:custGeom>
              <a:avLst/>
              <a:gdLst/>
              <a:ahLst/>
              <a:cxnLst/>
              <a:rect l="l" t="t" r="r" b="b"/>
              <a:pathLst>
                <a:path w="7430" h="4866" extrusionOk="0">
                  <a:moveTo>
                    <a:pt x="5753" y="1"/>
                  </a:moveTo>
                  <a:cubicBezTo>
                    <a:pt x="5291" y="1"/>
                    <a:pt x="4763" y="142"/>
                    <a:pt x="4311" y="244"/>
                  </a:cubicBezTo>
                  <a:cubicBezTo>
                    <a:pt x="3834" y="363"/>
                    <a:pt x="3346" y="459"/>
                    <a:pt x="2870" y="602"/>
                  </a:cubicBezTo>
                  <a:cubicBezTo>
                    <a:pt x="2656" y="673"/>
                    <a:pt x="2441" y="733"/>
                    <a:pt x="2227" y="780"/>
                  </a:cubicBezTo>
                  <a:cubicBezTo>
                    <a:pt x="2137" y="800"/>
                    <a:pt x="2058" y="808"/>
                    <a:pt x="1986" y="808"/>
                  </a:cubicBezTo>
                  <a:cubicBezTo>
                    <a:pt x="1672" y="808"/>
                    <a:pt x="1502" y="646"/>
                    <a:pt x="1144" y="578"/>
                  </a:cubicBezTo>
                  <a:cubicBezTo>
                    <a:pt x="1085" y="565"/>
                    <a:pt x="1029" y="558"/>
                    <a:pt x="975" y="558"/>
                  </a:cubicBezTo>
                  <a:cubicBezTo>
                    <a:pt x="591" y="558"/>
                    <a:pt x="318" y="873"/>
                    <a:pt x="36" y="1197"/>
                  </a:cubicBezTo>
                  <a:cubicBezTo>
                    <a:pt x="24" y="1209"/>
                    <a:pt x="12" y="1244"/>
                    <a:pt x="12" y="1268"/>
                  </a:cubicBezTo>
                  <a:cubicBezTo>
                    <a:pt x="1" y="1292"/>
                    <a:pt x="1" y="1328"/>
                    <a:pt x="12" y="1352"/>
                  </a:cubicBezTo>
                  <a:cubicBezTo>
                    <a:pt x="131" y="1887"/>
                    <a:pt x="322" y="2340"/>
                    <a:pt x="334" y="2899"/>
                  </a:cubicBezTo>
                  <a:cubicBezTo>
                    <a:pt x="358" y="3471"/>
                    <a:pt x="334" y="4031"/>
                    <a:pt x="334" y="4602"/>
                  </a:cubicBezTo>
                  <a:lnTo>
                    <a:pt x="334" y="4733"/>
                  </a:lnTo>
                  <a:cubicBezTo>
                    <a:pt x="334" y="4809"/>
                    <a:pt x="413" y="4866"/>
                    <a:pt x="491" y="4866"/>
                  </a:cubicBezTo>
                  <a:cubicBezTo>
                    <a:pt x="498" y="4866"/>
                    <a:pt x="505" y="4865"/>
                    <a:pt x="512" y="4864"/>
                  </a:cubicBezTo>
                  <a:cubicBezTo>
                    <a:pt x="1632" y="4662"/>
                    <a:pt x="2739" y="4388"/>
                    <a:pt x="3858" y="4197"/>
                  </a:cubicBezTo>
                  <a:cubicBezTo>
                    <a:pt x="4715" y="4066"/>
                    <a:pt x="5620" y="3971"/>
                    <a:pt x="6454" y="3721"/>
                  </a:cubicBezTo>
                  <a:cubicBezTo>
                    <a:pt x="6823" y="3602"/>
                    <a:pt x="7335" y="3376"/>
                    <a:pt x="7394" y="2935"/>
                  </a:cubicBezTo>
                  <a:cubicBezTo>
                    <a:pt x="7430" y="2673"/>
                    <a:pt x="7299" y="2578"/>
                    <a:pt x="7168" y="2387"/>
                  </a:cubicBezTo>
                  <a:cubicBezTo>
                    <a:pt x="6989" y="2161"/>
                    <a:pt x="6882" y="1864"/>
                    <a:pt x="6882" y="1578"/>
                  </a:cubicBezTo>
                  <a:cubicBezTo>
                    <a:pt x="6882" y="1364"/>
                    <a:pt x="6930" y="1364"/>
                    <a:pt x="6918" y="1137"/>
                  </a:cubicBezTo>
                  <a:cubicBezTo>
                    <a:pt x="6857" y="244"/>
                    <a:pt x="6362" y="1"/>
                    <a:pt x="5753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88"/>
            <p:cNvSpPr/>
            <p:nvPr/>
          </p:nvSpPr>
          <p:spPr>
            <a:xfrm>
              <a:off x="4165994" y="1802481"/>
              <a:ext cx="633790" cy="479003"/>
            </a:xfrm>
            <a:custGeom>
              <a:avLst/>
              <a:gdLst/>
              <a:ahLst/>
              <a:cxnLst/>
              <a:rect l="l" t="t" r="r" b="b"/>
              <a:pathLst>
                <a:path w="9479" h="7164" extrusionOk="0">
                  <a:moveTo>
                    <a:pt x="5959" y="0"/>
                  </a:moveTo>
                  <a:cubicBezTo>
                    <a:pt x="5695" y="0"/>
                    <a:pt x="5399" y="139"/>
                    <a:pt x="5180" y="206"/>
                  </a:cubicBezTo>
                  <a:cubicBezTo>
                    <a:pt x="4573" y="385"/>
                    <a:pt x="4049" y="766"/>
                    <a:pt x="3692" y="1290"/>
                  </a:cubicBezTo>
                  <a:cubicBezTo>
                    <a:pt x="3537" y="1480"/>
                    <a:pt x="3430" y="1706"/>
                    <a:pt x="3406" y="1944"/>
                  </a:cubicBezTo>
                  <a:cubicBezTo>
                    <a:pt x="3347" y="2433"/>
                    <a:pt x="3597" y="2754"/>
                    <a:pt x="3108" y="3147"/>
                  </a:cubicBezTo>
                  <a:cubicBezTo>
                    <a:pt x="2763" y="3433"/>
                    <a:pt x="2335" y="3456"/>
                    <a:pt x="1918" y="3528"/>
                  </a:cubicBezTo>
                  <a:cubicBezTo>
                    <a:pt x="1513" y="3599"/>
                    <a:pt x="1073" y="3742"/>
                    <a:pt x="632" y="3826"/>
                  </a:cubicBezTo>
                  <a:cubicBezTo>
                    <a:pt x="572" y="3849"/>
                    <a:pt x="537" y="3897"/>
                    <a:pt x="537" y="3968"/>
                  </a:cubicBezTo>
                  <a:cubicBezTo>
                    <a:pt x="525" y="4218"/>
                    <a:pt x="632" y="4314"/>
                    <a:pt x="692" y="4540"/>
                  </a:cubicBezTo>
                  <a:cubicBezTo>
                    <a:pt x="822" y="5016"/>
                    <a:pt x="525" y="5266"/>
                    <a:pt x="239" y="5564"/>
                  </a:cubicBezTo>
                  <a:cubicBezTo>
                    <a:pt x="215" y="5576"/>
                    <a:pt x="191" y="5600"/>
                    <a:pt x="180" y="5623"/>
                  </a:cubicBezTo>
                  <a:cubicBezTo>
                    <a:pt x="144" y="5671"/>
                    <a:pt x="108" y="5707"/>
                    <a:pt x="72" y="5742"/>
                  </a:cubicBezTo>
                  <a:cubicBezTo>
                    <a:pt x="0" y="5842"/>
                    <a:pt x="72" y="5962"/>
                    <a:pt x="163" y="5962"/>
                  </a:cubicBezTo>
                  <a:cubicBezTo>
                    <a:pt x="192" y="5962"/>
                    <a:pt x="222" y="5950"/>
                    <a:pt x="251" y="5921"/>
                  </a:cubicBezTo>
                  <a:lnTo>
                    <a:pt x="263" y="5909"/>
                  </a:lnTo>
                  <a:cubicBezTo>
                    <a:pt x="443" y="6200"/>
                    <a:pt x="738" y="6299"/>
                    <a:pt x="1061" y="6299"/>
                  </a:cubicBezTo>
                  <a:cubicBezTo>
                    <a:pt x="1507" y="6299"/>
                    <a:pt x="2009" y="6112"/>
                    <a:pt x="2346" y="5981"/>
                  </a:cubicBezTo>
                  <a:cubicBezTo>
                    <a:pt x="3025" y="5731"/>
                    <a:pt x="3716" y="5707"/>
                    <a:pt x="4418" y="5588"/>
                  </a:cubicBezTo>
                  <a:cubicBezTo>
                    <a:pt x="4596" y="5559"/>
                    <a:pt x="4759" y="5537"/>
                    <a:pt x="4912" y="5537"/>
                  </a:cubicBezTo>
                  <a:cubicBezTo>
                    <a:pt x="5198" y="5537"/>
                    <a:pt x="5452" y="5613"/>
                    <a:pt x="5716" y="5862"/>
                  </a:cubicBezTo>
                  <a:cubicBezTo>
                    <a:pt x="5895" y="6028"/>
                    <a:pt x="6085" y="6171"/>
                    <a:pt x="6287" y="6302"/>
                  </a:cubicBezTo>
                  <a:cubicBezTo>
                    <a:pt x="6549" y="6481"/>
                    <a:pt x="6799" y="6695"/>
                    <a:pt x="7014" y="6921"/>
                  </a:cubicBezTo>
                  <a:cubicBezTo>
                    <a:pt x="7097" y="7028"/>
                    <a:pt x="7204" y="7100"/>
                    <a:pt x="7335" y="7147"/>
                  </a:cubicBezTo>
                  <a:cubicBezTo>
                    <a:pt x="7377" y="7159"/>
                    <a:pt x="7419" y="7164"/>
                    <a:pt x="7463" y="7164"/>
                  </a:cubicBezTo>
                  <a:cubicBezTo>
                    <a:pt x="7690" y="7164"/>
                    <a:pt x="7933" y="7023"/>
                    <a:pt x="8133" y="6933"/>
                  </a:cubicBezTo>
                  <a:cubicBezTo>
                    <a:pt x="8550" y="6731"/>
                    <a:pt x="9478" y="6254"/>
                    <a:pt x="9145" y="5659"/>
                  </a:cubicBezTo>
                  <a:cubicBezTo>
                    <a:pt x="9118" y="5615"/>
                    <a:pt x="9079" y="5590"/>
                    <a:pt x="9036" y="5590"/>
                  </a:cubicBezTo>
                  <a:cubicBezTo>
                    <a:pt x="9021" y="5590"/>
                    <a:pt x="9006" y="5593"/>
                    <a:pt x="8990" y="5600"/>
                  </a:cubicBezTo>
                  <a:cubicBezTo>
                    <a:pt x="8776" y="5647"/>
                    <a:pt x="8573" y="5731"/>
                    <a:pt x="8383" y="5850"/>
                  </a:cubicBezTo>
                  <a:cubicBezTo>
                    <a:pt x="8186" y="5952"/>
                    <a:pt x="7910" y="6191"/>
                    <a:pt x="7691" y="6191"/>
                  </a:cubicBezTo>
                  <a:cubicBezTo>
                    <a:pt x="7579" y="6191"/>
                    <a:pt x="7483" y="6129"/>
                    <a:pt x="7419" y="5957"/>
                  </a:cubicBezTo>
                  <a:cubicBezTo>
                    <a:pt x="7335" y="5707"/>
                    <a:pt x="7430" y="5326"/>
                    <a:pt x="7419" y="5064"/>
                  </a:cubicBezTo>
                  <a:cubicBezTo>
                    <a:pt x="7419" y="4719"/>
                    <a:pt x="7383" y="4385"/>
                    <a:pt x="7347" y="4052"/>
                  </a:cubicBezTo>
                  <a:cubicBezTo>
                    <a:pt x="7264" y="3278"/>
                    <a:pt x="6966" y="2599"/>
                    <a:pt x="6752" y="1861"/>
                  </a:cubicBezTo>
                  <a:cubicBezTo>
                    <a:pt x="6621" y="1409"/>
                    <a:pt x="6716" y="420"/>
                    <a:pt x="6264" y="87"/>
                  </a:cubicBezTo>
                  <a:cubicBezTo>
                    <a:pt x="6173" y="24"/>
                    <a:pt x="6069" y="0"/>
                    <a:pt x="5959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88"/>
            <p:cNvSpPr/>
            <p:nvPr/>
          </p:nvSpPr>
          <p:spPr>
            <a:xfrm>
              <a:off x="4628554" y="1973050"/>
              <a:ext cx="316126" cy="158531"/>
            </a:xfrm>
            <a:custGeom>
              <a:avLst/>
              <a:gdLst/>
              <a:ahLst/>
              <a:cxnLst/>
              <a:rect l="l" t="t" r="r" b="b"/>
              <a:pathLst>
                <a:path w="4728" h="2371" extrusionOk="0">
                  <a:moveTo>
                    <a:pt x="2825" y="0"/>
                  </a:moveTo>
                  <a:cubicBezTo>
                    <a:pt x="2795" y="0"/>
                    <a:pt x="2762" y="13"/>
                    <a:pt x="2739" y="36"/>
                  </a:cubicBezTo>
                  <a:cubicBezTo>
                    <a:pt x="2465" y="370"/>
                    <a:pt x="2036" y="477"/>
                    <a:pt x="1632" y="596"/>
                  </a:cubicBezTo>
                  <a:cubicBezTo>
                    <a:pt x="1524" y="620"/>
                    <a:pt x="1417" y="655"/>
                    <a:pt x="1310" y="691"/>
                  </a:cubicBezTo>
                  <a:cubicBezTo>
                    <a:pt x="1303" y="688"/>
                    <a:pt x="1295" y="686"/>
                    <a:pt x="1287" y="686"/>
                  </a:cubicBezTo>
                  <a:cubicBezTo>
                    <a:pt x="1266" y="686"/>
                    <a:pt x="1244" y="695"/>
                    <a:pt x="1227" y="703"/>
                  </a:cubicBezTo>
                  <a:cubicBezTo>
                    <a:pt x="989" y="834"/>
                    <a:pt x="584" y="798"/>
                    <a:pt x="334" y="941"/>
                  </a:cubicBezTo>
                  <a:cubicBezTo>
                    <a:pt x="298" y="941"/>
                    <a:pt x="274" y="965"/>
                    <a:pt x="262" y="989"/>
                  </a:cubicBezTo>
                  <a:cubicBezTo>
                    <a:pt x="227" y="1025"/>
                    <a:pt x="191" y="1060"/>
                    <a:pt x="167" y="1096"/>
                  </a:cubicBezTo>
                  <a:cubicBezTo>
                    <a:pt x="0" y="1358"/>
                    <a:pt x="191" y="1858"/>
                    <a:pt x="215" y="2144"/>
                  </a:cubicBezTo>
                  <a:cubicBezTo>
                    <a:pt x="226" y="2199"/>
                    <a:pt x="267" y="2264"/>
                    <a:pt x="330" y="2264"/>
                  </a:cubicBezTo>
                  <a:cubicBezTo>
                    <a:pt x="335" y="2264"/>
                    <a:pt x="340" y="2264"/>
                    <a:pt x="346" y="2263"/>
                  </a:cubicBezTo>
                  <a:cubicBezTo>
                    <a:pt x="786" y="2227"/>
                    <a:pt x="1215" y="2120"/>
                    <a:pt x="1632" y="1953"/>
                  </a:cubicBezTo>
                  <a:cubicBezTo>
                    <a:pt x="1910" y="1849"/>
                    <a:pt x="2095" y="1770"/>
                    <a:pt x="2279" y="1770"/>
                  </a:cubicBezTo>
                  <a:cubicBezTo>
                    <a:pt x="2473" y="1770"/>
                    <a:pt x="2666" y="1858"/>
                    <a:pt x="2965" y="2096"/>
                  </a:cubicBezTo>
                  <a:cubicBezTo>
                    <a:pt x="3060" y="2179"/>
                    <a:pt x="3120" y="2298"/>
                    <a:pt x="3239" y="2334"/>
                  </a:cubicBezTo>
                  <a:cubicBezTo>
                    <a:pt x="3305" y="2360"/>
                    <a:pt x="3359" y="2371"/>
                    <a:pt x="3408" y="2371"/>
                  </a:cubicBezTo>
                  <a:cubicBezTo>
                    <a:pt x="3515" y="2371"/>
                    <a:pt x="3596" y="2317"/>
                    <a:pt x="3727" y="2251"/>
                  </a:cubicBezTo>
                  <a:cubicBezTo>
                    <a:pt x="3918" y="2156"/>
                    <a:pt x="4406" y="1906"/>
                    <a:pt x="4561" y="1691"/>
                  </a:cubicBezTo>
                  <a:cubicBezTo>
                    <a:pt x="4727" y="1406"/>
                    <a:pt x="4489" y="941"/>
                    <a:pt x="4156" y="929"/>
                  </a:cubicBezTo>
                  <a:cubicBezTo>
                    <a:pt x="3953" y="929"/>
                    <a:pt x="3989" y="1001"/>
                    <a:pt x="3858" y="1108"/>
                  </a:cubicBezTo>
                  <a:cubicBezTo>
                    <a:pt x="3797" y="1160"/>
                    <a:pt x="4028" y="1490"/>
                    <a:pt x="3963" y="1490"/>
                  </a:cubicBezTo>
                  <a:cubicBezTo>
                    <a:pt x="3939" y="1490"/>
                    <a:pt x="3875" y="1445"/>
                    <a:pt x="3739" y="1322"/>
                  </a:cubicBezTo>
                  <a:cubicBezTo>
                    <a:pt x="3668" y="1227"/>
                    <a:pt x="3584" y="1155"/>
                    <a:pt x="3477" y="1108"/>
                  </a:cubicBezTo>
                  <a:cubicBezTo>
                    <a:pt x="3382" y="1001"/>
                    <a:pt x="3275" y="894"/>
                    <a:pt x="3156" y="810"/>
                  </a:cubicBezTo>
                  <a:cubicBezTo>
                    <a:pt x="3144" y="798"/>
                    <a:pt x="3144" y="786"/>
                    <a:pt x="3144" y="763"/>
                  </a:cubicBezTo>
                  <a:cubicBezTo>
                    <a:pt x="3322" y="513"/>
                    <a:pt x="3239" y="298"/>
                    <a:pt x="3037" y="132"/>
                  </a:cubicBezTo>
                  <a:cubicBezTo>
                    <a:pt x="3025" y="120"/>
                    <a:pt x="3001" y="96"/>
                    <a:pt x="2989" y="84"/>
                  </a:cubicBezTo>
                  <a:cubicBezTo>
                    <a:pt x="2941" y="60"/>
                    <a:pt x="2906" y="36"/>
                    <a:pt x="2870" y="12"/>
                  </a:cubicBezTo>
                  <a:cubicBezTo>
                    <a:pt x="2857" y="4"/>
                    <a:pt x="2842" y="0"/>
                    <a:pt x="282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88"/>
            <p:cNvSpPr/>
            <p:nvPr/>
          </p:nvSpPr>
          <p:spPr>
            <a:xfrm>
              <a:off x="4740015" y="1461544"/>
              <a:ext cx="324083" cy="513303"/>
            </a:xfrm>
            <a:custGeom>
              <a:avLst/>
              <a:gdLst/>
              <a:ahLst/>
              <a:cxnLst/>
              <a:rect l="l" t="t" r="r" b="b"/>
              <a:pathLst>
                <a:path w="4847" h="7677" extrusionOk="0">
                  <a:moveTo>
                    <a:pt x="1768" y="0"/>
                  </a:moveTo>
                  <a:cubicBezTo>
                    <a:pt x="1335" y="0"/>
                    <a:pt x="920" y="239"/>
                    <a:pt x="715" y="650"/>
                  </a:cubicBezTo>
                  <a:cubicBezTo>
                    <a:pt x="524" y="1066"/>
                    <a:pt x="500" y="1662"/>
                    <a:pt x="417" y="2102"/>
                  </a:cubicBezTo>
                  <a:cubicBezTo>
                    <a:pt x="262" y="2805"/>
                    <a:pt x="203" y="3519"/>
                    <a:pt x="24" y="4222"/>
                  </a:cubicBezTo>
                  <a:cubicBezTo>
                    <a:pt x="0" y="4269"/>
                    <a:pt x="24" y="4317"/>
                    <a:pt x="60" y="4341"/>
                  </a:cubicBezTo>
                  <a:cubicBezTo>
                    <a:pt x="131" y="5448"/>
                    <a:pt x="858" y="6543"/>
                    <a:pt x="1131" y="7579"/>
                  </a:cubicBezTo>
                  <a:cubicBezTo>
                    <a:pt x="1154" y="7640"/>
                    <a:pt x="1211" y="7676"/>
                    <a:pt x="1267" y="7676"/>
                  </a:cubicBezTo>
                  <a:cubicBezTo>
                    <a:pt x="1300" y="7676"/>
                    <a:pt x="1332" y="7665"/>
                    <a:pt x="1358" y="7639"/>
                  </a:cubicBezTo>
                  <a:cubicBezTo>
                    <a:pt x="1393" y="7603"/>
                    <a:pt x="1417" y="7567"/>
                    <a:pt x="1441" y="7543"/>
                  </a:cubicBezTo>
                  <a:cubicBezTo>
                    <a:pt x="1774" y="7079"/>
                    <a:pt x="1751" y="6472"/>
                    <a:pt x="2120" y="6055"/>
                  </a:cubicBezTo>
                  <a:cubicBezTo>
                    <a:pt x="2560" y="5555"/>
                    <a:pt x="3144" y="5269"/>
                    <a:pt x="3596" y="4781"/>
                  </a:cubicBezTo>
                  <a:cubicBezTo>
                    <a:pt x="3894" y="4638"/>
                    <a:pt x="4096" y="4305"/>
                    <a:pt x="4227" y="3983"/>
                  </a:cubicBezTo>
                  <a:cubicBezTo>
                    <a:pt x="4846" y="3305"/>
                    <a:pt x="4203" y="2948"/>
                    <a:pt x="3715" y="2412"/>
                  </a:cubicBezTo>
                  <a:cubicBezTo>
                    <a:pt x="3239" y="1876"/>
                    <a:pt x="3144" y="1436"/>
                    <a:pt x="2882" y="828"/>
                  </a:cubicBezTo>
                  <a:cubicBezTo>
                    <a:pt x="2775" y="519"/>
                    <a:pt x="2560" y="269"/>
                    <a:pt x="2274" y="114"/>
                  </a:cubicBezTo>
                  <a:cubicBezTo>
                    <a:pt x="2110" y="37"/>
                    <a:pt x="1938" y="0"/>
                    <a:pt x="1768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88"/>
            <p:cNvSpPr/>
            <p:nvPr/>
          </p:nvSpPr>
          <p:spPr>
            <a:xfrm>
              <a:off x="3685180" y="3404196"/>
              <a:ext cx="770657" cy="586986"/>
            </a:xfrm>
            <a:custGeom>
              <a:avLst/>
              <a:gdLst/>
              <a:ahLst/>
              <a:cxnLst/>
              <a:rect l="l" t="t" r="r" b="b"/>
              <a:pathLst>
                <a:path w="11526" h="8779" extrusionOk="0">
                  <a:moveTo>
                    <a:pt x="7981" y="0"/>
                  </a:moveTo>
                  <a:cubicBezTo>
                    <a:pt x="7846" y="0"/>
                    <a:pt x="7690" y="87"/>
                    <a:pt x="7513" y="302"/>
                  </a:cubicBezTo>
                  <a:cubicBezTo>
                    <a:pt x="7230" y="640"/>
                    <a:pt x="6890" y="692"/>
                    <a:pt x="6512" y="692"/>
                  </a:cubicBezTo>
                  <a:cubicBezTo>
                    <a:pt x="6344" y="692"/>
                    <a:pt x="6168" y="682"/>
                    <a:pt x="5986" y="682"/>
                  </a:cubicBezTo>
                  <a:cubicBezTo>
                    <a:pt x="5960" y="682"/>
                    <a:pt x="5933" y="682"/>
                    <a:pt x="5906" y="683"/>
                  </a:cubicBezTo>
                  <a:cubicBezTo>
                    <a:pt x="5454" y="695"/>
                    <a:pt x="5025" y="766"/>
                    <a:pt x="4584" y="778"/>
                  </a:cubicBezTo>
                  <a:cubicBezTo>
                    <a:pt x="4489" y="778"/>
                    <a:pt x="4272" y="799"/>
                    <a:pt x="4099" y="799"/>
                  </a:cubicBezTo>
                  <a:cubicBezTo>
                    <a:pt x="4013" y="799"/>
                    <a:pt x="3938" y="794"/>
                    <a:pt x="3894" y="778"/>
                  </a:cubicBezTo>
                  <a:cubicBezTo>
                    <a:pt x="3763" y="730"/>
                    <a:pt x="3799" y="659"/>
                    <a:pt x="3692" y="587"/>
                  </a:cubicBezTo>
                  <a:cubicBezTo>
                    <a:pt x="3596" y="516"/>
                    <a:pt x="3501" y="445"/>
                    <a:pt x="3394" y="397"/>
                  </a:cubicBezTo>
                  <a:cubicBezTo>
                    <a:pt x="3263" y="349"/>
                    <a:pt x="3110" y="330"/>
                    <a:pt x="2949" y="330"/>
                  </a:cubicBezTo>
                  <a:cubicBezTo>
                    <a:pt x="2550" y="330"/>
                    <a:pt x="2096" y="441"/>
                    <a:pt x="1775" y="492"/>
                  </a:cubicBezTo>
                  <a:cubicBezTo>
                    <a:pt x="1382" y="552"/>
                    <a:pt x="989" y="599"/>
                    <a:pt x="596" y="599"/>
                  </a:cubicBezTo>
                  <a:cubicBezTo>
                    <a:pt x="580" y="598"/>
                    <a:pt x="564" y="598"/>
                    <a:pt x="548" y="598"/>
                  </a:cubicBezTo>
                  <a:cubicBezTo>
                    <a:pt x="372" y="598"/>
                    <a:pt x="191" y="658"/>
                    <a:pt x="60" y="778"/>
                  </a:cubicBezTo>
                  <a:cubicBezTo>
                    <a:pt x="1" y="814"/>
                    <a:pt x="1" y="885"/>
                    <a:pt x="36" y="933"/>
                  </a:cubicBezTo>
                  <a:cubicBezTo>
                    <a:pt x="72" y="1159"/>
                    <a:pt x="179" y="1659"/>
                    <a:pt x="358" y="1790"/>
                  </a:cubicBezTo>
                  <a:cubicBezTo>
                    <a:pt x="464" y="1865"/>
                    <a:pt x="594" y="1893"/>
                    <a:pt x="739" y="1893"/>
                  </a:cubicBezTo>
                  <a:cubicBezTo>
                    <a:pt x="1129" y="1893"/>
                    <a:pt x="1621" y="1690"/>
                    <a:pt x="2000" y="1690"/>
                  </a:cubicBezTo>
                  <a:cubicBezTo>
                    <a:pt x="2077" y="1690"/>
                    <a:pt x="2149" y="1699"/>
                    <a:pt x="2215" y="1718"/>
                  </a:cubicBezTo>
                  <a:cubicBezTo>
                    <a:pt x="2734" y="1892"/>
                    <a:pt x="3019" y="2423"/>
                    <a:pt x="3600" y="2423"/>
                  </a:cubicBezTo>
                  <a:cubicBezTo>
                    <a:pt x="3618" y="2423"/>
                    <a:pt x="3637" y="2422"/>
                    <a:pt x="3656" y="2421"/>
                  </a:cubicBezTo>
                  <a:cubicBezTo>
                    <a:pt x="4203" y="2384"/>
                    <a:pt x="4519" y="1920"/>
                    <a:pt x="4993" y="1920"/>
                  </a:cubicBezTo>
                  <a:cubicBezTo>
                    <a:pt x="5127" y="1920"/>
                    <a:pt x="5274" y="1957"/>
                    <a:pt x="5442" y="2052"/>
                  </a:cubicBezTo>
                  <a:cubicBezTo>
                    <a:pt x="6859" y="2838"/>
                    <a:pt x="6894" y="4469"/>
                    <a:pt x="7549" y="5779"/>
                  </a:cubicBezTo>
                  <a:cubicBezTo>
                    <a:pt x="8025" y="6731"/>
                    <a:pt x="8811" y="8136"/>
                    <a:pt x="9799" y="8624"/>
                  </a:cubicBezTo>
                  <a:cubicBezTo>
                    <a:pt x="10004" y="8729"/>
                    <a:pt x="10197" y="8778"/>
                    <a:pt x="10373" y="8778"/>
                  </a:cubicBezTo>
                  <a:cubicBezTo>
                    <a:pt x="10853" y="8778"/>
                    <a:pt x="11207" y="8414"/>
                    <a:pt x="11312" y="7838"/>
                  </a:cubicBezTo>
                  <a:cubicBezTo>
                    <a:pt x="11526" y="6731"/>
                    <a:pt x="11157" y="5719"/>
                    <a:pt x="10597" y="4790"/>
                  </a:cubicBezTo>
                  <a:cubicBezTo>
                    <a:pt x="10264" y="4231"/>
                    <a:pt x="10073" y="3659"/>
                    <a:pt x="9799" y="3100"/>
                  </a:cubicBezTo>
                  <a:cubicBezTo>
                    <a:pt x="9633" y="2766"/>
                    <a:pt x="9371" y="2540"/>
                    <a:pt x="9168" y="2242"/>
                  </a:cubicBezTo>
                  <a:cubicBezTo>
                    <a:pt x="8930" y="1861"/>
                    <a:pt x="8764" y="1445"/>
                    <a:pt x="8656" y="1004"/>
                  </a:cubicBezTo>
                  <a:cubicBezTo>
                    <a:pt x="8537" y="545"/>
                    <a:pt x="8321" y="0"/>
                    <a:pt x="7981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88"/>
            <p:cNvSpPr/>
            <p:nvPr/>
          </p:nvSpPr>
          <p:spPr>
            <a:xfrm>
              <a:off x="3313420" y="3023074"/>
              <a:ext cx="328027" cy="522865"/>
            </a:xfrm>
            <a:custGeom>
              <a:avLst/>
              <a:gdLst/>
              <a:ahLst/>
              <a:cxnLst/>
              <a:rect l="l" t="t" r="r" b="b"/>
              <a:pathLst>
                <a:path w="4906" h="7820" extrusionOk="0">
                  <a:moveTo>
                    <a:pt x="4449" y="1"/>
                  </a:moveTo>
                  <a:cubicBezTo>
                    <a:pt x="4431" y="1"/>
                    <a:pt x="4413" y="5"/>
                    <a:pt x="4394" y="13"/>
                  </a:cubicBezTo>
                  <a:cubicBezTo>
                    <a:pt x="4373" y="12"/>
                    <a:pt x="4352" y="12"/>
                    <a:pt x="4331" y="12"/>
                  </a:cubicBezTo>
                  <a:cubicBezTo>
                    <a:pt x="3783" y="12"/>
                    <a:pt x="3265" y="157"/>
                    <a:pt x="2715" y="179"/>
                  </a:cubicBezTo>
                  <a:cubicBezTo>
                    <a:pt x="2700" y="180"/>
                    <a:pt x="2686" y="180"/>
                    <a:pt x="2671" y="180"/>
                  </a:cubicBezTo>
                  <a:cubicBezTo>
                    <a:pt x="2487" y="180"/>
                    <a:pt x="2291" y="138"/>
                    <a:pt x="2106" y="138"/>
                  </a:cubicBezTo>
                  <a:cubicBezTo>
                    <a:pt x="2003" y="138"/>
                    <a:pt x="1903" y="151"/>
                    <a:pt x="1810" y="191"/>
                  </a:cubicBezTo>
                  <a:cubicBezTo>
                    <a:pt x="1572" y="287"/>
                    <a:pt x="1453" y="537"/>
                    <a:pt x="1334" y="739"/>
                  </a:cubicBezTo>
                  <a:cubicBezTo>
                    <a:pt x="1120" y="1132"/>
                    <a:pt x="881" y="1537"/>
                    <a:pt x="691" y="1930"/>
                  </a:cubicBezTo>
                  <a:cubicBezTo>
                    <a:pt x="322" y="2739"/>
                    <a:pt x="489" y="3478"/>
                    <a:pt x="679" y="4311"/>
                  </a:cubicBezTo>
                  <a:cubicBezTo>
                    <a:pt x="762" y="4704"/>
                    <a:pt x="858" y="5002"/>
                    <a:pt x="643" y="5383"/>
                  </a:cubicBezTo>
                  <a:cubicBezTo>
                    <a:pt x="548" y="5561"/>
                    <a:pt x="417" y="5704"/>
                    <a:pt x="310" y="5871"/>
                  </a:cubicBezTo>
                  <a:cubicBezTo>
                    <a:pt x="131" y="6168"/>
                    <a:pt x="0" y="6430"/>
                    <a:pt x="24" y="6787"/>
                  </a:cubicBezTo>
                  <a:cubicBezTo>
                    <a:pt x="24" y="6859"/>
                    <a:pt x="84" y="6918"/>
                    <a:pt x="155" y="6918"/>
                  </a:cubicBezTo>
                  <a:cubicBezTo>
                    <a:pt x="536" y="6918"/>
                    <a:pt x="917" y="6895"/>
                    <a:pt x="1286" y="6847"/>
                  </a:cubicBezTo>
                  <a:cubicBezTo>
                    <a:pt x="1516" y="6818"/>
                    <a:pt x="1793" y="6735"/>
                    <a:pt x="2035" y="6735"/>
                  </a:cubicBezTo>
                  <a:cubicBezTo>
                    <a:pt x="2093" y="6735"/>
                    <a:pt x="2150" y="6740"/>
                    <a:pt x="2203" y="6752"/>
                  </a:cubicBezTo>
                  <a:cubicBezTo>
                    <a:pt x="2536" y="6835"/>
                    <a:pt x="2453" y="6966"/>
                    <a:pt x="2560" y="7288"/>
                  </a:cubicBezTo>
                  <a:cubicBezTo>
                    <a:pt x="2584" y="7430"/>
                    <a:pt x="2655" y="7573"/>
                    <a:pt x="2751" y="7692"/>
                  </a:cubicBezTo>
                  <a:cubicBezTo>
                    <a:pt x="2850" y="7784"/>
                    <a:pt x="2951" y="7814"/>
                    <a:pt x="3055" y="7814"/>
                  </a:cubicBezTo>
                  <a:cubicBezTo>
                    <a:pt x="3264" y="7814"/>
                    <a:pt x="3482" y="7691"/>
                    <a:pt x="3711" y="7691"/>
                  </a:cubicBezTo>
                  <a:cubicBezTo>
                    <a:pt x="3724" y="7691"/>
                    <a:pt x="3737" y="7691"/>
                    <a:pt x="3751" y="7692"/>
                  </a:cubicBezTo>
                  <a:cubicBezTo>
                    <a:pt x="3937" y="7708"/>
                    <a:pt x="4184" y="7820"/>
                    <a:pt x="4403" y="7820"/>
                  </a:cubicBezTo>
                  <a:cubicBezTo>
                    <a:pt x="4519" y="7820"/>
                    <a:pt x="4628" y="7788"/>
                    <a:pt x="4715" y="7692"/>
                  </a:cubicBezTo>
                  <a:cubicBezTo>
                    <a:pt x="4906" y="7502"/>
                    <a:pt x="4775" y="7168"/>
                    <a:pt x="4715" y="6966"/>
                  </a:cubicBezTo>
                  <a:cubicBezTo>
                    <a:pt x="4489" y="6216"/>
                    <a:pt x="4465" y="5513"/>
                    <a:pt x="4453" y="4728"/>
                  </a:cubicBezTo>
                  <a:cubicBezTo>
                    <a:pt x="4406" y="3180"/>
                    <a:pt x="4596" y="1668"/>
                    <a:pt x="4560" y="120"/>
                  </a:cubicBezTo>
                  <a:cubicBezTo>
                    <a:pt x="4560" y="46"/>
                    <a:pt x="4510" y="1"/>
                    <a:pt x="4449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88"/>
            <p:cNvSpPr/>
            <p:nvPr/>
          </p:nvSpPr>
          <p:spPr>
            <a:xfrm>
              <a:off x="3584083" y="3008631"/>
              <a:ext cx="339996" cy="535569"/>
            </a:xfrm>
            <a:custGeom>
              <a:avLst/>
              <a:gdLst/>
              <a:ahLst/>
              <a:cxnLst/>
              <a:rect l="l" t="t" r="r" b="b"/>
              <a:pathLst>
                <a:path w="5085" h="8010" extrusionOk="0">
                  <a:moveTo>
                    <a:pt x="1862" y="0"/>
                  </a:moveTo>
                  <a:cubicBezTo>
                    <a:pt x="1302" y="0"/>
                    <a:pt x="753" y="59"/>
                    <a:pt x="512" y="288"/>
                  </a:cubicBezTo>
                  <a:cubicBezTo>
                    <a:pt x="477" y="288"/>
                    <a:pt x="453" y="300"/>
                    <a:pt x="429" y="324"/>
                  </a:cubicBezTo>
                  <a:cubicBezTo>
                    <a:pt x="167" y="598"/>
                    <a:pt x="239" y="1169"/>
                    <a:pt x="227" y="1503"/>
                  </a:cubicBezTo>
                  <a:cubicBezTo>
                    <a:pt x="215" y="2336"/>
                    <a:pt x="239" y="3158"/>
                    <a:pt x="262" y="3991"/>
                  </a:cubicBezTo>
                  <a:cubicBezTo>
                    <a:pt x="286" y="5051"/>
                    <a:pt x="0" y="6206"/>
                    <a:pt x="322" y="7253"/>
                  </a:cubicBezTo>
                  <a:cubicBezTo>
                    <a:pt x="417" y="7551"/>
                    <a:pt x="560" y="7849"/>
                    <a:pt x="870" y="7956"/>
                  </a:cubicBezTo>
                  <a:cubicBezTo>
                    <a:pt x="964" y="7991"/>
                    <a:pt x="1093" y="8010"/>
                    <a:pt x="1231" y="8010"/>
                  </a:cubicBezTo>
                  <a:cubicBezTo>
                    <a:pt x="1512" y="8010"/>
                    <a:pt x="1829" y="7933"/>
                    <a:pt x="1965" y="7765"/>
                  </a:cubicBezTo>
                  <a:cubicBezTo>
                    <a:pt x="2036" y="7682"/>
                    <a:pt x="2072" y="7563"/>
                    <a:pt x="2072" y="7456"/>
                  </a:cubicBezTo>
                  <a:cubicBezTo>
                    <a:pt x="2072" y="7003"/>
                    <a:pt x="1596" y="6932"/>
                    <a:pt x="2203" y="6730"/>
                  </a:cubicBezTo>
                  <a:cubicBezTo>
                    <a:pt x="2584" y="6599"/>
                    <a:pt x="3060" y="6646"/>
                    <a:pt x="3453" y="6587"/>
                  </a:cubicBezTo>
                  <a:cubicBezTo>
                    <a:pt x="3730" y="6543"/>
                    <a:pt x="4060" y="6450"/>
                    <a:pt x="4368" y="6450"/>
                  </a:cubicBezTo>
                  <a:cubicBezTo>
                    <a:pt x="4563" y="6450"/>
                    <a:pt x="4749" y="6488"/>
                    <a:pt x="4906" y="6599"/>
                  </a:cubicBezTo>
                  <a:cubicBezTo>
                    <a:pt x="4923" y="6610"/>
                    <a:pt x="4942" y="6615"/>
                    <a:pt x="4962" y="6615"/>
                  </a:cubicBezTo>
                  <a:cubicBezTo>
                    <a:pt x="5023" y="6615"/>
                    <a:pt x="5084" y="6564"/>
                    <a:pt x="5084" y="6491"/>
                  </a:cubicBezTo>
                  <a:cubicBezTo>
                    <a:pt x="5084" y="6468"/>
                    <a:pt x="5084" y="6432"/>
                    <a:pt x="5084" y="6396"/>
                  </a:cubicBezTo>
                  <a:cubicBezTo>
                    <a:pt x="4965" y="4217"/>
                    <a:pt x="3739" y="2336"/>
                    <a:pt x="3513" y="193"/>
                  </a:cubicBezTo>
                  <a:cubicBezTo>
                    <a:pt x="3501" y="122"/>
                    <a:pt x="3453" y="74"/>
                    <a:pt x="3382" y="62"/>
                  </a:cubicBezTo>
                  <a:cubicBezTo>
                    <a:pt x="3363" y="63"/>
                    <a:pt x="3342" y="64"/>
                    <a:pt x="3318" y="64"/>
                  </a:cubicBezTo>
                  <a:cubicBezTo>
                    <a:pt x="3041" y="64"/>
                    <a:pt x="2445" y="0"/>
                    <a:pt x="186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88"/>
            <p:cNvSpPr/>
            <p:nvPr/>
          </p:nvSpPr>
          <p:spPr>
            <a:xfrm>
              <a:off x="3808610" y="3004285"/>
              <a:ext cx="459345" cy="471314"/>
            </a:xfrm>
            <a:custGeom>
              <a:avLst/>
              <a:gdLst/>
              <a:ahLst/>
              <a:cxnLst/>
              <a:rect l="l" t="t" r="r" b="b"/>
              <a:pathLst>
                <a:path w="6870" h="7049" extrusionOk="0">
                  <a:moveTo>
                    <a:pt x="2348" y="1"/>
                  </a:moveTo>
                  <a:cubicBezTo>
                    <a:pt x="2161" y="1"/>
                    <a:pt x="1965" y="15"/>
                    <a:pt x="1750" y="20"/>
                  </a:cubicBezTo>
                  <a:cubicBezTo>
                    <a:pt x="1191" y="32"/>
                    <a:pt x="667" y="8"/>
                    <a:pt x="155" y="187"/>
                  </a:cubicBezTo>
                  <a:cubicBezTo>
                    <a:pt x="149" y="186"/>
                    <a:pt x="143" y="185"/>
                    <a:pt x="136" y="185"/>
                  </a:cubicBezTo>
                  <a:cubicBezTo>
                    <a:pt x="61" y="185"/>
                    <a:pt x="0" y="251"/>
                    <a:pt x="0" y="318"/>
                  </a:cubicBezTo>
                  <a:cubicBezTo>
                    <a:pt x="36" y="1556"/>
                    <a:pt x="595" y="2592"/>
                    <a:pt x="1048" y="3723"/>
                  </a:cubicBezTo>
                  <a:cubicBezTo>
                    <a:pt x="1393" y="4616"/>
                    <a:pt x="1072" y="5616"/>
                    <a:pt x="1465" y="6473"/>
                  </a:cubicBezTo>
                  <a:cubicBezTo>
                    <a:pt x="1667" y="6943"/>
                    <a:pt x="2049" y="7048"/>
                    <a:pt x="2472" y="7048"/>
                  </a:cubicBezTo>
                  <a:cubicBezTo>
                    <a:pt x="2746" y="7048"/>
                    <a:pt x="3038" y="7004"/>
                    <a:pt x="3310" y="6985"/>
                  </a:cubicBezTo>
                  <a:cubicBezTo>
                    <a:pt x="3953" y="6926"/>
                    <a:pt x="4560" y="6830"/>
                    <a:pt x="5215" y="6830"/>
                  </a:cubicBezTo>
                  <a:cubicBezTo>
                    <a:pt x="5243" y="6830"/>
                    <a:pt x="5269" y="6830"/>
                    <a:pt x="5294" y="6830"/>
                  </a:cubicBezTo>
                  <a:cubicBezTo>
                    <a:pt x="5510" y="6830"/>
                    <a:pt x="5650" y="6821"/>
                    <a:pt x="5810" y="6640"/>
                  </a:cubicBezTo>
                  <a:cubicBezTo>
                    <a:pt x="5929" y="6497"/>
                    <a:pt x="5786" y="6414"/>
                    <a:pt x="6001" y="6283"/>
                  </a:cubicBezTo>
                  <a:cubicBezTo>
                    <a:pt x="6020" y="6272"/>
                    <a:pt x="6040" y="6268"/>
                    <a:pt x="6063" y="6268"/>
                  </a:cubicBezTo>
                  <a:cubicBezTo>
                    <a:pt x="6102" y="6268"/>
                    <a:pt x="6146" y="6279"/>
                    <a:pt x="6192" y="6279"/>
                  </a:cubicBezTo>
                  <a:cubicBezTo>
                    <a:pt x="6234" y="6279"/>
                    <a:pt x="6278" y="6270"/>
                    <a:pt x="6322" y="6235"/>
                  </a:cubicBezTo>
                  <a:cubicBezTo>
                    <a:pt x="6489" y="6104"/>
                    <a:pt x="6489" y="5568"/>
                    <a:pt x="6525" y="5402"/>
                  </a:cubicBezTo>
                  <a:cubicBezTo>
                    <a:pt x="6608" y="4973"/>
                    <a:pt x="6870" y="4425"/>
                    <a:pt x="6751" y="3973"/>
                  </a:cubicBezTo>
                  <a:cubicBezTo>
                    <a:pt x="6632" y="3568"/>
                    <a:pt x="6191" y="3258"/>
                    <a:pt x="5917" y="2961"/>
                  </a:cubicBezTo>
                  <a:cubicBezTo>
                    <a:pt x="5048" y="2056"/>
                    <a:pt x="4310" y="937"/>
                    <a:pt x="3239" y="234"/>
                  </a:cubicBezTo>
                  <a:cubicBezTo>
                    <a:pt x="2941" y="41"/>
                    <a:pt x="2658" y="1"/>
                    <a:pt x="23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88"/>
            <p:cNvSpPr/>
            <p:nvPr/>
          </p:nvSpPr>
          <p:spPr>
            <a:xfrm>
              <a:off x="3981385" y="2947050"/>
              <a:ext cx="450586" cy="324149"/>
            </a:xfrm>
            <a:custGeom>
              <a:avLst/>
              <a:gdLst/>
              <a:ahLst/>
              <a:cxnLst/>
              <a:rect l="l" t="t" r="r" b="b"/>
              <a:pathLst>
                <a:path w="6739" h="4848" extrusionOk="0">
                  <a:moveTo>
                    <a:pt x="2237" y="1"/>
                  </a:moveTo>
                  <a:cubicBezTo>
                    <a:pt x="2131" y="1"/>
                    <a:pt x="2024" y="10"/>
                    <a:pt x="1917" y="31"/>
                  </a:cubicBezTo>
                  <a:cubicBezTo>
                    <a:pt x="1464" y="126"/>
                    <a:pt x="1071" y="376"/>
                    <a:pt x="666" y="602"/>
                  </a:cubicBezTo>
                  <a:cubicBezTo>
                    <a:pt x="643" y="602"/>
                    <a:pt x="631" y="602"/>
                    <a:pt x="607" y="614"/>
                  </a:cubicBezTo>
                  <a:cubicBezTo>
                    <a:pt x="559" y="638"/>
                    <a:pt x="500" y="674"/>
                    <a:pt x="464" y="709"/>
                  </a:cubicBezTo>
                  <a:cubicBezTo>
                    <a:pt x="428" y="733"/>
                    <a:pt x="381" y="745"/>
                    <a:pt x="345" y="769"/>
                  </a:cubicBezTo>
                  <a:lnTo>
                    <a:pt x="297" y="745"/>
                  </a:lnTo>
                  <a:cubicBezTo>
                    <a:pt x="290" y="744"/>
                    <a:pt x="283" y="743"/>
                    <a:pt x="276" y="743"/>
                  </a:cubicBezTo>
                  <a:cubicBezTo>
                    <a:pt x="200" y="743"/>
                    <a:pt x="130" y="800"/>
                    <a:pt x="119" y="876"/>
                  </a:cubicBezTo>
                  <a:cubicBezTo>
                    <a:pt x="0" y="941"/>
                    <a:pt x="38" y="1133"/>
                    <a:pt x="152" y="1133"/>
                  </a:cubicBezTo>
                  <a:cubicBezTo>
                    <a:pt x="164" y="1133"/>
                    <a:pt x="177" y="1130"/>
                    <a:pt x="190" y="1126"/>
                  </a:cubicBezTo>
                  <a:cubicBezTo>
                    <a:pt x="309" y="1269"/>
                    <a:pt x="452" y="1388"/>
                    <a:pt x="619" y="1471"/>
                  </a:cubicBezTo>
                  <a:cubicBezTo>
                    <a:pt x="1131" y="1840"/>
                    <a:pt x="1512" y="2293"/>
                    <a:pt x="1988" y="2710"/>
                  </a:cubicBezTo>
                  <a:cubicBezTo>
                    <a:pt x="2476" y="3126"/>
                    <a:pt x="2750" y="3555"/>
                    <a:pt x="3095" y="4043"/>
                  </a:cubicBezTo>
                  <a:cubicBezTo>
                    <a:pt x="3286" y="4317"/>
                    <a:pt x="3512" y="4686"/>
                    <a:pt x="3834" y="4805"/>
                  </a:cubicBezTo>
                  <a:cubicBezTo>
                    <a:pt x="3910" y="4834"/>
                    <a:pt x="3985" y="4847"/>
                    <a:pt x="4058" y="4847"/>
                  </a:cubicBezTo>
                  <a:cubicBezTo>
                    <a:pt x="4552" y="4847"/>
                    <a:pt x="4958" y="4243"/>
                    <a:pt x="5238" y="3900"/>
                  </a:cubicBezTo>
                  <a:cubicBezTo>
                    <a:pt x="5858" y="3138"/>
                    <a:pt x="6429" y="2364"/>
                    <a:pt x="6715" y="1424"/>
                  </a:cubicBezTo>
                  <a:cubicBezTo>
                    <a:pt x="6739" y="1340"/>
                    <a:pt x="6691" y="1257"/>
                    <a:pt x="6620" y="1245"/>
                  </a:cubicBezTo>
                  <a:cubicBezTo>
                    <a:pt x="6036" y="1031"/>
                    <a:pt x="5643" y="531"/>
                    <a:pt x="5084" y="316"/>
                  </a:cubicBezTo>
                  <a:cubicBezTo>
                    <a:pt x="4868" y="231"/>
                    <a:pt x="4652" y="210"/>
                    <a:pt x="4435" y="210"/>
                  </a:cubicBezTo>
                  <a:cubicBezTo>
                    <a:pt x="4227" y="210"/>
                    <a:pt x="4017" y="229"/>
                    <a:pt x="3805" y="229"/>
                  </a:cubicBezTo>
                  <a:cubicBezTo>
                    <a:pt x="3653" y="229"/>
                    <a:pt x="3500" y="219"/>
                    <a:pt x="3345" y="185"/>
                  </a:cubicBezTo>
                  <a:cubicBezTo>
                    <a:pt x="2974" y="111"/>
                    <a:pt x="2610" y="1"/>
                    <a:pt x="223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88"/>
            <p:cNvSpPr/>
            <p:nvPr/>
          </p:nvSpPr>
          <p:spPr>
            <a:xfrm>
              <a:off x="3912047" y="2724395"/>
              <a:ext cx="735688" cy="330234"/>
            </a:xfrm>
            <a:custGeom>
              <a:avLst/>
              <a:gdLst/>
              <a:ahLst/>
              <a:cxnLst/>
              <a:rect l="l" t="t" r="r" b="b"/>
              <a:pathLst>
                <a:path w="11003" h="4939" extrusionOk="0">
                  <a:moveTo>
                    <a:pt x="10023" y="1"/>
                  </a:moveTo>
                  <a:cubicBezTo>
                    <a:pt x="9032" y="1"/>
                    <a:pt x="7962" y="403"/>
                    <a:pt x="7002" y="563"/>
                  </a:cubicBezTo>
                  <a:cubicBezTo>
                    <a:pt x="5787" y="765"/>
                    <a:pt x="4466" y="789"/>
                    <a:pt x="3335" y="1313"/>
                  </a:cubicBezTo>
                  <a:cubicBezTo>
                    <a:pt x="2906" y="1515"/>
                    <a:pt x="2668" y="1825"/>
                    <a:pt x="2346" y="2146"/>
                  </a:cubicBezTo>
                  <a:cubicBezTo>
                    <a:pt x="1989" y="2491"/>
                    <a:pt x="1596" y="2658"/>
                    <a:pt x="1180" y="2884"/>
                  </a:cubicBezTo>
                  <a:cubicBezTo>
                    <a:pt x="858" y="3075"/>
                    <a:pt x="453" y="3301"/>
                    <a:pt x="227" y="3623"/>
                  </a:cubicBezTo>
                  <a:lnTo>
                    <a:pt x="203" y="3623"/>
                  </a:lnTo>
                  <a:cubicBezTo>
                    <a:pt x="72" y="3694"/>
                    <a:pt x="1" y="3837"/>
                    <a:pt x="1" y="3992"/>
                  </a:cubicBezTo>
                  <a:cubicBezTo>
                    <a:pt x="1" y="3992"/>
                    <a:pt x="1" y="4004"/>
                    <a:pt x="1" y="4015"/>
                  </a:cubicBezTo>
                  <a:cubicBezTo>
                    <a:pt x="9" y="4312"/>
                    <a:pt x="225" y="4415"/>
                    <a:pt x="521" y="4415"/>
                  </a:cubicBezTo>
                  <a:cubicBezTo>
                    <a:pt x="1091" y="4415"/>
                    <a:pt x="1956" y="4034"/>
                    <a:pt x="2192" y="3932"/>
                  </a:cubicBezTo>
                  <a:cubicBezTo>
                    <a:pt x="2624" y="3750"/>
                    <a:pt x="3044" y="3600"/>
                    <a:pt x="3488" y="3600"/>
                  </a:cubicBezTo>
                  <a:cubicBezTo>
                    <a:pt x="3655" y="3600"/>
                    <a:pt x="3826" y="3621"/>
                    <a:pt x="4001" y="3670"/>
                  </a:cubicBezTo>
                  <a:cubicBezTo>
                    <a:pt x="4313" y="3751"/>
                    <a:pt x="4535" y="3933"/>
                    <a:pt x="4863" y="3933"/>
                  </a:cubicBezTo>
                  <a:cubicBezTo>
                    <a:pt x="4874" y="3933"/>
                    <a:pt x="4884" y="3932"/>
                    <a:pt x="4894" y="3932"/>
                  </a:cubicBezTo>
                  <a:cubicBezTo>
                    <a:pt x="5073" y="3932"/>
                    <a:pt x="5216" y="3825"/>
                    <a:pt x="5382" y="3801"/>
                  </a:cubicBezTo>
                  <a:cubicBezTo>
                    <a:pt x="5432" y="3796"/>
                    <a:pt x="5482" y="3794"/>
                    <a:pt x="5531" y="3794"/>
                  </a:cubicBezTo>
                  <a:cubicBezTo>
                    <a:pt x="5838" y="3794"/>
                    <a:pt x="6138" y="3887"/>
                    <a:pt x="6395" y="4051"/>
                  </a:cubicBezTo>
                  <a:cubicBezTo>
                    <a:pt x="6752" y="4265"/>
                    <a:pt x="6990" y="4658"/>
                    <a:pt x="7347" y="4849"/>
                  </a:cubicBezTo>
                  <a:cubicBezTo>
                    <a:pt x="7464" y="4912"/>
                    <a:pt x="7578" y="4939"/>
                    <a:pt x="7687" y="4939"/>
                  </a:cubicBezTo>
                  <a:cubicBezTo>
                    <a:pt x="8035" y="4939"/>
                    <a:pt x="8341" y="4665"/>
                    <a:pt x="8585" y="4385"/>
                  </a:cubicBezTo>
                  <a:cubicBezTo>
                    <a:pt x="8907" y="4015"/>
                    <a:pt x="9109" y="3575"/>
                    <a:pt x="9514" y="3289"/>
                  </a:cubicBezTo>
                  <a:cubicBezTo>
                    <a:pt x="9740" y="3134"/>
                    <a:pt x="9990" y="3039"/>
                    <a:pt x="10181" y="2837"/>
                  </a:cubicBezTo>
                  <a:cubicBezTo>
                    <a:pt x="10371" y="2646"/>
                    <a:pt x="10395" y="2444"/>
                    <a:pt x="10478" y="2182"/>
                  </a:cubicBezTo>
                  <a:cubicBezTo>
                    <a:pt x="10514" y="1980"/>
                    <a:pt x="10609" y="1777"/>
                    <a:pt x="10740" y="1610"/>
                  </a:cubicBezTo>
                  <a:cubicBezTo>
                    <a:pt x="10812" y="1503"/>
                    <a:pt x="10919" y="1479"/>
                    <a:pt x="10955" y="1348"/>
                  </a:cubicBezTo>
                  <a:cubicBezTo>
                    <a:pt x="11002" y="1241"/>
                    <a:pt x="10978" y="1122"/>
                    <a:pt x="10907" y="1027"/>
                  </a:cubicBezTo>
                  <a:cubicBezTo>
                    <a:pt x="10728" y="670"/>
                    <a:pt x="10407" y="503"/>
                    <a:pt x="10240" y="75"/>
                  </a:cubicBezTo>
                  <a:cubicBezTo>
                    <a:pt x="10228" y="27"/>
                    <a:pt x="10193" y="3"/>
                    <a:pt x="10145" y="3"/>
                  </a:cubicBezTo>
                  <a:cubicBezTo>
                    <a:pt x="10104" y="2"/>
                    <a:pt x="10064" y="1"/>
                    <a:pt x="10023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88"/>
            <p:cNvSpPr/>
            <p:nvPr/>
          </p:nvSpPr>
          <p:spPr>
            <a:xfrm>
              <a:off x="3938325" y="2453130"/>
              <a:ext cx="669561" cy="387000"/>
            </a:xfrm>
            <a:custGeom>
              <a:avLst/>
              <a:gdLst/>
              <a:ahLst/>
              <a:cxnLst/>
              <a:rect l="l" t="t" r="r" b="b"/>
              <a:pathLst>
                <a:path w="10014" h="5788" extrusionOk="0">
                  <a:moveTo>
                    <a:pt x="6331" y="1"/>
                  </a:moveTo>
                  <a:cubicBezTo>
                    <a:pt x="6265" y="1"/>
                    <a:pt x="6198" y="12"/>
                    <a:pt x="6132" y="36"/>
                  </a:cubicBezTo>
                  <a:cubicBezTo>
                    <a:pt x="5918" y="107"/>
                    <a:pt x="5835" y="298"/>
                    <a:pt x="5728" y="476"/>
                  </a:cubicBezTo>
                  <a:cubicBezTo>
                    <a:pt x="5692" y="536"/>
                    <a:pt x="5668" y="595"/>
                    <a:pt x="5644" y="655"/>
                  </a:cubicBezTo>
                  <a:cubicBezTo>
                    <a:pt x="5430" y="893"/>
                    <a:pt x="5323" y="1203"/>
                    <a:pt x="5120" y="1488"/>
                  </a:cubicBezTo>
                  <a:cubicBezTo>
                    <a:pt x="5002" y="1655"/>
                    <a:pt x="4928" y="1686"/>
                    <a:pt x="4856" y="1686"/>
                  </a:cubicBezTo>
                  <a:cubicBezTo>
                    <a:pt x="4814" y="1686"/>
                    <a:pt x="4774" y="1675"/>
                    <a:pt x="4726" y="1675"/>
                  </a:cubicBezTo>
                  <a:cubicBezTo>
                    <a:pt x="4675" y="1675"/>
                    <a:pt x="4615" y="1687"/>
                    <a:pt x="4537" y="1738"/>
                  </a:cubicBezTo>
                  <a:cubicBezTo>
                    <a:pt x="4323" y="1893"/>
                    <a:pt x="4311" y="2405"/>
                    <a:pt x="4251" y="2619"/>
                  </a:cubicBezTo>
                  <a:cubicBezTo>
                    <a:pt x="3961" y="3528"/>
                    <a:pt x="3398" y="3965"/>
                    <a:pt x="2631" y="3965"/>
                  </a:cubicBezTo>
                  <a:cubicBezTo>
                    <a:pt x="2424" y="3965"/>
                    <a:pt x="2201" y="3933"/>
                    <a:pt x="1965" y="3870"/>
                  </a:cubicBezTo>
                  <a:cubicBezTo>
                    <a:pt x="1954" y="3867"/>
                    <a:pt x="1943" y="3865"/>
                    <a:pt x="1932" y="3865"/>
                  </a:cubicBezTo>
                  <a:cubicBezTo>
                    <a:pt x="1849" y="3865"/>
                    <a:pt x="1776" y="3940"/>
                    <a:pt x="1787" y="4024"/>
                  </a:cubicBezTo>
                  <a:cubicBezTo>
                    <a:pt x="1727" y="4096"/>
                    <a:pt x="1680" y="4179"/>
                    <a:pt x="1644" y="4262"/>
                  </a:cubicBezTo>
                  <a:cubicBezTo>
                    <a:pt x="1560" y="4417"/>
                    <a:pt x="1513" y="4584"/>
                    <a:pt x="1430" y="4727"/>
                  </a:cubicBezTo>
                  <a:cubicBezTo>
                    <a:pt x="1370" y="4798"/>
                    <a:pt x="1310" y="4870"/>
                    <a:pt x="1251" y="4929"/>
                  </a:cubicBezTo>
                  <a:cubicBezTo>
                    <a:pt x="941" y="5227"/>
                    <a:pt x="501" y="5358"/>
                    <a:pt x="132" y="5536"/>
                  </a:cubicBezTo>
                  <a:cubicBezTo>
                    <a:pt x="1" y="5596"/>
                    <a:pt x="84" y="5763"/>
                    <a:pt x="191" y="5775"/>
                  </a:cubicBezTo>
                  <a:cubicBezTo>
                    <a:pt x="291" y="5784"/>
                    <a:pt x="390" y="5788"/>
                    <a:pt x="490" y="5788"/>
                  </a:cubicBezTo>
                  <a:cubicBezTo>
                    <a:pt x="1302" y="5788"/>
                    <a:pt x="2098" y="5510"/>
                    <a:pt x="2894" y="5394"/>
                  </a:cubicBezTo>
                  <a:cubicBezTo>
                    <a:pt x="4025" y="5215"/>
                    <a:pt x="5156" y="5048"/>
                    <a:pt x="6287" y="4858"/>
                  </a:cubicBezTo>
                  <a:cubicBezTo>
                    <a:pt x="6847" y="4774"/>
                    <a:pt x="7395" y="4643"/>
                    <a:pt x="7954" y="4536"/>
                  </a:cubicBezTo>
                  <a:cubicBezTo>
                    <a:pt x="8454" y="4429"/>
                    <a:pt x="9073" y="4453"/>
                    <a:pt x="9550" y="4251"/>
                  </a:cubicBezTo>
                  <a:cubicBezTo>
                    <a:pt x="9883" y="4108"/>
                    <a:pt x="10014" y="3846"/>
                    <a:pt x="9740" y="3548"/>
                  </a:cubicBezTo>
                  <a:cubicBezTo>
                    <a:pt x="9550" y="3346"/>
                    <a:pt x="9323" y="3381"/>
                    <a:pt x="9121" y="3167"/>
                  </a:cubicBezTo>
                  <a:cubicBezTo>
                    <a:pt x="8823" y="2858"/>
                    <a:pt x="8978" y="2453"/>
                    <a:pt x="8776" y="2096"/>
                  </a:cubicBezTo>
                  <a:cubicBezTo>
                    <a:pt x="8657" y="1869"/>
                    <a:pt x="8478" y="1822"/>
                    <a:pt x="8276" y="1691"/>
                  </a:cubicBezTo>
                  <a:cubicBezTo>
                    <a:pt x="7966" y="1500"/>
                    <a:pt x="7704" y="1226"/>
                    <a:pt x="7526" y="905"/>
                  </a:cubicBezTo>
                  <a:cubicBezTo>
                    <a:pt x="7466" y="810"/>
                    <a:pt x="7406" y="726"/>
                    <a:pt x="7335" y="643"/>
                  </a:cubicBezTo>
                  <a:cubicBezTo>
                    <a:pt x="7111" y="378"/>
                    <a:pt x="6722" y="1"/>
                    <a:pt x="6331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88"/>
            <p:cNvSpPr/>
            <p:nvPr/>
          </p:nvSpPr>
          <p:spPr>
            <a:xfrm>
              <a:off x="3994222" y="2447914"/>
              <a:ext cx="377238" cy="293861"/>
            </a:xfrm>
            <a:custGeom>
              <a:avLst/>
              <a:gdLst/>
              <a:ahLst/>
              <a:cxnLst/>
              <a:rect l="l" t="t" r="r" b="b"/>
              <a:pathLst>
                <a:path w="5642" h="4395" extrusionOk="0">
                  <a:moveTo>
                    <a:pt x="2987" y="0"/>
                  </a:moveTo>
                  <a:cubicBezTo>
                    <a:pt x="2691" y="0"/>
                    <a:pt x="2392" y="108"/>
                    <a:pt x="2153" y="304"/>
                  </a:cubicBezTo>
                  <a:cubicBezTo>
                    <a:pt x="1820" y="566"/>
                    <a:pt x="1594" y="971"/>
                    <a:pt x="1356" y="1304"/>
                  </a:cubicBezTo>
                  <a:cubicBezTo>
                    <a:pt x="1034" y="1769"/>
                    <a:pt x="677" y="2221"/>
                    <a:pt x="284" y="2638"/>
                  </a:cubicBezTo>
                  <a:cubicBezTo>
                    <a:pt x="260" y="2626"/>
                    <a:pt x="248" y="2614"/>
                    <a:pt x="236" y="2602"/>
                  </a:cubicBezTo>
                  <a:cubicBezTo>
                    <a:pt x="218" y="2593"/>
                    <a:pt x="199" y="2589"/>
                    <a:pt x="181" y="2589"/>
                  </a:cubicBezTo>
                  <a:cubicBezTo>
                    <a:pt x="82" y="2589"/>
                    <a:pt x="1" y="2712"/>
                    <a:pt x="82" y="2793"/>
                  </a:cubicBezTo>
                  <a:lnTo>
                    <a:pt x="153" y="2852"/>
                  </a:lnTo>
                  <a:cubicBezTo>
                    <a:pt x="165" y="2900"/>
                    <a:pt x="201" y="2936"/>
                    <a:pt x="260" y="2959"/>
                  </a:cubicBezTo>
                  <a:cubicBezTo>
                    <a:pt x="689" y="3436"/>
                    <a:pt x="998" y="4281"/>
                    <a:pt x="1677" y="4388"/>
                  </a:cubicBezTo>
                  <a:cubicBezTo>
                    <a:pt x="1708" y="4392"/>
                    <a:pt x="1741" y="4394"/>
                    <a:pt x="1775" y="4394"/>
                  </a:cubicBezTo>
                  <a:cubicBezTo>
                    <a:pt x="2228" y="4394"/>
                    <a:pt x="2938" y="4046"/>
                    <a:pt x="3237" y="3781"/>
                  </a:cubicBezTo>
                  <a:cubicBezTo>
                    <a:pt x="3439" y="3578"/>
                    <a:pt x="3582" y="3317"/>
                    <a:pt x="3653" y="3043"/>
                  </a:cubicBezTo>
                  <a:cubicBezTo>
                    <a:pt x="3713" y="2840"/>
                    <a:pt x="3761" y="2150"/>
                    <a:pt x="3927" y="2019"/>
                  </a:cubicBezTo>
                  <a:cubicBezTo>
                    <a:pt x="3966" y="1989"/>
                    <a:pt x="3993" y="1977"/>
                    <a:pt x="4015" y="1977"/>
                  </a:cubicBezTo>
                  <a:cubicBezTo>
                    <a:pt x="4079" y="1977"/>
                    <a:pt x="4096" y="2073"/>
                    <a:pt x="4190" y="2073"/>
                  </a:cubicBezTo>
                  <a:cubicBezTo>
                    <a:pt x="4204" y="2073"/>
                    <a:pt x="4219" y="2071"/>
                    <a:pt x="4237" y="2066"/>
                  </a:cubicBezTo>
                  <a:cubicBezTo>
                    <a:pt x="4463" y="2007"/>
                    <a:pt x="4511" y="1852"/>
                    <a:pt x="4642" y="1673"/>
                  </a:cubicBezTo>
                  <a:cubicBezTo>
                    <a:pt x="4796" y="1435"/>
                    <a:pt x="5642" y="459"/>
                    <a:pt x="5142" y="126"/>
                  </a:cubicBezTo>
                  <a:cubicBezTo>
                    <a:pt x="5082" y="96"/>
                    <a:pt x="5017" y="81"/>
                    <a:pt x="4951" y="81"/>
                  </a:cubicBezTo>
                  <a:cubicBezTo>
                    <a:pt x="4858" y="81"/>
                    <a:pt x="4766" y="111"/>
                    <a:pt x="4689" y="173"/>
                  </a:cubicBezTo>
                  <a:cubicBezTo>
                    <a:pt x="4570" y="233"/>
                    <a:pt x="4523" y="388"/>
                    <a:pt x="4427" y="459"/>
                  </a:cubicBezTo>
                  <a:cubicBezTo>
                    <a:pt x="4270" y="554"/>
                    <a:pt x="4167" y="591"/>
                    <a:pt x="4092" y="591"/>
                  </a:cubicBezTo>
                  <a:cubicBezTo>
                    <a:pt x="3941" y="591"/>
                    <a:pt x="3904" y="440"/>
                    <a:pt x="3761" y="304"/>
                  </a:cubicBezTo>
                  <a:cubicBezTo>
                    <a:pt x="3541" y="96"/>
                    <a:pt x="3265" y="0"/>
                    <a:pt x="2987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88"/>
            <p:cNvSpPr/>
            <p:nvPr/>
          </p:nvSpPr>
          <p:spPr>
            <a:xfrm>
              <a:off x="4539760" y="2204598"/>
              <a:ext cx="142217" cy="252540"/>
            </a:xfrm>
            <a:custGeom>
              <a:avLst/>
              <a:gdLst/>
              <a:ahLst/>
              <a:cxnLst/>
              <a:rect l="l" t="t" r="r" b="b"/>
              <a:pathLst>
                <a:path w="2127" h="3777" extrusionOk="0">
                  <a:moveTo>
                    <a:pt x="444" y="0"/>
                  </a:moveTo>
                  <a:cubicBezTo>
                    <a:pt x="391" y="0"/>
                    <a:pt x="339" y="37"/>
                    <a:pt x="316" y="98"/>
                  </a:cubicBezTo>
                  <a:cubicBezTo>
                    <a:pt x="316" y="133"/>
                    <a:pt x="305" y="169"/>
                    <a:pt x="305" y="205"/>
                  </a:cubicBezTo>
                  <a:cubicBezTo>
                    <a:pt x="233" y="526"/>
                    <a:pt x="233" y="848"/>
                    <a:pt x="305" y="1169"/>
                  </a:cubicBezTo>
                  <a:cubicBezTo>
                    <a:pt x="352" y="1276"/>
                    <a:pt x="412" y="1383"/>
                    <a:pt x="471" y="1479"/>
                  </a:cubicBezTo>
                  <a:cubicBezTo>
                    <a:pt x="745" y="1991"/>
                    <a:pt x="602" y="2336"/>
                    <a:pt x="150" y="2645"/>
                  </a:cubicBezTo>
                  <a:cubicBezTo>
                    <a:pt x="140" y="2640"/>
                    <a:pt x="129" y="2637"/>
                    <a:pt x="118" y="2637"/>
                  </a:cubicBezTo>
                  <a:cubicBezTo>
                    <a:pt x="62" y="2637"/>
                    <a:pt x="1" y="2705"/>
                    <a:pt x="31" y="2765"/>
                  </a:cubicBezTo>
                  <a:cubicBezTo>
                    <a:pt x="7" y="2848"/>
                    <a:pt x="55" y="2931"/>
                    <a:pt x="138" y="2943"/>
                  </a:cubicBezTo>
                  <a:cubicBezTo>
                    <a:pt x="269" y="3098"/>
                    <a:pt x="424" y="3241"/>
                    <a:pt x="602" y="3348"/>
                  </a:cubicBezTo>
                  <a:cubicBezTo>
                    <a:pt x="697" y="3419"/>
                    <a:pt x="971" y="3717"/>
                    <a:pt x="1090" y="3753"/>
                  </a:cubicBezTo>
                  <a:cubicBezTo>
                    <a:pt x="1136" y="3769"/>
                    <a:pt x="1176" y="3777"/>
                    <a:pt x="1212" y="3777"/>
                  </a:cubicBezTo>
                  <a:cubicBezTo>
                    <a:pt x="1407" y="3777"/>
                    <a:pt x="1459" y="3550"/>
                    <a:pt x="1519" y="3348"/>
                  </a:cubicBezTo>
                  <a:cubicBezTo>
                    <a:pt x="1721" y="2717"/>
                    <a:pt x="2126" y="2050"/>
                    <a:pt x="1948" y="1360"/>
                  </a:cubicBezTo>
                  <a:cubicBezTo>
                    <a:pt x="1769" y="657"/>
                    <a:pt x="983" y="502"/>
                    <a:pt x="531" y="38"/>
                  </a:cubicBezTo>
                  <a:cubicBezTo>
                    <a:pt x="505" y="12"/>
                    <a:pt x="474" y="0"/>
                    <a:pt x="444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88"/>
            <p:cNvSpPr/>
            <p:nvPr/>
          </p:nvSpPr>
          <p:spPr>
            <a:xfrm>
              <a:off x="4556877" y="1761427"/>
              <a:ext cx="175247" cy="281825"/>
            </a:xfrm>
            <a:custGeom>
              <a:avLst/>
              <a:gdLst/>
              <a:ahLst/>
              <a:cxnLst/>
              <a:rect l="l" t="t" r="r" b="b"/>
              <a:pathLst>
                <a:path w="2621" h="4215" extrusionOk="0">
                  <a:moveTo>
                    <a:pt x="1862" y="0"/>
                  </a:moveTo>
                  <a:cubicBezTo>
                    <a:pt x="1359" y="0"/>
                    <a:pt x="680" y="326"/>
                    <a:pt x="346" y="534"/>
                  </a:cubicBezTo>
                  <a:cubicBezTo>
                    <a:pt x="310" y="534"/>
                    <a:pt x="275" y="558"/>
                    <a:pt x="251" y="594"/>
                  </a:cubicBezTo>
                  <a:cubicBezTo>
                    <a:pt x="1" y="951"/>
                    <a:pt x="477" y="1570"/>
                    <a:pt x="549" y="1915"/>
                  </a:cubicBezTo>
                  <a:cubicBezTo>
                    <a:pt x="691" y="2570"/>
                    <a:pt x="691" y="3463"/>
                    <a:pt x="1192" y="3987"/>
                  </a:cubicBezTo>
                  <a:cubicBezTo>
                    <a:pt x="1341" y="4148"/>
                    <a:pt x="1488" y="4215"/>
                    <a:pt x="1625" y="4215"/>
                  </a:cubicBezTo>
                  <a:cubicBezTo>
                    <a:pt x="2063" y="4215"/>
                    <a:pt x="2400" y="3530"/>
                    <a:pt x="2418" y="3094"/>
                  </a:cubicBezTo>
                  <a:cubicBezTo>
                    <a:pt x="2418" y="2796"/>
                    <a:pt x="2406" y="2511"/>
                    <a:pt x="2370" y="2225"/>
                  </a:cubicBezTo>
                  <a:cubicBezTo>
                    <a:pt x="2335" y="1832"/>
                    <a:pt x="2442" y="1546"/>
                    <a:pt x="2537" y="1189"/>
                  </a:cubicBezTo>
                  <a:cubicBezTo>
                    <a:pt x="2620" y="856"/>
                    <a:pt x="2561" y="499"/>
                    <a:pt x="2370" y="213"/>
                  </a:cubicBezTo>
                  <a:cubicBezTo>
                    <a:pt x="2260" y="60"/>
                    <a:pt x="2077" y="0"/>
                    <a:pt x="186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88"/>
            <p:cNvSpPr/>
            <p:nvPr/>
          </p:nvSpPr>
          <p:spPr>
            <a:xfrm>
              <a:off x="4641258" y="2074014"/>
              <a:ext cx="168092" cy="144690"/>
            </a:xfrm>
            <a:custGeom>
              <a:avLst/>
              <a:gdLst/>
              <a:ahLst/>
              <a:cxnLst/>
              <a:rect l="l" t="t" r="r" b="b"/>
              <a:pathLst>
                <a:path w="2514" h="2164" extrusionOk="0">
                  <a:moveTo>
                    <a:pt x="1956" y="0"/>
                  </a:moveTo>
                  <a:cubicBezTo>
                    <a:pt x="1948" y="0"/>
                    <a:pt x="1939" y="1"/>
                    <a:pt x="1930" y="3"/>
                  </a:cubicBezTo>
                  <a:cubicBezTo>
                    <a:pt x="1608" y="86"/>
                    <a:pt x="1334" y="241"/>
                    <a:pt x="1013" y="348"/>
                  </a:cubicBezTo>
                  <a:cubicBezTo>
                    <a:pt x="751" y="419"/>
                    <a:pt x="501" y="503"/>
                    <a:pt x="251" y="598"/>
                  </a:cubicBezTo>
                  <a:cubicBezTo>
                    <a:pt x="233" y="568"/>
                    <a:pt x="203" y="553"/>
                    <a:pt x="174" y="553"/>
                  </a:cubicBezTo>
                  <a:cubicBezTo>
                    <a:pt x="144" y="553"/>
                    <a:pt x="114" y="568"/>
                    <a:pt x="96" y="598"/>
                  </a:cubicBezTo>
                  <a:cubicBezTo>
                    <a:pt x="25" y="908"/>
                    <a:pt x="1" y="1229"/>
                    <a:pt x="37" y="1550"/>
                  </a:cubicBezTo>
                  <a:cubicBezTo>
                    <a:pt x="49" y="1717"/>
                    <a:pt x="49" y="1955"/>
                    <a:pt x="191" y="2086"/>
                  </a:cubicBezTo>
                  <a:cubicBezTo>
                    <a:pt x="250" y="2142"/>
                    <a:pt x="314" y="2164"/>
                    <a:pt x="381" y="2164"/>
                  </a:cubicBezTo>
                  <a:cubicBezTo>
                    <a:pt x="571" y="2164"/>
                    <a:pt x="780" y="1984"/>
                    <a:pt x="930" y="1896"/>
                  </a:cubicBezTo>
                  <a:cubicBezTo>
                    <a:pt x="1311" y="1681"/>
                    <a:pt x="1858" y="1646"/>
                    <a:pt x="2180" y="1324"/>
                  </a:cubicBezTo>
                  <a:cubicBezTo>
                    <a:pt x="2513" y="955"/>
                    <a:pt x="2180" y="491"/>
                    <a:pt x="2085" y="98"/>
                  </a:cubicBezTo>
                  <a:cubicBezTo>
                    <a:pt x="2064" y="36"/>
                    <a:pt x="2016" y="0"/>
                    <a:pt x="1956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88"/>
            <p:cNvSpPr/>
            <p:nvPr/>
          </p:nvSpPr>
          <p:spPr>
            <a:xfrm>
              <a:off x="4682713" y="1728129"/>
              <a:ext cx="168025" cy="305495"/>
            </a:xfrm>
            <a:custGeom>
              <a:avLst/>
              <a:gdLst/>
              <a:ahLst/>
              <a:cxnLst/>
              <a:rect l="l" t="t" r="r" b="b"/>
              <a:pathLst>
                <a:path w="2513" h="4569" extrusionOk="0">
                  <a:moveTo>
                    <a:pt x="705" y="0"/>
                  </a:moveTo>
                  <a:cubicBezTo>
                    <a:pt x="350" y="0"/>
                    <a:pt x="299" y="517"/>
                    <a:pt x="322" y="806"/>
                  </a:cubicBezTo>
                  <a:cubicBezTo>
                    <a:pt x="322" y="806"/>
                    <a:pt x="322" y="818"/>
                    <a:pt x="322" y="830"/>
                  </a:cubicBezTo>
                  <a:cubicBezTo>
                    <a:pt x="322" y="985"/>
                    <a:pt x="369" y="1163"/>
                    <a:pt x="381" y="1342"/>
                  </a:cubicBezTo>
                  <a:cubicBezTo>
                    <a:pt x="391" y="1383"/>
                    <a:pt x="429" y="1416"/>
                    <a:pt x="470" y="1416"/>
                  </a:cubicBezTo>
                  <a:cubicBezTo>
                    <a:pt x="476" y="1416"/>
                    <a:pt x="482" y="1415"/>
                    <a:pt x="488" y="1413"/>
                  </a:cubicBezTo>
                  <a:lnTo>
                    <a:pt x="488" y="1413"/>
                  </a:lnTo>
                  <a:lnTo>
                    <a:pt x="357" y="2116"/>
                  </a:lnTo>
                  <a:cubicBezTo>
                    <a:pt x="341" y="2104"/>
                    <a:pt x="320" y="2097"/>
                    <a:pt x="299" y="2097"/>
                  </a:cubicBezTo>
                  <a:cubicBezTo>
                    <a:pt x="257" y="2097"/>
                    <a:pt x="214" y="2124"/>
                    <a:pt x="214" y="2187"/>
                  </a:cubicBezTo>
                  <a:cubicBezTo>
                    <a:pt x="298" y="2925"/>
                    <a:pt x="238" y="3687"/>
                    <a:pt x="24" y="4402"/>
                  </a:cubicBezTo>
                  <a:cubicBezTo>
                    <a:pt x="0" y="4485"/>
                    <a:pt x="60" y="4568"/>
                    <a:pt x="155" y="4568"/>
                  </a:cubicBezTo>
                  <a:cubicBezTo>
                    <a:pt x="762" y="4568"/>
                    <a:pt x="1798" y="4378"/>
                    <a:pt x="2155" y="3795"/>
                  </a:cubicBezTo>
                  <a:cubicBezTo>
                    <a:pt x="2512" y="3223"/>
                    <a:pt x="1834" y="2461"/>
                    <a:pt x="1631" y="1937"/>
                  </a:cubicBezTo>
                  <a:cubicBezTo>
                    <a:pt x="1488" y="1532"/>
                    <a:pt x="1369" y="116"/>
                    <a:pt x="786" y="8"/>
                  </a:cubicBezTo>
                  <a:cubicBezTo>
                    <a:pt x="757" y="3"/>
                    <a:pt x="730" y="0"/>
                    <a:pt x="70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88"/>
            <p:cNvSpPr/>
            <p:nvPr/>
          </p:nvSpPr>
          <p:spPr>
            <a:xfrm>
              <a:off x="4768633" y="2068531"/>
              <a:ext cx="76491" cy="90599"/>
            </a:xfrm>
            <a:custGeom>
              <a:avLst/>
              <a:gdLst/>
              <a:ahLst/>
              <a:cxnLst/>
              <a:rect l="l" t="t" r="r" b="b"/>
              <a:pathLst>
                <a:path w="1144" h="1355" extrusionOk="0">
                  <a:moveTo>
                    <a:pt x="292" y="0"/>
                  </a:moveTo>
                  <a:cubicBezTo>
                    <a:pt x="278" y="0"/>
                    <a:pt x="265" y="4"/>
                    <a:pt x="251" y="13"/>
                  </a:cubicBezTo>
                  <a:cubicBezTo>
                    <a:pt x="191" y="37"/>
                    <a:pt x="144" y="85"/>
                    <a:pt x="120" y="144"/>
                  </a:cubicBezTo>
                  <a:cubicBezTo>
                    <a:pt x="115" y="143"/>
                    <a:pt x="110" y="143"/>
                    <a:pt x="104" y="143"/>
                  </a:cubicBezTo>
                  <a:cubicBezTo>
                    <a:pt x="42" y="143"/>
                    <a:pt x="1" y="208"/>
                    <a:pt x="1" y="263"/>
                  </a:cubicBezTo>
                  <a:cubicBezTo>
                    <a:pt x="37" y="478"/>
                    <a:pt x="84" y="692"/>
                    <a:pt x="120" y="894"/>
                  </a:cubicBezTo>
                  <a:cubicBezTo>
                    <a:pt x="144" y="1073"/>
                    <a:pt x="180" y="1287"/>
                    <a:pt x="382" y="1347"/>
                  </a:cubicBezTo>
                  <a:cubicBezTo>
                    <a:pt x="407" y="1352"/>
                    <a:pt x="432" y="1355"/>
                    <a:pt x="457" y="1355"/>
                  </a:cubicBezTo>
                  <a:cubicBezTo>
                    <a:pt x="643" y="1355"/>
                    <a:pt x="811" y="1208"/>
                    <a:pt x="906" y="1061"/>
                  </a:cubicBezTo>
                  <a:cubicBezTo>
                    <a:pt x="1025" y="894"/>
                    <a:pt x="1144" y="597"/>
                    <a:pt x="930" y="489"/>
                  </a:cubicBezTo>
                  <a:cubicBezTo>
                    <a:pt x="906" y="478"/>
                    <a:pt x="894" y="466"/>
                    <a:pt x="870" y="466"/>
                  </a:cubicBezTo>
                  <a:cubicBezTo>
                    <a:pt x="834" y="370"/>
                    <a:pt x="775" y="287"/>
                    <a:pt x="703" y="204"/>
                  </a:cubicBezTo>
                  <a:cubicBezTo>
                    <a:pt x="620" y="97"/>
                    <a:pt x="489" y="37"/>
                    <a:pt x="358" y="25"/>
                  </a:cubicBezTo>
                  <a:cubicBezTo>
                    <a:pt x="336" y="10"/>
                    <a:pt x="314" y="0"/>
                    <a:pt x="29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88"/>
            <p:cNvSpPr/>
            <p:nvPr/>
          </p:nvSpPr>
          <p:spPr>
            <a:xfrm>
              <a:off x="4495630" y="2387336"/>
              <a:ext cx="123428" cy="122024"/>
            </a:xfrm>
            <a:custGeom>
              <a:avLst/>
              <a:gdLst/>
              <a:ahLst/>
              <a:cxnLst/>
              <a:rect l="l" t="t" r="r" b="b"/>
              <a:pathLst>
                <a:path w="1846" h="1825" extrusionOk="0">
                  <a:moveTo>
                    <a:pt x="588" y="1"/>
                  </a:moveTo>
                  <a:cubicBezTo>
                    <a:pt x="382" y="1"/>
                    <a:pt x="187" y="105"/>
                    <a:pt x="83" y="282"/>
                  </a:cubicBezTo>
                  <a:cubicBezTo>
                    <a:pt x="0" y="448"/>
                    <a:pt x="60" y="794"/>
                    <a:pt x="250" y="853"/>
                  </a:cubicBezTo>
                  <a:lnTo>
                    <a:pt x="298" y="853"/>
                  </a:lnTo>
                  <a:cubicBezTo>
                    <a:pt x="322" y="889"/>
                    <a:pt x="345" y="925"/>
                    <a:pt x="357" y="960"/>
                  </a:cubicBezTo>
                  <a:cubicBezTo>
                    <a:pt x="508" y="1222"/>
                    <a:pt x="940" y="1824"/>
                    <a:pt x="1329" y="1824"/>
                  </a:cubicBezTo>
                  <a:cubicBezTo>
                    <a:pt x="1400" y="1824"/>
                    <a:pt x="1470" y="1804"/>
                    <a:pt x="1536" y="1758"/>
                  </a:cubicBezTo>
                  <a:cubicBezTo>
                    <a:pt x="1846" y="1544"/>
                    <a:pt x="1584" y="1103"/>
                    <a:pt x="1393" y="841"/>
                  </a:cubicBezTo>
                  <a:cubicBezTo>
                    <a:pt x="1346" y="758"/>
                    <a:pt x="1298" y="663"/>
                    <a:pt x="1226" y="591"/>
                  </a:cubicBezTo>
                  <a:cubicBezTo>
                    <a:pt x="1072" y="377"/>
                    <a:pt x="976" y="55"/>
                    <a:pt x="679" y="8"/>
                  </a:cubicBezTo>
                  <a:cubicBezTo>
                    <a:pt x="648" y="3"/>
                    <a:pt x="618" y="1"/>
                    <a:pt x="58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D56B99A-2445-F576-619C-5FFCFDFF4D6F}"/>
              </a:ext>
            </a:extLst>
          </p:cNvPr>
          <p:cNvGrpSpPr/>
          <p:nvPr/>
        </p:nvGrpSpPr>
        <p:grpSpPr>
          <a:xfrm>
            <a:off x="5447173" y="1416557"/>
            <a:ext cx="324902" cy="324902"/>
            <a:chOff x="4226906" y="1351374"/>
            <a:chExt cx="324902" cy="324902"/>
          </a:xfrm>
        </p:grpSpPr>
        <p:sp>
          <p:nvSpPr>
            <p:cNvPr id="2109" name="Google Shape;2109;p88"/>
            <p:cNvSpPr/>
            <p:nvPr/>
          </p:nvSpPr>
          <p:spPr>
            <a:xfrm rot="2700000">
              <a:off x="4226906" y="1351374"/>
              <a:ext cx="324902" cy="324902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88"/>
            <p:cNvSpPr/>
            <p:nvPr/>
          </p:nvSpPr>
          <p:spPr>
            <a:xfrm rot="2700000">
              <a:off x="4245635" y="1370149"/>
              <a:ext cx="287453" cy="287453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88"/>
          <p:cNvSpPr txBox="1">
            <a:spLocks noGrp="1"/>
          </p:cNvSpPr>
          <p:nvPr>
            <p:ph type="title" idx="4294967295"/>
          </p:nvPr>
        </p:nvSpPr>
        <p:spPr>
          <a:xfrm>
            <a:off x="5380004" y="1425323"/>
            <a:ext cx="459600" cy="2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A</a:t>
            </a:r>
            <a:endParaRPr sz="1700" dirty="0"/>
          </a:p>
        </p:txBody>
      </p:sp>
      <p:grpSp>
        <p:nvGrpSpPr>
          <p:cNvPr id="2112" name="Google Shape;2112;p88"/>
          <p:cNvGrpSpPr/>
          <p:nvPr/>
        </p:nvGrpSpPr>
        <p:grpSpPr>
          <a:xfrm rot="2700000">
            <a:off x="433988" y="1178033"/>
            <a:ext cx="324902" cy="324902"/>
            <a:chOff x="1662975" y="1078284"/>
            <a:chExt cx="666300" cy="666300"/>
          </a:xfrm>
        </p:grpSpPr>
        <p:sp>
          <p:nvSpPr>
            <p:cNvPr id="2113" name="Google Shape;2113;p8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8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5" name="Google Shape;2115;p88"/>
          <p:cNvSpPr txBox="1">
            <a:spLocks noGrp="1"/>
          </p:cNvSpPr>
          <p:nvPr>
            <p:ph type="title" idx="4294967295"/>
          </p:nvPr>
        </p:nvSpPr>
        <p:spPr>
          <a:xfrm>
            <a:off x="366640" y="1206860"/>
            <a:ext cx="459600" cy="2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1</a:t>
            </a:r>
            <a:endParaRPr sz="1700" dirty="0"/>
          </a:p>
        </p:txBody>
      </p:sp>
      <p:sp>
        <p:nvSpPr>
          <p:cNvPr id="2116" name="Google Shape;2116;p88"/>
          <p:cNvSpPr txBox="1"/>
          <p:nvPr/>
        </p:nvSpPr>
        <p:spPr>
          <a:xfrm>
            <a:off x="826235" y="1171585"/>
            <a:ext cx="4323974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b="1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ابتدا در دهه ۱۹۳۰ در وین و در هاروارد، به ویژه توسط کارل منگر،</a:t>
            </a:r>
            <a:endParaRPr sz="1200" b="1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grpSp>
        <p:nvGrpSpPr>
          <p:cNvPr id="2117" name="Google Shape;2117;p88"/>
          <p:cNvGrpSpPr/>
          <p:nvPr/>
        </p:nvGrpSpPr>
        <p:grpSpPr>
          <a:xfrm rot="2700000">
            <a:off x="434043" y="1846651"/>
            <a:ext cx="324902" cy="324902"/>
            <a:chOff x="1662975" y="1078284"/>
            <a:chExt cx="666300" cy="666300"/>
          </a:xfrm>
        </p:grpSpPr>
        <p:sp>
          <p:nvSpPr>
            <p:cNvPr id="2118" name="Google Shape;2118;p8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8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0" name="Google Shape;2120;p88"/>
          <p:cNvSpPr txBox="1">
            <a:spLocks noGrp="1"/>
          </p:cNvSpPr>
          <p:nvPr>
            <p:ph type="title" idx="4294967295"/>
          </p:nvPr>
        </p:nvSpPr>
        <p:spPr>
          <a:xfrm>
            <a:off x="366695" y="1875477"/>
            <a:ext cx="459600" cy="2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</a:t>
            </a:r>
            <a:endParaRPr sz="1700"/>
          </a:p>
        </p:txBody>
      </p:sp>
      <p:grpSp>
        <p:nvGrpSpPr>
          <p:cNvPr id="2122" name="Google Shape;2122;p88"/>
          <p:cNvGrpSpPr/>
          <p:nvPr/>
        </p:nvGrpSpPr>
        <p:grpSpPr>
          <a:xfrm rot="2700000">
            <a:off x="433988" y="2479228"/>
            <a:ext cx="324902" cy="324902"/>
            <a:chOff x="1662975" y="1078284"/>
            <a:chExt cx="666300" cy="666300"/>
          </a:xfrm>
        </p:grpSpPr>
        <p:sp>
          <p:nvSpPr>
            <p:cNvPr id="2123" name="Google Shape;2123;p8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8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5" name="Google Shape;2125;p88"/>
          <p:cNvSpPr txBox="1">
            <a:spLocks noGrp="1"/>
          </p:cNvSpPr>
          <p:nvPr>
            <p:ph type="title" idx="4294967295"/>
          </p:nvPr>
        </p:nvSpPr>
        <p:spPr>
          <a:xfrm>
            <a:off x="366640" y="2508054"/>
            <a:ext cx="459600" cy="2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</a:t>
            </a:r>
            <a:endParaRPr sz="1700"/>
          </a:p>
        </p:txBody>
      </p:sp>
      <p:grpSp>
        <p:nvGrpSpPr>
          <p:cNvPr id="2127" name="Google Shape;2127;p88"/>
          <p:cNvGrpSpPr/>
          <p:nvPr/>
        </p:nvGrpSpPr>
        <p:grpSpPr>
          <a:xfrm rot="2700000">
            <a:off x="434045" y="3092167"/>
            <a:ext cx="324902" cy="324902"/>
            <a:chOff x="1662975" y="1078284"/>
            <a:chExt cx="666300" cy="666300"/>
          </a:xfrm>
        </p:grpSpPr>
        <p:sp>
          <p:nvSpPr>
            <p:cNvPr id="2128" name="Google Shape;2128;p8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8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0" name="Google Shape;2130;p88"/>
          <p:cNvSpPr txBox="1">
            <a:spLocks noGrp="1"/>
          </p:cNvSpPr>
          <p:nvPr>
            <p:ph type="title" idx="4294967295"/>
          </p:nvPr>
        </p:nvSpPr>
        <p:spPr>
          <a:xfrm>
            <a:off x="366697" y="3120993"/>
            <a:ext cx="459600" cy="2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</a:t>
            </a:r>
            <a:endParaRPr sz="1700"/>
          </a:p>
        </p:txBody>
      </p:sp>
      <p:grpSp>
        <p:nvGrpSpPr>
          <p:cNvPr id="2132" name="Google Shape;2132;p88"/>
          <p:cNvGrpSpPr/>
          <p:nvPr/>
        </p:nvGrpSpPr>
        <p:grpSpPr>
          <a:xfrm rot="2700000">
            <a:off x="433983" y="3613168"/>
            <a:ext cx="324902" cy="324902"/>
            <a:chOff x="1662975" y="1078284"/>
            <a:chExt cx="666300" cy="666300"/>
          </a:xfrm>
        </p:grpSpPr>
        <p:sp>
          <p:nvSpPr>
            <p:cNvPr id="2133" name="Google Shape;2133;p8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8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5" name="Google Shape;2135;p88"/>
          <p:cNvSpPr txBox="1">
            <a:spLocks noGrp="1"/>
          </p:cNvSpPr>
          <p:nvPr>
            <p:ph type="title" idx="4294967295"/>
          </p:nvPr>
        </p:nvSpPr>
        <p:spPr>
          <a:xfrm>
            <a:off x="366635" y="3641994"/>
            <a:ext cx="459600" cy="2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5</a:t>
            </a:r>
            <a:endParaRPr sz="1700" dirty="0"/>
          </a:p>
        </p:txBody>
      </p:sp>
      <p:grpSp>
        <p:nvGrpSpPr>
          <p:cNvPr id="2137" name="Google Shape;2137;p88"/>
          <p:cNvGrpSpPr/>
          <p:nvPr/>
        </p:nvGrpSpPr>
        <p:grpSpPr>
          <a:xfrm rot="2700000">
            <a:off x="6540698" y="1980300"/>
            <a:ext cx="324902" cy="324902"/>
            <a:chOff x="1662975" y="1078284"/>
            <a:chExt cx="666300" cy="666300"/>
          </a:xfrm>
        </p:grpSpPr>
        <p:sp>
          <p:nvSpPr>
            <p:cNvPr id="2138" name="Google Shape;2138;p8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8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0" name="Google Shape;2140;p88"/>
          <p:cNvSpPr txBox="1">
            <a:spLocks noGrp="1"/>
          </p:cNvSpPr>
          <p:nvPr>
            <p:ph type="title" idx="4294967295"/>
          </p:nvPr>
        </p:nvSpPr>
        <p:spPr>
          <a:xfrm>
            <a:off x="6473350" y="2009127"/>
            <a:ext cx="459600" cy="2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B</a:t>
            </a:r>
            <a:endParaRPr sz="1700" dirty="0"/>
          </a:p>
        </p:txBody>
      </p:sp>
      <p:grpSp>
        <p:nvGrpSpPr>
          <p:cNvPr id="2141" name="Google Shape;2141;p88"/>
          <p:cNvGrpSpPr/>
          <p:nvPr/>
        </p:nvGrpSpPr>
        <p:grpSpPr>
          <a:xfrm rot="2700000">
            <a:off x="5024458" y="2548726"/>
            <a:ext cx="324902" cy="324902"/>
            <a:chOff x="1662975" y="1078284"/>
            <a:chExt cx="666300" cy="666300"/>
          </a:xfrm>
        </p:grpSpPr>
        <p:sp>
          <p:nvSpPr>
            <p:cNvPr id="2142" name="Google Shape;2142;p8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8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4" name="Google Shape;2144;p88"/>
          <p:cNvSpPr txBox="1">
            <a:spLocks noGrp="1"/>
          </p:cNvSpPr>
          <p:nvPr>
            <p:ph type="title" idx="4294967295"/>
          </p:nvPr>
        </p:nvSpPr>
        <p:spPr>
          <a:xfrm>
            <a:off x="4957109" y="2577553"/>
            <a:ext cx="459600" cy="2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C</a:t>
            </a:r>
            <a:endParaRPr sz="1700" dirty="0"/>
          </a:p>
        </p:txBody>
      </p:sp>
      <p:grpSp>
        <p:nvGrpSpPr>
          <p:cNvPr id="2145" name="Google Shape;2145;p88"/>
          <p:cNvGrpSpPr/>
          <p:nvPr/>
        </p:nvGrpSpPr>
        <p:grpSpPr>
          <a:xfrm rot="2700000">
            <a:off x="8411858" y="1950213"/>
            <a:ext cx="324902" cy="324902"/>
            <a:chOff x="1662975" y="1078284"/>
            <a:chExt cx="666300" cy="666300"/>
          </a:xfrm>
        </p:grpSpPr>
        <p:sp>
          <p:nvSpPr>
            <p:cNvPr id="2146" name="Google Shape;2146;p8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8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8" name="Google Shape;2148;p88"/>
          <p:cNvSpPr txBox="1">
            <a:spLocks noGrp="1"/>
          </p:cNvSpPr>
          <p:nvPr>
            <p:ph type="title" idx="4294967295"/>
          </p:nvPr>
        </p:nvSpPr>
        <p:spPr>
          <a:xfrm>
            <a:off x="8344510" y="1979040"/>
            <a:ext cx="459600" cy="2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D</a:t>
            </a:r>
            <a:endParaRPr sz="1700" dirty="0"/>
          </a:p>
        </p:txBody>
      </p:sp>
      <p:grpSp>
        <p:nvGrpSpPr>
          <p:cNvPr id="2149" name="Google Shape;2149;p88"/>
          <p:cNvGrpSpPr/>
          <p:nvPr/>
        </p:nvGrpSpPr>
        <p:grpSpPr>
          <a:xfrm rot="2700000">
            <a:off x="6540698" y="3490807"/>
            <a:ext cx="324902" cy="324902"/>
            <a:chOff x="1662975" y="1078284"/>
            <a:chExt cx="666300" cy="666300"/>
          </a:xfrm>
        </p:grpSpPr>
        <p:sp>
          <p:nvSpPr>
            <p:cNvPr id="2150" name="Google Shape;2150;p88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88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2" name="Google Shape;2152;p88"/>
          <p:cNvSpPr txBox="1">
            <a:spLocks noGrp="1"/>
          </p:cNvSpPr>
          <p:nvPr>
            <p:ph type="title" idx="4294967295"/>
          </p:nvPr>
        </p:nvSpPr>
        <p:spPr>
          <a:xfrm>
            <a:off x="6473350" y="3519634"/>
            <a:ext cx="459600" cy="2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E</a:t>
            </a:r>
            <a:endParaRPr sz="1700" dirty="0"/>
          </a:p>
        </p:txBody>
      </p:sp>
      <p:sp>
        <p:nvSpPr>
          <p:cNvPr id="3" name="Google Shape;2116;p88">
            <a:extLst>
              <a:ext uri="{FF2B5EF4-FFF2-40B4-BE49-F238E27FC236}">
                <a16:creationId xmlns:a16="http://schemas.microsoft.com/office/drawing/2014/main" id="{5C052B5E-1B83-61C7-5D2B-A484EE6E4FEF}"/>
              </a:ext>
            </a:extLst>
          </p:cNvPr>
          <p:cNvSpPr txBox="1"/>
          <p:nvPr/>
        </p:nvSpPr>
        <p:spPr>
          <a:xfrm>
            <a:off x="826235" y="1425323"/>
            <a:ext cx="4323974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5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مطالعه و راه‌حل بدیهی، حل توسط الگوریتم </a:t>
            </a:r>
            <a:r>
              <a:rPr lang="en-US" sz="105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brute-force</a:t>
            </a:r>
            <a:r>
              <a:rPr lang="fa-IR" sz="105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در نظر گرفته شد.</a:t>
            </a:r>
            <a:endParaRPr sz="105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4" name="Google Shape;2116;p88">
            <a:extLst>
              <a:ext uri="{FF2B5EF4-FFF2-40B4-BE49-F238E27FC236}">
                <a16:creationId xmlns:a16="http://schemas.microsoft.com/office/drawing/2014/main" id="{A7A4B761-C878-D826-8281-1DDACA5D8F8B}"/>
              </a:ext>
            </a:extLst>
          </p:cNvPr>
          <p:cNvSpPr txBox="1"/>
          <p:nvPr/>
        </p:nvSpPr>
        <p:spPr>
          <a:xfrm>
            <a:off x="826235" y="1882924"/>
            <a:ext cx="4323974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b="1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این موضوع اولین بار در دهه ۱۹۳۰ توسط مریل ام. فلاد،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b="1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</a:t>
            </a:r>
            <a:r>
              <a:rPr lang="fa-IR" sz="105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که به دنبال حل مسئله مسیریابی اتوبوس مدرسه بود، از نظر ریاضی مورد توجه قرار گرفت.</a:t>
            </a:r>
            <a:endParaRPr sz="12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5" name="Google Shape;2116;p88">
            <a:extLst>
              <a:ext uri="{FF2B5EF4-FFF2-40B4-BE49-F238E27FC236}">
                <a16:creationId xmlns:a16="http://schemas.microsoft.com/office/drawing/2014/main" id="{CF65B08F-2989-96F3-CB47-F4F344DACA9C}"/>
              </a:ext>
            </a:extLst>
          </p:cNvPr>
          <p:cNvSpPr txBox="1"/>
          <p:nvPr/>
        </p:nvSpPr>
        <p:spPr>
          <a:xfrm>
            <a:off x="826235" y="2487205"/>
            <a:ext cx="4323974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b="1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هاسلر ویتنی در دانشگاه پرینستون،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b="1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</a:t>
            </a:r>
            <a:r>
              <a:rPr lang="fa-IR" sz="105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به این مشکل علاقه نشان داد، که آن را «مشکل 48 ایالت» نامید.</a:t>
            </a:r>
            <a:endParaRPr sz="12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6" name="Google Shape;2116;p88">
            <a:extLst>
              <a:ext uri="{FF2B5EF4-FFF2-40B4-BE49-F238E27FC236}">
                <a16:creationId xmlns:a16="http://schemas.microsoft.com/office/drawing/2014/main" id="{BDF62B48-4CEA-E914-30DA-9A26302A30F4}"/>
              </a:ext>
            </a:extLst>
          </p:cNvPr>
          <p:cNvSpPr txBox="1"/>
          <p:nvPr/>
        </p:nvSpPr>
        <p:spPr>
          <a:xfrm>
            <a:off x="826235" y="3085718"/>
            <a:ext cx="4323974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b="1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اولین بار عبارت «مسئله فروشنده دوره‌گرد» در سال ۱۹۴۹،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05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توسط جولیا رابینسون در گزارشی از مؤسسه رَند(</a:t>
            </a:r>
            <a:r>
              <a:rPr lang="en-US" sz="105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Rand</a:t>
            </a:r>
            <a:r>
              <a:rPr lang="fa-IR" sz="105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) به کار رفت.</a:t>
            </a:r>
            <a:endParaRPr sz="105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10" name="Google Shape;2116;p88">
            <a:extLst>
              <a:ext uri="{FF2B5EF4-FFF2-40B4-BE49-F238E27FC236}">
                <a16:creationId xmlns:a16="http://schemas.microsoft.com/office/drawing/2014/main" id="{9D669C30-FC46-4B77-675F-8956D537FD1F}"/>
              </a:ext>
            </a:extLst>
          </p:cNvPr>
          <p:cNvSpPr txBox="1"/>
          <p:nvPr/>
        </p:nvSpPr>
        <p:spPr>
          <a:xfrm>
            <a:off x="841764" y="3641994"/>
            <a:ext cx="4451885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b="1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در دهه‌های ۱۹۵۰ و ۱۹۶۰،</a:t>
            </a:r>
          </a:p>
          <a:p>
            <a:pPr marL="0" lvl="0" indent="0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b="1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</a:t>
            </a:r>
            <a:r>
              <a:rPr lang="fa-IR" sz="105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این مسئله به طور فزاینده‌ای در محافل علمی اروپا و ایالات متحده محبوب شد.</a:t>
            </a:r>
            <a:endParaRPr sz="105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grpSp>
        <p:nvGrpSpPr>
          <p:cNvPr id="11" name="Google Shape;2149;p88">
            <a:extLst>
              <a:ext uri="{FF2B5EF4-FFF2-40B4-BE49-F238E27FC236}">
                <a16:creationId xmlns:a16="http://schemas.microsoft.com/office/drawing/2014/main" id="{584EB2C9-BBC6-813C-854B-F6CA44E00538}"/>
              </a:ext>
            </a:extLst>
          </p:cNvPr>
          <p:cNvGrpSpPr/>
          <p:nvPr/>
        </p:nvGrpSpPr>
        <p:grpSpPr>
          <a:xfrm rot="2700000">
            <a:off x="7724338" y="3056891"/>
            <a:ext cx="324902" cy="324902"/>
            <a:chOff x="1662975" y="1078284"/>
            <a:chExt cx="666300" cy="666300"/>
          </a:xfrm>
        </p:grpSpPr>
        <p:sp>
          <p:nvSpPr>
            <p:cNvPr id="12" name="Google Shape;2150;p88">
              <a:extLst>
                <a:ext uri="{FF2B5EF4-FFF2-40B4-BE49-F238E27FC236}">
                  <a16:creationId xmlns:a16="http://schemas.microsoft.com/office/drawing/2014/main" id="{16394CF9-B99E-DEC3-CE64-C1F0A207FA14}"/>
                </a:ext>
              </a:extLst>
            </p:cNvPr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51;p88">
              <a:extLst>
                <a:ext uri="{FF2B5EF4-FFF2-40B4-BE49-F238E27FC236}">
                  <a16:creationId xmlns:a16="http://schemas.microsoft.com/office/drawing/2014/main" id="{4FEDC141-6E32-1D0A-FE9B-BC212E86845D}"/>
                </a:ext>
              </a:extLst>
            </p:cNvPr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52;p88">
            <a:extLst>
              <a:ext uri="{FF2B5EF4-FFF2-40B4-BE49-F238E27FC236}">
                <a16:creationId xmlns:a16="http://schemas.microsoft.com/office/drawing/2014/main" id="{2F8C86A6-C49A-1AA5-3C60-759F39296017}"/>
              </a:ext>
            </a:extLst>
          </p:cNvPr>
          <p:cNvSpPr txBox="1">
            <a:spLocks/>
          </p:cNvSpPr>
          <p:nvPr/>
        </p:nvSpPr>
        <p:spPr>
          <a:xfrm>
            <a:off x="7656990" y="3085718"/>
            <a:ext cx="4596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en-US" sz="1700" dirty="0"/>
              <a:t>G</a:t>
            </a:r>
          </a:p>
        </p:txBody>
      </p:sp>
      <p:sp>
        <p:nvSpPr>
          <p:cNvPr id="15" name="Google Shape;312;p39">
            <a:extLst>
              <a:ext uri="{FF2B5EF4-FFF2-40B4-BE49-F238E27FC236}">
                <a16:creationId xmlns:a16="http://schemas.microsoft.com/office/drawing/2014/main" id="{B0190761-BCAE-A061-E2A0-AFBFA1FB144C}"/>
              </a:ext>
            </a:extLst>
          </p:cNvPr>
          <p:cNvSpPr txBox="1">
            <a:spLocks/>
          </p:cNvSpPr>
          <p:nvPr/>
        </p:nvSpPr>
        <p:spPr>
          <a:xfrm>
            <a:off x="4248523" y="4741802"/>
            <a:ext cx="646954" cy="2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fa-IR" sz="1400" dirty="0">
                <a:latin typeface="Yekan Bakh" panose="00000500000000000000" pitchFamily="2" charset="-78"/>
                <a:cs typeface="Yekan Bakh" panose="00000500000000000000" pitchFamily="2" charset="-78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97"/>
          <p:cNvSpPr txBox="1">
            <a:spLocks noGrp="1"/>
          </p:cNvSpPr>
          <p:nvPr>
            <p:ph type="title"/>
          </p:nvPr>
        </p:nvSpPr>
        <p:spPr>
          <a:xfrm>
            <a:off x="758850" y="55778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Yekan Bakh" panose="00000500000000000000" pitchFamily="2" charset="-78"/>
                <a:cs typeface="Yekan Bakh" panose="00000500000000000000" pitchFamily="2" charset="-78"/>
              </a:rPr>
              <a:t>ادامه تاریخچه</a:t>
            </a:r>
            <a:endParaRPr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2683" name="Google Shape;2683;p97"/>
          <p:cNvSpPr/>
          <p:nvPr/>
        </p:nvSpPr>
        <p:spPr>
          <a:xfrm>
            <a:off x="713400" y="2634025"/>
            <a:ext cx="7717200" cy="296700"/>
          </a:xfrm>
          <a:prstGeom prst="roundRect">
            <a:avLst>
              <a:gd name="adj" fmla="val 3404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84" name="Google Shape;2684;p97"/>
          <p:cNvCxnSpPr/>
          <p:nvPr/>
        </p:nvCxnSpPr>
        <p:spPr>
          <a:xfrm>
            <a:off x="887250" y="2782375"/>
            <a:ext cx="7369500" cy="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685" name="Google Shape;2685;p97"/>
          <p:cNvSpPr txBox="1"/>
          <p:nvPr/>
        </p:nvSpPr>
        <p:spPr>
          <a:xfrm>
            <a:off x="3444244" y="1425325"/>
            <a:ext cx="2545406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r">
              <a:buNone/>
              <a:defRPr b="1">
                <a:solidFill>
                  <a:schemeClr val="accent5"/>
                </a:solidFill>
                <a:latin typeface="Yekan Bakh" panose="00000500000000000000" pitchFamily="2" charset="-78"/>
                <a:ea typeface="Exo 2"/>
                <a:cs typeface="Yekan Bakh" panose="00000500000000000000" pitchFamily="2" charset="-78"/>
              </a:defRPr>
            </a:lvl1pPr>
          </a:lstStyle>
          <a:p>
            <a:r>
              <a:rPr lang="fa-IR" dirty="0">
                <a:sym typeface="Exo 2"/>
              </a:rPr>
              <a:t>تقریب بهینه با الگوریتم کریستوفیدس–سردیوکوف</a:t>
            </a:r>
            <a:endParaRPr dirty="0">
              <a:sym typeface="Exo 2"/>
            </a:endParaRPr>
          </a:p>
        </p:txBody>
      </p:sp>
      <p:sp>
        <p:nvSpPr>
          <p:cNvPr id="2686" name="Google Shape;2686;p97"/>
          <p:cNvSpPr txBox="1"/>
          <p:nvPr/>
        </p:nvSpPr>
        <p:spPr>
          <a:xfrm>
            <a:off x="3180583" y="1804525"/>
            <a:ext cx="2809016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r">
              <a:buNone/>
              <a:defRPr sz="1100">
                <a:solidFill>
                  <a:schemeClr val="dk2"/>
                </a:solidFill>
                <a:latin typeface="Barlow"/>
                <a:ea typeface="Barlow"/>
                <a:cs typeface="B Yekan" panose="00000400000000000000" pitchFamily="2" charset="-78"/>
              </a:defRPr>
            </a:lvl1pPr>
          </a:lstStyle>
          <a:p>
            <a:pPr rtl="1"/>
            <a:r>
              <a:rPr lang="fa-IR" dirty="0">
                <a:sym typeface="Barlow"/>
              </a:rPr>
              <a:t>این الگوریتم در سال ۱۹۷۶ راه‌حلی با فاصله حداکثر ۱/۵ برابر مسیر بهینه ارائه داد و سال‌ها بهترین راه‌حل تقریبی باقی ماند.</a:t>
            </a:r>
            <a:endParaRPr dirty="0">
              <a:sym typeface="Barlow"/>
            </a:endParaRPr>
          </a:p>
        </p:txBody>
      </p:sp>
      <p:sp>
        <p:nvSpPr>
          <p:cNvPr id="2687" name="Google Shape;2687;p97"/>
          <p:cNvSpPr txBox="1"/>
          <p:nvPr/>
        </p:nvSpPr>
        <p:spPr>
          <a:xfrm>
            <a:off x="657400" y="1244075"/>
            <a:ext cx="2037275" cy="71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dirty="0">
                <a:solidFill>
                  <a:schemeClr val="accent5"/>
                </a:solidFill>
                <a:latin typeface="Yekan Bakh" panose="00000500000000000000" pitchFamily="2" charset="-78"/>
                <a:ea typeface="Exo 2"/>
                <a:cs typeface="Yekan Bakh" panose="00000500000000000000" pitchFamily="2" charset="-78"/>
                <a:sym typeface="Exo 2"/>
              </a:rPr>
              <a:t>پیشرفت بنیادین در مؤسسه رَند</a:t>
            </a:r>
            <a:endParaRPr b="1" dirty="0">
              <a:solidFill>
                <a:schemeClr val="accent5"/>
              </a:solidFill>
              <a:latin typeface="Yekan Bakh" panose="00000500000000000000" pitchFamily="2" charset="-78"/>
              <a:ea typeface="Exo 2"/>
              <a:cs typeface="Yekan Bakh" panose="00000500000000000000" pitchFamily="2" charset="-78"/>
              <a:sym typeface="Exo 2"/>
            </a:endParaRPr>
          </a:p>
        </p:txBody>
      </p:sp>
      <p:sp>
        <p:nvSpPr>
          <p:cNvPr id="2688" name="Google Shape;2688;p97"/>
          <p:cNvSpPr txBox="1"/>
          <p:nvPr/>
        </p:nvSpPr>
        <p:spPr>
          <a:xfrm>
            <a:off x="308976" y="1804525"/>
            <a:ext cx="2385774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100" dirty="0">
                <a:solidFill>
                  <a:schemeClr val="dk2"/>
                </a:solidFill>
                <a:latin typeface="Barlow"/>
                <a:ea typeface="Barlow"/>
                <a:cs typeface="B Yekan" panose="00000400000000000000" pitchFamily="2" charset="-78"/>
                <a:sym typeface="Barlow"/>
              </a:rPr>
              <a:t>دنتزیگ، فولکرسون و جانسون پایه‌های ریاضی حل دقیق مسئله فروشنده دوره‌گرد را با برنامه‌ریزی عدد صحیح و روش صفحات برش بنا نهادند.</a:t>
            </a:r>
            <a:endParaRPr lang="en-US" sz="1100" dirty="0">
              <a:solidFill>
                <a:schemeClr val="dk2"/>
              </a:solidFill>
              <a:latin typeface="Barlow"/>
              <a:ea typeface="Barlow"/>
              <a:cs typeface="B Yekan" panose="00000400000000000000" pitchFamily="2" charset="-78"/>
              <a:sym typeface="Barlow"/>
            </a:endParaRPr>
          </a:p>
        </p:txBody>
      </p:sp>
      <p:sp>
        <p:nvSpPr>
          <p:cNvPr id="2691" name="Google Shape;2691;p97"/>
          <p:cNvSpPr txBox="1"/>
          <p:nvPr/>
        </p:nvSpPr>
        <p:spPr>
          <a:xfrm>
            <a:off x="4978401" y="3111975"/>
            <a:ext cx="2818851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 b="1">
                <a:solidFill>
                  <a:schemeClr val="accent5"/>
                </a:solidFill>
                <a:latin typeface="Yekan Bakh" panose="00000500000000000000" pitchFamily="2" charset="-78"/>
                <a:ea typeface="Exo 2"/>
                <a:cs typeface="Yekan Bakh" panose="00000500000000000000" pitchFamily="2" charset="-78"/>
              </a:defRPr>
            </a:lvl1pPr>
          </a:lstStyle>
          <a:p>
            <a:pPr rtl="1"/>
            <a:r>
              <a:rPr lang="fa-IR" dirty="0">
                <a:sym typeface="Exo 2"/>
              </a:rPr>
              <a:t>ابزارهای مدرن </a:t>
            </a:r>
            <a:r>
              <a:rPr lang="en-US" dirty="0">
                <a:sym typeface="Exo 2"/>
              </a:rPr>
              <a:t>TSP</a:t>
            </a:r>
            <a:r>
              <a:rPr lang="fa-IR" dirty="0">
                <a:sym typeface="Exo 2"/>
              </a:rPr>
              <a:t>:</a:t>
            </a:r>
          </a:p>
          <a:p>
            <a:pPr rtl="1"/>
            <a:r>
              <a:rPr lang="fa-IR" dirty="0">
                <a:sym typeface="Exo 2"/>
              </a:rPr>
              <a:t>کنکورد و </a:t>
            </a:r>
            <a:r>
              <a:rPr lang="en-US" dirty="0">
                <a:sym typeface="Exo 2"/>
              </a:rPr>
              <a:t>TSPLIB</a:t>
            </a:r>
          </a:p>
        </p:txBody>
      </p:sp>
      <p:sp>
        <p:nvSpPr>
          <p:cNvPr id="2692" name="Google Shape;2692;p97"/>
          <p:cNvSpPr txBox="1"/>
          <p:nvPr/>
        </p:nvSpPr>
        <p:spPr>
          <a:xfrm>
            <a:off x="4748601" y="3491175"/>
            <a:ext cx="3048549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 sz="1100">
                <a:solidFill>
                  <a:schemeClr val="dk2"/>
                </a:solidFill>
                <a:latin typeface="Barlow"/>
                <a:ea typeface="Barlow"/>
                <a:cs typeface="B Yekan" panose="00000400000000000000" pitchFamily="2" charset="-78"/>
              </a:defRPr>
            </a:lvl1pPr>
          </a:lstStyle>
          <a:p>
            <a:r>
              <a:rPr lang="fa-IR" dirty="0">
                <a:sym typeface="Barlow"/>
              </a:rPr>
              <a:t>برنامه‌ی کنکورد و مجموعه </a:t>
            </a:r>
            <a:r>
              <a:rPr lang="fa-IR">
                <a:sym typeface="Barlow"/>
              </a:rPr>
              <a:t>داده‌های </a:t>
            </a:r>
            <a:r>
              <a:rPr lang="en-US" dirty="0">
                <a:sym typeface="Barlow"/>
              </a:rPr>
              <a:t>TSPLIB </a:t>
            </a:r>
            <a:r>
              <a:rPr lang="fa-IR" dirty="0">
                <a:sym typeface="Barlow"/>
              </a:rPr>
              <a:t>امکان حل مسائل بسیار بزرگ و مقایسه دقیق بین روش‌ها را فراهم کردند.</a:t>
            </a:r>
            <a:endParaRPr dirty="0">
              <a:sym typeface="Barlow"/>
            </a:endParaRPr>
          </a:p>
        </p:txBody>
      </p:sp>
      <p:sp>
        <p:nvSpPr>
          <p:cNvPr id="2693" name="Google Shape;2693;p97"/>
          <p:cNvSpPr txBox="1"/>
          <p:nvPr/>
        </p:nvSpPr>
        <p:spPr>
          <a:xfrm>
            <a:off x="2423451" y="3111975"/>
            <a:ext cx="18075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r">
              <a:buNone/>
              <a:defRPr b="1">
                <a:solidFill>
                  <a:schemeClr val="accent5"/>
                </a:solidFill>
                <a:latin typeface="Yekan Bakh" panose="00000500000000000000" pitchFamily="2" charset="-78"/>
                <a:ea typeface="Exo 2"/>
                <a:cs typeface="Yekan Bakh" panose="00000500000000000000" pitchFamily="2" charset="-78"/>
              </a:defRPr>
            </a:lvl1pPr>
          </a:lstStyle>
          <a:p>
            <a:r>
              <a:rPr lang="fa-IR" dirty="0">
                <a:sym typeface="Exo 2"/>
              </a:rPr>
              <a:t>مسیرهای تقریبی: قضیه </a:t>
            </a:r>
            <a:r>
              <a:rPr lang="en-US" dirty="0">
                <a:sym typeface="Exo 2"/>
              </a:rPr>
              <a:t>BHH</a:t>
            </a:r>
            <a:endParaRPr dirty="0">
              <a:sym typeface="Exo 2"/>
            </a:endParaRPr>
          </a:p>
        </p:txBody>
      </p:sp>
      <p:sp>
        <p:nvSpPr>
          <p:cNvPr id="2694" name="Google Shape;2694;p97"/>
          <p:cNvSpPr txBox="1"/>
          <p:nvPr/>
        </p:nvSpPr>
        <p:spPr>
          <a:xfrm>
            <a:off x="887250" y="3491175"/>
            <a:ext cx="3343701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r">
              <a:buNone/>
              <a:defRPr sz="1100">
                <a:solidFill>
                  <a:schemeClr val="dk2"/>
                </a:solidFill>
                <a:latin typeface="Barlow"/>
                <a:ea typeface="Barlow"/>
                <a:cs typeface="B Yekan" panose="00000400000000000000" pitchFamily="2" charset="-78"/>
              </a:defRPr>
            </a:lvl1pPr>
          </a:lstStyle>
          <a:p>
            <a:r>
              <a:rPr lang="fa-IR" dirty="0">
                <a:sym typeface="Barlow"/>
              </a:rPr>
              <a:t>در سال ۱۹۵۹، بیردوود، هالتون و همرزلی فرمولی آماری برای تخمین طول مسیرهای کوتاه بین نقاط متعدد ارائه دادند.</a:t>
            </a:r>
            <a:endParaRPr dirty="0">
              <a:sym typeface="Barlow"/>
            </a:endParaRPr>
          </a:p>
        </p:txBody>
      </p:sp>
      <p:cxnSp>
        <p:nvCxnSpPr>
          <p:cNvPr id="2695" name="Google Shape;2695;p97"/>
          <p:cNvCxnSpPr/>
          <p:nvPr/>
        </p:nvCxnSpPr>
        <p:spPr>
          <a:xfrm>
            <a:off x="2924425" y="1848850"/>
            <a:ext cx="0" cy="85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696" name="Google Shape;2696;p97"/>
          <p:cNvGrpSpPr/>
          <p:nvPr/>
        </p:nvGrpSpPr>
        <p:grpSpPr>
          <a:xfrm rot="2700000">
            <a:off x="2761973" y="1564723"/>
            <a:ext cx="324902" cy="324902"/>
            <a:chOff x="1662975" y="1078284"/>
            <a:chExt cx="666300" cy="666300"/>
          </a:xfrm>
        </p:grpSpPr>
        <p:sp>
          <p:nvSpPr>
            <p:cNvPr id="2697" name="Google Shape;2697;p97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7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9" name="Google Shape;2699;p97"/>
          <p:cNvSpPr txBox="1">
            <a:spLocks noGrp="1"/>
          </p:cNvSpPr>
          <p:nvPr>
            <p:ph type="title" idx="4294967295"/>
          </p:nvPr>
        </p:nvSpPr>
        <p:spPr>
          <a:xfrm>
            <a:off x="2694625" y="1593550"/>
            <a:ext cx="459600" cy="2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6</a:t>
            </a:r>
            <a:endParaRPr sz="1700" dirty="0"/>
          </a:p>
        </p:txBody>
      </p:sp>
      <p:cxnSp>
        <p:nvCxnSpPr>
          <p:cNvPr id="2700" name="Google Shape;2700;p97"/>
          <p:cNvCxnSpPr/>
          <p:nvPr/>
        </p:nvCxnSpPr>
        <p:spPr>
          <a:xfrm>
            <a:off x="6219449" y="1848850"/>
            <a:ext cx="0" cy="85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701" name="Google Shape;2701;p97"/>
          <p:cNvGrpSpPr/>
          <p:nvPr/>
        </p:nvGrpSpPr>
        <p:grpSpPr>
          <a:xfrm rot="2700000">
            <a:off x="6056997" y="1564723"/>
            <a:ext cx="324902" cy="324902"/>
            <a:chOff x="1662975" y="1078284"/>
            <a:chExt cx="666300" cy="666300"/>
          </a:xfrm>
        </p:grpSpPr>
        <p:sp>
          <p:nvSpPr>
            <p:cNvPr id="2702" name="Google Shape;2702;p97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7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4" name="Google Shape;2704;p97"/>
          <p:cNvSpPr txBox="1">
            <a:spLocks noGrp="1"/>
          </p:cNvSpPr>
          <p:nvPr>
            <p:ph type="title" idx="4294967295"/>
          </p:nvPr>
        </p:nvSpPr>
        <p:spPr>
          <a:xfrm>
            <a:off x="5989649" y="1593550"/>
            <a:ext cx="459600" cy="2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8</a:t>
            </a:r>
            <a:endParaRPr sz="1700" dirty="0"/>
          </a:p>
        </p:txBody>
      </p:sp>
      <p:cxnSp>
        <p:nvCxnSpPr>
          <p:cNvPr id="2710" name="Google Shape;2710;p97"/>
          <p:cNvCxnSpPr/>
          <p:nvPr/>
        </p:nvCxnSpPr>
        <p:spPr>
          <a:xfrm rot="10800000">
            <a:off x="4460750" y="2868901"/>
            <a:ext cx="0" cy="57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711" name="Google Shape;2711;p97"/>
          <p:cNvGrpSpPr/>
          <p:nvPr/>
        </p:nvGrpSpPr>
        <p:grpSpPr>
          <a:xfrm rot="8100000" flipH="1">
            <a:off x="4298298" y="3261222"/>
            <a:ext cx="324902" cy="324902"/>
            <a:chOff x="1662975" y="1078284"/>
            <a:chExt cx="666300" cy="666300"/>
          </a:xfrm>
        </p:grpSpPr>
        <p:sp>
          <p:nvSpPr>
            <p:cNvPr id="2712" name="Google Shape;2712;p97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7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4" name="Google Shape;2714;p97"/>
          <p:cNvSpPr txBox="1">
            <a:spLocks noGrp="1"/>
          </p:cNvSpPr>
          <p:nvPr>
            <p:ph type="title" idx="4294967295"/>
          </p:nvPr>
        </p:nvSpPr>
        <p:spPr>
          <a:xfrm flipH="1">
            <a:off x="4230950" y="3289997"/>
            <a:ext cx="459600" cy="2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7</a:t>
            </a:r>
            <a:endParaRPr sz="1700" dirty="0"/>
          </a:p>
        </p:txBody>
      </p:sp>
      <p:cxnSp>
        <p:nvCxnSpPr>
          <p:cNvPr id="2715" name="Google Shape;2715;p97"/>
          <p:cNvCxnSpPr/>
          <p:nvPr/>
        </p:nvCxnSpPr>
        <p:spPr>
          <a:xfrm rot="10800000">
            <a:off x="8026950" y="2868901"/>
            <a:ext cx="0" cy="572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716" name="Google Shape;2716;p97"/>
          <p:cNvGrpSpPr/>
          <p:nvPr/>
        </p:nvGrpSpPr>
        <p:grpSpPr>
          <a:xfrm rot="8100000" flipH="1">
            <a:off x="7864498" y="3261226"/>
            <a:ext cx="324902" cy="324902"/>
            <a:chOff x="1662975" y="1078284"/>
            <a:chExt cx="666300" cy="666300"/>
          </a:xfrm>
        </p:grpSpPr>
        <p:sp>
          <p:nvSpPr>
            <p:cNvPr id="2717" name="Google Shape;2717;p97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7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97"/>
          <p:cNvSpPr txBox="1">
            <a:spLocks noGrp="1"/>
          </p:cNvSpPr>
          <p:nvPr>
            <p:ph type="title" idx="4294967295"/>
          </p:nvPr>
        </p:nvSpPr>
        <p:spPr>
          <a:xfrm flipH="1">
            <a:off x="7797150" y="3290002"/>
            <a:ext cx="459600" cy="2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9</a:t>
            </a:r>
            <a:endParaRPr sz="1700" dirty="0"/>
          </a:p>
        </p:txBody>
      </p:sp>
      <p:sp>
        <p:nvSpPr>
          <p:cNvPr id="8" name="Google Shape;312;p39">
            <a:extLst>
              <a:ext uri="{FF2B5EF4-FFF2-40B4-BE49-F238E27FC236}">
                <a16:creationId xmlns:a16="http://schemas.microsoft.com/office/drawing/2014/main" id="{AB0718EC-6FCC-D6D7-2047-799E78C58049}"/>
              </a:ext>
            </a:extLst>
          </p:cNvPr>
          <p:cNvSpPr txBox="1">
            <a:spLocks/>
          </p:cNvSpPr>
          <p:nvPr/>
        </p:nvSpPr>
        <p:spPr>
          <a:xfrm>
            <a:off x="4248523" y="4741802"/>
            <a:ext cx="646954" cy="2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fa-IR" sz="1400" dirty="0">
                <a:latin typeface="Yekan Bakh" panose="00000500000000000000" pitchFamily="2" charset="-78"/>
                <a:cs typeface="Yekan Bakh" panose="00000500000000000000" pitchFamily="2" charset="-78"/>
              </a:rPr>
              <a:t>6</a:t>
            </a: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79"/>
          <p:cNvSpPr txBox="1">
            <a:spLocks noGrp="1"/>
          </p:cNvSpPr>
          <p:nvPr>
            <p:ph type="title"/>
          </p:nvPr>
        </p:nvSpPr>
        <p:spPr>
          <a:xfrm>
            <a:off x="758850" y="55778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dirty="0">
                <a:latin typeface="Yekan Bakh" panose="00000500000000000000" pitchFamily="2" charset="-78"/>
                <a:cs typeface="Yekan Bakh" panose="00000500000000000000" pitchFamily="2" charset="-78"/>
              </a:rPr>
              <a:t>مسئله فروشنده دوره‌گرد به‌عنوان یک مسئله گرافی</a:t>
            </a:r>
            <a:endParaRPr lang="en-US" sz="2400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1748" name="Google Shape;1748;p79"/>
          <p:cNvSpPr txBox="1">
            <a:spLocks noGrp="1"/>
          </p:cNvSpPr>
          <p:nvPr>
            <p:ph type="title" idx="2"/>
          </p:nvPr>
        </p:nvSpPr>
        <p:spPr>
          <a:xfrm>
            <a:off x="5333417" y="1189654"/>
            <a:ext cx="2792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Yekan Bakh" panose="00000500000000000000" pitchFamily="2" charset="-78"/>
                <a:cs typeface="Yekan Bakh" panose="00000500000000000000" pitchFamily="2" charset="-78"/>
              </a:rPr>
              <a:t>مدل‌سازی گرافی</a:t>
            </a:r>
            <a:endParaRPr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1749" name="Google Shape;1749;p79"/>
          <p:cNvSpPr txBox="1">
            <a:spLocks noGrp="1"/>
          </p:cNvSpPr>
          <p:nvPr>
            <p:ph type="title" idx="3"/>
          </p:nvPr>
        </p:nvSpPr>
        <p:spPr>
          <a:xfrm>
            <a:off x="3513772" y="1713250"/>
            <a:ext cx="4353156" cy="33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 algn="r" rtl="1"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fa-IR" sz="1100" dirty="0">
                <a:latin typeface="Yekan Bakh" panose="00000500000000000000" pitchFamily="2" charset="-78"/>
                <a:cs typeface="Yekan Bakh" panose="00000500000000000000" pitchFamily="2" charset="-78"/>
              </a:rPr>
              <a:t>هر شهر به‌عنوان یک گره (رأس) در گراف در نظر گرفته می‌شود.</a:t>
            </a:r>
            <a:br>
              <a:rPr lang="fa-IR" sz="1100" dirty="0">
                <a:latin typeface="Yekan Bakh" panose="00000500000000000000" pitchFamily="2" charset="-78"/>
                <a:cs typeface="Yekan Bakh" panose="00000500000000000000" pitchFamily="2" charset="-78"/>
              </a:rPr>
            </a:br>
            <a:endParaRPr lang="en-US" sz="1100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1750" name="Google Shape;1750;p79"/>
          <p:cNvSpPr txBox="1">
            <a:spLocks noGrp="1"/>
          </p:cNvSpPr>
          <p:nvPr>
            <p:ph type="title" idx="4"/>
          </p:nvPr>
        </p:nvSpPr>
        <p:spPr>
          <a:xfrm>
            <a:off x="5217752" y="2910588"/>
            <a:ext cx="2908365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Yekan Bakh" panose="00000500000000000000" pitchFamily="2" charset="-78"/>
                <a:cs typeface="Yekan Bakh" panose="00000500000000000000" pitchFamily="2" charset="-78"/>
              </a:rPr>
              <a:t>مسئله متقارن و نامتقارن</a:t>
            </a:r>
            <a:endParaRPr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1751" name="Google Shape;1751;p79"/>
          <p:cNvSpPr txBox="1">
            <a:spLocks noGrp="1"/>
          </p:cNvSpPr>
          <p:nvPr>
            <p:ph type="title" idx="5"/>
          </p:nvPr>
        </p:nvSpPr>
        <p:spPr>
          <a:xfrm>
            <a:off x="4780280" y="3403987"/>
            <a:ext cx="3086648" cy="311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 algn="r" rtl="1"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fa-IR" dirty="0">
                <a:latin typeface="Yekan Bakh" panose="00000500000000000000" pitchFamily="2" charset="-78"/>
                <a:cs typeface="Yekan Bakh" panose="00000500000000000000" pitchFamily="2" charset="-78"/>
                <a:sym typeface="Arial"/>
              </a:rPr>
              <a:t>مدل متقارن (</a:t>
            </a:r>
            <a:r>
              <a:rPr lang="en-US" dirty="0">
                <a:latin typeface="Yekan Bakh" panose="00000500000000000000" pitchFamily="2" charset="-78"/>
                <a:cs typeface="Yekan Bakh" panose="00000500000000000000" pitchFamily="2" charset="-78"/>
                <a:sym typeface="Arial"/>
              </a:rPr>
              <a:t>Symmetric TSP</a:t>
            </a:r>
            <a:r>
              <a:rPr lang="fa-IR" dirty="0">
                <a:latin typeface="Yekan Bakh" panose="00000500000000000000" pitchFamily="2" charset="-78"/>
                <a:cs typeface="Yekan Bakh" panose="00000500000000000000" pitchFamily="2" charset="-78"/>
                <a:sym typeface="Arial"/>
              </a:rPr>
              <a:t>)</a:t>
            </a:r>
          </a:p>
        </p:txBody>
      </p:sp>
      <p:sp>
        <p:nvSpPr>
          <p:cNvPr id="1779" name="Google Shape;1745;p79"/>
          <p:cNvSpPr/>
          <p:nvPr/>
        </p:nvSpPr>
        <p:spPr>
          <a:xfrm>
            <a:off x="595046" y="2814900"/>
            <a:ext cx="1907400" cy="19074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46;p79"/>
          <p:cNvSpPr/>
          <p:nvPr/>
        </p:nvSpPr>
        <p:spPr>
          <a:xfrm>
            <a:off x="791664" y="3002280"/>
            <a:ext cx="1608204" cy="1532640"/>
          </a:xfrm>
          <a:custGeom>
            <a:avLst/>
            <a:gdLst/>
            <a:ahLst/>
            <a:cxnLst/>
            <a:rect l="l" t="t" r="r" b="b"/>
            <a:pathLst>
              <a:path w="14074" h="13541" extrusionOk="0">
                <a:moveTo>
                  <a:pt x="6775" y="1"/>
                </a:moveTo>
                <a:cubicBezTo>
                  <a:pt x="5904" y="1"/>
                  <a:pt x="5026" y="169"/>
                  <a:pt x="4191" y="515"/>
                </a:cubicBezTo>
                <a:cubicBezTo>
                  <a:pt x="1655" y="1563"/>
                  <a:pt x="12" y="4040"/>
                  <a:pt x="12" y="6778"/>
                </a:cubicBezTo>
                <a:cubicBezTo>
                  <a:pt x="0" y="10517"/>
                  <a:pt x="3037" y="13541"/>
                  <a:pt x="6775" y="13541"/>
                </a:cubicBezTo>
                <a:cubicBezTo>
                  <a:pt x="9514" y="13541"/>
                  <a:pt x="11978" y="11898"/>
                  <a:pt x="13026" y="9362"/>
                </a:cubicBezTo>
                <a:cubicBezTo>
                  <a:pt x="14074" y="6838"/>
                  <a:pt x="13502" y="3921"/>
                  <a:pt x="11561" y="1980"/>
                </a:cubicBezTo>
                <a:cubicBezTo>
                  <a:pt x="10271" y="689"/>
                  <a:pt x="8537" y="1"/>
                  <a:pt x="67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52;p79"/>
          <p:cNvSpPr txBox="1">
            <a:spLocks/>
          </p:cNvSpPr>
          <p:nvPr/>
        </p:nvSpPr>
        <p:spPr>
          <a:xfrm>
            <a:off x="1259807" y="2466550"/>
            <a:ext cx="546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lang="en-US"/>
              <a:t>N</a:t>
            </a:r>
          </a:p>
        </p:txBody>
      </p:sp>
      <p:sp>
        <p:nvSpPr>
          <p:cNvPr id="1782" name="Google Shape;1753;p79"/>
          <p:cNvSpPr txBox="1">
            <a:spLocks/>
          </p:cNvSpPr>
          <p:nvPr/>
        </p:nvSpPr>
        <p:spPr>
          <a:xfrm>
            <a:off x="1259807" y="4824350"/>
            <a:ext cx="546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lang="en-US"/>
              <a:t>S</a:t>
            </a:r>
          </a:p>
        </p:txBody>
      </p:sp>
      <p:sp>
        <p:nvSpPr>
          <p:cNvPr id="1783" name="Google Shape;1754;p79"/>
          <p:cNvSpPr txBox="1">
            <a:spLocks/>
          </p:cNvSpPr>
          <p:nvPr/>
        </p:nvSpPr>
        <p:spPr>
          <a:xfrm>
            <a:off x="-45293" y="3645525"/>
            <a:ext cx="546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r"/>
            <a:r>
              <a:rPr lang="en-US"/>
              <a:t>W</a:t>
            </a:r>
          </a:p>
        </p:txBody>
      </p:sp>
      <p:sp>
        <p:nvSpPr>
          <p:cNvPr id="1784" name="Google Shape;1755;p79"/>
          <p:cNvSpPr txBox="1">
            <a:spLocks/>
          </p:cNvSpPr>
          <p:nvPr/>
        </p:nvSpPr>
        <p:spPr>
          <a:xfrm>
            <a:off x="2596632" y="3623411"/>
            <a:ext cx="546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dirty="0"/>
              <a:t>E</a:t>
            </a:r>
          </a:p>
        </p:txBody>
      </p:sp>
      <p:grpSp>
        <p:nvGrpSpPr>
          <p:cNvPr id="1785" name="Google Shape;1756;p79"/>
          <p:cNvGrpSpPr/>
          <p:nvPr/>
        </p:nvGrpSpPr>
        <p:grpSpPr>
          <a:xfrm rot="-2700000">
            <a:off x="911134" y="3139969"/>
            <a:ext cx="1243541" cy="1212724"/>
            <a:chOff x="5268500" y="1713250"/>
            <a:chExt cx="2131675" cy="2078850"/>
          </a:xfrm>
        </p:grpSpPr>
        <p:sp>
          <p:nvSpPr>
            <p:cNvPr id="1786" name="Google Shape;1757;p79"/>
            <p:cNvSpPr/>
            <p:nvPr/>
          </p:nvSpPr>
          <p:spPr>
            <a:xfrm>
              <a:off x="6172825" y="1713250"/>
              <a:ext cx="161550" cy="1039425"/>
            </a:xfrm>
            <a:custGeom>
              <a:avLst/>
              <a:gdLst/>
              <a:ahLst/>
              <a:cxnLst/>
              <a:rect l="l" t="t" r="r" b="b"/>
              <a:pathLst>
                <a:path w="6462" h="41577" extrusionOk="0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787" name="Google Shape;1758;p79"/>
            <p:cNvSpPr/>
            <p:nvPr/>
          </p:nvSpPr>
          <p:spPr>
            <a:xfrm flipH="1">
              <a:off x="6334375" y="1713250"/>
              <a:ext cx="161550" cy="1039425"/>
            </a:xfrm>
            <a:custGeom>
              <a:avLst/>
              <a:gdLst/>
              <a:ahLst/>
              <a:cxnLst/>
              <a:rect l="l" t="t" r="r" b="b"/>
              <a:pathLst>
                <a:path w="6462" h="41577" extrusionOk="0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88" name="Google Shape;1759;p79"/>
            <p:cNvSpPr/>
            <p:nvPr/>
          </p:nvSpPr>
          <p:spPr>
            <a:xfrm rot="10800000">
              <a:off x="6334375" y="2752675"/>
              <a:ext cx="161550" cy="1039425"/>
            </a:xfrm>
            <a:custGeom>
              <a:avLst/>
              <a:gdLst/>
              <a:ahLst/>
              <a:cxnLst/>
              <a:rect l="l" t="t" r="r" b="b"/>
              <a:pathLst>
                <a:path w="6462" h="41577" extrusionOk="0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789" name="Google Shape;1760;p79"/>
            <p:cNvSpPr/>
            <p:nvPr/>
          </p:nvSpPr>
          <p:spPr>
            <a:xfrm rot="10800000" flipH="1">
              <a:off x="6172825" y="2752675"/>
              <a:ext cx="161550" cy="1039425"/>
            </a:xfrm>
            <a:custGeom>
              <a:avLst/>
              <a:gdLst/>
              <a:ahLst/>
              <a:cxnLst/>
              <a:rect l="l" t="t" r="r" b="b"/>
              <a:pathLst>
                <a:path w="6462" h="41577" extrusionOk="0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90" name="Google Shape;1761;p79"/>
            <p:cNvSpPr/>
            <p:nvPr/>
          </p:nvSpPr>
          <p:spPr>
            <a:xfrm>
              <a:off x="6334125" y="2591125"/>
              <a:ext cx="1066050" cy="161600"/>
            </a:xfrm>
            <a:custGeom>
              <a:avLst/>
              <a:gdLst/>
              <a:ahLst/>
              <a:cxnLst/>
              <a:rect l="l" t="t" r="r" b="b"/>
              <a:pathLst>
                <a:path w="42642" h="6464" extrusionOk="0">
                  <a:moveTo>
                    <a:pt x="0" y="6464"/>
                  </a:moveTo>
                  <a:lnTo>
                    <a:pt x="42642" y="6462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791" name="Google Shape;1762;p79"/>
            <p:cNvSpPr/>
            <p:nvPr/>
          </p:nvSpPr>
          <p:spPr>
            <a:xfrm>
              <a:off x="6334725" y="2752675"/>
              <a:ext cx="1065450" cy="161550"/>
            </a:xfrm>
            <a:custGeom>
              <a:avLst/>
              <a:gdLst/>
              <a:ahLst/>
              <a:cxnLst/>
              <a:rect l="l" t="t" r="r" b="b"/>
              <a:pathLst>
                <a:path w="42618" h="6462" extrusionOk="0">
                  <a:moveTo>
                    <a:pt x="0" y="2"/>
                  </a:moveTo>
                  <a:lnTo>
                    <a:pt x="42618" y="0"/>
                  </a:lnTo>
                  <a:lnTo>
                    <a:pt x="6142" y="6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92" name="Google Shape;1763;p79"/>
            <p:cNvSpPr/>
            <p:nvPr/>
          </p:nvSpPr>
          <p:spPr>
            <a:xfrm>
              <a:off x="5268500" y="2752675"/>
              <a:ext cx="1066825" cy="161550"/>
            </a:xfrm>
            <a:custGeom>
              <a:avLst/>
              <a:gdLst/>
              <a:ahLst/>
              <a:cxnLst/>
              <a:rect l="l" t="t" r="r" b="b"/>
              <a:pathLst>
                <a:path w="42673" h="6462" extrusionOk="0">
                  <a:moveTo>
                    <a:pt x="42673" y="2"/>
                  </a:moveTo>
                  <a:lnTo>
                    <a:pt x="0" y="0"/>
                  </a:lnTo>
                  <a:lnTo>
                    <a:pt x="36476" y="6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793" name="Google Shape;1764;p79"/>
            <p:cNvSpPr/>
            <p:nvPr/>
          </p:nvSpPr>
          <p:spPr>
            <a:xfrm>
              <a:off x="5268500" y="2591125"/>
              <a:ext cx="1066225" cy="161600"/>
            </a:xfrm>
            <a:custGeom>
              <a:avLst/>
              <a:gdLst/>
              <a:ahLst/>
              <a:cxnLst/>
              <a:rect l="l" t="t" r="r" b="b"/>
              <a:pathLst>
                <a:path w="42649" h="6464" extrusionOk="0">
                  <a:moveTo>
                    <a:pt x="42649" y="6464"/>
                  </a:moveTo>
                  <a:lnTo>
                    <a:pt x="0" y="6462"/>
                  </a:lnTo>
                  <a:lnTo>
                    <a:pt x="36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grpSp>
        <p:nvGrpSpPr>
          <p:cNvPr id="1794" name="Google Shape;1765;p79"/>
          <p:cNvGrpSpPr/>
          <p:nvPr/>
        </p:nvGrpSpPr>
        <p:grpSpPr>
          <a:xfrm>
            <a:off x="473558" y="2706762"/>
            <a:ext cx="2131675" cy="2078850"/>
            <a:chOff x="5268500" y="1713250"/>
            <a:chExt cx="2131675" cy="2078850"/>
          </a:xfrm>
        </p:grpSpPr>
        <p:sp>
          <p:nvSpPr>
            <p:cNvPr id="1795" name="Google Shape;1766;p79"/>
            <p:cNvSpPr/>
            <p:nvPr/>
          </p:nvSpPr>
          <p:spPr>
            <a:xfrm>
              <a:off x="6172825" y="1713250"/>
              <a:ext cx="161550" cy="1039425"/>
            </a:xfrm>
            <a:custGeom>
              <a:avLst/>
              <a:gdLst/>
              <a:ahLst/>
              <a:cxnLst/>
              <a:rect l="l" t="t" r="r" b="b"/>
              <a:pathLst>
                <a:path w="6462" h="41577" extrusionOk="0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796" name="Google Shape;1767;p79"/>
            <p:cNvSpPr/>
            <p:nvPr/>
          </p:nvSpPr>
          <p:spPr>
            <a:xfrm flipH="1">
              <a:off x="6334375" y="1713250"/>
              <a:ext cx="161550" cy="1039425"/>
            </a:xfrm>
            <a:custGeom>
              <a:avLst/>
              <a:gdLst/>
              <a:ahLst/>
              <a:cxnLst/>
              <a:rect l="l" t="t" r="r" b="b"/>
              <a:pathLst>
                <a:path w="6462" h="41577" extrusionOk="0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97" name="Google Shape;1768;p79"/>
            <p:cNvSpPr/>
            <p:nvPr/>
          </p:nvSpPr>
          <p:spPr>
            <a:xfrm rot="10800000">
              <a:off x="6334375" y="2752675"/>
              <a:ext cx="161550" cy="1039425"/>
            </a:xfrm>
            <a:custGeom>
              <a:avLst/>
              <a:gdLst/>
              <a:ahLst/>
              <a:cxnLst/>
              <a:rect l="l" t="t" r="r" b="b"/>
              <a:pathLst>
                <a:path w="6462" h="41577" extrusionOk="0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798" name="Google Shape;1769;p79"/>
            <p:cNvSpPr/>
            <p:nvPr/>
          </p:nvSpPr>
          <p:spPr>
            <a:xfrm rot="10800000" flipH="1">
              <a:off x="6172825" y="2752675"/>
              <a:ext cx="161550" cy="1039425"/>
            </a:xfrm>
            <a:custGeom>
              <a:avLst/>
              <a:gdLst/>
              <a:ahLst/>
              <a:cxnLst/>
              <a:rect l="l" t="t" r="r" b="b"/>
              <a:pathLst>
                <a:path w="6462" h="41577" extrusionOk="0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99" name="Google Shape;1770;p79"/>
            <p:cNvSpPr/>
            <p:nvPr/>
          </p:nvSpPr>
          <p:spPr>
            <a:xfrm>
              <a:off x="6334125" y="2591125"/>
              <a:ext cx="1066050" cy="161600"/>
            </a:xfrm>
            <a:custGeom>
              <a:avLst/>
              <a:gdLst/>
              <a:ahLst/>
              <a:cxnLst/>
              <a:rect l="l" t="t" r="r" b="b"/>
              <a:pathLst>
                <a:path w="42642" h="6464" extrusionOk="0">
                  <a:moveTo>
                    <a:pt x="0" y="6464"/>
                  </a:moveTo>
                  <a:lnTo>
                    <a:pt x="42642" y="6462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800" name="Google Shape;1771;p79"/>
            <p:cNvSpPr/>
            <p:nvPr/>
          </p:nvSpPr>
          <p:spPr>
            <a:xfrm>
              <a:off x="6334725" y="2752675"/>
              <a:ext cx="1065450" cy="161550"/>
            </a:xfrm>
            <a:custGeom>
              <a:avLst/>
              <a:gdLst/>
              <a:ahLst/>
              <a:cxnLst/>
              <a:rect l="l" t="t" r="r" b="b"/>
              <a:pathLst>
                <a:path w="42618" h="6462" extrusionOk="0">
                  <a:moveTo>
                    <a:pt x="0" y="2"/>
                  </a:moveTo>
                  <a:lnTo>
                    <a:pt x="42618" y="0"/>
                  </a:lnTo>
                  <a:lnTo>
                    <a:pt x="6142" y="6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01" name="Google Shape;1772;p79"/>
            <p:cNvSpPr/>
            <p:nvPr/>
          </p:nvSpPr>
          <p:spPr>
            <a:xfrm>
              <a:off x="5268500" y="2752675"/>
              <a:ext cx="1066825" cy="161550"/>
            </a:xfrm>
            <a:custGeom>
              <a:avLst/>
              <a:gdLst/>
              <a:ahLst/>
              <a:cxnLst/>
              <a:rect l="l" t="t" r="r" b="b"/>
              <a:pathLst>
                <a:path w="42673" h="6462" extrusionOk="0">
                  <a:moveTo>
                    <a:pt x="42673" y="2"/>
                  </a:moveTo>
                  <a:lnTo>
                    <a:pt x="0" y="0"/>
                  </a:lnTo>
                  <a:lnTo>
                    <a:pt x="36476" y="6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802" name="Google Shape;1773;p79"/>
            <p:cNvSpPr/>
            <p:nvPr/>
          </p:nvSpPr>
          <p:spPr>
            <a:xfrm>
              <a:off x="5268500" y="2591125"/>
              <a:ext cx="1066225" cy="161600"/>
            </a:xfrm>
            <a:custGeom>
              <a:avLst/>
              <a:gdLst/>
              <a:ahLst/>
              <a:cxnLst/>
              <a:rect l="l" t="t" r="r" b="b"/>
              <a:pathLst>
                <a:path w="42649" h="6464" extrusionOk="0">
                  <a:moveTo>
                    <a:pt x="42649" y="6464"/>
                  </a:moveTo>
                  <a:lnTo>
                    <a:pt x="0" y="6462"/>
                  </a:lnTo>
                  <a:lnTo>
                    <a:pt x="36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1805" name="Google Shape;1749;p79">
            <a:extLst>
              <a:ext uri="{FF2B5EF4-FFF2-40B4-BE49-F238E27FC236}">
                <a16:creationId xmlns:a16="http://schemas.microsoft.com/office/drawing/2014/main" id="{884EBEC0-CF2D-A738-044F-2B94B7AD3B06}"/>
              </a:ext>
            </a:extLst>
          </p:cNvPr>
          <p:cNvSpPr txBox="1">
            <a:spLocks/>
          </p:cNvSpPr>
          <p:nvPr/>
        </p:nvSpPr>
        <p:spPr>
          <a:xfrm>
            <a:off x="3513772" y="2019594"/>
            <a:ext cx="4353156" cy="33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indent="-228600" algn="r" rtl="1"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 sz="110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defRPr>
            </a:lvl1pPr>
            <a:lvl2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fa-IR" dirty="0"/>
              <a:t>سیرها به‌صورت یال‌هایی با وزن (فاصله) نمایش داده می‌شوند.</a:t>
            </a:r>
            <a:br>
              <a:rPr lang="fa-IR" dirty="0"/>
            </a:br>
            <a:br>
              <a:rPr lang="fa-IR" dirty="0"/>
            </a:br>
            <a:endParaRPr lang="en-US" dirty="0"/>
          </a:p>
        </p:txBody>
      </p:sp>
      <p:sp>
        <p:nvSpPr>
          <p:cNvPr id="1806" name="Google Shape;1749;p79">
            <a:extLst>
              <a:ext uri="{FF2B5EF4-FFF2-40B4-BE49-F238E27FC236}">
                <a16:creationId xmlns:a16="http://schemas.microsoft.com/office/drawing/2014/main" id="{F054D6BD-2F28-4F3F-DC03-F01304572B1A}"/>
              </a:ext>
            </a:extLst>
          </p:cNvPr>
          <p:cNvSpPr txBox="1">
            <a:spLocks/>
          </p:cNvSpPr>
          <p:nvPr/>
        </p:nvSpPr>
        <p:spPr>
          <a:xfrm>
            <a:off x="3513772" y="2372771"/>
            <a:ext cx="4353156" cy="50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indent="-228600" algn="r" rtl="1"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 sz="110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</a:defRPr>
            </a:lvl1pPr>
            <a:lvl2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</a:defRPr>
            </a:lvl2pPr>
            <a:lvl3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</a:defRPr>
            </a:lvl3pPr>
            <a:lvl4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</a:defRPr>
            </a:lvl4pPr>
            <a:lvl5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</a:defRPr>
            </a:lvl5pPr>
            <a:lvl6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</a:defRPr>
            </a:lvl6pPr>
            <a:lvl7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</a:defRPr>
            </a:lvl7pPr>
            <a:lvl8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</a:defRPr>
            </a:lvl8pPr>
            <a:lvl9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</a:defRPr>
            </a:lvl9pPr>
          </a:lstStyle>
          <a:p>
            <a:r>
              <a:rPr lang="fa-IR" dirty="0"/>
              <a:t>هدف: یافتن کوتاه‌ترین مسیر که از یک شهر شروع شده، به همه شهرها دقیقاً یک‌بار سر زده و به شهر ابتدایی بازگردد.</a:t>
            </a:r>
            <a:endParaRPr lang="en-US" dirty="0"/>
          </a:p>
        </p:txBody>
      </p:sp>
      <p:sp>
        <p:nvSpPr>
          <p:cNvPr id="1807" name="Google Shape;1751;p79">
            <a:extLst>
              <a:ext uri="{FF2B5EF4-FFF2-40B4-BE49-F238E27FC236}">
                <a16:creationId xmlns:a16="http://schemas.microsoft.com/office/drawing/2014/main" id="{421AA6A2-4AAD-F080-E032-51175A7F0840}"/>
              </a:ext>
            </a:extLst>
          </p:cNvPr>
          <p:cNvSpPr txBox="1">
            <a:spLocks/>
          </p:cNvSpPr>
          <p:nvPr/>
        </p:nvSpPr>
        <p:spPr>
          <a:xfrm>
            <a:off x="4780280" y="4053561"/>
            <a:ext cx="3086648" cy="36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indent="-228600" algn="r" rtl="1"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 sz="110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defRPr>
            </a:lvl1pPr>
            <a:lvl2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fa-IR" sz="1400" dirty="0"/>
              <a:t>مدل نامتقارن (</a:t>
            </a:r>
            <a:r>
              <a:rPr lang="en-US" sz="1400" dirty="0"/>
              <a:t>Asymmetric TSP</a:t>
            </a:r>
            <a:r>
              <a:rPr lang="fa-IR" sz="1400" dirty="0"/>
              <a:t>)</a:t>
            </a:r>
          </a:p>
        </p:txBody>
      </p:sp>
      <p:pic>
        <p:nvPicPr>
          <p:cNvPr id="1809" name="Picture 1808" descr="A group of white circles with black numbers&#10;&#10;AI-generated content may be incorrect.">
            <a:extLst>
              <a:ext uri="{FF2B5EF4-FFF2-40B4-BE49-F238E27FC236}">
                <a16:creationId xmlns:a16="http://schemas.microsoft.com/office/drawing/2014/main" id="{EDA24C7A-9C94-E282-9B76-3E7865DE7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200" y="3096261"/>
            <a:ext cx="1326811" cy="880556"/>
          </a:xfrm>
          <a:prstGeom prst="rect">
            <a:avLst/>
          </a:prstGeom>
        </p:spPr>
      </p:pic>
      <p:pic>
        <p:nvPicPr>
          <p:cNvPr id="1811" name="Graphic 1810">
            <a:extLst>
              <a:ext uri="{FF2B5EF4-FFF2-40B4-BE49-F238E27FC236}">
                <a16:creationId xmlns:a16="http://schemas.microsoft.com/office/drawing/2014/main" id="{C58DEB61-AD35-39A3-2FD3-A04A59FC2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3987" y="3927377"/>
            <a:ext cx="1430338" cy="943907"/>
          </a:xfrm>
          <a:prstGeom prst="rect">
            <a:avLst/>
          </a:prstGeom>
        </p:spPr>
      </p:pic>
      <p:pic>
        <p:nvPicPr>
          <p:cNvPr id="1813" name="Graphic 1812">
            <a:extLst>
              <a:ext uri="{FF2B5EF4-FFF2-40B4-BE49-F238E27FC236}">
                <a16:creationId xmlns:a16="http://schemas.microsoft.com/office/drawing/2014/main" id="{1F6468AA-C344-F86D-D50B-4B6AC9E4A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18352" y="1138999"/>
            <a:ext cx="1907400" cy="1589500"/>
          </a:xfrm>
          <a:prstGeom prst="rect">
            <a:avLst/>
          </a:prstGeom>
        </p:spPr>
      </p:pic>
      <p:sp>
        <p:nvSpPr>
          <p:cNvPr id="2902" name="Google Shape;2902;p103"/>
          <p:cNvSpPr/>
          <p:nvPr/>
        </p:nvSpPr>
        <p:spPr>
          <a:xfrm>
            <a:off x="3629950" y="8776971"/>
            <a:ext cx="1883710" cy="203798"/>
          </a:xfrm>
          <a:custGeom>
            <a:avLst/>
            <a:gdLst/>
            <a:ahLst/>
            <a:cxnLst/>
            <a:rect l="l" t="t" r="r" b="b"/>
            <a:pathLst>
              <a:path w="117420" h="6859" extrusionOk="0">
                <a:moveTo>
                  <a:pt x="58710" y="0"/>
                </a:moveTo>
                <a:cubicBezTo>
                  <a:pt x="26289" y="0"/>
                  <a:pt x="0" y="1536"/>
                  <a:pt x="0" y="3429"/>
                </a:cubicBezTo>
                <a:cubicBezTo>
                  <a:pt x="0" y="5322"/>
                  <a:pt x="26289" y="6858"/>
                  <a:pt x="58710" y="6858"/>
                </a:cubicBezTo>
                <a:cubicBezTo>
                  <a:pt x="74283" y="6858"/>
                  <a:pt x="89214" y="6501"/>
                  <a:pt x="100215" y="5858"/>
                </a:cubicBezTo>
                <a:cubicBezTo>
                  <a:pt x="111228" y="5215"/>
                  <a:pt x="117420" y="4334"/>
                  <a:pt x="117420" y="3429"/>
                </a:cubicBezTo>
                <a:cubicBezTo>
                  <a:pt x="117420" y="2524"/>
                  <a:pt x="111228" y="1655"/>
                  <a:pt x="100215" y="1012"/>
                </a:cubicBezTo>
                <a:cubicBezTo>
                  <a:pt x="89214" y="369"/>
                  <a:pt x="74283" y="0"/>
                  <a:pt x="58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103"/>
          <p:cNvSpPr/>
          <p:nvPr/>
        </p:nvSpPr>
        <p:spPr>
          <a:xfrm rot="16200000">
            <a:off x="3082950" y="7330785"/>
            <a:ext cx="2977800" cy="159000"/>
          </a:xfrm>
          <a:prstGeom prst="roundRect">
            <a:avLst>
              <a:gd name="adj" fmla="val 3773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103"/>
          <p:cNvSpPr/>
          <p:nvPr/>
        </p:nvSpPr>
        <p:spPr>
          <a:xfrm>
            <a:off x="3795075" y="7402378"/>
            <a:ext cx="1782600" cy="4401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103"/>
          <p:cNvSpPr/>
          <p:nvPr/>
        </p:nvSpPr>
        <p:spPr>
          <a:xfrm>
            <a:off x="3847157" y="7447813"/>
            <a:ext cx="1666500" cy="349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a-IR" sz="1900" b="1" dirty="0">
                <a:solidFill>
                  <a:schemeClr val="lt1"/>
                </a:solidFill>
                <a:latin typeface="Yekan Bakh" panose="00000500000000000000" pitchFamily="2" charset="-78"/>
                <a:ea typeface="Exo 2"/>
                <a:cs typeface="Yekan Bakh" panose="00000500000000000000" pitchFamily="2" charset="-78"/>
                <a:sym typeface="Exo 2"/>
              </a:rPr>
              <a:t>روش دانزیگ</a:t>
            </a:r>
            <a:endParaRPr sz="1900" b="1" dirty="0">
              <a:solidFill>
                <a:schemeClr val="lt1"/>
              </a:solidFill>
              <a:latin typeface="Yekan Bakh" panose="00000500000000000000" pitchFamily="2" charset="-78"/>
              <a:ea typeface="Exo 2"/>
              <a:cs typeface="Yekan Bakh" panose="00000500000000000000" pitchFamily="2" charset="-78"/>
              <a:sym typeface="Exo 2"/>
            </a:endParaRPr>
          </a:p>
        </p:txBody>
      </p:sp>
      <p:sp>
        <p:nvSpPr>
          <p:cNvPr id="2907" name="Google Shape;2907;p103"/>
          <p:cNvSpPr/>
          <p:nvPr/>
        </p:nvSpPr>
        <p:spPr>
          <a:xfrm flipH="1">
            <a:off x="3566325" y="6809454"/>
            <a:ext cx="1782600" cy="4401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103"/>
          <p:cNvSpPr/>
          <p:nvPr/>
        </p:nvSpPr>
        <p:spPr>
          <a:xfrm flipH="1">
            <a:off x="3630343" y="6854889"/>
            <a:ext cx="1666500" cy="349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900" b="1" dirty="0">
                <a:solidFill>
                  <a:schemeClr val="lt1"/>
                </a:solidFill>
                <a:latin typeface="Yekan Bakh" panose="00000500000000000000" pitchFamily="2" charset="-78"/>
                <a:ea typeface="Exo 2"/>
                <a:cs typeface="Yekan Bakh" panose="00000500000000000000" pitchFamily="2" charset="-78"/>
                <a:sym typeface="Exo 2"/>
              </a:rPr>
              <a:t>روش میلر</a:t>
            </a:r>
            <a:endParaRPr sz="1900" b="1" dirty="0">
              <a:solidFill>
                <a:schemeClr val="lt1"/>
              </a:solidFill>
              <a:latin typeface="Yekan Bakh" panose="00000500000000000000" pitchFamily="2" charset="-78"/>
              <a:ea typeface="Exo 2"/>
              <a:cs typeface="Yekan Bakh" panose="00000500000000000000" pitchFamily="2" charset="-78"/>
              <a:sym typeface="Exo 2"/>
            </a:endParaRPr>
          </a:p>
        </p:txBody>
      </p:sp>
      <p:sp>
        <p:nvSpPr>
          <p:cNvPr id="2909" name="Google Shape;2909;p103"/>
          <p:cNvSpPr/>
          <p:nvPr/>
        </p:nvSpPr>
        <p:spPr>
          <a:xfrm>
            <a:off x="3795075" y="6216530"/>
            <a:ext cx="1501768" cy="440100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0" name="Google Shape;2910;p103"/>
          <p:cNvSpPr/>
          <p:nvPr/>
        </p:nvSpPr>
        <p:spPr>
          <a:xfrm>
            <a:off x="3847157" y="6261965"/>
            <a:ext cx="1395403" cy="349200"/>
          </a:xfrm>
          <a:prstGeom prst="homePlate">
            <a:avLst>
              <a:gd name="adj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900" b="1" dirty="0">
                <a:solidFill>
                  <a:schemeClr val="lt1"/>
                </a:solidFill>
                <a:latin typeface="Yekan Bakh" panose="00000500000000000000" pitchFamily="2" charset="-78"/>
                <a:ea typeface="Exo 2"/>
                <a:cs typeface="Yekan Bakh" panose="00000500000000000000" pitchFamily="2" charset="-78"/>
                <a:sym typeface="Exo 2"/>
              </a:rPr>
              <a:t>دوراه‌کار</a:t>
            </a:r>
            <a:endParaRPr sz="1900" b="1" dirty="0">
              <a:solidFill>
                <a:schemeClr val="lt1"/>
              </a:solidFill>
              <a:latin typeface="Yekan Bakh" panose="00000500000000000000" pitchFamily="2" charset="-78"/>
              <a:ea typeface="Exo 2"/>
              <a:cs typeface="Yekan Bakh" panose="00000500000000000000" pitchFamily="2" charset="-78"/>
              <a:sym typeface="Exo 2"/>
            </a:endParaRPr>
          </a:p>
        </p:txBody>
      </p:sp>
      <p:grpSp>
        <p:nvGrpSpPr>
          <p:cNvPr id="2917" name="Google Shape;2917;p103"/>
          <p:cNvGrpSpPr/>
          <p:nvPr/>
        </p:nvGrpSpPr>
        <p:grpSpPr>
          <a:xfrm rot="2700277">
            <a:off x="4279961" y="5423950"/>
            <a:ext cx="584079" cy="584079"/>
            <a:chOff x="1662975" y="1078284"/>
            <a:chExt cx="666300" cy="666300"/>
          </a:xfrm>
        </p:grpSpPr>
        <p:sp>
          <p:nvSpPr>
            <p:cNvPr id="2918" name="Google Shape;2918;p103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03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0" name="Google Shape;2920;p103"/>
          <p:cNvGrpSpPr/>
          <p:nvPr/>
        </p:nvGrpSpPr>
        <p:grpSpPr>
          <a:xfrm>
            <a:off x="4439159" y="5549615"/>
            <a:ext cx="343170" cy="326415"/>
            <a:chOff x="-6690625" y="3631325"/>
            <a:chExt cx="307225" cy="292225"/>
          </a:xfrm>
        </p:grpSpPr>
        <p:sp>
          <p:nvSpPr>
            <p:cNvPr id="2921" name="Google Shape;2921;p103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03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03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03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03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12" name="Google Shape;312;p39">
            <a:extLst>
              <a:ext uri="{FF2B5EF4-FFF2-40B4-BE49-F238E27FC236}">
                <a16:creationId xmlns:a16="http://schemas.microsoft.com/office/drawing/2014/main" id="{4747999F-E7FE-9992-EC43-FB59E2FC602B}"/>
              </a:ext>
            </a:extLst>
          </p:cNvPr>
          <p:cNvSpPr txBox="1">
            <a:spLocks/>
          </p:cNvSpPr>
          <p:nvPr/>
        </p:nvSpPr>
        <p:spPr>
          <a:xfrm>
            <a:off x="4248523" y="4741802"/>
            <a:ext cx="646954" cy="2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fa-IR" sz="1400" dirty="0">
                <a:latin typeface="Yekan Bakh" panose="00000500000000000000" pitchFamily="2" charset="-78"/>
                <a:cs typeface="Yekan Bakh" panose="00000500000000000000" pitchFamily="2" charset="-78"/>
              </a:rPr>
              <a:t>7</a:t>
            </a: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103"/>
          <p:cNvSpPr/>
          <p:nvPr/>
        </p:nvSpPr>
        <p:spPr>
          <a:xfrm>
            <a:off x="3629950" y="4499611"/>
            <a:ext cx="1883710" cy="203798"/>
          </a:xfrm>
          <a:custGeom>
            <a:avLst/>
            <a:gdLst/>
            <a:ahLst/>
            <a:cxnLst/>
            <a:rect l="l" t="t" r="r" b="b"/>
            <a:pathLst>
              <a:path w="117420" h="6859" extrusionOk="0">
                <a:moveTo>
                  <a:pt x="58710" y="0"/>
                </a:moveTo>
                <a:cubicBezTo>
                  <a:pt x="26289" y="0"/>
                  <a:pt x="0" y="1536"/>
                  <a:pt x="0" y="3429"/>
                </a:cubicBezTo>
                <a:cubicBezTo>
                  <a:pt x="0" y="5322"/>
                  <a:pt x="26289" y="6858"/>
                  <a:pt x="58710" y="6858"/>
                </a:cubicBezTo>
                <a:cubicBezTo>
                  <a:pt x="74283" y="6858"/>
                  <a:pt x="89214" y="6501"/>
                  <a:pt x="100215" y="5858"/>
                </a:cubicBezTo>
                <a:cubicBezTo>
                  <a:pt x="111228" y="5215"/>
                  <a:pt x="117420" y="4334"/>
                  <a:pt x="117420" y="3429"/>
                </a:cubicBezTo>
                <a:cubicBezTo>
                  <a:pt x="117420" y="2524"/>
                  <a:pt x="111228" y="1655"/>
                  <a:pt x="100215" y="1012"/>
                </a:cubicBezTo>
                <a:cubicBezTo>
                  <a:pt x="89214" y="369"/>
                  <a:pt x="74283" y="0"/>
                  <a:pt x="587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3" name="Google Shape;2903;p103"/>
          <p:cNvSpPr txBox="1">
            <a:spLocks noGrp="1"/>
          </p:cNvSpPr>
          <p:nvPr>
            <p:ph type="title"/>
          </p:nvPr>
        </p:nvSpPr>
        <p:spPr>
          <a:xfrm>
            <a:off x="758850" y="206611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latin typeface="Yekan Bakh" panose="00000500000000000000" pitchFamily="2" charset="-78"/>
                <a:cs typeface="Yekan Bakh" panose="00000500000000000000" pitchFamily="2" charset="-78"/>
              </a:rPr>
              <a:t>فرمول‌های برنامه‌ریزی خطی عدد صحیح</a:t>
            </a:r>
            <a:endParaRPr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2904" name="Google Shape;2904;p103"/>
          <p:cNvSpPr/>
          <p:nvPr/>
        </p:nvSpPr>
        <p:spPr>
          <a:xfrm rot="-5400000">
            <a:off x="3082950" y="3053425"/>
            <a:ext cx="2977800" cy="159000"/>
          </a:xfrm>
          <a:prstGeom prst="roundRect">
            <a:avLst>
              <a:gd name="adj" fmla="val 3773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103"/>
          <p:cNvSpPr/>
          <p:nvPr/>
        </p:nvSpPr>
        <p:spPr>
          <a:xfrm>
            <a:off x="3795075" y="3125018"/>
            <a:ext cx="1782600" cy="4401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103"/>
          <p:cNvSpPr/>
          <p:nvPr/>
        </p:nvSpPr>
        <p:spPr>
          <a:xfrm>
            <a:off x="3847157" y="3170453"/>
            <a:ext cx="1666500" cy="349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a-IR" sz="1900" b="1" dirty="0">
                <a:solidFill>
                  <a:schemeClr val="lt1"/>
                </a:solidFill>
                <a:latin typeface="Yekan Bakh" panose="00000500000000000000" pitchFamily="2" charset="-78"/>
                <a:ea typeface="Exo 2"/>
                <a:cs typeface="Yekan Bakh" panose="00000500000000000000" pitchFamily="2" charset="-78"/>
                <a:sym typeface="Exo 2"/>
              </a:rPr>
              <a:t>روش دانزیگ</a:t>
            </a:r>
            <a:endParaRPr sz="1900" b="1" dirty="0">
              <a:solidFill>
                <a:schemeClr val="lt1"/>
              </a:solidFill>
              <a:latin typeface="Yekan Bakh" panose="00000500000000000000" pitchFamily="2" charset="-78"/>
              <a:ea typeface="Exo 2"/>
              <a:cs typeface="Yekan Bakh" panose="00000500000000000000" pitchFamily="2" charset="-78"/>
              <a:sym typeface="Exo 2"/>
            </a:endParaRPr>
          </a:p>
        </p:txBody>
      </p:sp>
      <p:sp>
        <p:nvSpPr>
          <p:cNvPr id="2907" name="Google Shape;2907;p103"/>
          <p:cNvSpPr/>
          <p:nvPr/>
        </p:nvSpPr>
        <p:spPr>
          <a:xfrm flipH="1">
            <a:off x="3566325" y="2532094"/>
            <a:ext cx="1782600" cy="4401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8" name="Google Shape;2908;p103"/>
          <p:cNvSpPr/>
          <p:nvPr/>
        </p:nvSpPr>
        <p:spPr>
          <a:xfrm flipH="1">
            <a:off x="3630343" y="2577529"/>
            <a:ext cx="1666500" cy="349200"/>
          </a:xfrm>
          <a:prstGeom prst="homePlate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900" b="1" dirty="0">
                <a:solidFill>
                  <a:schemeClr val="lt1"/>
                </a:solidFill>
                <a:latin typeface="Yekan Bakh" panose="00000500000000000000" pitchFamily="2" charset="-78"/>
                <a:ea typeface="Exo 2"/>
                <a:cs typeface="Yekan Bakh" panose="00000500000000000000" pitchFamily="2" charset="-78"/>
                <a:sym typeface="Exo 2"/>
              </a:rPr>
              <a:t>روش میلر</a:t>
            </a:r>
            <a:endParaRPr sz="1900" b="1" dirty="0">
              <a:solidFill>
                <a:schemeClr val="lt1"/>
              </a:solidFill>
              <a:latin typeface="Yekan Bakh" panose="00000500000000000000" pitchFamily="2" charset="-78"/>
              <a:ea typeface="Exo 2"/>
              <a:cs typeface="Yekan Bakh" panose="00000500000000000000" pitchFamily="2" charset="-78"/>
              <a:sym typeface="Exo 2"/>
            </a:endParaRPr>
          </a:p>
        </p:txBody>
      </p:sp>
      <p:sp>
        <p:nvSpPr>
          <p:cNvPr id="2909" name="Google Shape;2909;p103"/>
          <p:cNvSpPr/>
          <p:nvPr/>
        </p:nvSpPr>
        <p:spPr>
          <a:xfrm>
            <a:off x="3795075" y="1939170"/>
            <a:ext cx="1501768" cy="440100"/>
          </a:xfrm>
          <a:prstGeom prst="homePlate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0" name="Google Shape;2910;p103"/>
          <p:cNvSpPr/>
          <p:nvPr/>
        </p:nvSpPr>
        <p:spPr>
          <a:xfrm>
            <a:off x="3847157" y="1984605"/>
            <a:ext cx="1395403" cy="349200"/>
          </a:xfrm>
          <a:prstGeom prst="homePlate">
            <a:avLst>
              <a:gd name="adj" fmla="val 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900" b="1" dirty="0">
                <a:solidFill>
                  <a:schemeClr val="lt1"/>
                </a:solidFill>
                <a:latin typeface="Yekan Bakh" panose="00000500000000000000" pitchFamily="2" charset="-78"/>
                <a:ea typeface="Exo 2"/>
                <a:cs typeface="Yekan Bakh" panose="00000500000000000000" pitchFamily="2" charset="-78"/>
                <a:sym typeface="Exo 2"/>
              </a:rPr>
              <a:t>دوراه‌کار</a:t>
            </a:r>
            <a:endParaRPr sz="1900" b="1" dirty="0">
              <a:solidFill>
                <a:schemeClr val="lt1"/>
              </a:solidFill>
              <a:latin typeface="Yekan Bakh" panose="00000500000000000000" pitchFamily="2" charset="-78"/>
              <a:ea typeface="Exo 2"/>
              <a:cs typeface="Yekan Bakh" panose="00000500000000000000" pitchFamily="2" charset="-78"/>
              <a:sym typeface="Exo 2"/>
            </a:endParaRPr>
          </a:p>
        </p:txBody>
      </p:sp>
      <p:sp>
        <p:nvSpPr>
          <p:cNvPr id="2913" name="Google Shape;2913;p103"/>
          <p:cNvSpPr txBox="1"/>
          <p:nvPr/>
        </p:nvSpPr>
        <p:spPr>
          <a:xfrm>
            <a:off x="5646807" y="1272522"/>
            <a:ext cx="3329553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r">
              <a:defRPr sz="1600" b="1">
                <a:solidFill>
                  <a:schemeClr val="accent5"/>
                </a:solidFill>
                <a:latin typeface="Exo 2"/>
                <a:ea typeface="Exo 2"/>
                <a:cs typeface="Exo 2"/>
              </a:defRPr>
            </a:lvl1pPr>
          </a:lstStyle>
          <a:p>
            <a:pPr algn="l"/>
            <a:r>
              <a:rPr lang="en-US" dirty="0">
                <a:sym typeface="Exo 2"/>
              </a:rPr>
              <a:t>Dantzig–Fulkerson–Johnson (DFJ) Formulation (n = 4)</a:t>
            </a:r>
            <a:endParaRPr dirty="0">
              <a:sym typeface="Exo 2"/>
            </a:endParaRPr>
          </a:p>
        </p:txBody>
      </p:sp>
      <p:grpSp>
        <p:nvGrpSpPr>
          <p:cNvPr id="2917" name="Google Shape;2917;p103"/>
          <p:cNvGrpSpPr/>
          <p:nvPr/>
        </p:nvGrpSpPr>
        <p:grpSpPr>
          <a:xfrm rot="2700277">
            <a:off x="4279961" y="1146590"/>
            <a:ext cx="584079" cy="584079"/>
            <a:chOff x="1662975" y="1078284"/>
            <a:chExt cx="666300" cy="666300"/>
          </a:xfrm>
        </p:grpSpPr>
        <p:sp>
          <p:nvSpPr>
            <p:cNvPr id="2918" name="Google Shape;2918;p103"/>
            <p:cNvSpPr/>
            <p:nvPr/>
          </p:nvSpPr>
          <p:spPr>
            <a:xfrm>
              <a:off x="1662975" y="1078284"/>
              <a:ext cx="666300" cy="666300"/>
            </a:xfrm>
            <a:prstGeom prst="roundRect">
              <a:avLst>
                <a:gd name="adj" fmla="val 1460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03"/>
            <p:cNvSpPr/>
            <p:nvPr/>
          </p:nvSpPr>
          <p:spPr>
            <a:xfrm>
              <a:off x="1701454" y="1116751"/>
              <a:ext cx="589500" cy="589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0" name="Google Shape;2920;p103"/>
          <p:cNvGrpSpPr/>
          <p:nvPr/>
        </p:nvGrpSpPr>
        <p:grpSpPr>
          <a:xfrm>
            <a:off x="4439159" y="1272255"/>
            <a:ext cx="343170" cy="326415"/>
            <a:chOff x="-6690625" y="3631325"/>
            <a:chExt cx="307225" cy="292225"/>
          </a:xfrm>
        </p:grpSpPr>
        <p:sp>
          <p:nvSpPr>
            <p:cNvPr id="2921" name="Google Shape;2921;p103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03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03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03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03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914;p103">
            <a:extLst>
              <a:ext uri="{FF2B5EF4-FFF2-40B4-BE49-F238E27FC236}">
                <a16:creationId xmlns:a16="http://schemas.microsoft.com/office/drawing/2014/main" id="{EA88579C-DABC-D9F2-0D48-2664A9E29B2E}"/>
              </a:ext>
            </a:extLst>
          </p:cNvPr>
          <p:cNvSpPr txBox="1"/>
          <p:nvPr/>
        </p:nvSpPr>
        <p:spPr>
          <a:xfrm>
            <a:off x="3674324" y="685329"/>
            <a:ext cx="21183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Google Shape;2914;p103">
            <a:extLst>
              <a:ext uri="{FF2B5EF4-FFF2-40B4-BE49-F238E27FC236}">
                <a16:creationId xmlns:a16="http://schemas.microsoft.com/office/drawing/2014/main" id="{4BBA3B52-C189-FB07-F0E5-DDA31EDAD279}"/>
              </a:ext>
            </a:extLst>
          </p:cNvPr>
          <p:cNvSpPr txBox="1"/>
          <p:nvPr/>
        </p:nvSpPr>
        <p:spPr>
          <a:xfrm>
            <a:off x="3566325" y="720691"/>
            <a:ext cx="2021680" cy="343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12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ارایه مثال برای چهار شهر</a:t>
            </a:r>
            <a:endParaRPr sz="12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E05BCC-2976-B4E8-AC4F-E7F1EC0EADF4}"/>
                  </a:ext>
                </a:extLst>
              </p:cNvPr>
              <p:cNvSpPr txBox="1"/>
              <p:nvPr/>
            </p:nvSpPr>
            <p:spPr>
              <a:xfrm>
                <a:off x="145415" y="3327750"/>
                <a:ext cx="2917563" cy="753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r">
                  <a:defRPr>
                    <a:solidFill>
                      <a:schemeClr val="dk2"/>
                    </a:solidFill>
                    <a:latin typeface="Barlow"/>
                    <a:ea typeface="Barlow"/>
                    <a:cs typeface="Barlow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fa-IR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E05BCC-2976-B4E8-AC4F-E7F1EC0EA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15" y="3327750"/>
                <a:ext cx="2917563" cy="753301"/>
              </a:xfrm>
              <a:prstGeom prst="rect">
                <a:avLst/>
              </a:prstGeom>
              <a:blipFill>
                <a:blip r:embed="rId3"/>
                <a:stretch>
                  <a:fillRect t="-70732" b="-1032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B5B3F0F7-FB1A-4ADB-1BEA-6EA74526E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83" y="5230684"/>
            <a:ext cx="3188314" cy="389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916;p103">
                <a:extLst>
                  <a:ext uri="{FF2B5EF4-FFF2-40B4-BE49-F238E27FC236}">
                    <a16:creationId xmlns:a16="http://schemas.microsoft.com/office/drawing/2014/main" id="{38F9FF5A-4F44-4DFC-AD63-3DB31AC0812A}"/>
                  </a:ext>
                </a:extLst>
              </p:cNvPr>
              <p:cNvSpPr txBox="1"/>
              <p:nvPr/>
            </p:nvSpPr>
            <p:spPr>
              <a:xfrm>
                <a:off x="3191262" y="5425191"/>
                <a:ext cx="3527286" cy="385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71450" lvl="0" indent="-171450" algn="r" rtl="1">
                  <a:buFont typeface="Arial" panose="020B0604020202020204" pitchFamily="34" charset="0"/>
                  <a:buChar char="•"/>
                </a:pPr>
                <a:r>
                  <a:rPr lang="fa-IR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  <a:t>حذف زیرتور (</a:t>
                </a:r>
                <a:r>
                  <a:rPr lang="en-US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  <a:t>MTZ</a:t>
                </a:r>
                <a:r>
                  <a:rPr lang="fa-IR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  <a:t>):</a:t>
                </a:r>
                <a:br>
                  <a:rPr lang="fa-IR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</a:br>
                <a:r>
                  <a:rPr lang="fa-IR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  <a:t>از متغیرهای غیرواقعی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</m:ctrlPr>
                      </m:sSubPr>
                      <m:e>
                        <m:r>
                          <a:rPr lang="en-US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  <m:t>𝑢</m:t>
                        </m:r>
                      </m:e>
                      <m:sub>
                        <m:r>
                          <a:rPr lang="en-US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  <m:t>𝑖</m:t>
                        </m:r>
                      </m:sub>
                    </m:sSub>
                    <m:r>
                      <a:rPr lang="fa-IR" sz="1100" i="1">
                        <a:solidFill>
                          <a:schemeClr val="dk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Yekan Bakh" panose="00000500000000000000" pitchFamily="2" charset="-78"/>
                        <a:sym typeface="Barlow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</m:ctrlPr>
                      </m:dPr>
                      <m:e>
                        <m:r>
                          <a:rPr lang="en-US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  <m:t>2</m:t>
                        </m:r>
                        <m:r>
                          <a:rPr lang="en-US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  <m:t>,</m:t>
                        </m:r>
                        <m:r>
                          <a:rPr lang="en-US" sz="11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Yekan Bakh" panose="00000500000000000000" pitchFamily="2" charset="-78"/>
                            <a:sym typeface="Barlow"/>
                          </a:rPr>
                          <m:t>4</m:t>
                        </m:r>
                      </m:e>
                    </m:d>
                  </m:oMath>
                </a14:m>
                <a:br>
                  <a:rPr lang="fa-IR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</a:br>
                <a:r>
                  <a:rPr lang="fa-IR" sz="1100" dirty="0">
                    <a:solidFill>
                      <a:schemeClr val="dk2"/>
                    </a:solidFill>
                    <a:latin typeface="Yekan Bakh" panose="00000500000000000000" pitchFamily="2" charset="-78"/>
                    <a:ea typeface="Barlow"/>
                    <a:cs typeface="Yekan Bakh" panose="00000500000000000000" pitchFamily="2" charset="-78"/>
                    <a:sym typeface="Barlow"/>
                  </a:rPr>
                  <a:t>برای شهرهای 2 ، 3 و 4 استافده شود</a:t>
                </a:r>
                <a:endParaRPr sz="1100" dirty="0">
                  <a:solidFill>
                    <a:schemeClr val="dk2"/>
                  </a:solidFill>
                  <a:latin typeface="Yekan Bakh" panose="00000500000000000000" pitchFamily="2" charset="-78"/>
                  <a:ea typeface="Barlow"/>
                  <a:cs typeface="Yekan Bakh" panose="00000500000000000000" pitchFamily="2" charset="-78"/>
                  <a:sym typeface="Barlow"/>
                </a:endParaRPr>
              </a:p>
            </p:txBody>
          </p:sp>
        </mc:Choice>
        <mc:Fallback xmlns="">
          <p:sp>
            <p:nvSpPr>
              <p:cNvPr id="17" name="Google Shape;2916;p103">
                <a:extLst>
                  <a:ext uri="{FF2B5EF4-FFF2-40B4-BE49-F238E27FC236}">
                    <a16:creationId xmlns:a16="http://schemas.microsoft.com/office/drawing/2014/main" id="{38F9FF5A-4F44-4DFC-AD63-3DB31AC08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262" y="5425191"/>
                <a:ext cx="3527286" cy="385935"/>
              </a:xfrm>
              <a:prstGeom prst="rect">
                <a:avLst/>
              </a:prstGeom>
              <a:blipFill>
                <a:blip r:embed="rId5"/>
                <a:stretch>
                  <a:fillRect b="-7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C8BE1714-3E08-A16C-2A4A-3D0B063ED3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183" y="5366981"/>
            <a:ext cx="3747312" cy="348001"/>
          </a:xfrm>
          <a:prstGeom prst="rect">
            <a:avLst/>
          </a:prstGeom>
        </p:spPr>
      </p:pic>
      <p:sp>
        <p:nvSpPr>
          <p:cNvPr id="19" name="Google Shape;2915;p103">
            <a:extLst>
              <a:ext uri="{FF2B5EF4-FFF2-40B4-BE49-F238E27FC236}">
                <a16:creationId xmlns:a16="http://schemas.microsoft.com/office/drawing/2014/main" id="{46EFF234-E417-73BF-9701-09CD374CE730}"/>
              </a:ext>
            </a:extLst>
          </p:cNvPr>
          <p:cNvSpPr txBox="1"/>
          <p:nvPr/>
        </p:nvSpPr>
        <p:spPr>
          <a:xfrm>
            <a:off x="-464085" y="1453502"/>
            <a:ext cx="3916435" cy="360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de-DE" sz="1600" b="1" dirty="0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rPr>
              <a:t>Miller–Tucker–Zemlin (MTZ) Formulation (n = 4)</a:t>
            </a:r>
            <a:endParaRPr sz="1600" b="1" dirty="0">
              <a:solidFill>
                <a:schemeClr val="accent5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" name="Google Shape;2916;p103">
            <a:extLst>
              <a:ext uri="{FF2B5EF4-FFF2-40B4-BE49-F238E27FC236}">
                <a16:creationId xmlns:a16="http://schemas.microsoft.com/office/drawing/2014/main" id="{F0073A70-7D2A-DA1D-26CD-507E04DB1E71}"/>
              </a:ext>
            </a:extLst>
          </p:cNvPr>
          <p:cNvSpPr txBox="1"/>
          <p:nvPr/>
        </p:nvSpPr>
        <p:spPr>
          <a:xfrm>
            <a:off x="-211410" y="1750404"/>
            <a:ext cx="3696803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فرض کنید شهرها با شماره‌های ۱، ۲، ۳، ۴ شماره‌گذاری شده‌اند.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21" name="Google Shape;2916;p103">
            <a:extLst>
              <a:ext uri="{FF2B5EF4-FFF2-40B4-BE49-F238E27FC236}">
                <a16:creationId xmlns:a16="http://schemas.microsoft.com/office/drawing/2014/main" id="{5457250F-54AA-BA23-84D5-06FF2CA69B3C}"/>
              </a:ext>
            </a:extLst>
          </p:cNvPr>
          <p:cNvSpPr txBox="1"/>
          <p:nvPr/>
        </p:nvSpPr>
        <p:spPr>
          <a:xfrm>
            <a:off x="785753" y="2106082"/>
            <a:ext cx="2557926" cy="38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:xᵢⱼ ∈ {0,1}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اینکه آیا از شهر </a:t>
            </a:r>
            <a:r>
              <a:rPr lang="en-US" sz="1100" dirty="0" err="1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i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به شهر 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j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می‌رویم یا خیر.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22" name="Google Shape;2916;p103">
            <a:extLst>
              <a:ext uri="{FF2B5EF4-FFF2-40B4-BE49-F238E27FC236}">
                <a16:creationId xmlns:a16="http://schemas.microsoft.com/office/drawing/2014/main" id="{80B8D54C-FBEF-3CE6-3DFB-9814F6CBA7D3}"/>
              </a:ext>
            </a:extLst>
          </p:cNvPr>
          <p:cNvSpPr txBox="1"/>
          <p:nvPr/>
        </p:nvSpPr>
        <p:spPr>
          <a:xfrm>
            <a:off x="754530" y="2523383"/>
            <a:ext cx="2589149" cy="38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uᵢ ∈ ℝ: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ترتیب بازدید از شهر </a:t>
            </a:r>
            <a:r>
              <a:rPr lang="en-US" sz="1100" dirty="0" err="1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i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(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فقط برای </a:t>
            </a:r>
            <a:r>
              <a:rPr lang="en-US" sz="1100" dirty="0" err="1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i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 = 2,3,4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تعریف شده است).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23" name="Google Shape;2916;p103">
            <a:extLst>
              <a:ext uri="{FF2B5EF4-FFF2-40B4-BE49-F238E27FC236}">
                <a16:creationId xmlns:a16="http://schemas.microsoft.com/office/drawing/2014/main" id="{51FCD759-1ABA-46E4-1AC7-CE1EBCE25EEE}"/>
              </a:ext>
            </a:extLst>
          </p:cNvPr>
          <p:cNvSpPr txBox="1"/>
          <p:nvPr/>
        </p:nvSpPr>
        <p:spPr>
          <a:xfrm>
            <a:off x="754529" y="3030157"/>
            <a:ext cx="2589149" cy="38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حداقل کردن هزینه کل تور: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24" name="Google Shape;2916;p103">
            <a:extLst>
              <a:ext uri="{FF2B5EF4-FFF2-40B4-BE49-F238E27FC236}">
                <a16:creationId xmlns:a16="http://schemas.microsoft.com/office/drawing/2014/main" id="{31F1E573-C235-EA23-36F1-46447AD9EC31}"/>
              </a:ext>
            </a:extLst>
          </p:cNvPr>
          <p:cNvSpPr txBox="1"/>
          <p:nvPr/>
        </p:nvSpPr>
        <p:spPr>
          <a:xfrm>
            <a:off x="3191262" y="5246142"/>
            <a:ext cx="2589149" cy="38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r" rtl="1">
              <a:buFont typeface="Arial" panose="020B0604020202020204" pitchFamily="34" charset="0"/>
              <a:buChar char="•"/>
            </a:pP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محدودیت‌ها:هر شهر یک بار بازدید می‌شود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25" name="Google Shape;2916;p103">
            <a:extLst>
              <a:ext uri="{FF2B5EF4-FFF2-40B4-BE49-F238E27FC236}">
                <a16:creationId xmlns:a16="http://schemas.microsoft.com/office/drawing/2014/main" id="{8B375B3D-76BA-3C4F-3D49-D67F1645D2E6}"/>
              </a:ext>
            </a:extLst>
          </p:cNvPr>
          <p:cNvSpPr txBox="1"/>
          <p:nvPr/>
        </p:nvSpPr>
        <p:spPr>
          <a:xfrm>
            <a:off x="5727231" y="1818705"/>
            <a:ext cx="303069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1"/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هر شهر دقیقاً یک یال خروجی و یک یال ورودی درست مانند (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MTZ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) دارد.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sp>
        <p:nvSpPr>
          <p:cNvPr id="26" name="Google Shape;2916;p103">
            <a:extLst>
              <a:ext uri="{FF2B5EF4-FFF2-40B4-BE49-F238E27FC236}">
                <a16:creationId xmlns:a16="http://schemas.microsoft.com/office/drawing/2014/main" id="{49EACD39-8B64-3E33-D74D-DAFFABDA7C1E}"/>
              </a:ext>
            </a:extLst>
          </p:cNvPr>
          <p:cNvSpPr txBox="1"/>
          <p:nvPr/>
        </p:nvSpPr>
        <p:spPr>
          <a:xfrm>
            <a:off x="5727231" y="2255619"/>
            <a:ext cx="303069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1"/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اما برخلاف </a:t>
            </a:r>
            <a:r>
              <a:rPr lang="en-US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MTZ، DFJ </a:t>
            </a:r>
            <a:r>
              <a:rPr lang="fa-IR" sz="1100" dirty="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rPr>
              <a:t>از محدودیت‌های نمایی برای حذف زیرتورها استفاده می‌کند.</a:t>
            </a:r>
            <a:endParaRPr sz="1100" dirty="0">
              <a:solidFill>
                <a:schemeClr val="dk2"/>
              </a:solidFill>
              <a:latin typeface="Yekan Bakh" panose="00000500000000000000" pitchFamily="2" charset="-78"/>
              <a:ea typeface="Barlow"/>
              <a:cs typeface="Yekan Bakh" panose="00000500000000000000" pitchFamily="2" charset="-78"/>
              <a:sym typeface="Barlow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F37438D-3EB9-7A13-C58B-9E9B977592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3453" y="2752129"/>
            <a:ext cx="3021687" cy="1114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172B3A-8DC7-484D-125C-821A62277433}"/>
                  </a:ext>
                </a:extLst>
              </p:cNvPr>
              <p:cNvSpPr txBox="1"/>
              <p:nvPr/>
            </p:nvSpPr>
            <p:spPr>
              <a:xfrm>
                <a:off x="5727231" y="3950108"/>
                <a:ext cx="2917563" cy="753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r">
                  <a:defRPr>
                    <a:solidFill>
                      <a:schemeClr val="dk2"/>
                    </a:solidFill>
                    <a:latin typeface="Barlow"/>
                    <a:ea typeface="Barlow"/>
                    <a:cs typeface="Barlow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eqArr>
                                <m:eqArr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eqAr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fa-IR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172B3A-8DC7-484D-125C-821A62277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231" y="3950108"/>
                <a:ext cx="2917563" cy="753301"/>
              </a:xfrm>
              <a:prstGeom prst="rect">
                <a:avLst/>
              </a:prstGeom>
              <a:blipFill>
                <a:blip r:embed="rId3"/>
                <a:stretch>
                  <a:fillRect t="-70161" b="-1016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7" name="Google Shape;1747;p79"/>
          <p:cNvSpPr txBox="1">
            <a:spLocks/>
          </p:cNvSpPr>
          <p:nvPr/>
        </p:nvSpPr>
        <p:spPr>
          <a:xfrm>
            <a:off x="758850" y="-4597192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Exo 2"/>
              <a:buNone/>
              <a:defRPr sz="2800" b="1" i="0" u="none" strike="noStrike" cap="none">
                <a:solidFill>
                  <a:schemeClr val="accent5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r>
              <a:rPr lang="fa-IR" sz="2400">
                <a:latin typeface="Yekan Bakh" panose="00000500000000000000" pitchFamily="2" charset="-78"/>
                <a:cs typeface="Yekan Bakh" panose="00000500000000000000" pitchFamily="2" charset="-78"/>
              </a:rPr>
              <a:t>مسئله فروشنده دوره‌گرد به‌عنوان یک مسئله گرافی</a:t>
            </a:r>
            <a:endParaRPr lang="en-US" sz="2400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1748" name="Google Shape;1748;p79"/>
          <p:cNvSpPr txBox="1">
            <a:spLocks/>
          </p:cNvSpPr>
          <p:nvPr/>
        </p:nvSpPr>
        <p:spPr>
          <a:xfrm>
            <a:off x="5333417" y="-3965322"/>
            <a:ext cx="2792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>
                <a:latin typeface="Yekan Bakh" panose="00000500000000000000" pitchFamily="2" charset="-78"/>
                <a:cs typeface="Yekan Bakh" panose="00000500000000000000" pitchFamily="2" charset="-78"/>
              </a:rPr>
              <a:t>مدل‌سازی گرافی</a:t>
            </a:r>
            <a:endParaRPr lang="fa-IR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1749" name="Google Shape;1749;p79"/>
          <p:cNvSpPr txBox="1">
            <a:spLocks/>
          </p:cNvSpPr>
          <p:nvPr/>
        </p:nvSpPr>
        <p:spPr>
          <a:xfrm>
            <a:off x="3513772" y="-3441726"/>
            <a:ext cx="4353156" cy="33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 algn="r" rtl="1"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fa-IR" sz="1100">
                <a:latin typeface="Yekan Bakh" panose="00000500000000000000" pitchFamily="2" charset="-78"/>
                <a:cs typeface="Yekan Bakh" panose="00000500000000000000" pitchFamily="2" charset="-78"/>
              </a:rPr>
              <a:t>هر شهر به‌عنوان یک گره (رأس) در گراف در نظر گرفته می‌شود.</a:t>
            </a:r>
            <a:br>
              <a:rPr lang="fa-IR" sz="1100">
                <a:latin typeface="Yekan Bakh" panose="00000500000000000000" pitchFamily="2" charset="-78"/>
                <a:cs typeface="Yekan Bakh" panose="00000500000000000000" pitchFamily="2" charset="-78"/>
              </a:rPr>
            </a:br>
            <a:endParaRPr lang="en-US" sz="1100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1750" name="Google Shape;1750;p79"/>
          <p:cNvSpPr txBox="1">
            <a:spLocks/>
          </p:cNvSpPr>
          <p:nvPr/>
        </p:nvSpPr>
        <p:spPr>
          <a:xfrm>
            <a:off x="5217752" y="-2244388"/>
            <a:ext cx="2908365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fa-IR">
                <a:latin typeface="Yekan Bakh" panose="00000500000000000000" pitchFamily="2" charset="-78"/>
                <a:cs typeface="Yekan Bakh" panose="00000500000000000000" pitchFamily="2" charset="-78"/>
              </a:rPr>
              <a:t>مسئله متقارن و نامتقارن</a:t>
            </a:r>
            <a:endParaRPr lang="fa-IR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1751" name="Google Shape;1751;p79"/>
          <p:cNvSpPr txBox="1">
            <a:spLocks/>
          </p:cNvSpPr>
          <p:nvPr/>
        </p:nvSpPr>
        <p:spPr>
          <a:xfrm>
            <a:off x="4780280" y="-1750989"/>
            <a:ext cx="3086648" cy="311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 algn="r" rtl="1"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</a:pPr>
            <a:r>
              <a:rPr lang="fa-IR">
                <a:latin typeface="Yekan Bakh" panose="00000500000000000000" pitchFamily="2" charset="-78"/>
                <a:cs typeface="Yekan Bakh" panose="00000500000000000000" pitchFamily="2" charset="-78"/>
              </a:rPr>
              <a:t>مدل متقارن (</a:t>
            </a:r>
            <a:r>
              <a:rPr lang="en-US">
                <a:latin typeface="Yekan Bakh" panose="00000500000000000000" pitchFamily="2" charset="-78"/>
                <a:cs typeface="Yekan Bakh" panose="00000500000000000000" pitchFamily="2" charset="-78"/>
              </a:rPr>
              <a:t>Symmetric TSP</a:t>
            </a:r>
            <a:r>
              <a:rPr lang="fa-IR">
                <a:latin typeface="Yekan Bakh" panose="00000500000000000000" pitchFamily="2" charset="-78"/>
                <a:cs typeface="Yekan Bakh" panose="00000500000000000000" pitchFamily="2" charset="-78"/>
              </a:rPr>
              <a:t>)</a:t>
            </a:r>
            <a:endParaRPr lang="fa-IR" dirty="0">
              <a:latin typeface="Yekan Bakh" panose="00000500000000000000" pitchFamily="2" charset="-78"/>
              <a:cs typeface="Yekan Bakh" panose="00000500000000000000" pitchFamily="2" charset="-78"/>
            </a:endParaRPr>
          </a:p>
        </p:txBody>
      </p:sp>
      <p:sp>
        <p:nvSpPr>
          <p:cNvPr id="1779" name="Google Shape;1745;p79"/>
          <p:cNvSpPr/>
          <p:nvPr/>
        </p:nvSpPr>
        <p:spPr>
          <a:xfrm>
            <a:off x="595046" y="-2340076"/>
            <a:ext cx="1907400" cy="19074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46;p79"/>
          <p:cNvSpPr/>
          <p:nvPr/>
        </p:nvSpPr>
        <p:spPr>
          <a:xfrm>
            <a:off x="791664" y="-2152696"/>
            <a:ext cx="1608204" cy="1532640"/>
          </a:xfrm>
          <a:custGeom>
            <a:avLst/>
            <a:gdLst/>
            <a:ahLst/>
            <a:cxnLst/>
            <a:rect l="l" t="t" r="r" b="b"/>
            <a:pathLst>
              <a:path w="14074" h="13541" extrusionOk="0">
                <a:moveTo>
                  <a:pt x="6775" y="1"/>
                </a:moveTo>
                <a:cubicBezTo>
                  <a:pt x="5904" y="1"/>
                  <a:pt x="5026" y="169"/>
                  <a:pt x="4191" y="515"/>
                </a:cubicBezTo>
                <a:cubicBezTo>
                  <a:pt x="1655" y="1563"/>
                  <a:pt x="12" y="4040"/>
                  <a:pt x="12" y="6778"/>
                </a:cubicBezTo>
                <a:cubicBezTo>
                  <a:pt x="0" y="10517"/>
                  <a:pt x="3037" y="13541"/>
                  <a:pt x="6775" y="13541"/>
                </a:cubicBezTo>
                <a:cubicBezTo>
                  <a:pt x="9514" y="13541"/>
                  <a:pt x="11978" y="11898"/>
                  <a:pt x="13026" y="9362"/>
                </a:cubicBezTo>
                <a:cubicBezTo>
                  <a:pt x="14074" y="6838"/>
                  <a:pt x="13502" y="3921"/>
                  <a:pt x="11561" y="1980"/>
                </a:cubicBezTo>
                <a:cubicBezTo>
                  <a:pt x="10271" y="689"/>
                  <a:pt x="8537" y="1"/>
                  <a:pt x="67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52;p79"/>
          <p:cNvSpPr txBox="1">
            <a:spLocks/>
          </p:cNvSpPr>
          <p:nvPr/>
        </p:nvSpPr>
        <p:spPr>
          <a:xfrm>
            <a:off x="1259807" y="-2688426"/>
            <a:ext cx="546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lang="en-US"/>
              <a:t>N</a:t>
            </a:r>
          </a:p>
        </p:txBody>
      </p:sp>
      <p:sp>
        <p:nvSpPr>
          <p:cNvPr id="1783" name="Google Shape;1754;p79"/>
          <p:cNvSpPr txBox="1">
            <a:spLocks/>
          </p:cNvSpPr>
          <p:nvPr/>
        </p:nvSpPr>
        <p:spPr>
          <a:xfrm>
            <a:off x="-45293" y="-1509451"/>
            <a:ext cx="546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r"/>
            <a:r>
              <a:rPr lang="en-US"/>
              <a:t>W</a:t>
            </a:r>
          </a:p>
        </p:txBody>
      </p:sp>
      <p:sp>
        <p:nvSpPr>
          <p:cNvPr id="1784" name="Google Shape;1755;p79"/>
          <p:cNvSpPr txBox="1">
            <a:spLocks/>
          </p:cNvSpPr>
          <p:nvPr/>
        </p:nvSpPr>
        <p:spPr>
          <a:xfrm>
            <a:off x="2596632" y="-1531565"/>
            <a:ext cx="546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1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dirty="0"/>
              <a:t>E</a:t>
            </a:r>
          </a:p>
        </p:txBody>
      </p:sp>
      <p:grpSp>
        <p:nvGrpSpPr>
          <p:cNvPr id="1785" name="Google Shape;1756;p79"/>
          <p:cNvGrpSpPr/>
          <p:nvPr/>
        </p:nvGrpSpPr>
        <p:grpSpPr>
          <a:xfrm rot="-2700000">
            <a:off x="911134" y="-2015007"/>
            <a:ext cx="1243541" cy="1212724"/>
            <a:chOff x="5268500" y="1713250"/>
            <a:chExt cx="2131675" cy="2078850"/>
          </a:xfrm>
        </p:grpSpPr>
        <p:sp>
          <p:nvSpPr>
            <p:cNvPr id="1786" name="Google Shape;1757;p79"/>
            <p:cNvSpPr/>
            <p:nvPr/>
          </p:nvSpPr>
          <p:spPr>
            <a:xfrm>
              <a:off x="6172825" y="1713250"/>
              <a:ext cx="161550" cy="1039425"/>
            </a:xfrm>
            <a:custGeom>
              <a:avLst/>
              <a:gdLst/>
              <a:ahLst/>
              <a:cxnLst/>
              <a:rect l="l" t="t" r="r" b="b"/>
              <a:pathLst>
                <a:path w="6462" h="41577" extrusionOk="0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787" name="Google Shape;1758;p79"/>
            <p:cNvSpPr/>
            <p:nvPr/>
          </p:nvSpPr>
          <p:spPr>
            <a:xfrm flipH="1">
              <a:off x="6334375" y="1713250"/>
              <a:ext cx="161550" cy="1039425"/>
            </a:xfrm>
            <a:custGeom>
              <a:avLst/>
              <a:gdLst/>
              <a:ahLst/>
              <a:cxnLst/>
              <a:rect l="l" t="t" r="r" b="b"/>
              <a:pathLst>
                <a:path w="6462" h="41577" extrusionOk="0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88" name="Google Shape;1759;p79"/>
            <p:cNvSpPr/>
            <p:nvPr/>
          </p:nvSpPr>
          <p:spPr>
            <a:xfrm rot="10800000">
              <a:off x="6334375" y="2752675"/>
              <a:ext cx="161550" cy="1039425"/>
            </a:xfrm>
            <a:custGeom>
              <a:avLst/>
              <a:gdLst/>
              <a:ahLst/>
              <a:cxnLst/>
              <a:rect l="l" t="t" r="r" b="b"/>
              <a:pathLst>
                <a:path w="6462" h="41577" extrusionOk="0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789" name="Google Shape;1760;p79"/>
            <p:cNvSpPr/>
            <p:nvPr/>
          </p:nvSpPr>
          <p:spPr>
            <a:xfrm rot="10800000" flipH="1">
              <a:off x="6172825" y="2752675"/>
              <a:ext cx="161550" cy="1039425"/>
            </a:xfrm>
            <a:custGeom>
              <a:avLst/>
              <a:gdLst/>
              <a:ahLst/>
              <a:cxnLst/>
              <a:rect l="l" t="t" r="r" b="b"/>
              <a:pathLst>
                <a:path w="6462" h="41577" extrusionOk="0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90" name="Google Shape;1761;p79"/>
            <p:cNvSpPr/>
            <p:nvPr/>
          </p:nvSpPr>
          <p:spPr>
            <a:xfrm>
              <a:off x="6334125" y="2591125"/>
              <a:ext cx="1066050" cy="161600"/>
            </a:xfrm>
            <a:custGeom>
              <a:avLst/>
              <a:gdLst/>
              <a:ahLst/>
              <a:cxnLst/>
              <a:rect l="l" t="t" r="r" b="b"/>
              <a:pathLst>
                <a:path w="42642" h="6464" extrusionOk="0">
                  <a:moveTo>
                    <a:pt x="0" y="6464"/>
                  </a:moveTo>
                  <a:lnTo>
                    <a:pt x="42642" y="6462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791" name="Google Shape;1762;p79"/>
            <p:cNvSpPr/>
            <p:nvPr/>
          </p:nvSpPr>
          <p:spPr>
            <a:xfrm>
              <a:off x="6334725" y="2752675"/>
              <a:ext cx="1065450" cy="161550"/>
            </a:xfrm>
            <a:custGeom>
              <a:avLst/>
              <a:gdLst/>
              <a:ahLst/>
              <a:cxnLst/>
              <a:rect l="l" t="t" r="r" b="b"/>
              <a:pathLst>
                <a:path w="42618" h="6462" extrusionOk="0">
                  <a:moveTo>
                    <a:pt x="0" y="2"/>
                  </a:moveTo>
                  <a:lnTo>
                    <a:pt x="42618" y="0"/>
                  </a:lnTo>
                  <a:lnTo>
                    <a:pt x="6142" y="6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92" name="Google Shape;1763;p79"/>
            <p:cNvSpPr/>
            <p:nvPr/>
          </p:nvSpPr>
          <p:spPr>
            <a:xfrm>
              <a:off x="5268500" y="2752675"/>
              <a:ext cx="1066825" cy="161550"/>
            </a:xfrm>
            <a:custGeom>
              <a:avLst/>
              <a:gdLst/>
              <a:ahLst/>
              <a:cxnLst/>
              <a:rect l="l" t="t" r="r" b="b"/>
              <a:pathLst>
                <a:path w="42673" h="6462" extrusionOk="0">
                  <a:moveTo>
                    <a:pt x="42673" y="2"/>
                  </a:moveTo>
                  <a:lnTo>
                    <a:pt x="0" y="0"/>
                  </a:lnTo>
                  <a:lnTo>
                    <a:pt x="36476" y="6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793" name="Google Shape;1764;p79"/>
            <p:cNvSpPr/>
            <p:nvPr/>
          </p:nvSpPr>
          <p:spPr>
            <a:xfrm>
              <a:off x="5268500" y="2591125"/>
              <a:ext cx="1066225" cy="161600"/>
            </a:xfrm>
            <a:custGeom>
              <a:avLst/>
              <a:gdLst/>
              <a:ahLst/>
              <a:cxnLst/>
              <a:rect l="l" t="t" r="r" b="b"/>
              <a:pathLst>
                <a:path w="42649" h="6464" extrusionOk="0">
                  <a:moveTo>
                    <a:pt x="42649" y="6464"/>
                  </a:moveTo>
                  <a:lnTo>
                    <a:pt x="0" y="6462"/>
                  </a:lnTo>
                  <a:lnTo>
                    <a:pt x="36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grpSp>
        <p:nvGrpSpPr>
          <p:cNvPr id="1794" name="Google Shape;1765;p79"/>
          <p:cNvGrpSpPr/>
          <p:nvPr/>
        </p:nvGrpSpPr>
        <p:grpSpPr>
          <a:xfrm>
            <a:off x="473558" y="-2448214"/>
            <a:ext cx="2131675" cy="2078850"/>
            <a:chOff x="5268500" y="1713250"/>
            <a:chExt cx="2131675" cy="2078850"/>
          </a:xfrm>
        </p:grpSpPr>
        <p:sp>
          <p:nvSpPr>
            <p:cNvPr id="1795" name="Google Shape;1766;p79"/>
            <p:cNvSpPr/>
            <p:nvPr/>
          </p:nvSpPr>
          <p:spPr>
            <a:xfrm>
              <a:off x="6172825" y="1713250"/>
              <a:ext cx="161550" cy="1039425"/>
            </a:xfrm>
            <a:custGeom>
              <a:avLst/>
              <a:gdLst/>
              <a:ahLst/>
              <a:cxnLst/>
              <a:rect l="l" t="t" r="r" b="b"/>
              <a:pathLst>
                <a:path w="6462" h="41577" extrusionOk="0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796" name="Google Shape;1767;p79"/>
            <p:cNvSpPr/>
            <p:nvPr/>
          </p:nvSpPr>
          <p:spPr>
            <a:xfrm flipH="1">
              <a:off x="6334375" y="1713250"/>
              <a:ext cx="161550" cy="1039425"/>
            </a:xfrm>
            <a:custGeom>
              <a:avLst/>
              <a:gdLst/>
              <a:ahLst/>
              <a:cxnLst/>
              <a:rect l="l" t="t" r="r" b="b"/>
              <a:pathLst>
                <a:path w="6462" h="41577" extrusionOk="0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97" name="Google Shape;1768;p79"/>
            <p:cNvSpPr/>
            <p:nvPr/>
          </p:nvSpPr>
          <p:spPr>
            <a:xfrm rot="10800000">
              <a:off x="6334375" y="2752675"/>
              <a:ext cx="161550" cy="1039425"/>
            </a:xfrm>
            <a:custGeom>
              <a:avLst/>
              <a:gdLst/>
              <a:ahLst/>
              <a:cxnLst/>
              <a:rect l="l" t="t" r="r" b="b"/>
              <a:pathLst>
                <a:path w="6462" h="41577" extrusionOk="0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798" name="Google Shape;1769;p79"/>
            <p:cNvSpPr/>
            <p:nvPr/>
          </p:nvSpPr>
          <p:spPr>
            <a:xfrm rot="10800000" flipH="1">
              <a:off x="6172825" y="2752675"/>
              <a:ext cx="161550" cy="1039425"/>
            </a:xfrm>
            <a:custGeom>
              <a:avLst/>
              <a:gdLst/>
              <a:ahLst/>
              <a:cxnLst/>
              <a:rect l="l" t="t" r="r" b="b"/>
              <a:pathLst>
                <a:path w="6462" h="41577" extrusionOk="0">
                  <a:moveTo>
                    <a:pt x="6462" y="41577"/>
                  </a:moveTo>
                  <a:lnTo>
                    <a:pt x="6462" y="0"/>
                  </a:lnTo>
                  <a:lnTo>
                    <a:pt x="0" y="36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99" name="Google Shape;1770;p79"/>
            <p:cNvSpPr/>
            <p:nvPr/>
          </p:nvSpPr>
          <p:spPr>
            <a:xfrm>
              <a:off x="6334125" y="2591125"/>
              <a:ext cx="1066050" cy="161600"/>
            </a:xfrm>
            <a:custGeom>
              <a:avLst/>
              <a:gdLst/>
              <a:ahLst/>
              <a:cxnLst/>
              <a:rect l="l" t="t" r="r" b="b"/>
              <a:pathLst>
                <a:path w="42642" h="6464" extrusionOk="0">
                  <a:moveTo>
                    <a:pt x="0" y="6464"/>
                  </a:moveTo>
                  <a:lnTo>
                    <a:pt x="42642" y="6462"/>
                  </a:lnTo>
                  <a:lnTo>
                    <a:pt x="61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800" name="Google Shape;1771;p79"/>
            <p:cNvSpPr/>
            <p:nvPr/>
          </p:nvSpPr>
          <p:spPr>
            <a:xfrm>
              <a:off x="6334725" y="2752675"/>
              <a:ext cx="1065450" cy="161550"/>
            </a:xfrm>
            <a:custGeom>
              <a:avLst/>
              <a:gdLst/>
              <a:ahLst/>
              <a:cxnLst/>
              <a:rect l="l" t="t" r="r" b="b"/>
              <a:pathLst>
                <a:path w="42618" h="6462" extrusionOk="0">
                  <a:moveTo>
                    <a:pt x="0" y="2"/>
                  </a:moveTo>
                  <a:lnTo>
                    <a:pt x="42618" y="0"/>
                  </a:lnTo>
                  <a:lnTo>
                    <a:pt x="6142" y="64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01" name="Google Shape;1772;p79"/>
            <p:cNvSpPr/>
            <p:nvPr/>
          </p:nvSpPr>
          <p:spPr>
            <a:xfrm>
              <a:off x="5268500" y="2752675"/>
              <a:ext cx="1066825" cy="161550"/>
            </a:xfrm>
            <a:custGeom>
              <a:avLst/>
              <a:gdLst/>
              <a:ahLst/>
              <a:cxnLst/>
              <a:rect l="l" t="t" r="r" b="b"/>
              <a:pathLst>
                <a:path w="42673" h="6462" extrusionOk="0">
                  <a:moveTo>
                    <a:pt x="42673" y="2"/>
                  </a:moveTo>
                  <a:lnTo>
                    <a:pt x="0" y="0"/>
                  </a:lnTo>
                  <a:lnTo>
                    <a:pt x="36476" y="646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1802" name="Google Shape;1773;p79"/>
            <p:cNvSpPr/>
            <p:nvPr/>
          </p:nvSpPr>
          <p:spPr>
            <a:xfrm>
              <a:off x="5268500" y="2591125"/>
              <a:ext cx="1066225" cy="161600"/>
            </a:xfrm>
            <a:custGeom>
              <a:avLst/>
              <a:gdLst/>
              <a:ahLst/>
              <a:cxnLst/>
              <a:rect l="l" t="t" r="r" b="b"/>
              <a:pathLst>
                <a:path w="42649" h="6464" extrusionOk="0">
                  <a:moveTo>
                    <a:pt x="42649" y="6464"/>
                  </a:moveTo>
                  <a:lnTo>
                    <a:pt x="0" y="6462"/>
                  </a:lnTo>
                  <a:lnTo>
                    <a:pt x="364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1805" name="Google Shape;1749;p79">
            <a:extLst>
              <a:ext uri="{FF2B5EF4-FFF2-40B4-BE49-F238E27FC236}">
                <a16:creationId xmlns:a16="http://schemas.microsoft.com/office/drawing/2014/main" id="{884EBEC0-CF2D-A738-044F-2B94B7AD3B06}"/>
              </a:ext>
            </a:extLst>
          </p:cNvPr>
          <p:cNvSpPr txBox="1">
            <a:spLocks/>
          </p:cNvSpPr>
          <p:nvPr/>
        </p:nvSpPr>
        <p:spPr>
          <a:xfrm>
            <a:off x="3513772" y="-3135382"/>
            <a:ext cx="4353156" cy="333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indent="-228600" algn="r" rtl="1"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 sz="110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defRPr>
            </a:lvl1pPr>
            <a:lvl2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fa-IR" dirty="0"/>
              <a:t>سیرها به‌صورت یال‌هایی با وزن (فاصله) نمایش داده می‌شوند.</a:t>
            </a:r>
            <a:br>
              <a:rPr lang="fa-IR" dirty="0"/>
            </a:br>
            <a:br>
              <a:rPr lang="fa-IR" dirty="0"/>
            </a:br>
            <a:endParaRPr lang="en-US" dirty="0"/>
          </a:p>
        </p:txBody>
      </p:sp>
      <p:sp>
        <p:nvSpPr>
          <p:cNvPr id="1806" name="Google Shape;1749;p79">
            <a:extLst>
              <a:ext uri="{FF2B5EF4-FFF2-40B4-BE49-F238E27FC236}">
                <a16:creationId xmlns:a16="http://schemas.microsoft.com/office/drawing/2014/main" id="{F054D6BD-2F28-4F3F-DC03-F01304572B1A}"/>
              </a:ext>
            </a:extLst>
          </p:cNvPr>
          <p:cNvSpPr txBox="1">
            <a:spLocks/>
          </p:cNvSpPr>
          <p:nvPr/>
        </p:nvSpPr>
        <p:spPr>
          <a:xfrm>
            <a:off x="3513772" y="-2782205"/>
            <a:ext cx="4353156" cy="50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28600" indent="-228600" algn="r" rtl="1"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 sz="110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</a:defRPr>
            </a:lvl1pPr>
            <a:lvl2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</a:defRPr>
            </a:lvl2pPr>
            <a:lvl3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</a:defRPr>
            </a:lvl3pPr>
            <a:lvl4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</a:defRPr>
            </a:lvl4pPr>
            <a:lvl5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</a:defRPr>
            </a:lvl5pPr>
            <a:lvl6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</a:defRPr>
            </a:lvl6pPr>
            <a:lvl7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</a:defRPr>
            </a:lvl7pPr>
            <a:lvl8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</a:defRPr>
            </a:lvl8pPr>
            <a:lvl9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</a:defRPr>
            </a:lvl9pPr>
          </a:lstStyle>
          <a:p>
            <a:r>
              <a:rPr lang="fa-IR" dirty="0"/>
              <a:t>هدف: یافتن کوتاه‌ترین مسیر که از یک شهر شروع شده، به همه شهرها دقیقاً یک‌بار سر زده و به شهر ابتدایی بازگردد.</a:t>
            </a:r>
            <a:endParaRPr lang="en-US" dirty="0"/>
          </a:p>
        </p:txBody>
      </p:sp>
      <p:sp>
        <p:nvSpPr>
          <p:cNvPr id="1807" name="Google Shape;1751;p79">
            <a:extLst>
              <a:ext uri="{FF2B5EF4-FFF2-40B4-BE49-F238E27FC236}">
                <a16:creationId xmlns:a16="http://schemas.microsoft.com/office/drawing/2014/main" id="{421AA6A2-4AAD-F080-E032-51175A7F0840}"/>
              </a:ext>
            </a:extLst>
          </p:cNvPr>
          <p:cNvSpPr txBox="1">
            <a:spLocks/>
          </p:cNvSpPr>
          <p:nvPr/>
        </p:nvSpPr>
        <p:spPr>
          <a:xfrm>
            <a:off x="4780280" y="-1101415"/>
            <a:ext cx="3086648" cy="367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indent="-228600" algn="r" rtl="1"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ü"/>
              <a:defRPr sz="1100">
                <a:solidFill>
                  <a:schemeClr val="dk2"/>
                </a:solidFill>
                <a:latin typeface="Yekan Bakh" panose="00000500000000000000" pitchFamily="2" charset="-78"/>
                <a:ea typeface="Barlow"/>
                <a:cs typeface="Yekan Bakh" panose="00000500000000000000" pitchFamily="2" charset="-78"/>
                <a:sym typeface="Barlow"/>
              </a:defRPr>
            </a:lvl1pPr>
            <a:lvl2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algn="ctr">
              <a:buClr>
                <a:schemeClr val="dk1"/>
              </a:buClr>
              <a:buSzPts val="1400"/>
              <a:buFont typeface="Nunito"/>
              <a:buNone/>
              <a:defRPr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fa-IR" sz="1400" dirty="0"/>
              <a:t>مدل نامتقارن (</a:t>
            </a:r>
            <a:r>
              <a:rPr lang="en-US" sz="1400" dirty="0"/>
              <a:t>Asymmetric TSP</a:t>
            </a:r>
            <a:r>
              <a:rPr lang="fa-IR" sz="1400" dirty="0"/>
              <a:t>)</a:t>
            </a:r>
          </a:p>
        </p:txBody>
      </p:sp>
      <p:pic>
        <p:nvPicPr>
          <p:cNvPr id="1809" name="Picture 1808" descr="A group of white circles with black numbers&#10;&#10;AI-generated content may be incorrect.">
            <a:extLst>
              <a:ext uri="{FF2B5EF4-FFF2-40B4-BE49-F238E27FC236}">
                <a16:creationId xmlns:a16="http://schemas.microsoft.com/office/drawing/2014/main" id="{EDA24C7A-9C94-E282-9B76-3E7865DE76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1200" y="-2058715"/>
            <a:ext cx="1326811" cy="880556"/>
          </a:xfrm>
          <a:prstGeom prst="rect">
            <a:avLst/>
          </a:prstGeom>
        </p:spPr>
      </p:pic>
      <p:pic>
        <p:nvPicPr>
          <p:cNvPr id="1811" name="Graphic 1810">
            <a:extLst>
              <a:ext uri="{FF2B5EF4-FFF2-40B4-BE49-F238E27FC236}">
                <a16:creationId xmlns:a16="http://schemas.microsoft.com/office/drawing/2014/main" id="{C58DEB61-AD35-39A3-2FD3-A04A59FC26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13987" y="-1227599"/>
            <a:ext cx="1430338" cy="943907"/>
          </a:xfrm>
          <a:prstGeom prst="rect">
            <a:avLst/>
          </a:prstGeom>
        </p:spPr>
      </p:pic>
      <p:pic>
        <p:nvPicPr>
          <p:cNvPr id="1813" name="Graphic 1812">
            <a:extLst>
              <a:ext uri="{FF2B5EF4-FFF2-40B4-BE49-F238E27FC236}">
                <a16:creationId xmlns:a16="http://schemas.microsoft.com/office/drawing/2014/main" id="{1F6468AA-C344-F86D-D50B-4B6AC9E4A1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18352" y="-4015977"/>
            <a:ext cx="1907400" cy="1589500"/>
          </a:xfrm>
          <a:prstGeom prst="rect">
            <a:avLst/>
          </a:prstGeom>
        </p:spPr>
      </p:pic>
      <p:sp>
        <p:nvSpPr>
          <p:cNvPr id="1803" name="Google Shape;312;p39">
            <a:extLst>
              <a:ext uri="{FF2B5EF4-FFF2-40B4-BE49-F238E27FC236}">
                <a16:creationId xmlns:a16="http://schemas.microsoft.com/office/drawing/2014/main" id="{FF32334D-ED85-EE2F-898F-563B385B01D9}"/>
              </a:ext>
            </a:extLst>
          </p:cNvPr>
          <p:cNvSpPr txBox="1">
            <a:spLocks/>
          </p:cNvSpPr>
          <p:nvPr/>
        </p:nvSpPr>
        <p:spPr>
          <a:xfrm>
            <a:off x="4248523" y="4741802"/>
            <a:ext cx="646954" cy="27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6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ctr"/>
            <a:r>
              <a:rPr lang="fa-IR" sz="1400" dirty="0">
                <a:latin typeface="Yekan Bakh" panose="00000500000000000000" pitchFamily="2" charset="-78"/>
                <a:cs typeface="Yekan Bakh" panose="00000500000000000000" pitchFamily="2" charset="-78"/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ad a Road Map Week XL by Slidesgo">
  <a:themeElements>
    <a:clrScheme name="Simple Light">
      <a:dk1>
        <a:srgbClr val="302320"/>
      </a:dk1>
      <a:lt1>
        <a:srgbClr val="FFFFFF"/>
      </a:lt1>
      <a:dk2>
        <a:srgbClr val="50443F"/>
      </a:dk2>
      <a:lt2>
        <a:srgbClr val="FCF9F7"/>
      </a:lt2>
      <a:accent1>
        <a:srgbClr val="EBE5D8"/>
      </a:accent1>
      <a:accent2>
        <a:srgbClr val="C9C0AD"/>
      </a:accent2>
      <a:accent3>
        <a:srgbClr val="FFBA4C"/>
      </a:accent3>
      <a:accent4>
        <a:srgbClr val="F07E53"/>
      </a:accent4>
      <a:accent5>
        <a:srgbClr val="63B389"/>
      </a:accent5>
      <a:accent6>
        <a:srgbClr val="878E91"/>
      </a:accent6>
      <a:hlink>
        <a:srgbClr val="63B3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1763</Words>
  <Application>Microsoft Office PowerPoint</Application>
  <PresentationFormat>On-screen Show (16:9)</PresentationFormat>
  <Paragraphs>219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Cambria Math</vt:lpstr>
      <vt:lpstr>Barlow Medium</vt:lpstr>
      <vt:lpstr>Barlow</vt:lpstr>
      <vt:lpstr>Wingdings</vt:lpstr>
      <vt:lpstr>Arial</vt:lpstr>
      <vt:lpstr>Exo 2</vt:lpstr>
      <vt:lpstr>Yekan Bakh</vt:lpstr>
      <vt:lpstr>Nunito</vt:lpstr>
      <vt:lpstr>Read a Road Map Week XL by Slidesgo</vt:lpstr>
      <vt:lpstr>PowerPoint Presentation</vt:lpstr>
      <vt:lpstr>در حل مسئله فروشنده دوره‌گرد</vt:lpstr>
      <vt:lpstr>—SOME Travelling Salesmen In 1932</vt:lpstr>
      <vt:lpstr>First Steps Of Formulation In 19Th Century</vt:lpstr>
      <vt:lpstr> Hamiltonian cycle</vt:lpstr>
      <vt:lpstr>The general form of the TSP</vt:lpstr>
      <vt:lpstr>ادامه تاریخچه</vt:lpstr>
      <vt:lpstr>مسئله فروشنده دوره‌گرد به‌عنوان یک مسئله گرافی</vt:lpstr>
      <vt:lpstr>فرمول‌های برنامه‌ریزی خطی عدد صحیح</vt:lpstr>
      <vt:lpstr>فرمول‌های برنامه‌ریزی خطی عدد صحیح</vt:lpstr>
      <vt:lpstr>فرمول‌های برنامه‌ریزی خطی عدد صحیح</vt:lpstr>
      <vt:lpstr>Nearest Neighbor Algorithm</vt:lpstr>
      <vt:lpstr>Genetic Algorithm (GA)</vt:lpstr>
      <vt:lpstr>2-Opt Algorithm</vt:lpstr>
      <vt:lpstr>2-Opt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ASUS.PIESC</cp:lastModifiedBy>
  <cp:revision>18</cp:revision>
  <dcterms:modified xsi:type="dcterms:W3CDTF">2025-06-02T01:01:12Z</dcterms:modified>
</cp:coreProperties>
</file>