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qjyQb4wdn1bR6KuTA7OyG5/z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408655" y="2895772"/>
            <a:ext cx="271770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Indexes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3269343" y="1479715"/>
            <a:ext cx="5341257" cy="3898569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1" name="Google Shape;241;p10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[-4]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Google Shape;242;p10"/>
          <p:cNvCxnSpPr>
            <a:endCxn id="241" idx="3"/>
          </p:cNvCxnSpPr>
          <p:nvPr/>
        </p:nvCxnSpPr>
        <p:spPr>
          <a:xfrm rot="-5400000">
            <a:off x="2774847" y="2958857"/>
            <a:ext cx="2073900" cy="1139100"/>
          </a:xfrm>
          <a:prstGeom prst="curvedConnector4">
            <a:avLst>
              <a:gd name="adj1" fmla="val 22918"/>
              <a:gd name="adj2" fmla="val 120068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3" name="Google Shape;243;p10"/>
          <p:cNvSpPr txBox="1"/>
          <p:nvPr/>
        </p:nvSpPr>
        <p:spPr>
          <a:xfrm>
            <a:off x="4675122" y="3245509"/>
            <a:ext cx="3715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 the character at negative index -4</a:t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9035603" y="1624747"/>
            <a:ext cx="2318197" cy="11590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9205716" y="1745029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o</a:t>
            </a: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1275008" y="5038422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0"/>
          <p:cNvCxnSpPr/>
          <p:nvPr/>
        </p:nvCxnSpPr>
        <p:spPr>
          <a:xfrm>
            <a:off x="2575774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10"/>
          <p:cNvCxnSpPr/>
          <p:nvPr/>
        </p:nvCxnSpPr>
        <p:spPr>
          <a:xfrm>
            <a:off x="3887487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0"/>
          <p:cNvCxnSpPr/>
          <p:nvPr/>
        </p:nvCxnSpPr>
        <p:spPr>
          <a:xfrm>
            <a:off x="5370489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10"/>
          <p:cNvCxnSpPr/>
          <p:nvPr/>
        </p:nvCxnSpPr>
        <p:spPr>
          <a:xfrm>
            <a:off x="6682202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10"/>
          <p:cNvSpPr txBox="1"/>
          <p:nvPr/>
        </p:nvSpPr>
        <p:spPr>
          <a:xfrm>
            <a:off x="1654323" y="4890532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52" name="Google Shape;252;p10"/>
          <p:cNvSpPr txBox="1"/>
          <p:nvPr/>
        </p:nvSpPr>
        <p:spPr>
          <a:xfrm>
            <a:off x="2955089" y="4839017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4429268" y="4890532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5730034" y="4839017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7062853" y="4861416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1654323" y="447675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2923504" y="447675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4298949" y="4514952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5568130" y="4514952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6943575" y="447675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1654323" y="632528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2923504" y="632528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3" name="Google Shape;263;p10"/>
          <p:cNvSpPr txBox="1"/>
          <p:nvPr/>
        </p:nvSpPr>
        <p:spPr>
          <a:xfrm>
            <a:off x="4298949" y="6363488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5568130" y="6363488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5" name="Google Shape;265;p10"/>
          <p:cNvSpPr txBox="1"/>
          <p:nvPr/>
        </p:nvSpPr>
        <p:spPr>
          <a:xfrm>
            <a:off x="6943575" y="632528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1833855" y="1368072"/>
            <a:ext cx="319189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[-len(s)]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9" name="Google Shape;279;p12"/>
          <p:cNvSpPr txBox="1"/>
          <p:nvPr/>
        </p:nvSpPr>
        <p:spPr>
          <a:xfrm>
            <a:off x="1833855" y="1368072"/>
            <a:ext cx="319189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[-len(s)]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0" name="Google Shape;280;p12"/>
          <p:cNvCxnSpPr>
            <a:stCxn id="281" idx="0"/>
          </p:cNvCxnSpPr>
          <p:nvPr/>
        </p:nvCxnSpPr>
        <p:spPr>
          <a:xfrm rot="-5400000">
            <a:off x="1841299" y="2845501"/>
            <a:ext cx="1692900" cy="1569600"/>
          </a:xfrm>
          <a:prstGeom prst="curvedConnector3">
            <a:avLst>
              <a:gd name="adj1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2" name="Google Shape;282;p12"/>
          <p:cNvSpPr txBox="1"/>
          <p:nvPr/>
        </p:nvSpPr>
        <p:spPr>
          <a:xfrm>
            <a:off x="4313435" y="2948193"/>
            <a:ext cx="37158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len(s) = 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 the character at negative index -5</a:t>
            </a:r>
            <a:endParaRPr/>
          </a:p>
        </p:txBody>
      </p:sp>
      <p:sp>
        <p:nvSpPr>
          <p:cNvPr id="283" name="Google Shape;283;p12"/>
          <p:cNvSpPr/>
          <p:nvPr/>
        </p:nvSpPr>
        <p:spPr>
          <a:xfrm>
            <a:off x="9035603" y="1624747"/>
            <a:ext cx="2318197" cy="11590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9205716" y="1745029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r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275008" y="5038422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12"/>
          <p:cNvCxnSpPr/>
          <p:nvPr/>
        </p:nvCxnSpPr>
        <p:spPr>
          <a:xfrm>
            <a:off x="2575774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7" name="Google Shape;287;p12"/>
          <p:cNvCxnSpPr/>
          <p:nvPr/>
        </p:nvCxnSpPr>
        <p:spPr>
          <a:xfrm>
            <a:off x="3887487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12"/>
          <p:cNvCxnSpPr/>
          <p:nvPr/>
        </p:nvCxnSpPr>
        <p:spPr>
          <a:xfrm>
            <a:off x="5370489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12"/>
          <p:cNvCxnSpPr/>
          <p:nvPr/>
        </p:nvCxnSpPr>
        <p:spPr>
          <a:xfrm>
            <a:off x="6682202" y="503842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12"/>
          <p:cNvSpPr txBox="1"/>
          <p:nvPr/>
        </p:nvSpPr>
        <p:spPr>
          <a:xfrm>
            <a:off x="1654323" y="4890532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2955089" y="4839017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4429268" y="4890532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93" name="Google Shape;293;p12"/>
          <p:cNvSpPr txBox="1"/>
          <p:nvPr/>
        </p:nvSpPr>
        <p:spPr>
          <a:xfrm>
            <a:off x="5730034" y="4839017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94" name="Google Shape;294;p12"/>
          <p:cNvSpPr txBox="1"/>
          <p:nvPr/>
        </p:nvSpPr>
        <p:spPr>
          <a:xfrm>
            <a:off x="7062853" y="4861416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1654323" y="447675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/>
          </a:p>
        </p:txBody>
      </p:sp>
      <p:sp>
        <p:nvSpPr>
          <p:cNvPr id="295" name="Google Shape;295;p12"/>
          <p:cNvSpPr txBox="1"/>
          <p:nvPr/>
        </p:nvSpPr>
        <p:spPr>
          <a:xfrm>
            <a:off x="2923504" y="447675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</p:txBody>
      </p:sp>
      <p:sp>
        <p:nvSpPr>
          <p:cNvPr id="296" name="Google Shape;296;p12"/>
          <p:cNvSpPr txBox="1"/>
          <p:nvPr/>
        </p:nvSpPr>
        <p:spPr>
          <a:xfrm>
            <a:off x="4298949" y="4514952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297" name="Google Shape;297;p12"/>
          <p:cNvSpPr txBox="1"/>
          <p:nvPr/>
        </p:nvSpPr>
        <p:spPr>
          <a:xfrm>
            <a:off x="5568130" y="4514952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298" name="Google Shape;298;p12"/>
          <p:cNvSpPr txBox="1"/>
          <p:nvPr/>
        </p:nvSpPr>
        <p:spPr>
          <a:xfrm>
            <a:off x="6943575" y="447675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299" name="Google Shape;299;p12"/>
          <p:cNvSpPr txBox="1"/>
          <p:nvPr/>
        </p:nvSpPr>
        <p:spPr>
          <a:xfrm>
            <a:off x="1654323" y="632528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0" name="Google Shape;300;p12"/>
          <p:cNvSpPr txBox="1"/>
          <p:nvPr/>
        </p:nvSpPr>
        <p:spPr>
          <a:xfrm>
            <a:off x="2923504" y="632528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1" name="Google Shape;301;p12"/>
          <p:cNvSpPr txBox="1"/>
          <p:nvPr/>
        </p:nvSpPr>
        <p:spPr>
          <a:xfrm>
            <a:off x="4298949" y="6363488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2" name="Google Shape;302;p12"/>
          <p:cNvSpPr txBox="1"/>
          <p:nvPr/>
        </p:nvSpPr>
        <p:spPr>
          <a:xfrm>
            <a:off x="5568130" y="6363488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03" name="Google Shape;303;p12"/>
          <p:cNvSpPr txBox="1"/>
          <p:nvPr/>
        </p:nvSpPr>
        <p:spPr>
          <a:xfrm>
            <a:off x="6943575" y="632528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[-6]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[-6]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3379580" y="4842411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14"/>
          <p:cNvCxnSpPr/>
          <p:nvPr/>
        </p:nvCxnSpPr>
        <p:spPr>
          <a:xfrm>
            <a:off x="4680346" y="4842411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14"/>
          <p:cNvCxnSpPr/>
          <p:nvPr/>
        </p:nvCxnSpPr>
        <p:spPr>
          <a:xfrm>
            <a:off x="5992059" y="4842411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320;p14"/>
          <p:cNvCxnSpPr/>
          <p:nvPr/>
        </p:nvCxnSpPr>
        <p:spPr>
          <a:xfrm>
            <a:off x="7475061" y="4842411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1" name="Google Shape;321;p14"/>
          <p:cNvCxnSpPr/>
          <p:nvPr/>
        </p:nvCxnSpPr>
        <p:spPr>
          <a:xfrm>
            <a:off x="8786774" y="4842411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14"/>
          <p:cNvSpPr txBox="1"/>
          <p:nvPr/>
        </p:nvSpPr>
        <p:spPr>
          <a:xfrm>
            <a:off x="3758895" y="4694521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5059661" y="4643006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324" name="Google Shape;324;p14"/>
          <p:cNvSpPr txBox="1"/>
          <p:nvPr/>
        </p:nvSpPr>
        <p:spPr>
          <a:xfrm>
            <a:off x="6533840" y="4694521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325" name="Google Shape;325;p14"/>
          <p:cNvSpPr txBox="1"/>
          <p:nvPr/>
        </p:nvSpPr>
        <p:spPr>
          <a:xfrm>
            <a:off x="7834606" y="4643006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26" name="Google Shape;326;p14"/>
          <p:cNvSpPr txBox="1"/>
          <p:nvPr/>
        </p:nvSpPr>
        <p:spPr>
          <a:xfrm>
            <a:off x="9167425" y="4665405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3758895" y="4280740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5028076" y="4280740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6403521" y="431894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330" name="Google Shape;330;p14"/>
          <p:cNvSpPr txBox="1"/>
          <p:nvPr/>
        </p:nvSpPr>
        <p:spPr>
          <a:xfrm>
            <a:off x="7672702" y="4318941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331" name="Google Shape;331;p14"/>
          <p:cNvSpPr txBox="1"/>
          <p:nvPr/>
        </p:nvSpPr>
        <p:spPr>
          <a:xfrm>
            <a:off x="9048147" y="4280740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332" name="Google Shape;332;p14"/>
          <p:cNvSpPr txBox="1"/>
          <p:nvPr/>
        </p:nvSpPr>
        <p:spPr>
          <a:xfrm>
            <a:off x="3758895" y="612927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3" name="Google Shape;333;p14"/>
          <p:cNvSpPr txBox="1"/>
          <p:nvPr/>
        </p:nvSpPr>
        <p:spPr>
          <a:xfrm>
            <a:off x="5028076" y="612927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4" name="Google Shape;334;p14"/>
          <p:cNvSpPr txBox="1"/>
          <p:nvPr/>
        </p:nvSpPr>
        <p:spPr>
          <a:xfrm>
            <a:off x="6403521" y="616747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5" name="Google Shape;335;p14"/>
          <p:cNvSpPr txBox="1"/>
          <p:nvPr/>
        </p:nvSpPr>
        <p:spPr>
          <a:xfrm>
            <a:off x="7672702" y="616747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6" name="Google Shape;336;p14"/>
          <p:cNvSpPr txBox="1"/>
          <p:nvPr/>
        </p:nvSpPr>
        <p:spPr>
          <a:xfrm>
            <a:off x="9048147" y="612927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37" name="Google Shape;337;p14"/>
          <p:cNvSpPr txBox="1"/>
          <p:nvPr/>
        </p:nvSpPr>
        <p:spPr>
          <a:xfrm>
            <a:off x="2406278" y="4284987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-6</a:t>
            </a:r>
            <a:endParaRPr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569" y="5020997"/>
            <a:ext cx="749947" cy="74994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 txBox="1"/>
          <p:nvPr/>
        </p:nvSpPr>
        <p:spPr>
          <a:xfrm>
            <a:off x="1565837" y="5767367"/>
            <a:ext cx="16961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Nothing here !</a:t>
            </a:r>
            <a:endParaRPr/>
          </a:p>
        </p:txBody>
      </p:sp>
      <p:sp>
        <p:nvSpPr>
          <p:cNvPr id="340" name="Google Shape;340;p14"/>
          <p:cNvSpPr/>
          <p:nvPr/>
        </p:nvSpPr>
        <p:spPr>
          <a:xfrm>
            <a:off x="5925039" y="1365366"/>
            <a:ext cx="6205154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5925039" y="1490185"/>
            <a:ext cx="6186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IndexError: string index out of range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48" name="Google Shape;348;p15"/>
          <p:cNvSpPr txBox="1"/>
          <p:nvPr/>
        </p:nvSpPr>
        <p:spPr>
          <a:xfrm>
            <a:off x="1833855" y="1368072"/>
            <a:ext cx="190308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1833855" y="1368072"/>
            <a:ext cx="190308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3320775" y="4783391"/>
            <a:ext cx="357360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3758895" y="612927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8" name="Google Shape;358;p16"/>
          <p:cNvSpPr txBox="1"/>
          <p:nvPr/>
        </p:nvSpPr>
        <p:spPr>
          <a:xfrm>
            <a:off x="5028076" y="612927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9" name="Google Shape;359;p16"/>
          <p:cNvSpPr txBox="1"/>
          <p:nvPr/>
        </p:nvSpPr>
        <p:spPr>
          <a:xfrm>
            <a:off x="6403521" y="6167477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4633567" y="1745432"/>
            <a:ext cx="6205154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6"/>
          <p:cNvSpPr txBox="1"/>
          <p:nvPr/>
        </p:nvSpPr>
        <p:spPr>
          <a:xfrm>
            <a:off x="4633567" y="1885662"/>
            <a:ext cx="6186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IndexError: string index out of range</a:t>
            </a:r>
            <a:endParaRPr/>
          </a:p>
        </p:txBody>
      </p:sp>
      <p:pic>
        <p:nvPicPr>
          <p:cNvPr id="362" name="Google Shape;3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547" y="4783391"/>
            <a:ext cx="749947" cy="74994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 txBox="1"/>
          <p:nvPr/>
        </p:nvSpPr>
        <p:spPr>
          <a:xfrm>
            <a:off x="5604815" y="5529761"/>
            <a:ext cx="16961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Nothing here 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8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7"/>
          <p:cNvSpPr txBox="1"/>
          <p:nvPr/>
        </p:nvSpPr>
        <p:spPr>
          <a:xfrm>
            <a:off x="3947860" y="2895772"/>
            <a:ext cx="41569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(substring)</a:t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3269343" y="1479715"/>
            <a:ext cx="5341257" cy="3898569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/>
        </p:nvSpPr>
        <p:spPr>
          <a:xfrm>
            <a:off x="1003000" y="253116"/>
            <a:ext cx="1024934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cut a string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(=slice) using the indexes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1833855" y="1368072"/>
            <a:ext cx="426591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“abcdefg”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subtext = text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[2:5]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1335843" y="4665015"/>
            <a:ext cx="923055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18"/>
          <p:cNvCxnSpPr/>
          <p:nvPr/>
        </p:nvCxnSpPr>
        <p:spPr>
          <a:xfrm>
            <a:off x="2636609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18"/>
          <p:cNvCxnSpPr/>
          <p:nvPr/>
        </p:nvCxnSpPr>
        <p:spPr>
          <a:xfrm>
            <a:off x="3948322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5431324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3" name="Google Shape;383;p18"/>
          <p:cNvCxnSpPr/>
          <p:nvPr/>
        </p:nvCxnSpPr>
        <p:spPr>
          <a:xfrm>
            <a:off x="6743037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4" name="Google Shape;384;p18"/>
          <p:cNvSpPr txBox="1"/>
          <p:nvPr/>
        </p:nvSpPr>
        <p:spPr>
          <a:xfrm>
            <a:off x="1715158" y="4517125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3015924" y="4465610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4490103" y="4517125"/>
            <a:ext cx="6190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87" name="Google Shape;387;p18"/>
          <p:cNvSpPr txBox="1"/>
          <p:nvPr/>
        </p:nvSpPr>
        <p:spPr>
          <a:xfrm>
            <a:off x="5790869" y="4465610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8" name="Google Shape;388;p18"/>
          <p:cNvSpPr txBox="1"/>
          <p:nvPr/>
        </p:nvSpPr>
        <p:spPr>
          <a:xfrm>
            <a:off x="7123688" y="4488009"/>
            <a:ext cx="69442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89" name="Google Shape;389;p18"/>
          <p:cNvSpPr txBox="1"/>
          <p:nvPr/>
        </p:nvSpPr>
        <p:spPr>
          <a:xfrm>
            <a:off x="1877062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146243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91" name="Google Shape;391;p18"/>
          <p:cNvSpPr txBox="1"/>
          <p:nvPr/>
        </p:nvSpPr>
        <p:spPr>
          <a:xfrm>
            <a:off x="4521688" y="599732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2" name="Google Shape;392;p18"/>
          <p:cNvSpPr txBox="1"/>
          <p:nvPr/>
        </p:nvSpPr>
        <p:spPr>
          <a:xfrm>
            <a:off x="5790869" y="599732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93" name="Google Shape;393;p18"/>
          <p:cNvSpPr txBox="1"/>
          <p:nvPr/>
        </p:nvSpPr>
        <p:spPr>
          <a:xfrm>
            <a:off x="7166314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94" name="Google Shape;394;p18"/>
          <p:cNvSpPr txBox="1"/>
          <p:nvPr/>
        </p:nvSpPr>
        <p:spPr>
          <a:xfrm>
            <a:off x="4416621" y="3272565"/>
            <a:ext cx="692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/>
          </a:p>
        </p:txBody>
      </p:sp>
      <p:sp>
        <p:nvSpPr>
          <p:cNvPr id="395" name="Google Shape;395;p18"/>
          <p:cNvSpPr txBox="1"/>
          <p:nvPr/>
        </p:nvSpPr>
        <p:spPr>
          <a:xfrm>
            <a:off x="7316228" y="3278153"/>
            <a:ext cx="24205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(but not including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/>
          </a:p>
        </p:txBody>
      </p:sp>
      <p:sp>
        <p:nvSpPr>
          <p:cNvPr id="396" name="Google Shape;396;p18"/>
          <p:cNvSpPr txBox="1"/>
          <p:nvPr/>
        </p:nvSpPr>
        <p:spPr>
          <a:xfrm>
            <a:off x="8313982" y="4576404"/>
            <a:ext cx="49725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397" name="Google Shape;397;p18"/>
          <p:cNvSpPr txBox="1"/>
          <p:nvPr/>
        </p:nvSpPr>
        <p:spPr>
          <a:xfrm>
            <a:off x="9499029" y="4454278"/>
            <a:ext cx="66717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cxnSp>
        <p:nvCxnSpPr>
          <p:cNvPr id="398" name="Google Shape;398;p18"/>
          <p:cNvCxnSpPr/>
          <p:nvPr/>
        </p:nvCxnSpPr>
        <p:spPr>
          <a:xfrm>
            <a:off x="8049430" y="4653683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399;p18"/>
          <p:cNvCxnSpPr/>
          <p:nvPr/>
        </p:nvCxnSpPr>
        <p:spPr>
          <a:xfrm>
            <a:off x="9296160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p18"/>
          <p:cNvSpPr txBox="1"/>
          <p:nvPr/>
        </p:nvSpPr>
        <p:spPr>
          <a:xfrm>
            <a:off x="8446050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01" name="Google Shape;401;p18"/>
          <p:cNvSpPr txBox="1"/>
          <p:nvPr/>
        </p:nvSpPr>
        <p:spPr>
          <a:xfrm>
            <a:off x="9725786" y="598824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02" name="Google Shape;402;p18"/>
          <p:cNvSpPr/>
          <p:nvPr/>
        </p:nvSpPr>
        <p:spPr>
          <a:xfrm rot="-5400000" flipH="1">
            <a:off x="5900991" y="2280077"/>
            <a:ext cx="319948" cy="397693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8"/>
          <p:cNvSpPr/>
          <p:nvPr/>
        </p:nvSpPr>
        <p:spPr>
          <a:xfrm>
            <a:off x="8610600" y="1329112"/>
            <a:ext cx="1621507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8610599" y="1453931"/>
            <a:ext cx="13034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cde</a:t>
            </a:r>
            <a:endParaRPr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11" name="Google Shape;411;p19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[2:4]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114495" y="253116"/>
            <a:ext cx="1002633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characters can be accessed by </a:t>
            </a:r>
            <a:r>
              <a:rPr lang="en-US" sz="4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588653" y="3055156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3889419" y="3055156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/>
          <p:nvPr/>
        </p:nvSpPr>
        <p:spPr>
          <a:xfrm>
            <a:off x="4682501" y="1728680"/>
            <a:ext cx="31918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“ronan”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5201132" y="3055156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2"/>
          <p:cNvCxnSpPr/>
          <p:nvPr/>
        </p:nvCxnSpPr>
        <p:spPr>
          <a:xfrm>
            <a:off x="6684134" y="3055156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2"/>
          <p:cNvCxnSpPr/>
          <p:nvPr/>
        </p:nvCxnSpPr>
        <p:spPr>
          <a:xfrm>
            <a:off x="7995847" y="3055156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>
            <a:off x="2967968" y="2907266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4268734" y="2855751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742913" y="2907266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7043679" y="2855751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376498" y="2878150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129872" y="434926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41006" y="4387466"/>
            <a:ext cx="1292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 index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259133" y="4389033"/>
            <a:ext cx="489397" cy="3956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399053" y="434926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774498" y="438746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043679" y="438746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8419124" y="434926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rot="-2615844">
            <a:off x="2503832" y="5110364"/>
            <a:ext cx="489397" cy="3956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68452" y="5435536"/>
            <a:ext cx="1511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from 0 !!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[2:4]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3052672" y="4971692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20"/>
          <p:cNvCxnSpPr/>
          <p:nvPr/>
        </p:nvCxnSpPr>
        <p:spPr>
          <a:xfrm>
            <a:off x="4353438" y="497169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1" name="Google Shape;421;p20"/>
          <p:cNvCxnSpPr/>
          <p:nvPr/>
        </p:nvCxnSpPr>
        <p:spPr>
          <a:xfrm>
            <a:off x="5665151" y="497169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2" name="Google Shape;422;p20"/>
          <p:cNvCxnSpPr/>
          <p:nvPr/>
        </p:nvCxnSpPr>
        <p:spPr>
          <a:xfrm>
            <a:off x="7148153" y="497169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p20"/>
          <p:cNvCxnSpPr/>
          <p:nvPr/>
        </p:nvCxnSpPr>
        <p:spPr>
          <a:xfrm>
            <a:off x="8459866" y="4971692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20"/>
          <p:cNvSpPr txBox="1"/>
          <p:nvPr/>
        </p:nvSpPr>
        <p:spPr>
          <a:xfrm>
            <a:off x="3431987" y="4823802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425" name="Google Shape;425;p20"/>
          <p:cNvSpPr txBox="1"/>
          <p:nvPr/>
        </p:nvSpPr>
        <p:spPr>
          <a:xfrm>
            <a:off x="4732753" y="4772287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426" name="Google Shape;426;p20"/>
          <p:cNvSpPr txBox="1"/>
          <p:nvPr/>
        </p:nvSpPr>
        <p:spPr>
          <a:xfrm>
            <a:off x="6206932" y="4823802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427" name="Google Shape;427;p20"/>
          <p:cNvSpPr txBox="1"/>
          <p:nvPr/>
        </p:nvSpPr>
        <p:spPr>
          <a:xfrm>
            <a:off x="7507698" y="4772287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28" name="Google Shape;428;p20"/>
          <p:cNvSpPr txBox="1"/>
          <p:nvPr/>
        </p:nvSpPr>
        <p:spPr>
          <a:xfrm>
            <a:off x="8840517" y="4794686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429" name="Google Shape;429;p20"/>
          <p:cNvSpPr txBox="1"/>
          <p:nvPr/>
        </p:nvSpPr>
        <p:spPr>
          <a:xfrm>
            <a:off x="3593891" y="6265801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0" name="Google Shape;430;p20"/>
          <p:cNvSpPr txBox="1"/>
          <p:nvPr/>
        </p:nvSpPr>
        <p:spPr>
          <a:xfrm>
            <a:off x="4863072" y="6265801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1" name="Google Shape;431;p20"/>
          <p:cNvSpPr txBox="1"/>
          <p:nvPr/>
        </p:nvSpPr>
        <p:spPr>
          <a:xfrm>
            <a:off x="6238517" y="6304002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2" name="Google Shape;432;p20"/>
          <p:cNvSpPr txBox="1"/>
          <p:nvPr/>
        </p:nvSpPr>
        <p:spPr>
          <a:xfrm>
            <a:off x="7507698" y="6304002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33" name="Google Shape;433;p20"/>
          <p:cNvSpPr txBox="1"/>
          <p:nvPr/>
        </p:nvSpPr>
        <p:spPr>
          <a:xfrm>
            <a:off x="8883143" y="6265801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4" name="Google Shape;434;p20"/>
          <p:cNvSpPr txBox="1"/>
          <p:nvPr/>
        </p:nvSpPr>
        <p:spPr>
          <a:xfrm>
            <a:off x="6037453" y="3524580"/>
            <a:ext cx="692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2</a:t>
            </a:r>
            <a:endParaRPr/>
          </a:p>
        </p:txBody>
      </p:sp>
      <p:sp>
        <p:nvSpPr>
          <p:cNvPr id="435" name="Google Shape;435;p20"/>
          <p:cNvSpPr txBox="1"/>
          <p:nvPr/>
        </p:nvSpPr>
        <p:spPr>
          <a:xfrm>
            <a:off x="7991854" y="3309648"/>
            <a:ext cx="24205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(but not including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=4</a:t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 rot="-5400000" flipH="1">
            <a:off x="6960334" y="3266845"/>
            <a:ext cx="103863" cy="2637868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8610600" y="1329112"/>
            <a:ext cx="1621507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8610600" y="1453931"/>
            <a:ext cx="800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na</a:t>
            </a:r>
            <a:endParaRPr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"/>
          <p:cNvSpPr txBox="1"/>
          <p:nvPr/>
        </p:nvSpPr>
        <p:spPr>
          <a:xfrm>
            <a:off x="2951883" y="253116"/>
            <a:ext cx="63516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some shortcuts!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45" name="Google Shape;445;p21"/>
          <p:cNvSpPr txBox="1"/>
          <p:nvPr/>
        </p:nvSpPr>
        <p:spPr>
          <a:xfrm>
            <a:off x="1895491" y="2802743"/>
            <a:ext cx="26468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4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[:3]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5097175" y="2875981"/>
            <a:ext cx="2061028" cy="5614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1"/>
          <p:cNvSpPr txBox="1"/>
          <p:nvPr/>
        </p:nvSpPr>
        <p:spPr>
          <a:xfrm>
            <a:off x="7743373" y="2802743"/>
            <a:ext cx="295465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4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40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4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:3]</a:t>
            </a:r>
            <a:endParaRPr/>
          </a:p>
        </p:txBody>
      </p:sp>
      <p:sp>
        <p:nvSpPr>
          <p:cNvPr id="448" name="Google Shape;448;p21"/>
          <p:cNvSpPr txBox="1"/>
          <p:nvPr/>
        </p:nvSpPr>
        <p:spPr>
          <a:xfrm>
            <a:off x="5418457" y="2506649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than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 txBox="1"/>
          <p:nvPr/>
        </p:nvSpPr>
        <p:spPr>
          <a:xfrm>
            <a:off x="2951883" y="253116"/>
            <a:ext cx="63516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some shortcuts!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55" name="Google Shape;455;p22"/>
          <p:cNvSpPr txBox="1"/>
          <p:nvPr/>
        </p:nvSpPr>
        <p:spPr>
          <a:xfrm>
            <a:off x="1833855" y="1368072"/>
            <a:ext cx="25474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[:3]</a:t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3974168" y="2226878"/>
            <a:ext cx="2061028" cy="5614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6182031" y="2199838"/>
            <a:ext cx="1473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:3]</a:t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9658667" y="1436190"/>
            <a:ext cx="1621507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9658667" y="1561009"/>
            <a:ext cx="954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ron</a:t>
            </a:r>
            <a:endParaRPr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22"/>
          <p:cNvSpPr/>
          <p:nvPr/>
        </p:nvSpPr>
        <p:spPr>
          <a:xfrm>
            <a:off x="2075603" y="5053420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22"/>
          <p:cNvCxnSpPr/>
          <p:nvPr/>
        </p:nvCxnSpPr>
        <p:spPr>
          <a:xfrm>
            <a:off x="3376369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2" name="Google Shape;462;p22"/>
          <p:cNvCxnSpPr/>
          <p:nvPr/>
        </p:nvCxnSpPr>
        <p:spPr>
          <a:xfrm>
            <a:off x="4688082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3" name="Google Shape;463;p22"/>
          <p:cNvCxnSpPr/>
          <p:nvPr/>
        </p:nvCxnSpPr>
        <p:spPr>
          <a:xfrm>
            <a:off x="6171084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4" name="Google Shape;464;p22"/>
          <p:cNvCxnSpPr/>
          <p:nvPr/>
        </p:nvCxnSpPr>
        <p:spPr>
          <a:xfrm>
            <a:off x="7482797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5" name="Google Shape;465;p22"/>
          <p:cNvSpPr txBox="1"/>
          <p:nvPr/>
        </p:nvSpPr>
        <p:spPr>
          <a:xfrm>
            <a:off x="2454918" y="4905530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466" name="Google Shape;466;p22"/>
          <p:cNvSpPr txBox="1"/>
          <p:nvPr/>
        </p:nvSpPr>
        <p:spPr>
          <a:xfrm>
            <a:off x="3755684" y="4854015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467" name="Google Shape;467;p22"/>
          <p:cNvSpPr txBox="1"/>
          <p:nvPr/>
        </p:nvSpPr>
        <p:spPr>
          <a:xfrm>
            <a:off x="5229863" y="4905530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6530629" y="4854015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69" name="Google Shape;469;p22"/>
          <p:cNvSpPr txBox="1"/>
          <p:nvPr/>
        </p:nvSpPr>
        <p:spPr>
          <a:xfrm>
            <a:off x="7863448" y="4876414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470" name="Google Shape;470;p22"/>
          <p:cNvSpPr txBox="1"/>
          <p:nvPr/>
        </p:nvSpPr>
        <p:spPr>
          <a:xfrm>
            <a:off x="2616822" y="6347529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71" name="Google Shape;471;p22"/>
          <p:cNvSpPr txBox="1"/>
          <p:nvPr/>
        </p:nvSpPr>
        <p:spPr>
          <a:xfrm>
            <a:off x="3886003" y="6347529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2" name="Google Shape;472;p22"/>
          <p:cNvSpPr txBox="1"/>
          <p:nvPr/>
        </p:nvSpPr>
        <p:spPr>
          <a:xfrm>
            <a:off x="5261448" y="638573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3" name="Google Shape;473;p22"/>
          <p:cNvSpPr txBox="1"/>
          <p:nvPr/>
        </p:nvSpPr>
        <p:spPr>
          <a:xfrm>
            <a:off x="6530629" y="638573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906074" y="6347529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5" name="Google Shape;475;p22"/>
          <p:cNvSpPr txBox="1"/>
          <p:nvPr/>
        </p:nvSpPr>
        <p:spPr>
          <a:xfrm>
            <a:off x="2422413" y="3903034"/>
            <a:ext cx="6851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476" name="Google Shape;476;p22"/>
          <p:cNvSpPr txBox="1"/>
          <p:nvPr/>
        </p:nvSpPr>
        <p:spPr>
          <a:xfrm>
            <a:off x="6450478" y="3903034"/>
            <a:ext cx="5405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 rot="-5400000" flipH="1">
            <a:off x="4132055" y="2902685"/>
            <a:ext cx="137902" cy="3668383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 txBox="1"/>
          <p:nvPr/>
        </p:nvSpPr>
        <p:spPr>
          <a:xfrm>
            <a:off x="2951883" y="253116"/>
            <a:ext cx="63516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some shortcuts!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84" name="Google Shape;484;p23"/>
          <p:cNvSpPr txBox="1"/>
          <p:nvPr/>
        </p:nvSpPr>
        <p:spPr>
          <a:xfrm>
            <a:off x="705320" y="2802743"/>
            <a:ext cx="26468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4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[3:]</a:t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3907004" y="2875981"/>
            <a:ext cx="2061028" cy="5614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6553202" y="2802743"/>
            <a:ext cx="54168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4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[3:</a:t>
            </a:r>
            <a:r>
              <a:rPr lang="en-US" sz="40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len(text)</a:t>
            </a:r>
            <a:r>
              <a:rPr lang="en-US" sz="4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487" name="Google Shape;487;p23"/>
          <p:cNvSpPr txBox="1"/>
          <p:nvPr/>
        </p:nvSpPr>
        <p:spPr>
          <a:xfrm>
            <a:off x="4228286" y="2506649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than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4"/>
          <p:cNvSpPr txBox="1"/>
          <p:nvPr/>
        </p:nvSpPr>
        <p:spPr>
          <a:xfrm>
            <a:off x="2951883" y="253116"/>
            <a:ext cx="63516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some shortcuts!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94" name="Google Shape;494;p24"/>
          <p:cNvSpPr txBox="1"/>
          <p:nvPr/>
        </p:nvSpPr>
        <p:spPr>
          <a:xfrm>
            <a:off x="1833855" y="1368072"/>
            <a:ext cx="25474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[3:]</a:t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3974168" y="2226878"/>
            <a:ext cx="2061028" cy="5614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4"/>
          <p:cNvSpPr txBox="1"/>
          <p:nvPr/>
        </p:nvSpPr>
        <p:spPr>
          <a:xfrm>
            <a:off x="6182031" y="2199838"/>
            <a:ext cx="25474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lang="en-US" sz="2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:len(s)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497" name="Google Shape;497;p24"/>
          <p:cNvSpPr/>
          <p:nvPr/>
        </p:nvSpPr>
        <p:spPr>
          <a:xfrm>
            <a:off x="9658667" y="1436190"/>
            <a:ext cx="1621507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9658667" y="1561009"/>
            <a:ext cx="800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an</a:t>
            </a: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2075603" y="5053420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24"/>
          <p:cNvCxnSpPr/>
          <p:nvPr/>
        </p:nvCxnSpPr>
        <p:spPr>
          <a:xfrm>
            <a:off x="3376369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Google Shape;501;p24"/>
          <p:cNvCxnSpPr/>
          <p:nvPr/>
        </p:nvCxnSpPr>
        <p:spPr>
          <a:xfrm>
            <a:off x="4688082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502;p24"/>
          <p:cNvCxnSpPr/>
          <p:nvPr/>
        </p:nvCxnSpPr>
        <p:spPr>
          <a:xfrm>
            <a:off x="6171084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3" name="Google Shape;503;p24"/>
          <p:cNvCxnSpPr/>
          <p:nvPr/>
        </p:nvCxnSpPr>
        <p:spPr>
          <a:xfrm>
            <a:off x="7482797" y="505342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24"/>
          <p:cNvSpPr txBox="1"/>
          <p:nvPr/>
        </p:nvSpPr>
        <p:spPr>
          <a:xfrm>
            <a:off x="2454918" y="4905530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505" name="Google Shape;505;p24"/>
          <p:cNvSpPr txBox="1"/>
          <p:nvPr/>
        </p:nvSpPr>
        <p:spPr>
          <a:xfrm>
            <a:off x="3755684" y="4854015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5229863" y="4905530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507" name="Google Shape;507;p24"/>
          <p:cNvSpPr txBox="1"/>
          <p:nvPr/>
        </p:nvSpPr>
        <p:spPr>
          <a:xfrm>
            <a:off x="6530629" y="4854015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08" name="Google Shape;508;p24"/>
          <p:cNvSpPr txBox="1"/>
          <p:nvPr/>
        </p:nvSpPr>
        <p:spPr>
          <a:xfrm>
            <a:off x="7863448" y="4876414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509" name="Google Shape;509;p24"/>
          <p:cNvSpPr txBox="1"/>
          <p:nvPr/>
        </p:nvSpPr>
        <p:spPr>
          <a:xfrm>
            <a:off x="2616822" y="6347529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10" name="Google Shape;510;p24"/>
          <p:cNvSpPr txBox="1"/>
          <p:nvPr/>
        </p:nvSpPr>
        <p:spPr>
          <a:xfrm>
            <a:off x="3886003" y="6347529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5261448" y="638573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2" name="Google Shape;512;p24"/>
          <p:cNvSpPr txBox="1"/>
          <p:nvPr/>
        </p:nvSpPr>
        <p:spPr>
          <a:xfrm>
            <a:off x="6530629" y="638573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13" name="Google Shape;513;p24"/>
          <p:cNvSpPr txBox="1"/>
          <p:nvPr/>
        </p:nvSpPr>
        <p:spPr>
          <a:xfrm>
            <a:off x="7906074" y="6347529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14" name="Google Shape;514;p24"/>
          <p:cNvSpPr txBox="1"/>
          <p:nvPr/>
        </p:nvSpPr>
        <p:spPr>
          <a:xfrm>
            <a:off x="6245670" y="3947649"/>
            <a:ext cx="6851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/>
          </a:p>
        </p:txBody>
      </p:sp>
      <p:sp>
        <p:nvSpPr>
          <p:cNvPr id="515" name="Google Shape;515;p24"/>
          <p:cNvSpPr txBox="1"/>
          <p:nvPr/>
        </p:nvSpPr>
        <p:spPr>
          <a:xfrm>
            <a:off x="9033228" y="3947649"/>
            <a:ext cx="5405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 rot="-5400000" flipH="1">
            <a:off x="7392503" y="3746719"/>
            <a:ext cx="80740" cy="224122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"/>
          <p:cNvSpPr txBox="1"/>
          <p:nvPr/>
        </p:nvSpPr>
        <p:spPr>
          <a:xfrm>
            <a:off x="1761411" y="253116"/>
            <a:ext cx="87325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can you explain this instruction?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23" name="Google Shape;523;p25"/>
          <p:cNvSpPr txBox="1"/>
          <p:nvPr/>
        </p:nvSpPr>
        <p:spPr>
          <a:xfrm>
            <a:off x="2138783" y="2277497"/>
            <a:ext cx="387798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print(text</a:t>
            </a:r>
            <a:r>
              <a:rPr lang="en-US" sz="3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[:-1]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524" name="Google Shape;524;p25"/>
          <p:cNvSpPr txBox="1"/>
          <p:nvPr/>
        </p:nvSpPr>
        <p:spPr>
          <a:xfrm>
            <a:off x="2138783" y="1569611"/>
            <a:ext cx="31854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text= “ronan”</a:t>
            </a:r>
            <a:endParaRPr sz="3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25"/>
          <p:cNvSpPr/>
          <p:nvPr/>
        </p:nvSpPr>
        <p:spPr>
          <a:xfrm rot="2469752" flipH="1">
            <a:off x="5816305" y="3030873"/>
            <a:ext cx="1001486" cy="7982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5"/>
          <p:cNvSpPr txBox="1"/>
          <p:nvPr/>
        </p:nvSpPr>
        <p:spPr>
          <a:xfrm>
            <a:off x="6802214" y="3461922"/>
            <a:ext cx="29286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this instruction removes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last character?</a:t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055374" y="1795109"/>
            <a:ext cx="2373676" cy="83270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7055374" y="1919928"/>
            <a:ext cx="20313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rona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"/>
          <p:cNvSpPr txBox="1"/>
          <p:nvPr/>
        </p:nvSpPr>
        <p:spPr>
          <a:xfrm>
            <a:off x="1761411" y="253116"/>
            <a:ext cx="87325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now can you explain this instruction?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35" name="Google Shape;535;p26"/>
          <p:cNvSpPr txBox="1"/>
          <p:nvPr/>
        </p:nvSpPr>
        <p:spPr>
          <a:xfrm>
            <a:off x="2138783" y="2277497"/>
            <a:ext cx="387798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print(text</a:t>
            </a:r>
            <a:r>
              <a:rPr lang="en-US" sz="3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[:-1]</a:t>
            </a: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536" name="Google Shape;536;p26"/>
          <p:cNvSpPr txBox="1"/>
          <p:nvPr/>
        </p:nvSpPr>
        <p:spPr>
          <a:xfrm>
            <a:off x="2138783" y="1569611"/>
            <a:ext cx="31854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text= “ronan”</a:t>
            </a:r>
            <a:endParaRPr sz="3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8759699" y="1045830"/>
            <a:ext cx="2373676" cy="83270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8966537" y="1097886"/>
            <a:ext cx="20313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rona</a:t>
            </a:r>
            <a:endParaRPr/>
          </a:p>
        </p:txBody>
      </p:sp>
      <p:sp>
        <p:nvSpPr>
          <p:cNvPr id="539" name="Google Shape;539;p26"/>
          <p:cNvSpPr/>
          <p:nvPr/>
        </p:nvSpPr>
        <p:spPr>
          <a:xfrm>
            <a:off x="6016768" y="2249464"/>
            <a:ext cx="899886" cy="574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7067978" y="2229691"/>
            <a:ext cx="23326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:-1]</a:t>
            </a:r>
            <a:endParaRPr/>
          </a:p>
        </p:txBody>
      </p:sp>
      <p:sp>
        <p:nvSpPr>
          <p:cNvPr id="541" name="Google Shape;541;p26"/>
          <p:cNvSpPr/>
          <p:nvPr/>
        </p:nvSpPr>
        <p:spPr>
          <a:xfrm>
            <a:off x="2710900" y="5068090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26"/>
          <p:cNvCxnSpPr/>
          <p:nvPr/>
        </p:nvCxnSpPr>
        <p:spPr>
          <a:xfrm>
            <a:off x="4011666" y="506809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26"/>
          <p:cNvCxnSpPr/>
          <p:nvPr/>
        </p:nvCxnSpPr>
        <p:spPr>
          <a:xfrm>
            <a:off x="5323379" y="506809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4" name="Google Shape;544;p26"/>
          <p:cNvCxnSpPr/>
          <p:nvPr/>
        </p:nvCxnSpPr>
        <p:spPr>
          <a:xfrm>
            <a:off x="6806381" y="506809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26"/>
          <p:cNvCxnSpPr/>
          <p:nvPr/>
        </p:nvCxnSpPr>
        <p:spPr>
          <a:xfrm>
            <a:off x="8118094" y="5068090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6" name="Google Shape;546;p26"/>
          <p:cNvSpPr txBox="1"/>
          <p:nvPr/>
        </p:nvSpPr>
        <p:spPr>
          <a:xfrm>
            <a:off x="3090215" y="4920200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547" name="Google Shape;547;p26"/>
          <p:cNvSpPr txBox="1"/>
          <p:nvPr/>
        </p:nvSpPr>
        <p:spPr>
          <a:xfrm>
            <a:off x="4390981" y="4868685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548" name="Google Shape;548;p26"/>
          <p:cNvSpPr txBox="1"/>
          <p:nvPr/>
        </p:nvSpPr>
        <p:spPr>
          <a:xfrm>
            <a:off x="5865160" y="4920200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549" name="Google Shape;549;p26"/>
          <p:cNvSpPr txBox="1"/>
          <p:nvPr/>
        </p:nvSpPr>
        <p:spPr>
          <a:xfrm>
            <a:off x="7165926" y="4868685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50" name="Google Shape;550;p26"/>
          <p:cNvSpPr txBox="1"/>
          <p:nvPr/>
        </p:nvSpPr>
        <p:spPr>
          <a:xfrm>
            <a:off x="8498745" y="4891084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551" name="Google Shape;551;p26"/>
          <p:cNvSpPr txBox="1"/>
          <p:nvPr/>
        </p:nvSpPr>
        <p:spPr>
          <a:xfrm>
            <a:off x="3090215" y="4506419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/>
          </a:p>
        </p:txBody>
      </p:sp>
      <p:sp>
        <p:nvSpPr>
          <p:cNvPr id="552" name="Google Shape;552;p26"/>
          <p:cNvSpPr txBox="1"/>
          <p:nvPr/>
        </p:nvSpPr>
        <p:spPr>
          <a:xfrm>
            <a:off x="4359396" y="4506419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</p:txBody>
      </p:sp>
      <p:sp>
        <p:nvSpPr>
          <p:cNvPr id="553" name="Google Shape;553;p26"/>
          <p:cNvSpPr txBox="1"/>
          <p:nvPr/>
        </p:nvSpPr>
        <p:spPr>
          <a:xfrm>
            <a:off x="5734841" y="4544620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554" name="Google Shape;554;p26"/>
          <p:cNvSpPr txBox="1"/>
          <p:nvPr/>
        </p:nvSpPr>
        <p:spPr>
          <a:xfrm>
            <a:off x="7004022" y="4544620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555" name="Google Shape;555;p26"/>
          <p:cNvSpPr txBox="1"/>
          <p:nvPr/>
        </p:nvSpPr>
        <p:spPr>
          <a:xfrm>
            <a:off x="8379467" y="4506419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556" name="Google Shape;556;p26"/>
          <p:cNvSpPr txBox="1"/>
          <p:nvPr/>
        </p:nvSpPr>
        <p:spPr>
          <a:xfrm>
            <a:off x="3090215" y="635495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57" name="Google Shape;557;p26"/>
          <p:cNvSpPr txBox="1"/>
          <p:nvPr/>
        </p:nvSpPr>
        <p:spPr>
          <a:xfrm>
            <a:off x="4359396" y="635495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8" name="Google Shape;558;p26"/>
          <p:cNvSpPr txBox="1"/>
          <p:nvPr/>
        </p:nvSpPr>
        <p:spPr>
          <a:xfrm>
            <a:off x="5734841" y="639315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9" name="Google Shape;559;p26"/>
          <p:cNvSpPr txBox="1"/>
          <p:nvPr/>
        </p:nvSpPr>
        <p:spPr>
          <a:xfrm>
            <a:off x="7004022" y="6393156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8379467" y="635495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61" name="Google Shape;561;p26"/>
          <p:cNvSpPr txBox="1"/>
          <p:nvPr/>
        </p:nvSpPr>
        <p:spPr>
          <a:xfrm>
            <a:off x="2940641" y="3435345"/>
            <a:ext cx="7001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/>
          </a:p>
        </p:txBody>
      </p:sp>
      <p:sp>
        <p:nvSpPr>
          <p:cNvPr id="562" name="Google Shape;562;p26"/>
          <p:cNvSpPr txBox="1"/>
          <p:nvPr/>
        </p:nvSpPr>
        <p:spPr>
          <a:xfrm>
            <a:off x="8498745" y="3389203"/>
            <a:ext cx="5405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563" name="Google Shape;563;p26"/>
          <p:cNvSpPr/>
          <p:nvPr/>
        </p:nvSpPr>
        <p:spPr>
          <a:xfrm rot="-5400000" flipH="1">
            <a:off x="5614877" y="1833256"/>
            <a:ext cx="127125" cy="4879308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/>
          <p:nvPr/>
        </p:nvSpPr>
        <p:spPr>
          <a:xfrm>
            <a:off x="5664475" y="283739"/>
            <a:ext cx="15921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Quiz!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4183852" y="1387689"/>
            <a:ext cx="44807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“goodMorning”</a:t>
            </a:r>
            <a:endParaRPr/>
          </a:p>
        </p:txBody>
      </p:sp>
      <p:sp>
        <p:nvSpPr>
          <p:cNvPr id="570" name="Google Shape;570;p27"/>
          <p:cNvSpPr txBox="1"/>
          <p:nvPr/>
        </p:nvSpPr>
        <p:spPr>
          <a:xfrm>
            <a:off x="1572598" y="2761442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text[2] )</a:t>
            </a: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0229" y="2676574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72" name="Google Shape;572;p27"/>
          <p:cNvSpPr txBox="1"/>
          <p:nvPr/>
        </p:nvSpPr>
        <p:spPr>
          <a:xfrm>
            <a:off x="1572598" y="3893202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text[-2] )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40229" y="3808334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74" name="Google Shape;574;p27"/>
          <p:cNvSpPr txBox="1"/>
          <p:nvPr/>
        </p:nvSpPr>
        <p:spPr>
          <a:xfrm>
            <a:off x="1572598" y="4940094"/>
            <a:ext cx="4051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text[1:2] )</a:t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40229" y="4855226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76" name="Google Shape;576;p27"/>
          <p:cNvSpPr txBox="1"/>
          <p:nvPr/>
        </p:nvSpPr>
        <p:spPr>
          <a:xfrm>
            <a:off x="1613366" y="5986986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text[:4] )</a:t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80997" y="5902118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7256578" y="273835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text[3:] )</a:t>
            </a: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6424209" y="2653491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80" name="Google Shape;580;p27"/>
          <p:cNvSpPr txBox="1"/>
          <p:nvPr/>
        </p:nvSpPr>
        <p:spPr>
          <a:xfrm>
            <a:off x="7256578" y="3876063"/>
            <a:ext cx="40511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text[:-4] )</a:t>
            </a: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24209" y="3791195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82" name="Google Shape;582;p27"/>
          <p:cNvSpPr txBox="1"/>
          <p:nvPr/>
        </p:nvSpPr>
        <p:spPr>
          <a:xfrm>
            <a:off x="7256578" y="5056957"/>
            <a:ext cx="44807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text[-5:-2] )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6424209" y="4972089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84" name="Google Shape;584;p27"/>
          <p:cNvSpPr txBox="1"/>
          <p:nvPr/>
        </p:nvSpPr>
        <p:spPr>
          <a:xfrm>
            <a:off x="7256578" y="6029197"/>
            <a:ext cx="36215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 text[:] )</a:t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6424209" y="5944329"/>
            <a:ext cx="638628" cy="69295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/>
        </p:nvSpPr>
        <p:spPr>
          <a:xfrm>
            <a:off x="236318" y="253116"/>
            <a:ext cx="117827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square brackets  []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 specific character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833855" y="1368072"/>
            <a:ext cx="405110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“hello PNC”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firstLetter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print(firstLetter)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342573" y="2345173"/>
            <a:ext cx="279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 the character at index 0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flipH="1">
            <a:off x="6099483" y="2345173"/>
            <a:ext cx="1959109" cy="4078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280338" y="4999012"/>
            <a:ext cx="2318197" cy="11590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450451" y="5119294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3069250" y="253116"/>
            <a:ext cx="61168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this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/>
        </p:nvSpPr>
        <p:spPr>
          <a:xfrm>
            <a:off x="3069250" y="253116"/>
            <a:ext cx="611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this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335843" y="4665015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2636609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>
            <a:off x="3948322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5"/>
          <p:cNvCxnSpPr/>
          <p:nvPr/>
        </p:nvCxnSpPr>
        <p:spPr>
          <a:xfrm>
            <a:off x="5431324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5"/>
          <p:cNvCxnSpPr/>
          <p:nvPr/>
        </p:nvCxnSpPr>
        <p:spPr>
          <a:xfrm>
            <a:off x="6743037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5"/>
          <p:cNvSpPr txBox="1"/>
          <p:nvPr/>
        </p:nvSpPr>
        <p:spPr>
          <a:xfrm>
            <a:off x="1715158" y="4517125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3015924" y="4465610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4490103" y="4517125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5790869" y="4465610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7123688" y="4488009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1877062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3146243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4521688" y="599732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5790869" y="599732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7166314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158" name="Google Shape;158;p5"/>
          <p:cNvCxnSpPr>
            <a:stCxn id="151" idx="0"/>
            <a:endCxn id="142" idx="3"/>
          </p:cNvCxnSpPr>
          <p:nvPr/>
        </p:nvCxnSpPr>
        <p:spPr>
          <a:xfrm rot="5400000" flipH="1">
            <a:off x="4268213" y="2604560"/>
            <a:ext cx="1974300" cy="1747800"/>
          </a:xfrm>
          <a:prstGeom prst="curvedConnector2">
            <a:avLst/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5"/>
          <p:cNvSpPr txBox="1"/>
          <p:nvPr/>
        </p:nvSpPr>
        <p:spPr>
          <a:xfrm>
            <a:off x="5980985" y="2745653"/>
            <a:ext cx="279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 the character at index 3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9035603" y="1624747"/>
            <a:ext cx="2318197" cy="11590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9205716" y="1745029"/>
            <a:ext cx="829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3069250" y="253116"/>
            <a:ext cx="61168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this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[5]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/>
        </p:nvSpPr>
        <p:spPr>
          <a:xfrm>
            <a:off x="184497" y="253116"/>
            <a:ext cx="118863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try to access to a wrong index: </a:t>
            </a:r>
            <a:r>
              <a:rPr lang="en-US" sz="4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 error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6949225" y="636922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[5]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1335843" y="4665015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7"/>
          <p:cNvCxnSpPr/>
          <p:nvPr/>
        </p:nvCxnSpPr>
        <p:spPr>
          <a:xfrm>
            <a:off x="2636609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7"/>
          <p:cNvCxnSpPr/>
          <p:nvPr/>
        </p:nvCxnSpPr>
        <p:spPr>
          <a:xfrm>
            <a:off x="3948322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7"/>
          <p:cNvCxnSpPr/>
          <p:nvPr/>
        </p:nvCxnSpPr>
        <p:spPr>
          <a:xfrm>
            <a:off x="5431324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7"/>
          <p:cNvCxnSpPr/>
          <p:nvPr/>
        </p:nvCxnSpPr>
        <p:spPr>
          <a:xfrm>
            <a:off x="6743037" y="466501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7"/>
          <p:cNvSpPr txBox="1"/>
          <p:nvPr/>
        </p:nvSpPr>
        <p:spPr>
          <a:xfrm>
            <a:off x="1715158" y="4517125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3015924" y="4465610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4490103" y="4517125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5790869" y="4465610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7123688" y="4488009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1877062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3146243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4521688" y="599732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5790869" y="5997325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7166314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8647384" y="5959124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1674" y="4665015"/>
            <a:ext cx="749947" cy="74994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9348683" y="5959124"/>
            <a:ext cx="45076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7977942" y="5411385"/>
            <a:ext cx="16961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Nothing here !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5925039" y="1365366"/>
            <a:ext cx="6205154" cy="68057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5925039" y="1490185"/>
            <a:ext cx="61863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 IndexError: string index out of range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/>
        </p:nvSpPr>
        <p:spPr>
          <a:xfrm>
            <a:off x="1150544" y="253116"/>
            <a:ext cx="995426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 you can also use negative indexes !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(start from the end)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2588653" y="4054185"/>
            <a:ext cx="6534997" cy="1146219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3889419" y="405418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8"/>
          <p:cNvSpPr txBox="1"/>
          <p:nvPr/>
        </p:nvSpPr>
        <p:spPr>
          <a:xfrm>
            <a:off x="4423498" y="1952945"/>
            <a:ext cx="31918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“ronan”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>
            <a:off x="5201132" y="405418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8"/>
          <p:cNvCxnSpPr/>
          <p:nvPr/>
        </p:nvCxnSpPr>
        <p:spPr>
          <a:xfrm>
            <a:off x="6684134" y="405418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8"/>
          <p:cNvCxnSpPr/>
          <p:nvPr/>
        </p:nvCxnSpPr>
        <p:spPr>
          <a:xfrm>
            <a:off x="7995847" y="4054185"/>
            <a:ext cx="10947" cy="1124034"/>
          </a:xfrm>
          <a:prstGeom prst="straightConnector1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8"/>
          <p:cNvSpPr txBox="1"/>
          <p:nvPr/>
        </p:nvSpPr>
        <p:spPr>
          <a:xfrm>
            <a:off x="2967968" y="3906295"/>
            <a:ext cx="54213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4268734" y="3854780"/>
            <a:ext cx="72648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5742913" y="3906295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7043679" y="3854780"/>
            <a:ext cx="67678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8376498" y="3877179"/>
            <a:ext cx="7232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2967968" y="3492514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10017116" y="3536963"/>
            <a:ext cx="1769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Negative indexes</a:t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 flipH="1">
            <a:off x="9236876" y="3526695"/>
            <a:ext cx="655310" cy="3956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4237149" y="3492514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5612594" y="3530715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6881775" y="3530715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8257220" y="3492514"/>
            <a:ext cx="49725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2101698" y="5399809"/>
            <a:ext cx="631064" cy="3956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2967968" y="534105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3" name="Google Shape;223;p8"/>
          <p:cNvSpPr txBox="1"/>
          <p:nvPr/>
        </p:nvSpPr>
        <p:spPr>
          <a:xfrm>
            <a:off x="4237149" y="534105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5612594" y="5379251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6881775" y="5379251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8257220" y="534105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206356" y="5412971"/>
            <a:ext cx="16702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Positive indexes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/>
        </p:nvSpPr>
        <p:spPr>
          <a:xfrm>
            <a:off x="2667698" y="253116"/>
            <a:ext cx="69199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the code display?</a:t>
            </a:r>
            <a:endParaRPr sz="4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1833855" y="1368072"/>
            <a:ext cx="25474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“ronan”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s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[-4]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print(c)</a:t>
            </a:r>
            <a:endParaRPr sz="2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837</Words>
  <Application>Microsoft Office PowerPoint</Application>
  <PresentationFormat>Widescreen</PresentationFormat>
  <Paragraphs>376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RADY.DOEURN</cp:lastModifiedBy>
  <cp:revision>2</cp:revision>
  <dcterms:created xsi:type="dcterms:W3CDTF">2020-01-30T10:34:45Z</dcterms:created>
  <dcterms:modified xsi:type="dcterms:W3CDTF">2023-08-07T09:49:40Z</dcterms:modified>
</cp:coreProperties>
</file>