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A126-2A12-442D-9C36-858D45224CCB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09BE-22CB-4F36-9A8D-A15C9DD07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A126-2A12-442D-9C36-858D45224CCB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09BE-22CB-4F36-9A8D-A15C9DD07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90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A126-2A12-442D-9C36-858D45224CCB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09BE-22CB-4F36-9A8D-A15C9DD07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A126-2A12-442D-9C36-858D45224CCB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09BE-22CB-4F36-9A8D-A15C9DD07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9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A126-2A12-442D-9C36-858D45224CCB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09BE-22CB-4F36-9A8D-A15C9DD07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4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A126-2A12-442D-9C36-858D45224CCB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09BE-22CB-4F36-9A8D-A15C9DD07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1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A126-2A12-442D-9C36-858D45224CCB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09BE-22CB-4F36-9A8D-A15C9DD07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3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A126-2A12-442D-9C36-858D45224CCB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09BE-22CB-4F36-9A8D-A15C9DD07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8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A126-2A12-442D-9C36-858D45224CCB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09BE-22CB-4F36-9A8D-A15C9DD07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1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A126-2A12-442D-9C36-858D45224CCB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09BE-22CB-4F36-9A8D-A15C9DD07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8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A126-2A12-442D-9C36-858D45224CCB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09BE-22CB-4F36-9A8D-A15C9DD07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6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9A126-2A12-442D-9C36-858D45224CCB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609BE-22CB-4F36-9A8D-A15C9DD07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0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2196" y="249382"/>
            <a:ext cx="7218219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C3-S5-Flex Box-Summary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572857" y="1916989"/>
            <a:ext cx="4552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Flex-container=Parents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331323" y="3564193"/>
            <a:ext cx="3036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Flex-direction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7947314" y="4110388"/>
            <a:ext cx="19676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Column</a:t>
            </a:r>
          </a:p>
          <a:p>
            <a:endParaRPr lang="en-US" sz="28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219200" y="4918364"/>
            <a:ext cx="1052945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214" y="1718182"/>
            <a:ext cx="3886201" cy="1052188"/>
          </a:xfrm>
          <a:prstGeom prst="rect">
            <a:avLst/>
          </a:prstGeom>
        </p:spPr>
      </p:pic>
      <p:sp>
        <p:nvSpPr>
          <p:cNvPr id="28" name="Right Arrow 27"/>
          <p:cNvSpPr/>
          <p:nvPr/>
        </p:nvSpPr>
        <p:spPr>
          <a:xfrm>
            <a:off x="4723339" y="2116796"/>
            <a:ext cx="1280875" cy="1851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13734" y="2999819"/>
            <a:ext cx="5680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The flex container properties are: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068" y="4927839"/>
            <a:ext cx="1005433" cy="16977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570" y="5175008"/>
            <a:ext cx="4330690" cy="96599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651037" y="4220902"/>
            <a:ext cx="12946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Row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1561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2857" y="229265"/>
            <a:ext cx="2798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Justify-content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65" y="2022764"/>
            <a:ext cx="4447958" cy="7380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08900" y="1430794"/>
            <a:ext cx="24612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Center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78" y="3647986"/>
            <a:ext cx="4554131" cy="7324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61488" y="3100472"/>
            <a:ext cx="2461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Flex-start</a:t>
            </a:r>
            <a:endParaRPr lang="en-US" sz="2400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565" y="5377731"/>
            <a:ext cx="4498712" cy="71376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361488" y="4830827"/>
            <a:ext cx="2461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Flex-end</a:t>
            </a:r>
            <a:endParaRPr lang="en-US" sz="2400" dirty="0" smtClean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067" y="1962953"/>
            <a:ext cx="4652097" cy="73805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831658" y="1430794"/>
            <a:ext cx="24612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Space-around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7067" y="3599216"/>
            <a:ext cx="4790472" cy="78125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879899" y="3137551"/>
            <a:ext cx="24612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Space-between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3551" y="5377731"/>
            <a:ext cx="4693988" cy="70947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879900" y="4818527"/>
            <a:ext cx="24612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Space-evenly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672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2726" y="243120"/>
            <a:ext cx="2494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Align-items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07" y="1547240"/>
            <a:ext cx="3488317" cy="9673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7454" y="1054109"/>
            <a:ext cx="166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Center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694" y="3295507"/>
            <a:ext cx="3488317" cy="10473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83292" y="2798998"/>
            <a:ext cx="166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Flex-start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407" y="5123725"/>
            <a:ext cx="3463177" cy="10330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11579" y="4662060"/>
            <a:ext cx="166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Flex-end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982689" y="195295"/>
            <a:ext cx="2494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Flex-wrap</a:t>
            </a:r>
            <a:endParaRPr lang="en-US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8784" y="1515919"/>
            <a:ext cx="3516604" cy="10300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074727" y="1054108"/>
            <a:ext cx="166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</a:t>
            </a:r>
            <a:r>
              <a:rPr lang="en-US" sz="2400" dirty="0" smtClean="0"/>
              <a:t>rap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8784" y="3260663"/>
            <a:ext cx="3516604" cy="108216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950036" y="2672462"/>
            <a:ext cx="166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  <a:r>
              <a:rPr lang="en-US" sz="2400" dirty="0" smtClean="0"/>
              <a:t>owrap</a:t>
            </a:r>
            <a:endParaRPr lang="en-US" sz="2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8784" y="5074592"/>
            <a:ext cx="3516604" cy="108216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548253" y="4477876"/>
            <a:ext cx="2064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</a:t>
            </a:r>
            <a:r>
              <a:rPr lang="en-US" sz="2400" dirty="0" smtClean="0"/>
              <a:t>rap-reverse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3654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27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RADY.DOEURN</dc:creator>
  <cp:lastModifiedBy>RADY.DOEURN</cp:lastModifiedBy>
  <cp:revision>11</cp:revision>
  <dcterms:created xsi:type="dcterms:W3CDTF">2023-07-09T03:58:21Z</dcterms:created>
  <dcterms:modified xsi:type="dcterms:W3CDTF">2023-07-09T05:31:55Z</dcterms:modified>
</cp:coreProperties>
</file>