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DF5DF-147D-451D-84C6-A5BD0C24CE0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D9810-3776-40F5-8019-E128D30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D9810-3776-40F5-8019-E128D3034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949062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C72D7-2EA0-0937-5DFE-F4377DD955BE}"/>
              </a:ext>
            </a:extLst>
          </p:cNvPr>
          <p:cNvSpPr/>
          <p:nvPr/>
        </p:nvSpPr>
        <p:spPr>
          <a:xfrm>
            <a:off x="1811216" y="2059550"/>
            <a:ext cx="6573128" cy="622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F2845-257A-C4BB-1EF9-C003D3A261CF}"/>
              </a:ext>
            </a:extLst>
          </p:cNvPr>
          <p:cNvSpPr/>
          <p:nvPr/>
        </p:nvSpPr>
        <p:spPr>
          <a:xfrm>
            <a:off x="1811216" y="2837670"/>
            <a:ext cx="6573128" cy="2813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289D-4405-D1B8-04C4-EBA694F49F0A}"/>
              </a:ext>
            </a:extLst>
          </p:cNvPr>
          <p:cNvSpPr/>
          <p:nvPr/>
        </p:nvSpPr>
        <p:spPr>
          <a:xfrm>
            <a:off x="1811216" y="5806832"/>
            <a:ext cx="6573128" cy="622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D5CEA-57F1-DE44-BE5B-E422986E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3392" r="3633" b="3796"/>
          <a:stretch/>
        </p:blipFill>
        <p:spPr>
          <a:xfrm>
            <a:off x="3545058" y="212772"/>
            <a:ext cx="4839286" cy="16177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CA532D-68CA-9B10-D5C2-6E9F0F769854}"/>
              </a:ext>
            </a:extLst>
          </p:cNvPr>
          <p:cNvSpPr/>
          <p:nvPr/>
        </p:nvSpPr>
        <p:spPr>
          <a:xfrm>
            <a:off x="4363916" y="2155973"/>
            <a:ext cx="1287584" cy="429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B7696-6737-0A81-EE9B-E7131271FC63}"/>
              </a:ext>
            </a:extLst>
          </p:cNvPr>
          <p:cNvSpPr/>
          <p:nvPr/>
        </p:nvSpPr>
        <p:spPr>
          <a:xfrm>
            <a:off x="1806917" y="2837670"/>
            <a:ext cx="6573128" cy="12243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Content-top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C4CB3-DE51-F7E9-F218-BA7F3DF5ABD6}"/>
              </a:ext>
            </a:extLst>
          </p:cNvPr>
          <p:cNvSpPr/>
          <p:nvPr/>
        </p:nvSpPr>
        <p:spPr>
          <a:xfrm>
            <a:off x="1806917" y="4044170"/>
            <a:ext cx="6573128" cy="16070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Content-bottom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49016-B323-1C76-3A4A-BA3DF2E59ACE}"/>
              </a:ext>
            </a:extLst>
          </p:cNvPr>
          <p:cNvSpPr/>
          <p:nvPr/>
        </p:nvSpPr>
        <p:spPr>
          <a:xfrm>
            <a:off x="1950916" y="5867426"/>
            <a:ext cx="703384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BAA46E-87B8-E859-1FD5-2E8B38604095}"/>
              </a:ext>
            </a:extLst>
          </p:cNvPr>
          <p:cNvSpPr/>
          <p:nvPr/>
        </p:nvSpPr>
        <p:spPr>
          <a:xfrm>
            <a:off x="2841674" y="5867426"/>
            <a:ext cx="703384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8733A-6CDB-BD5D-1DAE-167574C958F0}"/>
              </a:ext>
            </a:extLst>
          </p:cNvPr>
          <p:cNvSpPr/>
          <p:nvPr/>
        </p:nvSpPr>
        <p:spPr>
          <a:xfrm>
            <a:off x="3660532" y="5867426"/>
            <a:ext cx="703384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2F552-8F2A-6B12-148B-E09D8CF01F3C}"/>
              </a:ext>
            </a:extLst>
          </p:cNvPr>
          <p:cNvSpPr/>
          <p:nvPr/>
        </p:nvSpPr>
        <p:spPr>
          <a:xfrm>
            <a:off x="7780216" y="5854726"/>
            <a:ext cx="566616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00A02B-BDE1-4DC8-A511-495268BF1748}"/>
              </a:ext>
            </a:extLst>
          </p:cNvPr>
          <p:cNvSpPr/>
          <p:nvPr/>
        </p:nvSpPr>
        <p:spPr>
          <a:xfrm>
            <a:off x="7104178" y="5854726"/>
            <a:ext cx="566616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F4B4C5-9E98-DB77-7F42-1EAE3DDB76AA}"/>
              </a:ext>
            </a:extLst>
          </p:cNvPr>
          <p:cNvSpPr/>
          <p:nvPr/>
        </p:nvSpPr>
        <p:spPr>
          <a:xfrm>
            <a:off x="6406268" y="5854726"/>
            <a:ext cx="566616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413EB-E9FF-B1A3-8F0F-C25876C3CDDC}"/>
              </a:ext>
            </a:extLst>
          </p:cNvPr>
          <p:cNvSpPr/>
          <p:nvPr/>
        </p:nvSpPr>
        <p:spPr>
          <a:xfrm>
            <a:off x="5708358" y="5854726"/>
            <a:ext cx="566616" cy="501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A7F89-D184-1C38-F504-6F59A245B681}"/>
              </a:ext>
            </a:extLst>
          </p:cNvPr>
          <p:cNvSpPr/>
          <p:nvPr/>
        </p:nvSpPr>
        <p:spPr>
          <a:xfrm>
            <a:off x="3500707" y="1083212"/>
            <a:ext cx="907365" cy="3508716"/>
          </a:xfrm>
          <a:prstGeom prst="rect">
            <a:avLst/>
          </a:prstGeom>
          <a:solidFill>
            <a:srgbClr val="92D050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EA9E-B7CE-2895-F1CD-49E0FA8A8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" t="3392" r="3633" b="3796"/>
          <a:stretch/>
        </p:blipFill>
        <p:spPr>
          <a:xfrm>
            <a:off x="5192150" y="1153551"/>
            <a:ext cx="4839286" cy="1617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B67BF7-18B6-4698-EC1F-75F113FC76BF}"/>
              </a:ext>
            </a:extLst>
          </p:cNvPr>
          <p:cNvSpPr/>
          <p:nvPr/>
        </p:nvSpPr>
        <p:spPr>
          <a:xfrm>
            <a:off x="9656493" y="1083212"/>
            <a:ext cx="419687" cy="17584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C9234-477D-5E77-6ABA-074586CCDFE4}"/>
              </a:ext>
            </a:extLst>
          </p:cNvPr>
          <p:cNvSpPr/>
          <p:nvPr/>
        </p:nvSpPr>
        <p:spPr>
          <a:xfrm>
            <a:off x="3560494" y="1209567"/>
            <a:ext cx="787790" cy="41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C8AE6-76F5-0418-8166-F345C2FC8F06}"/>
              </a:ext>
            </a:extLst>
          </p:cNvPr>
          <p:cNvSpPr/>
          <p:nvPr/>
        </p:nvSpPr>
        <p:spPr>
          <a:xfrm>
            <a:off x="3560494" y="1748643"/>
            <a:ext cx="787790" cy="41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9CF79-2006-3613-2E8E-5D6606F1BD16}"/>
              </a:ext>
            </a:extLst>
          </p:cNvPr>
          <p:cNvSpPr/>
          <p:nvPr/>
        </p:nvSpPr>
        <p:spPr>
          <a:xfrm>
            <a:off x="3560494" y="2313842"/>
            <a:ext cx="787790" cy="41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16CBF-1718-E7E4-B56D-337D0109A595}"/>
              </a:ext>
            </a:extLst>
          </p:cNvPr>
          <p:cNvSpPr/>
          <p:nvPr/>
        </p:nvSpPr>
        <p:spPr>
          <a:xfrm>
            <a:off x="3560494" y="2879041"/>
            <a:ext cx="787790" cy="41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A351E-25F9-4F4C-8946-96DE8EC15CBA}"/>
              </a:ext>
            </a:extLst>
          </p:cNvPr>
          <p:cNvSpPr/>
          <p:nvPr/>
        </p:nvSpPr>
        <p:spPr>
          <a:xfrm>
            <a:off x="3577591" y="3444240"/>
            <a:ext cx="787790" cy="41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D1850-498E-691B-B164-5CFC40972C69}"/>
              </a:ext>
            </a:extLst>
          </p:cNvPr>
          <p:cNvSpPr/>
          <p:nvPr/>
        </p:nvSpPr>
        <p:spPr>
          <a:xfrm>
            <a:off x="3580423" y="4009439"/>
            <a:ext cx="787790" cy="41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408D7-40AA-2B7B-AE69-19082F32AE2A}"/>
              </a:ext>
            </a:extLst>
          </p:cNvPr>
          <p:cNvSpPr/>
          <p:nvPr/>
        </p:nvSpPr>
        <p:spPr>
          <a:xfrm>
            <a:off x="126609" y="1072614"/>
            <a:ext cx="11957540" cy="5266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2C524-9681-8D6F-58AB-C732945683BD}"/>
              </a:ext>
            </a:extLst>
          </p:cNvPr>
          <p:cNvSpPr/>
          <p:nvPr/>
        </p:nvSpPr>
        <p:spPr>
          <a:xfrm>
            <a:off x="126609" y="1072614"/>
            <a:ext cx="11938782" cy="997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Nav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C292D-51F4-0295-795A-D0BFE7D51892}"/>
              </a:ext>
            </a:extLst>
          </p:cNvPr>
          <p:cNvSpPr/>
          <p:nvPr/>
        </p:nvSpPr>
        <p:spPr>
          <a:xfrm>
            <a:off x="145367" y="2070968"/>
            <a:ext cx="11938782" cy="9531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Header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8FB1C-650E-ABC4-576C-4E6C95CE394D}"/>
              </a:ext>
            </a:extLst>
          </p:cNvPr>
          <p:cNvSpPr/>
          <p:nvPr/>
        </p:nvSpPr>
        <p:spPr>
          <a:xfrm>
            <a:off x="145367" y="3024554"/>
            <a:ext cx="11920024" cy="3224066"/>
          </a:xfrm>
          <a:prstGeom prst="rect">
            <a:avLst/>
          </a:prstGeom>
          <a:solidFill>
            <a:srgbClr val="002060"/>
          </a:solidFill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Container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F1977-E357-7FAC-509A-92C3E97CF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7870" r="753"/>
          <a:stretch/>
        </p:blipFill>
        <p:spPr>
          <a:xfrm>
            <a:off x="194603" y="1771860"/>
            <a:ext cx="11802794" cy="99790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322BFB-406B-CBC7-4FE2-1C9BFA238506}"/>
              </a:ext>
            </a:extLst>
          </p:cNvPr>
          <p:cNvSpPr/>
          <p:nvPr/>
        </p:nvSpPr>
        <p:spPr>
          <a:xfrm>
            <a:off x="103163" y="3308897"/>
            <a:ext cx="11985674" cy="779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Nav-top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89B97-2B3B-2259-96D6-88BD611A994A}"/>
              </a:ext>
            </a:extLst>
          </p:cNvPr>
          <p:cNvSpPr/>
          <p:nvPr/>
        </p:nvSpPr>
        <p:spPr>
          <a:xfrm>
            <a:off x="103163" y="4075590"/>
            <a:ext cx="11985674" cy="665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Nav-bottom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D33C2-55AF-54EE-AA13-B19381241DD9}"/>
              </a:ext>
            </a:extLst>
          </p:cNvPr>
          <p:cNvSpPr txBox="1"/>
          <p:nvPr/>
        </p:nvSpPr>
        <p:spPr>
          <a:xfrm>
            <a:off x="307143" y="274218"/>
            <a:ext cx="358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accent5"/>
                </a:solidFill>
              </a:rPr>
              <a:t>Navigation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FEE77-096E-041F-A9D4-4C1FB63E3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7870" r="753"/>
          <a:stretch/>
        </p:blipFill>
        <p:spPr>
          <a:xfrm>
            <a:off x="284626" y="1500987"/>
            <a:ext cx="11802794" cy="9979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822125-EA9B-A1F3-5DC8-FB7F31F82788}"/>
              </a:ext>
            </a:extLst>
          </p:cNvPr>
          <p:cNvSpPr/>
          <p:nvPr/>
        </p:nvSpPr>
        <p:spPr>
          <a:xfrm>
            <a:off x="104311" y="4053138"/>
            <a:ext cx="11985674" cy="671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39BE6-74B2-A4D4-FA7A-CC2C379CA940}"/>
              </a:ext>
            </a:extLst>
          </p:cNvPr>
          <p:cNvSpPr/>
          <p:nvPr/>
        </p:nvSpPr>
        <p:spPr>
          <a:xfrm>
            <a:off x="107803" y="4690672"/>
            <a:ext cx="11985674" cy="5763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C0E35-B44C-1CA5-A8F6-4AF27221EF6A}"/>
              </a:ext>
            </a:extLst>
          </p:cNvPr>
          <p:cNvSpPr/>
          <p:nvPr/>
        </p:nvSpPr>
        <p:spPr>
          <a:xfrm>
            <a:off x="6100640" y="4053140"/>
            <a:ext cx="5986780" cy="671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Div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7F9EF-C413-852F-FA88-D9B8B9B3D798}"/>
              </a:ext>
            </a:extLst>
          </p:cNvPr>
          <p:cNvSpPr/>
          <p:nvPr/>
        </p:nvSpPr>
        <p:spPr>
          <a:xfrm>
            <a:off x="106875" y="4053140"/>
            <a:ext cx="5986780" cy="671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Div1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2051E-F648-43F0-124E-FEE869CCA0FD}"/>
              </a:ext>
            </a:extLst>
          </p:cNvPr>
          <p:cNvSpPr/>
          <p:nvPr/>
        </p:nvSpPr>
        <p:spPr>
          <a:xfrm>
            <a:off x="99891" y="4724647"/>
            <a:ext cx="7828230" cy="57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>
                <a:solidFill>
                  <a:schemeClr val="tx1"/>
                </a:solidFill>
              </a:rPr>
              <a:t>Nav-left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C914-829D-CC90-139D-E7D8A9252C4E}"/>
              </a:ext>
            </a:extLst>
          </p:cNvPr>
          <p:cNvSpPr/>
          <p:nvPr/>
        </p:nvSpPr>
        <p:spPr>
          <a:xfrm>
            <a:off x="7934178" y="4724647"/>
            <a:ext cx="4153242" cy="576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Nav-right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BF6E132-0780-63D8-8F30-2503BD40668F}"/>
              </a:ext>
            </a:extLst>
          </p:cNvPr>
          <p:cNvSpPr/>
          <p:nvPr/>
        </p:nvSpPr>
        <p:spPr>
          <a:xfrm rot="5400000">
            <a:off x="5664840" y="-2274258"/>
            <a:ext cx="862320" cy="11982840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287C60-1569-F43E-5B1E-BCC4CE4E0DBE}"/>
              </a:ext>
            </a:extLst>
          </p:cNvPr>
          <p:cNvSpPr txBox="1"/>
          <p:nvPr/>
        </p:nvSpPr>
        <p:spPr>
          <a:xfrm>
            <a:off x="5554539" y="281317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Nav-top</a:t>
            </a:r>
            <a:endParaRPr lang="en-US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58D8E83-3E76-BA47-E08B-4B0A17B1DEBB}"/>
              </a:ext>
            </a:extLst>
          </p:cNvPr>
          <p:cNvSpPr/>
          <p:nvPr/>
        </p:nvSpPr>
        <p:spPr>
          <a:xfrm rot="16200000">
            <a:off x="5658783" y="-316018"/>
            <a:ext cx="862320" cy="11982840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31331-AC44-6203-DCDB-01CBEEF54E58}"/>
              </a:ext>
            </a:extLst>
          </p:cNvPr>
          <p:cNvSpPr txBox="1"/>
          <p:nvPr/>
        </p:nvSpPr>
        <p:spPr>
          <a:xfrm>
            <a:off x="5573491" y="6155440"/>
            <a:ext cx="16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1892C2-AFB7-61F1-68BA-C54FA7BABED8}"/>
              </a:ext>
            </a:extLst>
          </p:cNvPr>
          <p:cNvSpPr/>
          <p:nvPr/>
        </p:nvSpPr>
        <p:spPr>
          <a:xfrm>
            <a:off x="6100640" y="4053140"/>
            <a:ext cx="5986780" cy="671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AE3E5-E021-54A4-A5B3-EB690372B102}"/>
              </a:ext>
            </a:extLst>
          </p:cNvPr>
          <p:cNvSpPr/>
          <p:nvPr/>
        </p:nvSpPr>
        <p:spPr>
          <a:xfrm>
            <a:off x="106875" y="4053140"/>
            <a:ext cx="5986780" cy="671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334C4B9-47A4-958D-D5CB-8B9A3EA53D87}"/>
              </a:ext>
            </a:extLst>
          </p:cNvPr>
          <p:cNvSpPr/>
          <p:nvPr/>
        </p:nvSpPr>
        <p:spPr>
          <a:xfrm rot="5400000">
            <a:off x="2666811" y="723771"/>
            <a:ext cx="862320" cy="5986781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0A98-5FE9-5122-50FD-C691C17B6EDE}"/>
              </a:ext>
            </a:extLst>
          </p:cNvPr>
          <p:cNvSpPr/>
          <p:nvPr/>
        </p:nvSpPr>
        <p:spPr>
          <a:xfrm>
            <a:off x="265773" y="4104297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icon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9654EE-D0AC-B7C9-F5CB-6FDD156D5872}"/>
              </a:ext>
            </a:extLst>
          </p:cNvPr>
          <p:cNvSpPr/>
          <p:nvPr/>
        </p:nvSpPr>
        <p:spPr>
          <a:xfrm>
            <a:off x="977318" y="4104296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3BCA3-4DB2-AE4C-4DD7-343BC313B141}"/>
              </a:ext>
            </a:extLst>
          </p:cNvPr>
          <p:cNvSpPr/>
          <p:nvPr/>
        </p:nvSpPr>
        <p:spPr>
          <a:xfrm>
            <a:off x="1703089" y="4104295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icon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0C17-E15D-74AF-3E75-FAE3ABE324E9}"/>
              </a:ext>
            </a:extLst>
          </p:cNvPr>
          <p:cNvSpPr/>
          <p:nvPr/>
        </p:nvSpPr>
        <p:spPr>
          <a:xfrm>
            <a:off x="2428126" y="4108909"/>
            <a:ext cx="566873" cy="37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icon</a:t>
            </a:r>
            <a:endParaRPr lang="en-US" sz="140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D502F1B-2041-3181-D841-F0DA1373E6D8}"/>
              </a:ext>
            </a:extLst>
          </p:cNvPr>
          <p:cNvSpPr/>
          <p:nvPr/>
        </p:nvSpPr>
        <p:spPr>
          <a:xfrm rot="5400000">
            <a:off x="8659650" y="625298"/>
            <a:ext cx="862320" cy="5986781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712B2-862B-4FE2-D8CF-6BD9E3EF9926}"/>
              </a:ext>
            </a:extLst>
          </p:cNvPr>
          <p:cNvSpPr/>
          <p:nvPr/>
        </p:nvSpPr>
        <p:spPr>
          <a:xfrm>
            <a:off x="7789736" y="4113442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DB00D-4D58-5E4B-1668-127127DE39BA}"/>
              </a:ext>
            </a:extLst>
          </p:cNvPr>
          <p:cNvSpPr/>
          <p:nvPr/>
        </p:nvSpPr>
        <p:spPr>
          <a:xfrm>
            <a:off x="8321011" y="4115520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FEB42-3F8B-657E-1D0B-27A7581CEF96}"/>
              </a:ext>
            </a:extLst>
          </p:cNvPr>
          <p:cNvSpPr/>
          <p:nvPr/>
        </p:nvSpPr>
        <p:spPr>
          <a:xfrm>
            <a:off x="8847725" y="4110156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F2F4A-67C5-F085-616D-B3C871ED2E59}"/>
              </a:ext>
            </a:extLst>
          </p:cNvPr>
          <p:cNvSpPr/>
          <p:nvPr/>
        </p:nvSpPr>
        <p:spPr>
          <a:xfrm>
            <a:off x="9374439" y="4119002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09392-7FF9-30E9-B962-12652F5FFEB0}"/>
              </a:ext>
            </a:extLst>
          </p:cNvPr>
          <p:cNvSpPr/>
          <p:nvPr/>
        </p:nvSpPr>
        <p:spPr>
          <a:xfrm>
            <a:off x="9898218" y="4115900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A47C5-892D-2BF0-8AA9-65F3313268DB}"/>
              </a:ext>
            </a:extLst>
          </p:cNvPr>
          <p:cNvSpPr/>
          <p:nvPr/>
        </p:nvSpPr>
        <p:spPr>
          <a:xfrm>
            <a:off x="10421997" y="4118972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button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59382-AE3F-915B-4400-E86CD35D0A25}"/>
              </a:ext>
            </a:extLst>
          </p:cNvPr>
          <p:cNvSpPr/>
          <p:nvPr/>
        </p:nvSpPr>
        <p:spPr>
          <a:xfrm>
            <a:off x="10945776" y="4116749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65C75F-0E12-FFBD-B4E4-66244B368098}"/>
              </a:ext>
            </a:extLst>
          </p:cNvPr>
          <p:cNvSpPr/>
          <p:nvPr/>
        </p:nvSpPr>
        <p:spPr>
          <a:xfrm>
            <a:off x="11469555" y="4110156"/>
            <a:ext cx="437819" cy="329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icon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F1D02-E712-2B39-90F6-80C554DFBDC2}"/>
              </a:ext>
            </a:extLst>
          </p:cNvPr>
          <p:cNvSpPr txBox="1"/>
          <p:nvPr/>
        </p:nvSpPr>
        <p:spPr>
          <a:xfrm>
            <a:off x="2796426" y="2886253"/>
            <a:ext cx="8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Div1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FB0C6-19DA-F662-E276-02AABAE5A1AE}"/>
              </a:ext>
            </a:extLst>
          </p:cNvPr>
          <p:cNvSpPr txBox="1"/>
          <p:nvPr/>
        </p:nvSpPr>
        <p:spPr>
          <a:xfrm>
            <a:off x="8841626" y="2810053"/>
            <a:ext cx="8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Div2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641F2E-2CAD-AC4B-B695-F8F1888B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7" y="1806641"/>
            <a:ext cx="11580087" cy="671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ECE97A-E5D2-F2EA-CD5F-EB6A291E8E3C}"/>
              </a:ext>
            </a:extLst>
          </p:cNvPr>
          <p:cNvSpPr/>
          <p:nvPr/>
        </p:nvSpPr>
        <p:spPr>
          <a:xfrm>
            <a:off x="115571" y="3140837"/>
            <a:ext cx="6727824" cy="576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64F83-4713-90C9-74FB-0984A1E5FC67}"/>
              </a:ext>
            </a:extLst>
          </p:cNvPr>
          <p:cNvSpPr/>
          <p:nvPr/>
        </p:nvSpPr>
        <p:spPr>
          <a:xfrm>
            <a:off x="6850379" y="3140837"/>
            <a:ext cx="5252721" cy="576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BBAC77C-F925-F4DD-38DA-43C5A7D19243}"/>
              </a:ext>
            </a:extLst>
          </p:cNvPr>
          <p:cNvSpPr/>
          <p:nvPr/>
        </p:nvSpPr>
        <p:spPr>
          <a:xfrm rot="16200000">
            <a:off x="3046956" y="727679"/>
            <a:ext cx="862320" cy="6727825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3E68C43-E462-0234-07B3-6056A1FC746F}"/>
              </a:ext>
            </a:extLst>
          </p:cNvPr>
          <p:cNvSpPr/>
          <p:nvPr/>
        </p:nvSpPr>
        <p:spPr>
          <a:xfrm rot="16200000">
            <a:off x="9019695" y="1521503"/>
            <a:ext cx="862320" cy="5252721"/>
          </a:xfrm>
          <a:prstGeom prst="leftBrace">
            <a:avLst>
              <a:gd name="adj1" fmla="val 29476"/>
              <a:gd name="adj2" fmla="val 50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0F16D-1075-8CB4-C7C4-7192330A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9" y="1702650"/>
            <a:ext cx="11418691" cy="5763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10E5F-FFAD-5999-9BE8-94BC6F59448A}"/>
              </a:ext>
            </a:extLst>
          </p:cNvPr>
          <p:cNvSpPr txBox="1"/>
          <p:nvPr/>
        </p:nvSpPr>
        <p:spPr>
          <a:xfrm>
            <a:off x="3770142" y="3244334"/>
            <a:ext cx="872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75292-C6AF-CD07-0ED1-4833B3CFF826}"/>
              </a:ext>
            </a:extLst>
          </p:cNvPr>
          <p:cNvSpPr txBox="1"/>
          <p:nvPr/>
        </p:nvSpPr>
        <p:spPr>
          <a:xfrm>
            <a:off x="4797083" y="3244334"/>
            <a:ext cx="872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1301-D9D8-2E4E-2E37-B9301D47ABCD}"/>
              </a:ext>
            </a:extLst>
          </p:cNvPr>
          <p:cNvSpPr txBox="1"/>
          <p:nvPr/>
        </p:nvSpPr>
        <p:spPr>
          <a:xfrm>
            <a:off x="5758229" y="3244334"/>
            <a:ext cx="872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28B85-7425-9085-A5B7-2EA20D2CC9BA}"/>
              </a:ext>
            </a:extLst>
          </p:cNvPr>
          <p:cNvSpPr txBox="1"/>
          <p:nvPr/>
        </p:nvSpPr>
        <p:spPr>
          <a:xfrm>
            <a:off x="8262278" y="3244334"/>
            <a:ext cx="872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04CCA-CA92-B806-6511-8AD21CC3AE50}"/>
              </a:ext>
            </a:extLst>
          </p:cNvPr>
          <p:cNvSpPr txBox="1"/>
          <p:nvPr/>
        </p:nvSpPr>
        <p:spPr>
          <a:xfrm>
            <a:off x="3024553" y="4682061"/>
            <a:ext cx="220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Nav-left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DC5AC-487F-1F4C-20E5-677A1291AD66}"/>
              </a:ext>
            </a:extLst>
          </p:cNvPr>
          <p:cNvSpPr txBox="1"/>
          <p:nvPr/>
        </p:nvSpPr>
        <p:spPr>
          <a:xfrm>
            <a:off x="8975187" y="4682061"/>
            <a:ext cx="220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83FE4-F2B5-565B-8812-C0AE00CEF49C}"/>
              </a:ext>
            </a:extLst>
          </p:cNvPr>
          <p:cNvSpPr/>
          <p:nvPr/>
        </p:nvSpPr>
        <p:spPr>
          <a:xfrm>
            <a:off x="5316341" y="1963470"/>
            <a:ext cx="6749049" cy="9531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9864E-5B62-B267-2B3D-99833764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1963470"/>
            <a:ext cx="4714875" cy="93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11C90E-344C-A12C-9B1C-0EA137D0D62C}"/>
              </a:ext>
            </a:extLst>
          </p:cNvPr>
          <p:cNvSpPr/>
          <p:nvPr/>
        </p:nvSpPr>
        <p:spPr>
          <a:xfrm>
            <a:off x="5415749" y="2102767"/>
            <a:ext cx="1815045" cy="65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Div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35A35-B368-54C1-BB73-A55BF86B1468}"/>
              </a:ext>
            </a:extLst>
          </p:cNvPr>
          <p:cNvSpPr/>
          <p:nvPr/>
        </p:nvSpPr>
        <p:spPr>
          <a:xfrm>
            <a:off x="5316341" y="4068006"/>
            <a:ext cx="6749049" cy="9531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93E12-16B9-ACD8-5F9B-A00B01D0AF83}"/>
              </a:ext>
            </a:extLst>
          </p:cNvPr>
          <p:cNvSpPr/>
          <p:nvPr/>
        </p:nvSpPr>
        <p:spPr>
          <a:xfrm>
            <a:off x="5535945" y="4156365"/>
            <a:ext cx="857199" cy="38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03CA0-4014-F78C-1236-CFEA4588358A}"/>
              </a:ext>
            </a:extLst>
          </p:cNvPr>
          <p:cNvSpPr/>
          <p:nvPr/>
        </p:nvSpPr>
        <p:spPr>
          <a:xfrm>
            <a:off x="5535944" y="4588752"/>
            <a:ext cx="857199" cy="38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</a:t>
            </a:r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5D063C2-FFF3-7686-1383-888E27758737}"/>
              </a:ext>
            </a:extLst>
          </p:cNvPr>
          <p:cNvSpPr/>
          <p:nvPr/>
        </p:nvSpPr>
        <p:spPr>
          <a:xfrm rot="10800000">
            <a:off x="5019921" y="4025570"/>
            <a:ext cx="124412" cy="1038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F2144-2F2A-577D-CC76-E3ACADFD3A53}"/>
              </a:ext>
            </a:extLst>
          </p:cNvPr>
          <p:cNvSpPr txBox="1"/>
          <p:nvPr/>
        </p:nvSpPr>
        <p:spPr>
          <a:xfrm>
            <a:off x="2530938" y="4068006"/>
            <a:ext cx="278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Display: flex;</a:t>
            </a:r>
          </a:p>
          <a:p>
            <a:r>
              <a:rPr lang="en-GB" dirty="0"/>
              <a:t>Flex-direction: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E18918-201F-E3AC-8307-5087B96C9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" t="3392" r="3633" b="3796"/>
          <a:stretch/>
        </p:blipFill>
        <p:spPr>
          <a:xfrm>
            <a:off x="6096000" y="200467"/>
            <a:ext cx="4839286" cy="16177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7C12A4-AB7B-DDF9-6272-9385D485A6A1}"/>
              </a:ext>
            </a:extLst>
          </p:cNvPr>
          <p:cNvSpPr/>
          <p:nvPr/>
        </p:nvSpPr>
        <p:spPr>
          <a:xfrm>
            <a:off x="617806" y="2162908"/>
            <a:ext cx="7133492" cy="3928403"/>
          </a:xfrm>
          <a:prstGeom prst="rect">
            <a:avLst/>
          </a:prstGeom>
          <a:solidFill>
            <a:srgbClr val="92D050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Container-left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5F0EA-C716-460F-B3CA-CE81EAD6EEBE}"/>
              </a:ext>
            </a:extLst>
          </p:cNvPr>
          <p:cNvSpPr/>
          <p:nvPr/>
        </p:nvSpPr>
        <p:spPr>
          <a:xfrm>
            <a:off x="8053755" y="2162909"/>
            <a:ext cx="907365" cy="3450100"/>
          </a:xfrm>
          <a:prstGeom prst="rect">
            <a:avLst/>
          </a:prstGeom>
          <a:solidFill>
            <a:srgbClr val="92D050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Container-right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14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2D478-5EEF-2FE6-FF43-12EF118FD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" t="3392" r="3633" b="3796"/>
          <a:stretch/>
        </p:blipFill>
        <p:spPr>
          <a:xfrm>
            <a:off x="3545058" y="212772"/>
            <a:ext cx="4839286" cy="1617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4AEDAA-B204-D5FD-5FDB-23CB5339A62A}"/>
              </a:ext>
            </a:extLst>
          </p:cNvPr>
          <p:cNvSpPr/>
          <p:nvPr/>
        </p:nvSpPr>
        <p:spPr>
          <a:xfrm>
            <a:off x="1811216" y="2275450"/>
            <a:ext cx="6573128" cy="622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F46E3-3909-8A09-298F-BDE57AD86B90}"/>
              </a:ext>
            </a:extLst>
          </p:cNvPr>
          <p:cNvSpPr/>
          <p:nvPr/>
        </p:nvSpPr>
        <p:spPr>
          <a:xfrm>
            <a:off x="1811216" y="3053570"/>
            <a:ext cx="6573128" cy="2813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EDDA2-7903-ECAF-5462-3CD8F7D81AA6}"/>
              </a:ext>
            </a:extLst>
          </p:cNvPr>
          <p:cNvSpPr/>
          <p:nvPr/>
        </p:nvSpPr>
        <p:spPr>
          <a:xfrm>
            <a:off x="1811216" y="6022732"/>
            <a:ext cx="6573128" cy="622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17D642-A63D-75A2-5EE6-F73657303807}"/>
              </a:ext>
            </a:extLst>
          </p:cNvPr>
          <p:cNvSpPr/>
          <p:nvPr/>
        </p:nvSpPr>
        <p:spPr>
          <a:xfrm>
            <a:off x="8729004" y="2275450"/>
            <a:ext cx="907365" cy="3591658"/>
          </a:xfrm>
          <a:prstGeom prst="rect">
            <a:avLst/>
          </a:prstGeom>
          <a:solidFill>
            <a:srgbClr val="92D050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Container-right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84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72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12</cp:revision>
  <dcterms:created xsi:type="dcterms:W3CDTF">2022-07-11T07:10:23Z</dcterms:created>
  <dcterms:modified xsi:type="dcterms:W3CDTF">2023-07-17T13:26:46Z</dcterms:modified>
</cp:coreProperties>
</file>