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3304C-44C2-3AA1-331E-BAA83C911C44}"/>
              </a:ext>
            </a:extLst>
          </p:cNvPr>
          <p:cNvSpPr/>
          <p:nvPr/>
        </p:nvSpPr>
        <p:spPr>
          <a:xfrm>
            <a:off x="182880" y="1380374"/>
            <a:ext cx="11774658" cy="535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AA47D-23BC-EF92-C7BF-43CFC2A8A2EF}"/>
              </a:ext>
            </a:extLst>
          </p:cNvPr>
          <p:cNvSpPr/>
          <p:nvPr/>
        </p:nvSpPr>
        <p:spPr>
          <a:xfrm>
            <a:off x="2222694" y="1380373"/>
            <a:ext cx="9734843" cy="786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65EE6-1445-3ADF-F5A8-CFCBC0A25AF0}"/>
              </a:ext>
            </a:extLst>
          </p:cNvPr>
          <p:cNvSpPr/>
          <p:nvPr/>
        </p:nvSpPr>
        <p:spPr>
          <a:xfrm>
            <a:off x="2222694" y="2166424"/>
            <a:ext cx="9734843" cy="4571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Container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CFFD429-DFAD-A113-C418-0D4B7B0C0E78}"/>
              </a:ext>
            </a:extLst>
          </p:cNvPr>
          <p:cNvSpPr/>
          <p:nvPr/>
        </p:nvSpPr>
        <p:spPr>
          <a:xfrm>
            <a:off x="1659987" y="1387859"/>
            <a:ext cx="464231" cy="786049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E96ACFF-0DBB-BE8A-79D1-B3BD1A1743CE}"/>
              </a:ext>
            </a:extLst>
          </p:cNvPr>
          <p:cNvSpPr/>
          <p:nvPr/>
        </p:nvSpPr>
        <p:spPr>
          <a:xfrm>
            <a:off x="1659986" y="2181393"/>
            <a:ext cx="464231" cy="4557030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7E10D-5DA9-9C0A-3D95-3DEA9961DA7B}"/>
              </a:ext>
            </a:extLst>
          </p:cNvPr>
          <p:cNvSpPr txBox="1"/>
          <p:nvPr/>
        </p:nvSpPr>
        <p:spPr>
          <a:xfrm>
            <a:off x="182879" y="1387859"/>
            <a:ext cx="13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0,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03A4A-A0A6-E8BF-2A81-88EAFEEBE1EA}"/>
              </a:ext>
            </a:extLst>
          </p:cNvPr>
          <p:cNvSpPr txBox="1"/>
          <p:nvPr/>
        </p:nvSpPr>
        <p:spPr>
          <a:xfrm>
            <a:off x="182879" y="4102923"/>
            <a:ext cx="13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7DB2E-8582-47F0-E251-4F9B727FC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2582" r="426" b="-1"/>
          <a:stretch/>
        </p:blipFill>
        <p:spPr>
          <a:xfrm>
            <a:off x="1122218" y="990600"/>
            <a:ext cx="10282382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F2F499-4B8C-E52C-115B-5B72C23DA741}"/>
              </a:ext>
            </a:extLst>
          </p:cNvPr>
          <p:cNvSpPr/>
          <p:nvPr/>
        </p:nvSpPr>
        <p:spPr>
          <a:xfrm>
            <a:off x="222739" y="2088223"/>
            <a:ext cx="3167575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Nav-left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384FC-3C9A-4FF3-6084-DBF37B17B4FF}"/>
              </a:ext>
            </a:extLst>
          </p:cNvPr>
          <p:cNvSpPr/>
          <p:nvPr/>
        </p:nvSpPr>
        <p:spPr>
          <a:xfrm>
            <a:off x="3390313" y="2088223"/>
            <a:ext cx="5627077" cy="685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Nav-</a:t>
            </a:r>
            <a:r>
              <a:rPr lang="en-GB" sz="2800" dirty="0" err="1"/>
              <a:t>center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D52C1-1BEE-639C-7B68-1E3F093CCA81}"/>
              </a:ext>
            </a:extLst>
          </p:cNvPr>
          <p:cNvSpPr/>
          <p:nvPr/>
        </p:nvSpPr>
        <p:spPr>
          <a:xfrm>
            <a:off x="9017391" y="2088223"/>
            <a:ext cx="2980006" cy="6857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Nav-right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001B6-718E-6803-4FB7-5C12237311A5}"/>
              </a:ext>
            </a:extLst>
          </p:cNvPr>
          <p:cNvSpPr/>
          <p:nvPr/>
        </p:nvSpPr>
        <p:spPr>
          <a:xfrm>
            <a:off x="222739" y="2088223"/>
            <a:ext cx="3451272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8B823-3E36-F024-2046-F4039BC13BCD}"/>
              </a:ext>
            </a:extLst>
          </p:cNvPr>
          <p:cNvSpPr/>
          <p:nvPr/>
        </p:nvSpPr>
        <p:spPr>
          <a:xfrm>
            <a:off x="3674011" y="2088223"/>
            <a:ext cx="5151091" cy="685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23C3-7862-671F-2208-E8C8959E8390}"/>
              </a:ext>
            </a:extLst>
          </p:cNvPr>
          <p:cNvSpPr/>
          <p:nvPr/>
        </p:nvSpPr>
        <p:spPr>
          <a:xfrm>
            <a:off x="8825102" y="2088223"/>
            <a:ext cx="3172295" cy="6857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F73C5-64BE-8251-7DB3-B26D5C65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2582" r="426" b="-1"/>
          <a:stretch/>
        </p:blipFill>
        <p:spPr>
          <a:xfrm>
            <a:off x="954809" y="990599"/>
            <a:ext cx="10282382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E5EE47-8BFA-79C6-B12D-E0881720DFCA}"/>
              </a:ext>
            </a:extLst>
          </p:cNvPr>
          <p:cNvSpPr/>
          <p:nvPr/>
        </p:nvSpPr>
        <p:spPr>
          <a:xfrm>
            <a:off x="291283" y="2181005"/>
            <a:ext cx="834132" cy="5002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02AD7-61C6-352E-5F84-39CAF46A4B44}"/>
              </a:ext>
            </a:extLst>
          </p:cNvPr>
          <p:cNvSpPr/>
          <p:nvPr/>
        </p:nvSpPr>
        <p:spPr>
          <a:xfrm>
            <a:off x="1177546" y="2181005"/>
            <a:ext cx="1087351" cy="5002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48D46-E94D-A1C5-385D-701C375F1A25}"/>
              </a:ext>
            </a:extLst>
          </p:cNvPr>
          <p:cNvSpPr/>
          <p:nvPr/>
        </p:nvSpPr>
        <p:spPr>
          <a:xfrm>
            <a:off x="3972040" y="2181003"/>
            <a:ext cx="1087351" cy="5002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D49A7-C2FA-3296-41DA-978337A94CF1}"/>
              </a:ext>
            </a:extLst>
          </p:cNvPr>
          <p:cNvSpPr/>
          <p:nvPr/>
        </p:nvSpPr>
        <p:spPr>
          <a:xfrm>
            <a:off x="5127934" y="2181003"/>
            <a:ext cx="1087351" cy="5002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3BB02-85C2-8915-1963-67419CF7C425}"/>
              </a:ext>
            </a:extLst>
          </p:cNvPr>
          <p:cNvSpPr/>
          <p:nvPr/>
        </p:nvSpPr>
        <p:spPr>
          <a:xfrm>
            <a:off x="6283828" y="2181003"/>
            <a:ext cx="1087351" cy="5002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A5120-0689-1F56-CAD2-49FEFA62BBF6}"/>
              </a:ext>
            </a:extLst>
          </p:cNvPr>
          <p:cNvSpPr/>
          <p:nvPr/>
        </p:nvSpPr>
        <p:spPr>
          <a:xfrm>
            <a:off x="7439722" y="2181002"/>
            <a:ext cx="1087351" cy="5002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28ACF-47C3-131A-8F17-F11C2B5CCBC0}"/>
              </a:ext>
            </a:extLst>
          </p:cNvPr>
          <p:cNvSpPr/>
          <p:nvPr/>
        </p:nvSpPr>
        <p:spPr>
          <a:xfrm>
            <a:off x="9980996" y="2181003"/>
            <a:ext cx="923809" cy="500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C9188-C180-BD88-F58D-3C9999EA3E38}"/>
              </a:ext>
            </a:extLst>
          </p:cNvPr>
          <p:cNvSpPr/>
          <p:nvPr/>
        </p:nvSpPr>
        <p:spPr>
          <a:xfrm>
            <a:off x="10976908" y="2181004"/>
            <a:ext cx="923809" cy="500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98E09-AF41-55C2-F170-5C29FE6945C3}"/>
              </a:ext>
            </a:extLst>
          </p:cNvPr>
          <p:cNvSpPr/>
          <p:nvPr/>
        </p:nvSpPr>
        <p:spPr>
          <a:xfrm>
            <a:off x="9003846" y="2181003"/>
            <a:ext cx="923809" cy="500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8CF09-0229-0607-8CAB-B03C6C6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5381625" cy="3333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7D2DB7-DA9D-7A08-1C92-9F7CC1DE613A}"/>
              </a:ext>
            </a:extLst>
          </p:cNvPr>
          <p:cNvSpPr/>
          <p:nvPr/>
        </p:nvSpPr>
        <p:spPr>
          <a:xfrm>
            <a:off x="5641144" y="95250"/>
            <a:ext cx="5795890" cy="11708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Header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E736D-1721-2492-6852-3C90403DD479}"/>
              </a:ext>
            </a:extLst>
          </p:cNvPr>
          <p:cNvSpPr/>
          <p:nvPr/>
        </p:nvSpPr>
        <p:spPr>
          <a:xfrm>
            <a:off x="5641144" y="1347275"/>
            <a:ext cx="5795890" cy="1916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Asidebar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F4813-1AED-EF3A-79D4-4F0B34CB428C}"/>
              </a:ext>
            </a:extLst>
          </p:cNvPr>
          <p:cNvSpPr/>
          <p:nvPr/>
        </p:nvSpPr>
        <p:spPr>
          <a:xfrm>
            <a:off x="5528602" y="323557"/>
            <a:ext cx="5795890" cy="13485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37F68-EA98-7FDC-3E20-7FAEAC6F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2" y="513617"/>
            <a:ext cx="3276600" cy="752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EA5CA-F4AF-5925-8CAC-AC79B7C6AFAB}"/>
              </a:ext>
            </a:extLst>
          </p:cNvPr>
          <p:cNvSpPr/>
          <p:nvPr/>
        </p:nvSpPr>
        <p:spPr>
          <a:xfrm>
            <a:off x="5589562" y="1086728"/>
            <a:ext cx="1589650" cy="434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D661-6139-AE0B-2A86-A99A28A65309}"/>
              </a:ext>
            </a:extLst>
          </p:cNvPr>
          <p:cNvSpPr/>
          <p:nvPr/>
        </p:nvSpPr>
        <p:spPr>
          <a:xfrm>
            <a:off x="9683261" y="1157066"/>
            <a:ext cx="1589650" cy="434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5B781-7D7F-C4B8-B127-E6FABBF721FE}"/>
              </a:ext>
            </a:extLst>
          </p:cNvPr>
          <p:cNvSpPr/>
          <p:nvPr/>
        </p:nvSpPr>
        <p:spPr>
          <a:xfrm>
            <a:off x="9669193" y="397411"/>
            <a:ext cx="1589650" cy="434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Button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4310B-8BBA-24B5-79B0-72B357A3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" y="815927"/>
            <a:ext cx="5699380" cy="28276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7F85BC-699E-62A8-098E-3CAD33E96D37}"/>
              </a:ext>
            </a:extLst>
          </p:cNvPr>
          <p:cNvSpPr/>
          <p:nvPr/>
        </p:nvSpPr>
        <p:spPr>
          <a:xfrm>
            <a:off x="5660062" y="815927"/>
            <a:ext cx="1463041" cy="12379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box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2FCEF-70F7-E2D7-5C2B-38F7A713699B}"/>
              </a:ext>
            </a:extLst>
          </p:cNvPr>
          <p:cNvSpPr/>
          <p:nvPr/>
        </p:nvSpPr>
        <p:spPr>
          <a:xfrm>
            <a:off x="5660062" y="2110155"/>
            <a:ext cx="1463041" cy="12379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box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4665E-D597-EBAD-35DB-CC87FB7BC346}"/>
              </a:ext>
            </a:extLst>
          </p:cNvPr>
          <p:cNvSpPr/>
          <p:nvPr/>
        </p:nvSpPr>
        <p:spPr>
          <a:xfrm>
            <a:off x="5660062" y="3418451"/>
            <a:ext cx="1463041" cy="1885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box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B7616-BA1B-DB9B-F952-D20B7C3727C7}"/>
              </a:ext>
            </a:extLst>
          </p:cNvPr>
          <p:cNvSpPr/>
          <p:nvPr/>
        </p:nvSpPr>
        <p:spPr>
          <a:xfrm>
            <a:off x="7460727" y="858130"/>
            <a:ext cx="4131051" cy="829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00BBD-7016-01E3-F422-9400B16D21B3}"/>
              </a:ext>
            </a:extLst>
          </p:cNvPr>
          <p:cNvSpPr/>
          <p:nvPr/>
        </p:nvSpPr>
        <p:spPr>
          <a:xfrm>
            <a:off x="7460727" y="1758463"/>
            <a:ext cx="4131051" cy="829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ADE02-F047-7926-61F3-DEBB5283695F}"/>
              </a:ext>
            </a:extLst>
          </p:cNvPr>
          <p:cNvSpPr/>
          <p:nvPr/>
        </p:nvSpPr>
        <p:spPr>
          <a:xfrm>
            <a:off x="7474795" y="2700998"/>
            <a:ext cx="4131051" cy="829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C6983-7E99-8FB5-03C4-B24070837515}"/>
              </a:ext>
            </a:extLst>
          </p:cNvPr>
          <p:cNvSpPr/>
          <p:nvPr/>
        </p:nvSpPr>
        <p:spPr>
          <a:xfrm>
            <a:off x="7488862" y="3587263"/>
            <a:ext cx="4131051" cy="829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7E211-1EF3-9734-6600-00EE5CD5AABF}"/>
              </a:ext>
            </a:extLst>
          </p:cNvPr>
          <p:cNvSpPr/>
          <p:nvPr/>
        </p:nvSpPr>
        <p:spPr>
          <a:xfrm>
            <a:off x="7488862" y="4473528"/>
            <a:ext cx="4131051" cy="829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68F10-7950-CCA2-351E-3C7B0DC63F2D}"/>
              </a:ext>
            </a:extLst>
          </p:cNvPr>
          <p:cNvSpPr/>
          <p:nvPr/>
        </p:nvSpPr>
        <p:spPr>
          <a:xfrm>
            <a:off x="7418524" y="858130"/>
            <a:ext cx="4131051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A79A68-1213-9430-9F1A-02EBB9BFF1F9}"/>
              </a:ext>
            </a:extLst>
          </p:cNvPr>
          <p:cNvSpPr/>
          <p:nvPr/>
        </p:nvSpPr>
        <p:spPr>
          <a:xfrm>
            <a:off x="7418524" y="1758463"/>
            <a:ext cx="4131051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58FE35-F3B8-39C6-5BB8-208B1604F057}"/>
              </a:ext>
            </a:extLst>
          </p:cNvPr>
          <p:cNvSpPr/>
          <p:nvPr/>
        </p:nvSpPr>
        <p:spPr>
          <a:xfrm>
            <a:off x="7432592" y="2700998"/>
            <a:ext cx="4131051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43253F-3C71-A302-B738-39EE16FBC4F1}"/>
              </a:ext>
            </a:extLst>
          </p:cNvPr>
          <p:cNvSpPr/>
          <p:nvPr/>
        </p:nvSpPr>
        <p:spPr>
          <a:xfrm>
            <a:off x="7446659" y="3587263"/>
            <a:ext cx="4131051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B62707-26B0-CD17-858C-084239E946BC}"/>
              </a:ext>
            </a:extLst>
          </p:cNvPr>
          <p:cNvSpPr/>
          <p:nvPr/>
        </p:nvSpPr>
        <p:spPr>
          <a:xfrm>
            <a:off x="7446659" y="4473528"/>
            <a:ext cx="4131051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5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88582F-4596-F87C-CAC1-6CB6638FD1E6}"/>
              </a:ext>
            </a:extLst>
          </p:cNvPr>
          <p:cNvSpPr/>
          <p:nvPr/>
        </p:nvSpPr>
        <p:spPr>
          <a:xfrm>
            <a:off x="3415141" y="1688123"/>
            <a:ext cx="2250670" cy="16009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E7219-7B48-DFAC-B4F4-44B4D957D37E}"/>
              </a:ext>
            </a:extLst>
          </p:cNvPr>
          <p:cNvSpPr/>
          <p:nvPr/>
        </p:nvSpPr>
        <p:spPr>
          <a:xfrm>
            <a:off x="5814807" y="1688123"/>
            <a:ext cx="5607100" cy="829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F744F-3D62-6843-A1B4-9E7C797A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1" y="3568941"/>
            <a:ext cx="8006766" cy="1032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536121-D29D-6B37-86C7-750DD5A0A65C}"/>
              </a:ext>
            </a:extLst>
          </p:cNvPr>
          <p:cNvSpPr/>
          <p:nvPr/>
        </p:nvSpPr>
        <p:spPr>
          <a:xfrm>
            <a:off x="5889835" y="1885070"/>
            <a:ext cx="1190904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DD5A3-0687-0A16-3ACC-AA07FDF846D1}"/>
              </a:ext>
            </a:extLst>
          </p:cNvPr>
          <p:cNvSpPr/>
          <p:nvPr/>
        </p:nvSpPr>
        <p:spPr>
          <a:xfrm>
            <a:off x="7535755" y="1885070"/>
            <a:ext cx="1190904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52FE9-C7D7-5009-6F4E-C1D7542E30C5}"/>
              </a:ext>
            </a:extLst>
          </p:cNvPr>
          <p:cNvSpPr/>
          <p:nvPr/>
        </p:nvSpPr>
        <p:spPr>
          <a:xfrm>
            <a:off x="10082007" y="1885070"/>
            <a:ext cx="1190904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Icon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7DBE3-E1B7-78F1-188E-BA4E9024A0CF}"/>
              </a:ext>
            </a:extLst>
          </p:cNvPr>
          <p:cNvSpPr/>
          <p:nvPr/>
        </p:nvSpPr>
        <p:spPr>
          <a:xfrm>
            <a:off x="4839285" y="1786596"/>
            <a:ext cx="792481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Icon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2E313-F3AB-AF08-B56B-9475F3B37503}"/>
              </a:ext>
            </a:extLst>
          </p:cNvPr>
          <p:cNvSpPr/>
          <p:nvPr/>
        </p:nvSpPr>
        <p:spPr>
          <a:xfrm>
            <a:off x="3545057" y="1786596"/>
            <a:ext cx="792481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Icon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E5CCC-4E5D-AA9F-910F-C4FA0082E80F}"/>
              </a:ext>
            </a:extLst>
          </p:cNvPr>
          <p:cNvSpPr/>
          <p:nvPr/>
        </p:nvSpPr>
        <p:spPr>
          <a:xfrm>
            <a:off x="4051494" y="2686929"/>
            <a:ext cx="1223891" cy="436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2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8</cp:revision>
  <dcterms:created xsi:type="dcterms:W3CDTF">2022-07-11T07:10:23Z</dcterms:created>
  <dcterms:modified xsi:type="dcterms:W3CDTF">2023-07-18T05:34:42Z</dcterms:modified>
</cp:coreProperties>
</file>