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82" autoAdjust="0"/>
    <p:restoredTop sz="93370" autoAdjust="0"/>
  </p:normalViewPr>
  <p:slideViewPr>
    <p:cSldViewPr snapToGrid="0">
      <p:cViewPr>
        <p:scale>
          <a:sx n="75" d="100"/>
          <a:sy n="75" d="100"/>
        </p:scale>
        <p:origin x="300" y="-25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BE28A-E0FF-4F75-9EE2-332293D0E776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7E969-EEA3-4B55-8980-DAC19112F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56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7E969-EEA3-4B55-8980-DAC19112F2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854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7E969-EEA3-4B55-8980-DAC19112F2F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09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7E969-EEA3-4B55-8980-DAC19112F2F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56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B9F5A-43A2-4C12-9EAE-4E2F02078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CB31E-46A0-44AC-8C45-224B5716E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C8932-D358-4973-A77A-6139AE28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9B33B-7A6D-4F7E-B4FF-3F4DB4AE7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11627-6A08-45BE-ACC4-0B860772A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5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58398-4B9A-4DB7-BACD-752E630D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6CC33-83EC-4A23-8B31-816584855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4689E-5275-4FE2-9B3A-7CAA15447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BB14E-A47E-4699-A005-92D5C7D9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B57E9-F61C-4B73-9C8E-C3B68C4A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4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2477F6-0054-4612-B3B0-9B616CD07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09E61-7DAD-47FD-8D15-445C00AB7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80C7B-5BE9-4A30-B207-2FCB3202D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E3B09-0570-4FD0-9A94-E562808B5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C85BA-460B-4460-901C-FD415ABD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97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7DCC4-0DC5-4F13-A997-EB37FCCCE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CE3F3-5BE3-42E9-AC21-50888CE47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E914E-10CE-47F3-9900-4BC0416D0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9F69C-F878-4590-A045-6D8AA9436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4282F-A0C3-4F75-9045-3C5731DC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6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615C8-D1C0-4E82-9043-8356AE80D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CF061-617F-44B0-BD7E-C94F4ACBB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712B2-E5A3-4F1A-BC51-47680D34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B5923-FF36-415E-9713-31E4FC6C0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9D6A4-6754-4A7B-8040-15E7038B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86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2161B-C456-4A12-994C-5457BA64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69304-C063-47DB-BC92-14365DB36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183C6-0219-49BE-B1DD-03F6B096E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C1BAE-9ABE-489D-BD98-5F8709A88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17FB-7EBF-4F64-BC37-CF084721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E3647-9AB3-40CF-A493-1227EB84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2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173D-A981-46BA-81A1-DAF026A4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8C7EE-C57F-453A-82C0-296696C21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B6075-850B-47D4-90B0-F5858EFB5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28F6F9-A9D8-4051-BFA1-A4868B7AB1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1E452C-D718-4676-847C-7649CBA12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7775B6-B413-41DD-BB57-12A9649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C4ADE5-2DC1-4BC5-824C-812773D4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65AB8F-CC55-43F1-B1C7-D82EA1E63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1A3B4-C964-4640-90F4-3679F86D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BF45BA-49EB-4C0F-9B77-D1799F679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6FBD1-E2D1-4D29-83DD-64728078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93D5F6-31D4-46FD-9025-3F1196874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53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6E1EA8-5400-4BD5-A460-AD83DDB54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92ABAB-F1D9-4991-ADD3-1B1E56674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21654-E7EC-48D0-A6D9-16740811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8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36A37-C4E7-4062-9103-C6F6445AE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D42CE-5DC6-413F-96CF-B37D771AC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9E3B6-B34F-4515-A3C4-B8082696F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E3F94-AC02-4593-AAF3-C45EC12B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73CAE-ED28-429B-A844-B5F904C98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0DE87-F34D-455E-A92F-0EFA26CA8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3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DBD23-88EC-4680-83A8-59B4C8E1D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CAF473-C73D-4520-9B17-815B793F6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A840C-3CC2-4D29-99FC-FE74CAF45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1B8CB-637A-429E-8EAF-24307A829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6C381-BD64-4E9A-AEEB-59BF5CF21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EF612-BD81-4907-A4CD-86016BC8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1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88C757-FB8F-4222-A645-A60387295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98ADB-7F86-4807-8857-95B28C292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34495-51FE-4D06-906D-6836D8001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1E21B-547C-4B89-870B-5844C8DEA8D5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17B16-9ECF-4602-A032-B8113A87B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8EC74-1369-4DE9-84B4-7512742E4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5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3309660" y="406400"/>
            <a:ext cx="557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root components of website below</a:t>
            </a:r>
          </a:p>
        </p:txBody>
      </p:sp>
      <p:pic>
        <p:nvPicPr>
          <p:cNvPr id="1026" name="Picture 2" descr="Facebook's new web layout is coming out, and random users are experiencing  it | LaptrinhX">
            <a:extLst>
              <a:ext uri="{FF2B5EF4-FFF2-40B4-BE49-F238E27FC236}">
                <a16:creationId xmlns:a16="http://schemas.microsoft.com/office/drawing/2014/main" id="{4E2DB89D-4100-4141-9C1F-48A203B85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042" y="868065"/>
            <a:ext cx="8818879" cy="546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681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03B2D09-046D-EFDD-3F8F-7EF2105250C9}"/>
              </a:ext>
            </a:extLst>
          </p:cNvPr>
          <p:cNvSpPr/>
          <p:nvPr/>
        </p:nvSpPr>
        <p:spPr>
          <a:xfrm>
            <a:off x="4686300" y="29023"/>
            <a:ext cx="3419475" cy="18376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Div1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46F7C2-BC9F-58C6-99CA-A80E29F5AF06}"/>
              </a:ext>
            </a:extLst>
          </p:cNvPr>
          <p:cNvSpPr/>
          <p:nvPr/>
        </p:nvSpPr>
        <p:spPr>
          <a:xfrm>
            <a:off x="4686298" y="1869963"/>
            <a:ext cx="3419475" cy="6542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Div2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E577F9-8937-6B45-9035-856A0C8C1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437" y="0"/>
            <a:ext cx="2747963" cy="562858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0A6E666-02C6-4178-DD89-633E47CA95AA}"/>
              </a:ext>
            </a:extLst>
          </p:cNvPr>
          <p:cNvSpPr/>
          <p:nvPr/>
        </p:nvSpPr>
        <p:spPr>
          <a:xfrm>
            <a:off x="4686297" y="2524238"/>
            <a:ext cx="3419475" cy="297486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Div3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687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ACEFD6-92FC-6F1A-2691-4F90864978CD}"/>
              </a:ext>
            </a:extLst>
          </p:cNvPr>
          <p:cNvSpPr/>
          <p:nvPr/>
        </p:nvSpPr>
        <p:spPr>
          <a:xfrm>
            <a:off x="422031" y="211015"/>
            <a:ext cx="11465169" cy="9706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Navigation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DD210F-DF0B-ABDE-2289-A36FA52EAD58}"/>
              </a:ext>
            </a:extLst>
          </p:cNvPr>
          <p:cNvSpPr/>
          <p:nvPr/>
        </p:nvSpPr>
        <p:spPr>
          <a:xfrm>
            <a:off x="422031" y="1181686"/>
            <a:ext cx="11465169" cy="52050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dirty="0"/>
              <a:t>Main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48397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acebook's new web layout is coming out, and random users are experiencing  it | LaptrinhX">
            <a:extLst>
              <a:ext uri="{FF2B5EF4-FFF2-40B4-BE49-F238E27FC236}">
                <a16:creationId xmlns:a16="http://schemas.microsoft.com/office/drawing/2014/main" id="{6EA062C4-6147-9682-503C-C293A5045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02" y="351694"/>
            <a:ext cx="6573715" cy="420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726C0FC-DE52-7B59-EEAA-9425C26B938E}"/>
              </a:ext>
            </a:extLst>
          </p:cNvPr>
          <p:cNvSpPr/>
          <p:nvPr/>
        </p:nvSpPr>
        <p:spPr>
          <a:xfrm>
            <a:off x="150642" y="5233181"/>
            <a:ext cx="3903589" cy="9706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Nav-left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D691A1-8F9D-6A2D-1197-157F1F098EB8}"/>
              </a:ext>
            </a:extLst>
          </p:cNvPr>
          <p:cNvSpPr/>
          <p:nvPr/>
        </p:nvSpPr>
        <p:spPr>
          <a:xfrm>
            <a:off x="4054231" y="5233181"/>
            <a:ext cx="3903589" cy="9706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Nav-</a:t>
            </a:r>
            <a:r>
              <a:rPr lang="en-GB" dirty="0" err="1"/>
              <a:t>center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F45ECA-4BE2-FE2F-C740-F2722D1FD986}"/>
              </a:ext>
            </a:extLst>
          </p:cNvPr>
          <p:cNvSpPr/>
          <p:nvPr/>
        </p:nvSpPr>
        <p:spPr>
          <a:xfrm>
            <a:off x="7957820" y="5233180"/>
            <a:ext cx="3903589" cy="97067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Nav-right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30B250-5DF6-182A-8154-5A2D82E9F018}"/>
              </a:ext>
            </a:extLst>
          </p:cNvPr>
          <p:cNvSpPr/>
          <p:nvPr/>
        </p:nvSpPr>
        <p:spPr>
          <a:xfrm>
            <a:off x="342900" y="660400"/>
            <a:ext cx="6747217" cy="3683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89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5029CF-9D42-F7CE-BFEF-5DBCB08187F1}"/>
              </a:ext>
            </a:extLst>
          </p:cNvPr>
          <p:cNvSpPr/>
          <p:nvPr/>
        </p:nvSpPr>
        <p:spPr>
          <a:xfrm>
            <a:off x="150642" y="5233181"/>
            <a:ext cx="3903589" cy="9706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D33814-BF37-4477-4E00-68B1475524DB}"/>
              </a:ext>
            </a:extLst>
          </p:cNvPr>
          <p:cNvSpPr/>
          <p:nvPr/>
        </p:nvSpPr>
        <p:spPr>
          <a:xfrm>
            <a:off x="4054231" y="5233181"/>
            <a:ext cx="3903589" cy="9706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721FF4-C762-5783-119B-B68F3D785A7F}"/>
              </a:ext>
            </a:extLst>
          </p:cNvPr>
          <p:cNvSpPr/>
          <p:nvPr/>
        </p:nvSpPr>
        <p:spPr>
          <a:xfrm>
            <a:off x="7957820" y="5233180"/>
            <a:ext cx="3903589" cy="97067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2" descr="Facebook's new web layout is coming out, and random users are experiencing  it | LaptrinhX">
            <a:extLst>
              <a:ext uri="{FF2B5EF4-FFF2-40B4-BE49-F238E27FC236}">
                <a16:creationId xmlns:a16="http://schemas.microsoft.com/office/drawing/2014/main" id="{50D6382F-D599-DC43-5702-85483C43D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02" y="351694"/>
            <a:ext cx="6573715" cy="420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1364ED2-CBFD-F06B-CA8F-BB692FA14639}"/>
              </a:ext>
            </a:extLst>
          </p:cNvPr>
          <p:cNvSpPr/>
          <p:nvPr/>
        </p:nvSpPr>
        <p:spPr>
          <a:xfrm>
            <a:off x="342900" y="660400"/>
            <a:ext cx="6747217" cy="3683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1F8912-2AE2-E53C-3691-8E57D468D2BF}"/>
              </a:ext>
            </a:extLst>
          </p:cNvPr>
          <p:cNvSpPr/>
          <p:nvPr/>
        </p:nvSpPr>
        <p:spPr>
          <a:xfrm>
            <a:off x="330591" y="5508965"/>
            <a:ext cx="774309" cy="419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image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3CE3E8-B76C-99CF-814C-F4180968A9A4}"/>
              </a:ext>
            </a:extLst>
          </p:cNvPr>
          <p:cNvSpPr/>
          <p:nvPr/>
        </p:nvSpPr>
        <p:spPr>
          <a:xfrm>
            <a:off x="1181491" y="5521665"/>
            <a:ext cx="774309" cy="419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icon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32EF3C-94C0-334D-8F2C-DCAF0385300D}"/>
              </a:ext>
            </a:extLst>
          </p:cNvPr>
          <p:cNvSpPr/>
          <p:nvPr/>
        </p:nvSpPr>
        <p:spPr>
          <a:xfrm>
            <a:off x="4130823" y="5521665"/>
            <a:ext cx="644378" cy="419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icon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C1EC94-973F-0018-DE56-26A0DD54E69C}"/>
              </a:ext>
            </a:extLst>
          </p:cNvPr>
          <p:cNvSpPr/>
          <p:nvPr/>
        </p:nvSpPr>
        <p:spPr>
          <a:xfrm>
            <a:off x="4880123" y="5521665"/>
            <a:ext cx="644378" cy="419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icon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CC7F4D-744B-1B1B-7796-B5D759414940}"/>
              </a:ext>
            </a:extLst>
          </p:cNvPr>
          <p:cNvSpPr/>
          <p:nvPr/>
        </p:nvSpPr>
        <p:spPr>
          <a:xfrm>
            <a:off x="5654139" y="5508965"/>
            <a:ext cx="644378" cy="419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icon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D36FCC-FA48-D5DF-341D-0D3EF9970764}"/>
              </a:ext>
            </a:extLst>
          </p:cNvPr>
          <p:cNvSpPr/>
          <p:nvPr/>
        </p:nvSpPr>
        <p:spPr>
          <a:xfrm>
            <a:off x="6418971" y="5508965"/>
            <a:ext cx="644378" cy="419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icon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3C58C5-37BC-7373-4179-2AF7904B5DF7}"/>
              </a:ext>
            </a:extLst>
          </p:cNvPr>
          <p:cNvSpPr/>
          <p:nvPr/>
        </p:nvSpPr>
        <p:spPr>
          <a:xfrm>
            <a:off x="7192987" y="5508965"/>
            <a:ext cx="644378" cy="419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icon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D4A9BA-87FD-61BD-7EC2-99E99BE45E49}"/>
              </a:ext>
            </a:extLst>
          </p:cNvPr>
          <p:cNvSpPr/>
          <p:nvPr/>
        </p:nvSpPr>
        <p:spPr>
          <a:xfrm>
            <a:off x="11094450" y="5508965"/>
            <a:ext cx="644378" cy="419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icon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8FF944-F2C2-3DE0-EF07-0B0A06CA142B}"/>
              </a:ext>
            </a:extLst>
          </p:cNvPr>
          <p:cNvSpPr/>
          <p:nvPr/>
        </p:nvSpPr>
        <p:spPr>
          <a:xfrm>
            <a:off x="10375606" y="5512480"/>
            <a:ext cx="644378" cy="419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icon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238C69-5A94-9C8B-D476-20D23D07D286}"/>
              </a:ext>
            </a:extLst>
          </p:cNvPr>
          <p:cNvSpPr/>
          <p:nvPr/>
        </p:nvSpPr>
        <p:spPr>
          <a:xfrm>
            <a:off x="9626306" y="5521665"/>
            <a:ext cx="644378" cy="419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icon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429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acebook's new web layout is coming out, and random users are experiencing  it | LaptrinhX">
            <a:extLst>
              <a:ext uri="{FF2B5EF4-FFF2-40B4-BE49-F238E27FC236}">
                <a16:creationId xmlns:a16="http://schemas.microsoft.com/office/drawing/2014/main" id="{6178C5AB-C77B-5F38-2ABC-B435EDD64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03" y="351694"/>
            <a:ext cx="4279431" cy="2809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879BFF5-AE0E-DCB8-28A0-716DDD0A4207}"/>
              </a:ext>
            </a:extLst>
          </p:cNvPr>
          <p:cNvSpPr/>
          <p:nvPr/>
        </p:nvSpPr>
        <p:spPr>
          <a:xfrm>
            <a:off x="450166" y="858129"/>
            <a:ext cx="4345667" cy="23028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286C8F-C784-C8EE-DFB2-466E652B4FF6}"/>
              </a:ext>
            </a:extLst>
          </p:cNvPr>
          <p:cNvSpPr/>
          <p:nvPr/>
        </p:nvSpPr>
        <p:spPr>
          <a:xfrm>
            <a:off x="4982273" y="1057854"/>
            <a:ext cx="1892300" cy="55447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Content-left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9C60B1-54A2-8104-EE56-ED644D31CE58}"/>
              </a:ext>
            </a:extLst>
          </p:cNvPr>
          <p:cNvSpPr/>
          <p:nvPr/>
        </p:nvSpPr>
        <p:spPr>
          <a:xfrm>
            <a:off x="6874573" y="1057854"/>
            <a:ext cx="3257997" cy="5544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Content-</a:t>
            </a:r>
            <a:r>
              <a:rPr lang="en-GB" dirty="0" err="1"/>
              <a:t>center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0B338F-85BB-6846-FF20-F16F58201F5E}"/>
              </a:ext>
            </a:extLst>
          </p:cNvPr>
          <p:cNvSpPr/>
          <p:nvPr/>
        </p:nvSpPr>
        <p:spPr>
          <a:xfrm>
            <a:off x="10132570" y="1057854"/>
            <a:ext cx="1892300" cy="55447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Content-right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464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acebook's new web layout is coming out, and random users are experiencing  it | LaptrinhX">
            <a:extLst>
              <a:ext uri="{FF2B5EF4-FFF2-40B4-BE49-F238E27FC236}">
                <a16:creationId xmlns:a16="http://schemas.microsoft.com/office/drawing/2014/main" id="{EFD3D5CA-24E7-271A-4D9E-3CA02741E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776" y="1360485"/>
            <a:ext cx="6676676" cy="438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8A5C042-E715-17A1-45DA-39FB3F85A285}"/>
              </a:ext>
            </a:extLst>
          </p:cNvPr>
          <p:cNvSpPr/>
          <p:nvPr/>
        </p:nvSpPr>
        <p:spPr>
          <a:xfrm>
            <a:off x="1078660" y="2156984"/>
            <a:ext cx="1874324" cy="178617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EE54CB-0CFE-7AD1-733E-BA023B372A40}"/>
              </a:ext>
            </a:extLst>
          </p:cNvPr>
          <p:cNvSpPr/>
          <p:nvPr/>
        </p:nvSpPr>
        <p:spPr>
          <a:xfrm>
            <a:off x="8178800" y="1033348"/>
            <a:ext cx="3822700" cy="6542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59EF70-3F3B-9C17-57FA-4D26898387AD}"/>
              </a:ext>
            </a:extLst>
          </p:cNvPr>
          <p:cNvSpPr/>
          <p:nvPr/>
        </p:nvSpPr>
        <p:spPr>
          <a:xfrm>
            <a:off x="1078660" y="2386501"/>
            <a:ext cx="1874324" cy="189901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921B8B-4058-FF0A-FDC0-320D1EFE44B9}"/>
              </a:ext>
            </a:extLst>
          </p:cNvPr>
          <p:cNvSpPr/>
          <p:nvPr/>
        </p:nvSpPr>
        <p:spPr>
          <a:xfrm>
            <a:off x="1078660" y="2627302"/>
            <a:ext cx="1874324" cy="189901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9C3823-FB2A-B95B-5248-F17DCEB8C585}"/>
              </a:ext>
            </a:extLst>
          </p:cNvPr>
          <p:cNvSpPr/>
          <p:nvPr/>
        </p:nvSpPr>
        <p:spPr>
          <a:xfrm>
            <a:off x="1078660" y="2817204"/>
            <a:ext cx="1874324" cy="204689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33BA43-9A05-D944-D24D-52513456A43C}"/>
              </a:ext>
            </a:extLst>
          </p:cNvPr>
          <p:cNvSpPr/>
          <p:nvPr/>
        </p:nvSpPr>
        <p:spPr>
          <a:xfrm>
            <a:off x="1084776" y="5438670"/>
            <a:ext cx="1874324" cy="30485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100100-EB42-814F-A0DA-22074AE0F7D4}"/>
              </a:ext>
            </a:extLst>
          </p:cNvPr>
          <p:cNvSpPr/>
          <p:nvPr/>
        </p:nvSpPr>
        <p:spPr>
          <a:xfrm>
            <a:off x="8178800" y="438327"/>
            <a:ext cx="3822700" cy="654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497D58-41A5-7CCF-2940-947B45E99F49}"/>
              </a:ext>
            </a:extLst>
          </p:cNvPr>
          <p:cNvSpPr/>
          <p:nvPr/>
        </p:nvSpPr>
        <p:spPr>
          <a:xfrm>
            <a:off x="8178800" y="1693972"/>
            <a:ext cx="3822700" cy="6542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9E233C-CF79-CEF8-0FED-A4CADD06ED4C}"/>
              </a:ext>
            </a:extLst>
          </p:cNvPr>
          <p:cNvSpPr/>
          <p:nvPr/>
        </p:nvSpPr>
        <p:spPr>
          <a:xfrm>
            <a:off x="8178800" y="2302562"/>
            <a:ext cx="3822700" cy="37981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8E45D6-9085-CD8C-1FA7-20DB0945AE40}"/>
              </a:ext>
            </a:extLst>
          </p:cNvPr>
          <p:cNvSpPr/>
          <p:nvPr/>
        </p:nvSpPr>
        <p:spPr>
          <a:xfrm>
            <a:off x="8178800" y="6100709"/>
            <a:ext cx="3822700" cy="6542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078CDF-AFC2-4BF0-D9E0-6DCB36E2E212}"/>
              </a:ext>
            </a:extLst>
          </p:cNvPr>
          <p:cNvSpPr/>
          <p:nvPr/>
        </p:nvSpPr>
        <p:spPr>
          <a:xfrm>
            <a:off x="8312150" y="549047"/>
            <a:ext cx="806450" cy="33995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Text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8AD3DF-D1DC-DEC3-85C5-FF1CBD810911}"/>
              </a:ext>
            </a:extLst>
          </p:cNvPr>
          <p:cNvSpPr/>
          <p:nvPr/>
        </p:nvSpPr>
        <p:spPr>
          <a:xfrm>
            <a:off x="10922000" y="536347"/>
            <a:ext cx="990600" cy="33995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Button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23F46D-4411-600B-40C7-6987B63B865E}"/>
              </a:ext>
            </a:extLst>
          </p:cNvPr>
          <p:cNvSpPr/>
          <p:nvPr/>
        </p:nvSpPr>
        <p:spPr>
          <a:xfrm>
            <a:off x="8375650" y="1222147"/>
            <a:ext cx="806450" cy="33995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Icon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B68C7D-0550-16FB-D0D4-2EB02B949D94}"/>
              </a:ext>
            </a:extLst>
          </p:cNvPr>
          <p:cNvSpPr/>
          <p:nvPr/>
        </p:nvSpPr>
        <p:spPr>
          <a:xfrm>
            <a:off x="11261090" y="1190622"/>
            <a:ext cx="651510" cy="33995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Icon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D062CA-100C-0EF7-E9DF-2CED45EE4B36}"/>
              </a:ext>
            </a:extLst>
          </p:cNvPr>
          <p:cNvSpPr/>
          <p:nvPr/>
        </p:nvSpPr>
        <p:spPr>
          <a:xfrm>
            <a:off x="8324850" y="1844447"/>
            <a:ext cx="806450" cy="33995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Icon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72BC070-4C99-262C-4F56-244752455724}"/>
              </a:ext>
            </a:extLst>
          </p:cNvPr>
          <p:cNvSpPr/>
          <p:nvPr/>
        </p:nvSpPr>
        <p:spPr>
          <a:xfrm>
            <a:off x="9239250" y="1857147"/>
            <a:ext cx="1555750" cy="33995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Text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EBCFDE-14FC-B55A-2938-AC469987F5ED}"/>
              </a:ext>
            </a:extLst>
          </p:cNvPr>
          <p:cNvSpPr/>
          <p:nvPr/>
        </p:nvSpPr>
        <p:spPr>
          <a:xfrm>
            <a:off x="8286750" y="3674486"/>
            <a:ext cx="755650" cy="33995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Icon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7D1C5F-FBB0-E167-46C1-5A23971FB435}"/>
              </a:ext>
            </a:extLst>
          </p:cNvPr>
          <p:cNvSpPr/>
          <p:nvPr/>
        </p:nvSpPr>
        <p:spPr>
          <a:xfrm>
            <a:off x="8286750" y="2481451"/>
            <a:ext cx="755650" cy="3357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Icon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9261BD-ECCF-3BDD-479A-58F9DAB807F5}"/>
              </a:ext>
            </a:extLst>
          </p:cNvPr>
          <p:cNvSpPr/>
          <p:nvPr/>
        </p:nvSpPr>
        <p:spPr>
          <a:xfrm>
            <a:off x="8286750" y="2877728"/>
            <a:ext cx="755650" cy="3357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Icon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C627E2-B425-4329-C085-8A7269BB786D}"/>
              </a:ext>
            </a:extLst>
          </p:cNvPr>
          <p:cNvSpPr/>
          <p:nvPr/>
        </p:nvSpPr>
        <p:spPr>
          <a:xfrm>
            <a:off x="8286750" y="3274006"/>
            <a:ext cx="755650" cy="33995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Icon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3669F8-5996-F3B0-02D8-5A8B6ACAE2C4}"/>
              </a:ext>
            </a:extLst>
          </p:cNvPr>
          <p:cNvSpPr/>
          <p:nvPr/>
        </p:nvSpPr>
        <p:spPr>
          <a:xfrm>
            <a:off x="8286750" y="4872724"/>
            <a:ext cx="755650" cy="33995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Icon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CEE1D9-65D7-DCBF-4FFC-2A8BA6685DEF}"/>
              </a:ext>
            </a:extLst>
          </p:cNvPr>
          <p:cNvSpPr/>
          <p:nvPr/>
        </p:nvSpPr>
        <p:spPr>
          <a:xfrm>
            <a:off x="8286750" y="4475946"/>
            <a:ext cx="755650" cy="3357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Icon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B0DA0D-B468-F087-7DF0-36A2DB329D8B}"/>
              </a:ext>
            </a:extLst>
          </p:cNvPr>
          <p:cNvSpPr/>
          <p:nvPr/>
        </p:nvSpPr>
        <p:spPr>
          <a:xfrm>
            <a:off x="8286750" y="4074966"/>
            <a:ext cx="755650" cy="33995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Icon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3D32F68-3BD7-C264-71D3-F19871C9B485}"/>
              </a:ext>
            </a:extLst>
          </p:cNvPr>
          <p:cNvSpPr/>
          <p:nvPr/>
        </p:nvSpPr>
        <p:spPr>
          <a:xfrm>
            <a:off x="8344807" y="4872724"/>
            <a:ext cx="755650" cy="33995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Icon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FD54DAB-249B-97D6-AF20-BDAB03D30757}"/>
              </a:ext>
            </a:extLst>
          </p:cNvPr>
          <p:cNvSpPr/>
          <p:nvPr/>
        </p:nvSpPr>
        <p:spPr>
          <a:xfrm>
            <a:off x="9261475" y="4872724"/>
            <a:ext cx="755650" cy="33995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Text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9F85CB7-D5E2-5FB2-653D-BEBA3583EAC4}"/>
              </a:ext>
            </a:extLst>
          </p:cNvPr>
          <p:cNvSpPr/>
          <p:nvPr/>
        </p:nvSpPr>
        <p:spPr>
          <a:xfrm>
            <a:off x="11106150" y="4872724"/>
            <a:ext cx="755650" cy="33995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Icon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D81048A-4A3E-A0D5-4432-FEC86CDC125F}"/>
              </a:ext>
            </a:extLst>
          </p:cNvPr>
          <p:cNvSpPr/>
          <p:nvPr/>
        </p:nvSpPr>
        <p:spPr>
          <a:xfrm>
            <a:off x="9261475" y="4471744"/>
            <a:ext cx="755650" cy="33995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Text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4EED32-B1E7-E1D3-C5BE-D581A2077E3D}"/>
              </a:ext>
            </a:extLst>
          </p:cNvPr>
          <p:cNvSpPr/>
          <p:nvPr/>
        </p:nvSpPr>
        <p:spPr>
          <a:xfrm>
            <a:off x="9260681" y="4070764"/>
            <a:ext cx="755650" cy="33995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Text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71BF154-7813-B471-68AA-18090AF167B0}"/>
              </a:ext>
            </a:extLst>
          </p:cNvPr>
          <p:cNvSpPr/>
          <p:nvPr/>
        </p:nvSpPr>
        <p:spPr>
          <a:xfrm>
            <a:off x="9260681" y="3666088"/>
            <a:ext cx="755650" cy="33995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Text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FE022A-9750-C87F-5428-3BAD75084736}"/>
              </a:ext>
            </a:extLst>
          </p:cNvPr>
          <p:cNvSpPr/>
          <p:nvPr/>
        </p:nvSpPr>
        <p:spPr>
          <a:xfrm>
            <a:off x="9260681" y="3265108"/>
            <a:ext cx="755650" cy="33995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Text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5FBBB3C-6714-3E2B-CA92-2089E102F849}"/>
              </a:ext>
            </a:extLst>
          </p:cNvPr>
          <p:cNvSpPr/>
          <p:nvPr/>
        </p:nvSpPr>
        <p:spPr>
          <a:xfrm>
            <a:off x="9259887" y="2864128"/>
            <a:ext cx="755650" cy="33995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Text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60E52AE-D02D-2D47-4FA0-5BF084865806}"/>
              </a:ext>
            </a:extLst>
          </p:cNvPr>
          <p:cNvSpPr/>
          <p:nvPr/>
        </p:nvSpPr>
        <p:spPr>
          <a:xfrm>
            <a:off x="9253537" y="2464078"/>
            <a:ext cx="755650" cy="33995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Text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4657CD8-5546-C2B9-5A44-E9B9CCEB4B57}"/>
              </a:ext>
            </a:extLst>
          </p:cNvPr>
          <p:cNvSpPr/>
          <p:nvPr/>
        </p:nvSpPr>
        <p:spPr>
          <a:xfrm>
            <a:off x="8664575" y="6146858"/>
            <a:ext cx="3013075" cy="5456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Text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649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8E1C59-8001-762E-412C-3EE066B2624E}"/>
              </a:ext>
            </a:extLst>
          </p:cNvPr>
          <p:cNvSpPr/>
          <p:nvPr/>
        </p:nvSpPr>
        <p:spPr>
          <a:xfrm>
            <a:off x="8591095" y="1854200"/>
            <a:ext cx="3257997" cy="11195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Div2</a:t>
            </a:r>
            <a:endParaRPr lang="en-US" dirty="0"/>
          </a:p>
        </p:txBody>
      </p:sp>
      <p:pic>
        <p:nvPicPr>
          <p:cNvPr id="5" name="Picture 4" descr="Facebook's new web layout is coming out, and random users are experiencing  it | LaptrinhX">
            <a:extLst>
              <a:ext uri="{FF2B5EF4-FFF2-40B4-BE49-F238E27FC236}">
                <a16:creationId xmlns:a16="http://schemas.microsoft.com/office/drawing/2014/main" id="{EE94DDAB-D1B0-E0D0-FDAE-0F5271D18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342" y="1486290"/>
            <a:ext cx="6676676" cy="438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1176CEA-2249-1D68-6277-6BFE9F35A591}"/>
              </a:ext>
            </a:extLst>
          </p:cNvPr>
          <p:cNvSpPr/>
          <p:nvPr/>
        </p:nvSpPr>
        <p:spPr>
          <a:xfrm>
            <a:off x="3383708" y="2207884"/>
            <a:ext cx="2969467" cy="122111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FA9C6F-9699-A91B-DB6E-CFFADDA020F9}"/>
              </a:ext>
            </a:extLst>
          </p:cNvPr>
          <p:cNvSpPr/>
          <p:nvPr/>
        </p:nvSpPr>
        <p:spPr>
          <a:xfrm>
            <a:off x="3383708" y="3445743"/>
            <a:ext cx="2969465" cy="65953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1F0BDA-C80C-924B-F21F-A803AC9B2E10}"/>
              </a:ext>
            </a:extLst>
          </p:cNvPr>
          <p:cNvSpPr/>
          <p:nvPr/>
        </p:nvSpPr>
        <p:spPr>
          <a:xfrm>
            <a:off x="3314700" y="4150593"/>
            <a:ext cx="3038473" cy="173548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395A51-1299-B0A8-150B-574980444847}"/>
              </a:ext>
            </a:extLst>
          </p:cNvPr>
          <p:cNvSpPr/>
          <p:nvPr/>
        </p:nvSpPr>
        <p:spPr>
          <a:xfrm>
            <a:off x="8578396" y="204228"/>
            <a:ext cx="3257997" cy="16499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Div1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943ED9-8D76-4C79-22B5-85F3BCCC66B3}"/>
              </a:ext>
            </a:extLst>
          </p:cNvPr>
          <p:cNvSpPr/>
          <p:nvPr/>
        </p:nvSpPr>
        <p:spPr>
          <a:xfrm>
            <a:off x="8578395" y="2973716"/>
            <a:ext cx="3270697" cy="342708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Div3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D42F7A-3F4C-6B8E-540A-A692134C9273}"/>
              </a:ext>
            </a:extLst>
          </p:cNvPr>
          <p:cNvSpPr/>
          <p:nvPr/>
        </p:nvSpPr>
        <p:spPr>
          <a:xfrm>
            <a:off x="8603795" y="2973716"/>
            <a:ext cx="3270697" cy="342708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Div3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159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7A3134-9A49-5270-FAE4-5FA1A419D532}"/>
              </a:ext>
            </a:extLst>
          </p:cNvPr>
          <p:cNvSpPr/>
          <p:nvPr/>
        </p:nvSpPr>
        <p:spPr>
          <a:xfrm>
            <a:off x="6396605" y="1854200"/>
            <a:ext cx="5223895" cy="11195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F15C36-A403-8785-A2A7-12D6C176E8C9}"/>
              </a:ext>
            </a:extLst>
          </p:cNvPr>
          <p:cNvSpPr/>
          <p:nvPr/>
        </p:nvSpPr>
        <p:spPr>
          <a:xfrm>
            <a:off x="6396606" y="204228"/>
            <a:ext cx="5223895" cy="16499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931583-5005-98D4-FE06-0C4BB5C52AF8}"/>
              </a:ext>
            </a:extLst>
          </p:cNvPr>
          <p:cNvSpPr/>
          <p:nvPr/>
        </p:nvSpPr>
        <p:spPr>
          <a:xfrm>
            <a:off x="6391590" y="2946400"/>
            <a:ext cx="5223895" cy="342708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35BDD7-CB42-1435-D5AF-2FBBD43BE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862" y="381000"/>
            <a:ext cx="3941595" cy="4699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8DE5DC1-67A7-03F4-4A3E-72BB10119037}"/>
              </a:ext>
            </a:extLst>
          </p:cNvPr>
          <p:cNvSpPr/>
          <p:nvPr/>
        </p:nvSpPr>
        <p:spPr>
          <a:xfrm>
            <a:off x="6476547" y="292614"/>
            <a:ext cx="981528" cy="1473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card1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2713C7-3550-5F32-16B5-1455BA5D35C8}"/>
              </a:ext>
            </a:extLst>
          </p:cNvPr>
          <p:cNvSpPr/>
          <p:nvPr/>
        </p:nvSpPr>
        <p:spPr>
          <a:xfrm>
            <a:off x="7491696" y="292614"/>
            <a:ext cx="981528" cy="1473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card1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206B67-29E7-E5C7-6F1B-7A66BF7BEF3C}"/>
              </a:ext>
            </a:extLst>
          </p:cNvPr>
          <p:cNvSpPr/>
          <p:nvPr/>
        </p:nvSpPr>
        <p:spPr>
          <a:xfrm>
            <a:off x="8506845" y="292614"/>
            <a:ext cx="981528" cy="1473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card1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39014C-CCAA-D2D1-0F71-75112D03CD3B}"/>
              </a:ext>
            </a:extLst>
          </p:cNvPr>
          <p:cNvSpPr/>
          <p:nvPr/>
        </p:nvSpPr>
        <p:spPr>
          <a:xfrm>
            <a:off x="10537143" y="292614"/>
            <a:ext cx="981528" cy="1473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card1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680EA0-2626-AB86-CE3D-0E274645062F}"/>
              </a:ext>
            </a:extLst>
          </p:cNvPr>
          <p:cNvSpPr/>
          <p:nvPr/>
        </p:nvSpPr>
        <p:spPr>
          <a:xfrm>
            <a:off x="9521994" y="292614"/>
            <a:ext cx="981528" cy="1473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card1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B6BC27-EE10-57A5-5A85-D360D7F9B48E}"/>
              </a:ext>
            </a:extLst>
          </p:cNvPr>
          <p:cNvSpPr/>
          <p:nvPr/>
        </p:nvSpPr>
        <p:spPr>
          <a:xfrm>
            <a:off x="6391590" y="1866900"/>
            <a:ext cx="5223895" cy="5461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428C2B-3CE3-EBB7-0816-481A5A6B88FB}"/>
              </a:ext>
            </a:extLst>
          </p:cNvPr>
          <p:cNvSpPr/>
          <p:nvPr/>
        </p:nvSpPr>
        <p:spPr>
          <a:xfrm>
            <a:off x="6396604" y="2400300"/>
            <a:ext cx="5235753" cy="558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869EC44-8065-E72A-81A7-5F60D4C6674A}"/>
              </a:ext>
            </a:extLst>
          </p:cNvPr>
          <p:cNvSpPr/>
          <p:nvPr/>
        </p:nvSpPr>
        <p:spPr>
          <a:xfrm>
            <a:off x="6476547" y="1912378"/>
            <a:ext cx="1054947" cy="3868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Icon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9BD3EB-F6C7-7A81-2110-08FC6250D4EE}"/>
              </a:ext>
            </a:extLst>
          </p:cNvPr>
          <p:cNvSpPr/>
          <p:nvPr/>
        </p:nvSpPr>
        <p:spPr>
          <a:xfrm>
            <a:off x="7611436" y="1912378"/>
            <a:ext cx="1054947" cy="3868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text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DAFE67-6FB1-32F2-2E56-9287D58FD026}"/>
              </a:ext>
            </a:extLst>
          </p:cNvPr>
          <p:cNvSpPr/>
          <p:nvPr/>
        </p:nvSpPr>
        <p:spPr>
          <a:xfrm>
            <a:off x="6636671" y="2483878"/>
            <a:ext cx="580221" cy="3868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Icon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B9CE86C-A1BF-73A6-8BE1-53073BBD38D0}"/>
              </a:ext>
            </a:extLst>
          </p:cNvPr>
          <p:cNvSpPr/>
          <p:nvPr/>
        </p:nvSpPr>
        <p:spPr>
          <a:xfrm>
            <a:off x="7374292" y="2483878"/>
            <a:ext cx="663006" cy="3868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text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603673C-2031-7A3C-A5B8-A49F722A390D}"/>
              </a:ext>
            </a:extLst>
          </p:cNvPr>
          <p:cNvSpPr/>
          <p:nvPr/>
        </p:nvSpPr>
        <p:spPr>
          <a:xfrm>
            <a:off x="10081442" y="2483878"/>
            <a:ext cx="580221" cy="3868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Icon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F588FE4-E82A-256F-1051-F5996FAD3855}"/>
              </a:ext>
            </a:extLst>
          </p:cNvPr>
          <p:cNvSpPr/>
          <p:nvPr/>
        </p:nvSpPr>
        <p:spPr>
          <a:xfrm>
            <a:off x="10819063" y="2483878"/>
            <a:ext cx="663006" cy="3868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text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2C9CE2-A2F5-7C81-5BB0-85B851FC50BC}"/>
              </a:ext>
            </a:extLst>
          </p:cNvPr>
          <p:cNvSpPr/>
          <p:nvPr/>
        </p:nvSpPr>
        <p:spPr>
          <a:xfrm>
            <a:off x="8408616" y="2483878"/>
            <a:ext cx="580221" cy="3868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Icon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083DE90-02B8-90AD-7F65-DA021CFD6BC9}"/>
              </a:ext>
            </a:extLst>
          </p:cNvPr>
          <p:cNvSpPr/>
          <p:nvPr/>
        </p:nvSpPr>
        <p:spPr>
          <a:xfrm>
            <a:off x="9146237" y="2483878"/>
            <a:ext cx="663006" cy="3868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text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D85CD5-5724-E673-A301-3C9055D7A762}"/>
              </a:ext>
            </a:extLst>
          </p:cNvPr>
          <p:cNvSpPr/>
          <p:nvPr/>
        </p:nvSpPr>
        <p:spPr>
          <a:xfrm>
            <a:off x="6450482" y="3058270"/>
            <a:ext cx="5116139" cy="558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7C7A3AB-87BB-6779-BE63-10C4D3BF8929}"/>
              </a:ext>
            </a:extLst>
          </p:cNvPr>
          <p:cNvSpPr/>
          <p:nvPr/>
        </p:nvSpPr>
        <p:spPr>
          <a:xfrm>
            <a:off x="6459325" y="4150470"/>
            <a:ext cx="5116139" cy="20691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CAEEE50-EDF4-8962-2BD0-44224BB2FBA3}"/>
              </a:ext>
            </a:extLst>
          </p:cNvPr>
          <p:cNvSpPr/>
          <p:nvPr/>
        </p:nvSpPr>
        <p:spPr>
          <a:xfrm>
            <a:off x="6459324" y="3702384"/>
            <a:ext cx="5116139" cy="3643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Text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EC819E7-78DB-E002-3082-05440C5F52AD}"/>
              </a:ext>
            </a:extLst>
          </p:cNvPr>
          <p:cNvSpPr/>
          <p:nvPr/>
        </p:nvSpPr>
        <p:spPr>
          <a:xfrm>
            <a:off x="6627316" y="3155871"/>
            <a:ext cx="741576" cy="3643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Icon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3A7EFEA-1C44-425E-D97E-BB808D8F6162}"/>
              </a:ext>
            </a:extLst>
          </p:cNvPr>
          <p:cNvSpPr/>
          <p:nvPr/>
        </p:nvSpPr>
        <p:spPr>
          <a:xfrm>
            <a:off x="7436941" y="3165396"/>
            <a:ext cx="741576" cy="3643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Text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7CF68D8-7D94-2288-C61F-D6DCFB0AC27B}"/>
              </a:ext>
            </a:extLst>
          </p:cNvPr>
          <p:cNvSpPr/>
          <p:nvPr/>
        </p:nvSpPr>
        <p:spPr>
          <a:xfrm>
            <a:off x="10742116" y="3146346"/>
            <a:ext cx="741576" cy="3643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Icon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612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FD8879-93C1-D081-3909-C1A8484DB32A}"/>
              </a:ext>
            </a:extLst>
          </p:cNvPr>
          <p:cNvSpPr/>
          <p:nvPr/>
        </p:nvSpPr>
        <p:spPr>
          <a:xfrm>
            <a:off x="6984546" y="483114"/>
            <a:ext cx="2654753" cy="377138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1425EF-0122-4F76-DB1D-7282290F6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13" y="483114"/>
            <a:ext cx="2097087" cy="356817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6DB9CCA-BB50-BAD7-2321-DDA7978890EA}"/>
              </a:ext>
            </a:extLst>
          </p:cNvPr>
          <p:cNvSpPr/>
          <p:nvPr/>
        </p:nvSpPr>
        <p:spPr>
          <a:xfrm>
            <a:off x="7162346" y="584714"/>
            <a:ext cx="1067253" cy="6852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icon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52DE40-FF2C-D89C-1645-8E51BF9F6D91}"/>
              </a:ext>
            </a:extLst>
          </p:cNvPr>
          <p:cNvSpPr/>
          <p:nvPr/>
        </p:nvSpPr>
        <p:spPr>
          <a:xfrm>
            <a:off x="7175046" y="3277114"/>
            <a:ext cx="1067253" cy="6852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074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76</Words>
  <Application>Microsoft Office PowerPoint</Application>
  <PresentationFormat>Widescreen</PresentationFormat>
  <Paragraphs>71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 y</dc:creator>
  <cp:lastModifiedBy>PHEAKTRA.MAO</cp:lastModifiedBy>
  <cp:revision>9</cp:revision>
  <dcterms:created xsi:type="dcterms:W3CDTF">2022-07-11T07:10:23Z</dcterms:created>
  <dcterms:modified xsi:type="dcterms:W3CDTF">2023-07-19T12:27:12Z</dcterms:modified>
</cp:coreProperties>
</file>